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4.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84" r:id="rId3"/>
    <p:sldMasterId id="2147483718" r:id="rId4"/>
    <p:sldMasterId id="2147483786" r:id="rId5"/>
  </p:sldMasterIdLst>
  <p:notesMasterIdLst>
    <p:notesMasterId r:id="rId21"/>
  </p:notesMasterIdLst>
  <p:sldIdLst>
    <p:sldId id="290" r:id="rId6"/>
    <p:sldId id="256" r:id="rId7"/>
    <p:sldId id="295" r:id="rId8"/>
    <p:sldId id="267" r:id="rId9"/>
    <p:sldId id="261" r:id="rId10"/>
    <p:sldId id="262" r:id="rId11"/>
    <p:sldId id="268" r:id="rId12"/>
    <p:sldId id="257" r:id="rId13"/>
    <p:sldId id="271" r:id="rId14"/>
    <p:sldId id="270" r:id="rId15"/>
    <p:sldId id="269" r:id="rId16"/>
    <p:sldId id="291" r:id="rId17"/>
    <p:sldId id="283" r:id="rId18"/>
    <p:sldId id="292" r:id="rId19"/>
    <p:sldId id="294" r:id="rId20"/>
  </p:sldIdLst>
  <p:sldSz cx="12192000" cy="6858000"/>
  <p:notesSz cx="6858000" cy="9144000"/>
  <p:embeddedFontLst>
    <p:embeddedFont>
      <p:font typeface="iCiel Rukola" panose="020B0604020202020204" charset="0"/>
      <p:regular r:id="rId22"/>
    </p:embeddedFont>
    <p:embeddedFont>
      <p:font typeface="Tahoma" panose="020B0604030504040204" pitchFamily="34" charset="0"/>
      <p:regular r:id="rId23"/>
      <p:bold r:id="rId24"/>
    </p:embeddedFont>
    <p:embeddedFont>
      <p:font typeface="Open Sans" panose="020B0604020202020204" charset="0"/>
      <p:regular r:id="rId25"/>
      <p:bold r:id="rId26"/>
      <p:italic r:id="rId27"/>
      <p:boldItalic r:id="rId28"/>
    </p:embeddedFont>
    <p:embeddedFont>
      <p:font typeface="Roboto Light" panose="020B0604020202020204" charset="0"/>
      <p:regular r:id="rId29"/>
      <p:italic r:id="rId30"/>
    </p:embeddedFont>
    <p:embeddedFont>
      <p:font typeface="Roboto" panose="020B0604020202020204" charset="0"/>
      <p:regular r:id="rId31"/>
      <p:bold r:id="rId32"/>
      <p:italic r:id="rId33"/>
      <p:boldItalic r:id="rId34"/>
    </p:embeddedFont>
    <p:embeddedFont>
      <p:font typeface="Poppins" panose="020B0604020202020204" charset="0"/>
      <p:regular r:id="rId35"/>
      <p:bold r:id="rId36"/>
      <p:italic r:id="rId37"/>
      <p:boldItalic r:id="rId38"/>
    </p:embeddedFont>
    <p:embeddedFont>
      <p:font typeface="Calibri Light" panose="020F0302020204030204" pitchFamily="34" charset="0"/>
      <p:regular r:id="rId39"/>
      <p:italic r:id="rId40"/>
    </p:embeddedFont>
    <p:embeddedFont>
      <p:font typeface="Calibri" panose="020F0502020204030204"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66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9" autoAdjust="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8.fntdata"/><Relationship Id="rId41"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4" Type="http://schemas.openxmlformats.org/officeDocument/2006/relationships/font" Target="fonts/font23.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40172-79E0-48DD-8330-6F24A2FF8B15}" type="datetimeFigureOut">
              <a:rPr lang="en-US" smtClean="0"/>
              <a:t>22/2/2024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44299-1AF1-4492-8C35-AACC96825818}" type="slidenum">
              <a:rPr lang="en-US" smtClean="0"/>
              <a:t>‹#›</a:t>
            </a:fld>
            <a:endParaRPr lang="en-US"/>
          </a:p>
        </p:txBody>
      </p:sp>
    </p:spTree>
    <p:extLst>
      <p:ext uri="{BB962C8B-B14F-4D97-AF65-F5344CB8AC3E}">
        <p14:creationId xmlns:p14="http://schemas.microsoft.com/office/powerpoint/2010/main" val="562431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9084fa0764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9084fa0764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268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273DC68-C19F-4696-86AD-A8844D74F6A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5741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1191DF-66B6-49BF-A853-25EED5489A32}"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4107622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1191DF-66B6-49BF-A853-25EED5489A32}"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190452605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A3AB9F0-336F-47F9-83D2-0710F76D20BF}"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734656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D80913D-8685-4EEB-A90C-9D625D619B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67784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1191DF-66B6-49BF-A853-25EED5489A32}"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3045234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B41F40B-B2EA-4B56-99F4-C726F13730B5}"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1217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F4857BF-8452-4265-9451-A12B5193837B}"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99685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DB9584C-1916-4EA5-9A36-A2641C1BA577}"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45069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03D860D-B4E4-43E7-9FDD-A051536C046B}"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2866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4BE0BA6-3C42-4BA6-8C77-EFAAFCEAF260}"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67261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46D51C-EA4C-4BA0-9019-3A2BED0743A7}"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78325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EA0CF8-98D3-4E57-990A-678E0C230D97}"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30232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04967D-0C97-4760-B5F8-4EC6C9A9990F}"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0106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1191DF-66B6-49BF-A853-25EED5489A32}"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3605326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9E06D7A-BB00-4C69-A737-284200EC42DB}"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75273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4B9B92-B70D-4D9C-A9C1-CA5BD3DEE2F7}"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98576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76E8E4D-65C1-46DA-A37C-EA680C90DD1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88901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apositiva con título" type="title">
  <p:cSld name="Diapositiva con título">
    <p:bg>
      <p:bgPr>
        <a:solidFill>
          <a:schemeClr val="accen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503394" y="-2366555"/>
            <a:ext cx="14378395" cy="7485261"/>
            <a:chOff x="-1127545" y="-1774916"/>
            <a:chExt cx="10783796" cy="5613946"/>
          </a:xfrm>
        </p:grpSpPr>
        <p:grpSp>
          <p:nvGrpSpPr>
            <p:cNvPr id="10" name="Google Shape;10;p2"/>
            <p:cNvGrpSpPr/>
            <p:nvPr/>
          </p:nvGrpSpPr>
          <p:grpSpPr>
            <a:xfrm>
              <a:off x="-1127545" y="-1774916"/>
              <a:ext cx="10401570" cy="5613946"/>
              <a:chOff x="-1127545" y="-1774916"/>
              <a:chExt cx="10401570" cy="5613946"/>
            </a:xfrm>
          </p:grpSpPr>
          <p:sp>
            <p:nvSpPr>
              <p:cNvPr id="11" name="Google Shape;11;p2"/>
              <p:cNvSpPr/>
              <p:nvPr/>
            </p:nvSpPr>
            <p:spPr>
              <a:xfrm>
                <a:off x="-25975" y="-522825"/>
                <a:ext cx="9300000" cy="25086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 name="Google Shape;12;p2"/>
              <p:cNvGrpSpPr/>
              <p:nvPr/>
            </p:nvGrpSpPr>
            <p:grpSpPr>
              <a:xfrm>
                <a:off x="2029712" y="-1774916"/>
                <a:ext cx="4828236" cy="5613946"/>
                <a:chOff x="2207750" y="238125"/>
                <a:chExt cx="3168550" cy="3684175"/>
              </a:xfrm>
            </p:grpSpPr>
            <p:sp>
              <p:nvSpPr>
                <p:cNvPr id="13" name="Google Shape;13;p2"/>
                <p:cNvSpPr/>
                <p:nvPr/>
              </p:nvSpPr>
              <p:spPr>
                <a:xfrm>
                  <a:off x="2207750" y="238125"/>
                  <a:ext cx="3168550" cy="3112325"/>
                </a:xfrm>
                <a:custGeom>
                  <a:avLst/>
                  <a:gdLst/>
                  <a:ahLst/>
                  <a:cxnLst/>
                  <a:rect l="l" t="t" r="r" b="b"/>
                  <a:pathLst>
                    <a:path w="126742" h="124493" extrusionOk="0">
                      <a:moveTo>
                        <a:pt x="1687" y="0"/>
                      </a:moveTo>
                      <a:lnTo>
                        <a:pt x="1687" y="0"/>
                      </a:lnTo>
                      <a:cubicBezTo>
                        <a:pt x="0" y="38248"/>
                        <a:pt x="313" y="76620"/>
                        <a:pt x="2750" y="114868"/>
                      </a:cubicBezTo>
                      <a:cubicBezTo>
                        <a:pt x="15124" y="117868"/>
                        <a:pt x="27686" y="121805"/>
                        <a:pt x="44060" y="124493"/>
                      </a:cubicBezTo>
                      <a:cubicBezTo>
                        <a:pt x="52997" y="124493"/>
                        <a:pt x="69183" y="121930"/>
                        <a:pt x="77557" y="120868"/>
                      </a:cubicBezTo>
                      <a:cubicBezTo>
                        <a:pt x="94056" y="118680"/>
                        <a:pt x="110430" y="115993"/>
                        <a:pt x="126742" y="112618"/>
                      </a:cubicBezTo>
                      <a:cubicBezTo>
                        <a:pt x="123242" y="75433"/>
                        <a:pt x="122617" y="38060"/>
                        <a:pt x="124867" y="812"/>
                      </a:cubicBezTo>
                      <a:lnTo>
                        <a:pt x="124867" y="812"/>
                      </a:lnTo>
                      <a:cubicBezTo>
                        <a:pt x="121492" y="937"/>
                        <a:pt x="118180" y="1000"/>
                        <a:pt x="114805" y="1062"/>
                      </a:cubicBezTo>
                      <a:cubicBezTo>
                        <a:pt x="101230" y="1400"/>
                        <a:pt x="87654" y="1568"/>
                        <a:pt x="74076" y="1568"/>
                      </a:cubicBezTo>
                      <a:cubicBezTo>
                        <a:pt x="49961" y="1568"/>
                        <a:pt x="25837" y="1040"/>
                        <a:pt x="16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3121750" y="3050450"/>
                  <a:ext cx="468725" cy="78277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3217050" y="3745725"/>
                  <a:ext cx="182825" cy="176575"/>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 name="Google Shape;16;p2"/>
              <p:cNvSpPr/>
              <p:nvPr/>
            </p:nvSpPr>
            <p:spPr>
              <a:xfrm rot="639656">
                <a:off x="-903799" y="232978"/>
                <a:ext cx="5168207" cy="2900684"/>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7" name="Google Shape;17;p2"/>
            <p:cNvSpPr/>
            <p:nvPr/>
          </p:nvSpPr>
          <p:spPr>
            <a:xfrm rot="-200">
              <a:off x="4488151" y="-323821"/>
              <a:ext cx="5168100" cy="29007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8" name="Google Shape;18;p2"/>
          <p:cNvSpPr txBox="1">
            <a:spLocks noGrp="1"/>
          </p:cNvSpPr>
          <p:nvPr>
            <p:ph type="ctrTitle"/>
          </p:nvPr>
        </p:nvSpPr>
        <p:spPr>
          <a:xfrm>
            <a:off x="960400" y="1018567"/>
            <a:ext cx="10271200" cy="15624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9" name="Google Shape;19;p2"/>
          <p:cNvSpPr txBox="1">
            <a:spLocks noGrp="1"/>
          </p:cNvSpPr>
          <p:nvPr>
            <p:ph type="subTitle" idx="1"/>
          </p:nvPr>
        </p:nvSpPr>
        <p:spPr>
          <a:xfrm>
            <a:off x="995800" y="2280067"/>
            <a:ext cx="10189600" cy="987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20" name="Google Shape;20;p2"/>
          <p:cNvSpPr/>
          <p:nvPr/>
        </p:nvSpPr>
        <p:spPr>
          <a:xfrm>
            <a:off x="139133" y="50851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313800" y="-431966"/>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584233" y="4768801"/>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11968100" y="-394466"/>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rot="3855602">
            <a:off x="-410119" y="3706641"/>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25178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960400" y="4463633"/>
            <a:ext cx="10194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p:nvPr/>
        </p:nvSpPr>
        <p:spPr>
          <a:xfrm>
            <a:off x="282301" y="362100"/>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1299651" y="1471834"/>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11291767" y="5930101"/>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3"/>
          <p:cNvSpPr txBox="1">
            <a:spLocks noGrp="1"/>
          </p:cNvSpPr>
          <p:nvPr>
            <p:ph type="title" idx="2" hasCustomPrompt="1"/>
          </p:nvPr>
        </p:nvSpPr>
        <p:spPr>
          <a:xfrm>
            <a:off x="3623200" y="717767"/>
            <a:ext cx="48688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 name="Google Shape;31;p3"/>
          <p:cNvSpPr/>
          <p:nvPr/>
        </p:nvSpPr>
        <p:spPr>
          <a:xfrm>
            <a:off x="-1014534" y="48503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rot="-13063">
            <a:off x="8600650" y="4491348"/>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rot="-13063">
            <a:off x="8718153" y="4669902"/>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84901" y="22501"/>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3"/>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154634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
        <p:cNvGrpSpPr/>
        <p:nvPr/>
      </p:nvGrpSpPr>
      <p:grpSpPr>
        <a:xfrm>
          <a:off x="0" y="0"/>
          <a:ext cx="0" cy="0"/>
          <a:chOff x="0" y="0"/>
          <a:chExt cx="0" cy="0"/>
        </a:xfrm>
      </p:grpSpPr>
      <p:sp>
        <p:nvSpPr>
          <p:cNvPr id="37" name="Google Shape;37;p4"/>
          <p:cNvSpPr/>
          <p:nvPr/>
        </p:nvSpPr>
        <p:spPr>
          <a:xfrm>
            <a:off x="9856534" y="8590"/>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4"/>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4"/>
          <p:cNvSpPr/>
          <p:nvPr/>
        </p:nvSpPr>
        <p:spPr>
          <a:xfrm>
            <a:off x="0" y="-83"/>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4"/>
          <p:cNvSpPr/>
          <p:nvPr/>
        </p:nvSpPr>
        <p:spPr>
          <a:xfrm rot="9972499">
            <a:off x="191621" y="-2225387"/>
            <a:ext cx="2687152" cy="3433309"/>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4"/>
          <p:cNvSpPr/>
          <p:nvPr/>
        </p:nvSpPr>
        <p:spPr>
          <a:xfrm rot="2014349">
            <a:off x="2048344" y="902581"/>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4"/>
          <p:cNvSpPr/>
          <p:nvPr/>
        </p:nvSpPr>
        <p:spPr>
          <a:xfrm rot="2014349">
            <a:off x="2071465" y="1151216"/>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4"/>
          <p:cNvSpPr txBox="1">
            <a:spLocks noGrp="1"/>
          </p:cNvSpPr>
          <p:nvPr>
            <p:ph type="title"/>
          </p:nvPr>
        </p:nvSpPr>
        <p:spPr>
          <a:xfrm>
            <a:off x="3775400" y="1601235"/>
            <a:ext cx="4641200" cy="1276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4"/>
          <p:cNvSpPr txBox="1">
            <a:spLocks noGrp="1"/>
          </p:cNvSpPr>
          <p:nvPr>
            <p:ph type="subTitle" idx="1"/>
          </p:nvPr>
        </p:nvSpPr>
        <p:spPr>
          <a:xfrm>
            <a:off x="3775400" y="2843093"/>
            <a:ext cx="4641200" cy="159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45" name="Google Shape;45;p4"/>
          <p:cNvSpPr/>
          <p:nvPr/>
        </p:nvSpPr>
        <p:spPr>
          <a:xfrm rot="-2295052">
            <a:off x="9582622" y="5982423"/>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4"/>
          <p:cNvSpPr/>
          <p:nvPr/>
        </p:nvSpPr>
        <p:spPr>
          <a:xfrm rot="-2295052">
            <a:off x="9303764" y="5858336"/>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4"/>
          <p:cNvSpPr/>
          <p:nvPr/>
        </p:nvSpPr>
        <p:spPr>
          <a:xfrm rot="-5400000">
            <a:off x="1642985" y="42733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rot="-5400000">
            <a:off x="1582851" y="44279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9" name="Google Shape;49;p4"/>
          <p:cNvGrpSpPr/>
          <p:nvPr/>
        </p:nvGrpSpPr>
        <p:grpSpPr>
          <a:xfrm rot="-7661675">
            <a:off x="1327440" y="4621080"/>
            <a:ext cx="1138528" cy="1053593"/>
            <a:chOff x="3904050" y="2322725"/>
            <a:chExt cx="464475" cy="429825"/>
          </a:xfrm>
        </p:grpSpPr>
        <p:sp>
          <p:nvSpPr>
            <p:cNvPr id="50" name="Google Shape;50;p4"/>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592044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4"/>
        </a:solidFill>
        <a:effectLst/>
      </p:bgPr>
    </p:bg>
    <p:spTree>
      <p:nvGrpSpPr>
        <p:cNvPr id="1" name="Shape 53"/>
        <p:cNvGrpSpPr/>
        <p:nvPr/>
      </p:nvGrpSpPr>
      <p:grpSpPr>
        <a:xfrm>
          <a:off x="0" y="0"/>
          <a:ext cx="0" cy="0"/>
          <a:chOff x="0" y="0"/>
          <a:chExt cx="0" cy="0"/>
        </a:xfrm>
      </p:grpSpPr>
      <p:sp>
        <p:nvSpPr>
          <p:cNvPr id="54" name="Google Shape;54;p5"/>
          <p:cNvSpPr txBox="1">
            <a:spLocks noGrp="1"/>
          </p:cNvSpPr>
          <p:nvPr>
            <p:ph type="title"/>
          </p:nvPr>
        </p:nvSpPr>
        <p:spPr>
          <a:xfrm>
            <a:off x="960400" y="719333"/>
            <a:ext cx="10271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5" name="Google Shape;55;p5"/>
          <p:cNvSpPr txBox="1">
            <a:spLocks noGrp="1"/>
          </p:cNvSpPr>
          <p:nvPr>
            <p:ph type="subTitle" idx="1"/>
          </p:nvPr>
        </p:nvSpPr>
        <p:spPr>
          <a:xfrm>
            <a:off x="978200" y="2192731"/>
            <a:ext cx="10235600" cy="99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56" name="Google Shape;56;p5"/>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5"/>
          <p:cNvSpPr/>
          <p:nvPr/>
        </p:nvSpPr>
        <p:spPr>
          <a:xfrm rot="-2902359">
            <a:off x="11572989" y="82793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8" name="Google Shape;58;p5"/>
          <p:cNvGrpSpPr/>
          <p:nvPr/>
        </p:nvGrpSpPr>
        <p:grpSpPr>
          <a:xfrm rot="-2295052">
            <a:off x="-706" y="-245618"/>
            <a:ext cx="619295" cy="573095"/>
            <a:chOff x="3904050" y="2322725"/>
            <a:chExt cx="464475" cy="429825"/>
          </a:xfrm>
        </p:grpSpPr>
        <p:sp>
          <p:nvSpPr>
            <p:cNvPr id="59" name="Google Shape;59;p5"/>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5"/>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5"/>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62" name="Google Shape;62;p5"/>
          <p:cNvSpPr/>
          <p:nvPr/>
        </p:nvSpPr>
        <p:spPr>
          <a:xfrm>
            <a:off x="58567" y="56975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5"/>
          <p:cNvSpPr/>
          <p:nvPr/>
        </p:nvSpPr>
        <p:spPr>
          <a:xfrm>
            <a:off x="368267" y="6050601"/>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5"/>
          <p:cNvSpPr/>
          <p:nvPr/>
        </p:nvSpPr>
        <p:spPr>
          <a:xfrm rot="2700000">
            <a:off x="740794" y="-599649"/>
            <a:ext cx="2635175" cy="2231412"/>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480733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6"/>
          <p:cNvSpPr txBox="1">
            <a:spLocks noGrp="1"/>
          </p:cNvSpPr>
          <p:nvPr>
            <p:ph type="title"/>
          </p:nvPr>
        </p:nvSpPr>
        <p:spPr>
          <a:xfrm>
            <a:off x="960400" y="719328"/>
            <a:ext cx="10271200" cy="7636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7" name="Google Shape;67;p6"/>
          <p:cNvSpPr/>
          <p:nvPr/>
        </p:nvSpPr>
        <p:spPr>
          <a:xfrm>
            <a:off x="113467" y="37859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68;p6"/>
          <p:cNvSpPr/>
          <p:nvPr/>
        </p:nvSpPr>
        <p:spPr>
          <a:xfrm>
            <a:off x="11904700" y="13141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6"/>
          <p:cNvSpPr/>
          <p:nvPr/>
        </p:nvSpPr>
        <p:spPr>
          <a:xfrm>
            <a:off x="11696351" y="1050985"/>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6"/>
          <p:cNvSpPr/>
          <p:nvPr/>
        </p:nvSpPr>
        <p:spPr>
          <a:xfrm rot="2463556">
            <a:off x="-1159304" y="-1001488"/>
            <a:ext cx="2635443" cy="2231639"/>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6"/>
          <p:cNvSpPr/>
          <p:nvPr/>
        </p:nvSpPr>
        <p:spPr>
          <a:xfrm rot="-4135010">
            <a:off x="11570587" y="1058441"/>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6"/>
          <p:cNvSpPr/>
          <p:nvPr/>
        </p:nvSpPr>
        <p:spPr>
          <a:xfrm rot="-2083439">
            <a:off x="10271885" y="4969651"/>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6"/>
          <p:cNvSpPr/>
          <p:nvPr/>
        </p:nvSpPr>
        <p:spPr>
          <a:xfrm rot="-5400000">
            <a:off x="-478883" y="44666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471303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4"/>
        <p:cNvGrpSpPr/>
        <p:nvPr/>
      </p:nvGrpSpPr>
      <p:grpSpPr>
        <a:xfrm>
          <a:off x="0" y="0"/>
          <a:ext cx="0" cy="0"/>
          <a:chOff x="0" y="0"/>
          <a:chExt cx="0" cy="0"/>
        </a:xfrm>
      </p:grpSpPr>
      <p:sp>
        <p:nvSpPr>
          <p:cNvPr id="75" name="Google Shape;75;p7"/>
          <p:cNvSpPr/>
          <p:nvPr/>
        </p:nvSpPr>
        <p:spPr>
          <a:xfrm rot="-6138663">
            <a:off x="6684445" y="1945236"/>
            <a:ext cx="5135593" cy="7618552"/>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highlight>
                <a:srgbClr val="F7C42B"/>
              </a:highlight>
              <a:uLnTx/>
              <a:uFillTx/>
              <a:latin typeface="Arial"/>
              <a:cs typeface="Arial"/>
              <a:sym typeface="Arial"/>
            </a:endParaRPr>
          </a:p>
        </p:txBody>
      </p:sp>
      <p:sp>
        <p:nvSpPr>
          <p:cNvPr id="76" name="Google Shape;76;p7"/>
          <p:cNvSpPr/>
          <p:nvPr/>
        </p:nvSpPr>
        <p:spPr>
          <a:xfrm rot="-4555569">
            <a:off x="7212653" y="-2862452"/>
            <a:ext cx="5135879" cy="7618419"/>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highlight>
                <a:srgbClr val="F7C42B"/>
              </a:highlight>
              <a:uLnTx/>
              <a:uFillTx/>
              <a:latin typeface="Arial"/>
              <a:cs typeface="Arial"/>
              <a:sym typeface="Arial"/>
            </a:endParaRPr>
          </a:p>
        </p:txBody>
      </p:sp>
      <p:sp>
        <p:nvSpPr>
          <p:cNvPr id="77" name="Google Shape;77;p7"/>
          <p:cNvSpPr txBox="1">
            <a:spLocks noGrp="1"/>
          </p:cNvSpPr>
          <p:nvPr>
            <p:ph type="title"/>
          </p:nvPr>
        </p:nvSpPr>
        <p:spPr>
          <a:xfrm>
            <a:off x="960400" y="1733500"/>
            <a:ext cx="3670800" cy="2151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78" name="Google Shape;78;p7"/>
          <p:cNvSpPr txBox="1">
            <a:spLocks noGrp="1"/>
          </p:cNvSpPr>
          <p:nvPr>
            <p:ph type="subTitle" idx="1"/>
          </p:nvPr>
        </p:nvSpPr>
        <p:spPr>
          <a:xfrm>
            <a:off x="960400" y="3716096"/>
            <a:ext cx="3670800" cy="140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34442743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9"/>
        <p:cNvGrpSpPr/>
        <p:nvPr/>
      </p:nvGrpSpPr>
      <p:grpSpPr>
        <a:xfrm>
          <a:off x="0" y="0"/>
          <a:ext cx="0" cy="0"/>
          <a:chOff x="0" y="0"/>
          <a:chExt cx="0" cy="0"/>
        </a:xfrm>
      </p:grpSpPr>
      <p:sp>
        <p:nvSpPr>
          <p:cNvPr id="80" name="Google Shape;80;p8"/>
          <p:cNvSpPr/>
          <p:nvPr/>
        </p:nvSpPr>
        <p:spPr>
          <a:xfrm rot="6583395" flipH="1">
            <a:off x="1076953" y="-3028519"/>
            <a:ext cx="7984047" cy="11844768"/>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highlight>
                <a:srgbClr val="F7C42B"/>
              </a:highlight>
              <a:uLnTx/>
              <a:uFillTx/>
              <a:latin typeface="Arial"/>
              <a:cs typeface="Arial"/>
              <a:sym typeface="Arial"/>
            </a:endParaRPr>
          </a:p>
        </p:txBody>
      </p:sp>
      <p:sp>
        <p:nvSpPr>
          <p:cNvPr id="81" name="Google Shape;81;p8"/>
          <p:cNvSpPr txBox="1">
            <a:spLocks noGrp="1"/>
          </p:cNvSpPr>
          <p:nvPr>
            <p:ph type="title"/>
          </p:nvPr>
        </p:nvSpPr>
        <p:spPr>
          <a:xfrm>
            <a:off x="960400" y="600200"/>
            <a:ext cx="81836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69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82" name="Google Shape;82;p8"/>
          <p:cNvGrpSpPr/>
          <p:nvPr/>
        </p:nvGrpSpPr>
        <p:grpSpPr>
          <a:xfrm rot="-6654526">
            <a:off x="9819653" y="1347829"/>
            <a:ext cx="1794929" cy="2110480"/>
            <a:chOff x="5233125" y="-310150"/>
            <a:chExt cx="1346125" cy="1582775"/>
          </a:xfrm>
        </p:grpSpPr>
        <p:sp>
          <p:nvSpPr>
            <p:cNvPr id="83" name="Google Shape;83;p8"/>
            <p:cNvSpPr/>
            <p:nvPr/>
          </p:nvSpPr>
          <p:spPr>
            <a:xfrm>
              <a:off x="5233125" y="-310150"/>
              <a:ext cx="1346125" cy="1582775"/>
            </a:xfrm>
            <a:custGeom>
              <a:avLst/>
              <a:gdLst/>
              <a:ahLst/>
              <a:cxnLst/>
              <a:rect l="l" t="t" r="r" b="b"/>
              <a:pathLst>
                <a:path w="53845" h="63311" extrusionOk="0">
                  <a:moveTo>
                    <a:pt x="42580" y="1"/>
                  </a:moveTo>
                  <a:lnTo>
                    <a:pt x="3914" y="48452"/>
                  </a:lnTo>
                  <a:lnTo>
                    <a:pt x="739" y="59673"/>
                  </a:lnTo>
                  <a:cubicBezTo>
                    <a:pt x="739" y="59673"/>
                    <a:pt x="0" y="61935"/>
                    <a:pt x="1174" y="62935"/>
                  </a:cubicBezTo>
                  <a:cubicBezTo>
                    <a:pt x="1527" y="63212"/>
                    <a:pt x="1967" y="63311"/>
                    <a:pt x="2414" y="63311"/>
                  </a:cubicBezTo>
                  <a:cubicBezTo>
                    <a:pt x="3512" y="63311"/>
                    <a:pt x="4654" y="62718"/>
                    <a:pt x="4654" y="62718"/>
                  </a:cubicBezTo>
                  <a:lnTo>
                    <a:pt x="14179" y="57672"/>
                  </a:lnTo>
                  <a:lnTo>
                    <a:pt x="53844" y="8003"/>
                  </a:lnTo>
                  <a:cubicBezTo>
                    <a:pt x="53844" y="8003"/>
                    <a:pt x="51800" y="2045"/>
                    <a:pt x="425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4" name="Google Shape;84;p8"/>
            <p:cNvGrpSpPr/>
            <p:nvPr/>
          </p:nvGrpSpPr>
          <p:grpSpPr>
            <a:xfrm>
              <a:off x="5315750" y="-256875"/>
              <a:ext cx="1263500" cy="1526650"/>
              <a:chOff x="5315750" y="-256875"/>
              <a:chExt cx="1263500" cy="1526650"/>
            </a:xfrm>
          </p:grpSpPr>
          <p:sp>
            <p:nvSpPr>
              <p:cNvPr id="85" name="Google Shape;85;p8"/>
              <p:cNvSpPr/>
              <p:nvPr/>
            </p:nvSpPr>
            <p:spPr>
              <a:xfrm>
                <a:off x="5315750" y="-256875"/>
                <a:ext cx="1263500" cy="1526650"/>
              </a:xfrm>
              <a:custGeom>
                <a:avLst/>
                <a:gdLst/>
                <a:ahLst/>
                <a:cxnLst/>
                <a:rect l="l" t="t" r="r" b="b"/>
                <a:pathLst>
                  <a:path w="50540" h="61066" extrusionOk="0">
                    <a:moveTo>
                      <a:pt x="44929" y="1"/>
                    </a:moveTo>
                    <a:lnTo>
                      <a:pt x="5785" y="49061"/>
                    </a:lnTo>
                    <a:cubicBezTo>
                      <a:pt x="5785" y="49061"/>
                      <a:pt x="1523" y="55020"/>
                      <a:pt x="1914" y="57499"/>
                    </a:cubicBezTo>
                    <a:cubicBezTo>
                      <a:pt x="2045" y="58543"/>
                      <a:pt x="1131" y="59847"/>
                      <a:pt x="0" y="61065"/>
                    </a:cubicBezTo>
                    <a:cubicBezTo>
                      <a:pt x="479" y="60935"/>
                      <a:pt x="914" y="60804"/>
                      <a:pt x="1349" y="60587"/>
                    </a:cubicBezTo>
                    <a:lnTo>
                      <a:pt x="10874" y="55541"/>
                    </a:lnTo>
                    <a:lnTo>
                      <a:pt x="50539" y="5872"/>
                    </a:lnTo>
                    <a:cubicBezTo>
                      <a:pt x="50539" y="5872"/>
                      <a:pt x="49365" y="2523"/>
                      <a:pt x="44929" y="1"/>
                    </a:cubicBez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8"/>
              <p:cNvSpPr/>
              <p:nvPr/>
            </p:nvSpPr>
            <p:spPr>
              <a:xfrm>
                <a:off x="5431000" y="-99200"/>
                <a:ext cx="962325" cy="1066700"/>
              </a:xfrm>
              <a:custGeom>
                <a:avLst/>
                <a:gdLst/>
                <a:ahLst/>
                <a:cxnLst/>
                <a:rect l="l" t="t" r="r" b="b"/>
                <a:pathLst>
                  <a:path w="38493" h="42668" extrusionOk="0">
                    <a:moveTo>
                      <a:pt x="26749" y="0"/>
                    </a:moveTo>
                    <a:lnTo>
                      <a:pt x="1" y="33490"/>
                    </a:lnTo>
                    <a:cubicBezTo>
                      <a:pt x="10091" y="36274"/>
                      <a:pt x="12701" y="42667"/>
                      <a:pt x="12701" y="42667"/>
                    </a:cubicBezTo>
                    <a:lnTo>
                      <a:pt x="38492" y="10352"/>
                    </a:lnTo>
                    <a:cubicBezTo>
                      <a:pt x="37144" y="4958"/>
                      <a:pt x="28097" y="261"/>
                      <a:pt x="2674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8"/>
              <p:cNvSpPr/>
              <p:nvPr/>
            </p:nvSpPr>
            <p:spPr>
              <a:xfrm>
                <a:off x="6024675" y="-36150"/>
                <a:ext cx="328400" cy="282750"/>
              </a:xfrm>
              <a:custGeom>
                <a:avLst/>
                <a:gdLst/>
                <a:ahLst/>
                <a:cxnLst/>
                <a:rect l="l" t="t" r="r" b="b"/>
                <a:pathLst>
                  <a:path w="13136" h="11310" extrusionOk="0">
                    <a:moveTo>
                      <a:pt x="523" y="1"/>
                    </a:moveTo>
                    <a:lnTo>
                      <a:pt x="1" y="1871"/>
                    </a:lnTo>
                    <a:lnTo>
                      <a:pt x="88" y="1915"/>
                    </a:lnTo>
                    <a:cubicBezTo>
                      <a:pt x="1654" y="2523"/>
                      <a:pt x="3219" y="3306"/>
                      <a:pt x="4698" y="4133"/>
                    </a:cubicBezTo>
                    <a:cubicBezTo>
                      <a:pt x="4220" y="4220"/>
                      <a:pt x="3785" y="4437"/>
                      <a:pt x="3480" y="4829"/>
                    </a:cubicBezTo>
                    <a:cubicBezTo>
                      <a:pt x="2741" y="5785"/>
                      <a:pt x="3089" y="7395"/>
                      <a:pt x="4307" y="8352"/>
                    </a:cubicBezTo>
                    <a:cubicBezTo>
                      <a:pt x="4916" y="8852"/>
                      <a:pt x="5633" y="9102"/>
                      <a:pt x="6297" y="9102"/>
                    </a:cubicBezTo>
                    <a:cubicBezTo>
                      <a:pt x="6960" y="9102"/>
                      <a:pt x="7569" y="8852"/>
                      <a:pt x="7960" y="8352"/>
                    </a:cubicBezTo>
                    <a:cubicBezTo>
                      <a:pt x="8178" y="8047"/>
                      <a:pt x="8352" y="7612"/>
                      <a:pt x="8352" y="7221"/>
                    </a:cubicBezTo>
                    <a:cubicBezTo>
                      <a:pt x="9439" y="8482"/>
                      <a:pt x="10483" y="9874"/>
                      <a:pt x="11396" y="11309"/>
                    </a:cubicBezTo>
                    <a:lnTo>
                      <a:pt x="13136" y="10526"/>
                    </a:lnTo>
                    <a:cubicBezTo>
                      <a:pt x="8526" y="3524"/>
                      <a:pt x="5873" y="2393"/>
                      <a:pt x="610" y="88"/>
                    </a:cubicBezTo>
                    <a:lnTo>
                      <a:pt x="523" y="1"/>
                    </a:ln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8"/>
              <p:cNvSpPr/>
              <p:nvPr/>
            </p:nvSpPr>
            <p:spPr>
              <a:xfrm>
                <a:off x="5512550" y="610825"/>
                <a:ext cx="319700" cy="283800"/>
              </a:xfrm>
              <a:custGeom>
                <a:avLst/>
                <a:gdLst/>
                <a:ahLst/>
                <a:cxnLst/>
                <a:rect l="l" t="t" r="r" b="b"/>
                <a:pathLst>
                  <a:path w="12788" h="11352" extrusionOk="0">
                    <a:moveTo>
                      <a:pt x="1" y="0"/>
                    </a:moveTo>
                    <a:lnTo>
                      <a:pt x="44" y="2001"/>
                    </a:lnTo>
                    <a:cubicBezTo>
                      <a:pt x="1393" y="2305"/>
                      <a:pt x="9569" y="6742"/>
                      <a:pt x="10700" y="11352"/>
                    </a:cubicBezTo>
                    <a:lnTo>
                      <a:pt x="12788" y="11308"/>
                    </a:lnTo>
                    <a:cubicBezTo>
                      <a:pt x="12309" y="9264"/>
                      <a:pt x="10831" y="7351"/>
                      <a:pt x="9091" y="5698"/>
                    </a:cubicBezTo>
                    <a:cubicBezTo>
                      <a:pt x="9613" y="5654"/>
                      <a:pt x="10135" y="5393"/>
                      <a:pt x="10483" y="4958"/>
                    </a:cubicBezTo>
                    <a:cubicBezTo>
                      <a:pt x="11265" y="4002"/>
                      <a:pt x="10918" y="2392"/>
                      <a:pt x="9656" y="1436"/>
                    </a:cubicBezTo>
                    <a:cubicBezTo>
                      <a:pt x="9047" y="935"/>
                      <a:pt x="8341" y="685"/>
                      <a:pt x="7688" y="685"/>
                    </a:cubicBezTo>
                    <a:cubicBezTo>
                      <a:pt x="7036" y="685"/>
                      <a:pt x="6438" y="935"/>
                      <a:pt x="6046" y="1436"/>
                    </a:cubicBezTo>
                    <a:cubicBezTo>
                      <a:pt x="5698" y="1870"/>
                      <a:pt x="5568" y="2436"/>
                      <a:pt x="5655" y="2958"/>
                    </a:cubicBezTo>
                    <a:cubicBezTo>
                      <a:pt x="3132" y="1218"/>
                      <a:pt x="784" y="131"/>
                      <a:pt x="1" y="0"/>
                    </a:cubicBez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67371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1191DF-66B6-49BF-A853-25EED5489A32}"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22809745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9"/>
        <p:cNvGrpSpPr/>
        <p:nvPr/>
      </p:nvGrpSpPr>
      <p:grpSpPr>
        <a:xfrm>
          <a:off x="0" y="0"/>
          <a:ext cx="0" cy="0"/>
          <a:chOff x="0" y="0"/>
          <a:chExt cx="0" cy="0"/>
        </a:xfrm>
      </p:grpSpPr>
      <p:sp>
        <p:nvSpPr>
          <p:cNvPr id="90" name="Google Shape;90;p9"/>
          <p:cNvSpPr/>
          <p:nvPr/>
        </p:nvSpPr>
        <p:spPr>
          <a:xfrm rot="-3970567">
            <a:off x="5198244" y="4543361"/>
            <a:ext cx="2424787" cy="3098091"/>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9"/>
          <p:cNvSpPr/>
          <p:nvPr/>
        </p:nvSpPr>
        <p:spPr>
          <a:xfrm>
            <a:off x="6096000" y="-167"/>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93" name="Google Shape;93;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94" name="Google Shape;94;p9"/>
          <p:cNvSpPr txBox="1">
            <a:spLocks noGrp="1"/>
          </p:cNvSpPr>
          <p:nvPr>
            <p:ph type="subTitle" idx="2"/>
          </p:nvPr>
        </p:nvSpPr>
        <p:spPr>
          <a:xfrm>
            <a:off x="6822133" y="1135867"/>
            <a:ext cx="4409600" cy="5004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3816819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4"/>
        </a:solidFill>
        <a:effectLst/>
      </p:bgPr>
    </p:bg>
    <p:spTree>
      <p:nvGrpSpPr>
        <p:cNvPr id="1" name="Shape 95"/>
        <p:cNvGrpSpPr/>
        <p:nvPr/>
      </p:nvGrpSpPr>
      <p:grpSpPr>
        <a:xfrm>
          <a:off x="0" y="0"/>
          <a:ext cx="0" cy="0"/>
          <a:chOff x="0" y="0"/>
          <a:chExt cx="0" cy="0"/>
        </a:xfrm>
      </p:grpSpPr>
      <p:sp>
        <p:nvSpPr>
          <p:cNvPr id="96" name="Google Shape;96;p10"/>
          <p:cNvSpPr/>
          <p:nvPr/>
        </p:nvSpPr>
        <p:spPr>
          <a:xfrm>
            <a:off x="583433" y="4414833"/>
            <a:ext cx="8792800" cy="21540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10"/>
          <p:cNvSpPr txBox="1">
            <a:spLocks noGrp="1"/>
          </p:cNvSpPr>
          <p:nvPr>
            <p:ph type="body" idx="1"/>
          </p:nvPr>
        </p:nvSpPr>
        <p:spPr>
          <a:xfrm>
            <a:off x="960400" y="5333433"/>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800"/>
              <a:buFont typeface="Gochi Hand"/>
              <a:buNone/>
              <a:defRPr sz="3733">
                <a:latin typeface="Gochi Hand"/>
                <a:ea typeface="Gochi Hand"/>
                <a:cs typeface="Gochi Hand"/>
                <a:sym typeface="Gochi Hand"/>
              </a:defRPr>
            </a:lvl1pPr>
          </a:lstStyle>
          <a:p>
            <a:endParaRPr/>
          </a:p>
        </p:txBody>
      </p:sp>
      <p:sp>
        <p:nvSpPr>
          <p:cNvPr id="98" name="Google Shape;98;p10"/>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99" name="Google Shape;99;p10"/>
          <p:cNvGrpSpPr/>
          <p:nvPr/>
        </p:nvGrpSpPr>
        <p:grpSpPr>
          <a:xfrm rot="891456">
            <a:off x="10552066" y="2406087"/>
            <a:ext cx="798012" cy="3162184"/>
            <a:chOff x="3608950" y="238125"/>
            <a:chExt cx="598550" cy="2371800"/>
          </a:xfrm>
        </p:grpSpPr>
        <p:sp>
          <p:nvSpPr>
            <p:cNvPr id="100" name="Google Shape;100;p10"/>
            <p:cNvSpPr/>
            <p:nvPr/>
          </p:nvSpPr>
          <p:spPr>
            <a:xfrm>
              <a:off x="3608950" y="1942450"/>
              <a:ext cx="423875" cy="667475"/>
            </a:xfrm>
            <a:custGeom>
              <a:avLst/>
              <a:gdLst/>
              <a:ahLst/>
              <a:cxnLst/>
              <a:rect l="l" t="t" r="r" b="b"/>
              <a:pathLst>
                <a:path w="16955" h="26699" extrusionOk="0">
                  <a:moveTo>
                    <a:pt x="8794" y="0"/>
                  </a:moveTo>
                  <a:cubicBezTo>
                    <a:pt x="7527" y="4912"/>
                    <a:pt x="2218" y="8279"/>
                    <a:pt x="1030" y="13191"/>
                  </a:cubicBezTo>
                  <a:cubicBezTo>
                    <a:pt x="0" y="17390"/>
                    <a:pt x="2179" y="21668"/>
                    <a:pt x="4278" y="25590"/>
                  </a:cubicBezTo>
                  <a:lnTo>
                    <a:pt x="4873" y="26699"/>
                  </a:lnTo>
                  <a:cubicBezTo>
                    <a:pt x="5150" y="25194"/>
                    <a:pt x="5784" y="23728"/>
                    <a:pt x="6695" y="22500"/>
                  </a:cubicBezTo>
                  <a:cubicBezTo>
                    <a:pt x="8398" y="20282"/>
                    <a:pt x="10933" y="18776"/>
                    <a:pt x="13310" y="17152"/>
                  </a:cubicBezTo>
                  <a:cubicBezTo>
                    <a:pt x="13944" y="16717"/>
                    <a:pt x="14538" y="16202"/>
                    <a:pt x="15053" y="15647"/>
                  </a:cubicBezTo>
                  <a:cubicBezTo>
                    <a:pt x="15528" y="15053"/>
                    <a:pt x="15885" y="14379"/>
                    <a:pt x="16083" y="13666"/>
                  </a:cubicBezTo>
                  <a:cubicBezTo>
                    <a:pt x="16954" y="11290"/>
                    <a:pt x="16875" y="8675"/>
                    <a:pt x="15885" y="6378"/>
                  </a:cubicBezTo>
                  <a:cubicBezTo>
                    <a:pt x="14696" y="3882"/>
                    <a:pt x="12478" y="2060"/>
                    <a:pt x="9824" y="1426"/>
                  </a:cubicBezTo>
                  <a:lnTo>
                    <a:pt x="879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10"/>
            <p:cNvSpPr/>
            <p:nvPr/>
          </p:nvSpPr>
          <p:spPr>
            <a:xfrm>
              <a:off x="3775625" y="238125"/>
              <a:ext cx="431875" cy="1686525"/>
            </a:xfrm>
            <a:custGeom>
              <a:avLst/>
              <a:gdLst/>
              <a:ahLst/>
              <a:cxnLst/>
              <a:rect l="l" t="t" r="r" b="b"/>
              <a:pathLst>
                <a:path w="17275" h="67461" extrusionOk="0">
                  <a:moveTo>
                    <a:pt x="12228" y="0"/>
                  </a:moveTo>
                  <a:lnTo>
                    <a:pt x="12228" y="0"/>
                  </a:lnTo>
                  <a:cubicBezTo>
                    <a:pt x="12281" y="230"/>
                    <a:pt x="12332" y="460"/>
                    <a:pt x="12383" y="690"/>
                  </a:cubicBezTo>
                  <a:lnTo>
                    <a:pt x="12383" y="690"/>
                  </a:lnTo>
                  <a:cubicBezTo>
                    <a:pt x="12489" y="473"/>
                    <a:pt x="12596" y="256"/>
                    <a:pt x="12704" y="40"/>
                  </a:cubicBezTo>
                  <a:lnTo>
                    <a:pt x="12228" y="0"/>
                  </a:lnTo>
                  <a:close/>
                  <a:moveTo>
                    <a:pt x="12383" y="690"/>
                  </a:moveTo>
                  <a:cubicBezTo>
                    <a:pt x="2393" y="21128"/>
                    <a:pt x="1" y="44170"/>
                    <a:pt x="1216" y="66707"/>
                  </a:cubicBezTo>
                  <a:lnTo>
                    <a:pt x="7633" y="67460"/>
                  </a:lnTo>
                  <a:cubicBezTo>
                    <a:pt x="14181" y="45857"/>
                    <a:pt x="17275" y="22935"/>
                    <a:pt x="12383" y="69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10"/>
            <p:cNvSpPr/>
            <p:nvPr/>
          </p:nvSpPr>
          <p:spPr>
            <a:xfrm>
              <a:off x="3622800" y="2254675"/>
              <a:ext cx="309000" cy="355250"/>
            </a:xfrm>
            <a:custGeom>
              <a:avLst/>
              <a:gdLst/>
              <a:ahLst/>
              <a:cxnLst/>
              <a:rect l="l" t="t" r="r" b="b"/>
              <a:pathLst>
                <a:path w="12360" h="14210" extrusionOk="0">
                  <a:moveTo>
                    <a:pt x="6778" y="0"/>
                  </a:moveTo>
                  <a:cubicBezTo>
                    <a:pt x="6699" y="0"/>
                    <a:pt x="6618" y="9"/>
                    <a:pt x="6537" y="29"/>
                  </a:cubicBezTo>
                  <a:cubicBezTo>
                    <a:pt x="6260" y="147"/>
                    <a:pt x="6061" y="306"/>
                    <a:pt x="5863" y="504"/>
                  </a:cubicBezTo>
                  <a:cubicBezTo>
                    <a:pt x="5507" y="900"/>
                    <a:pt x="5230" y="1415"/>
                    <a:pt x="5071" y="1930"/>
                  </a:cubicBezTo>
                  <a:cubicBezTo>
                    <a:pt x="4992" y="2287"/>
                    <a:pt x="4873" y="2683"/>
                    <a:pt x="4715" y="3000"/>
                  </a:cubicBezTo>
                  <a:cubicBezTo>
                    <a:pt x="4517" y="3396"/>
                    <a:pt x="4120" y="3594"/>
                    <a:pt x="3724" y="3594"/>
                  </a:cubicBezTo>
                  <a:cubicBezTo>
                    <a:pt x="2972" y="3515"/>
                    <a:pt x="2734" y="2603"/>
                    <a:pt x="2179" y="2168"/>
                  </a:cubicBezTo>
                  <a:cubicBezTo>
                    <a:pt x="1915" y="2019"/>
                    <a:pt x="1623" y="1946"/>
                    <a:pt x="1333" y="1946"/>
                  </a:cubicBezTo>
                  <a:cubicBezTo>
                    <a:pt x="926" y="1946"/>
                    <a:pt x="522" y="2089"/>
                    <a:pt x="199" y="2366"/>
                  </a:cubicBezTo>
                  <a:cubicBezTo>
                    <a:pt x="1" y="6010"/>
                    <a:pt x="1863" y="9694"/>
                    <a:pt x="3685" y="13101"/>
                  </a:cubicBezTo>
                  <a:lnTo>
                    <a:pt x="4319" y="14210"/>
                  </a:lnTo>
                  <a:cubicBezTo>
                    <a:pt x="4596" y="12705"/>
                    <a:pt x="5230" y="11239"/>
                    <a:pt x="6141" y="10011"/>
                  </a:cubicBezTo>
                  <a:cubicBezTo>
                    <a:pt x="7646" y="8070"/>
                    <a:pt x="9785" y="6644"/>
                    <a:pt x="11924" y="5218"/>
                  </a:cubicBezTo>
                  <a:cubicBezTo>
                    <a:pt x="12083" y="4980"/>
                    <a:pt x="12201" y="4703"/>
                    <a:pt x="12281" y="4386"/>
                  </a:cubicBezTo>
                  <a:cubicBezTo>
                    <a:pt x="12360" y="3871"/>
                    <a:pt x="12083" y="3396"/>
                    <a:pt x="11607" y="3198"/>
                  </a:cubicBezTo>
                  <a:cubicBezTo>
                    <a:pt x="11471" y="3139"/>
                    <a:pt x="11336" y="3114"/>
                    <a:pt x="11202" y="3114"/>
                  </a:cubicBezTo>
                  <a:cubicBezTo>
                    <a:pt x="10516" y="3114"/>
                    <a:pt x="9853" y="3777"/>
                    <a:pt x="9191" y="4109"/>
                  </a:cubicBezTo>
                  <a:cubicBezTo>
                    <a:pt x="9063" y="4194"/>
                    <a:pt x="8913" y="4233"/>
                    <a:pt x="8759" y="4233"/>
                  </a:cubicBezTo>
                  <a:cubicBezTo>
                    <a:pt x="8625" y="4233"/>
                    <a:pt x="8488" y="4203"/>
                    <a:pt x="8359" y="4148"/>
                  </a:cubicBezTo>
                  <a:cubicBezTo>
                    <a:pt x="8240" y="4029"/>
                    <a:pt x="8161" y="3871"/>
                    <a:pt x="8121" y="3713"/>
                  </a:cubicBezTo>
                  <a:cubicBezTo>
                    <a:pt x="7923" y="3000"/>
                    <a:pt x="8240" y="2207"/>
                    <a:pt x="8161" y="1455"/>
                  </a:cubicBezTo>
                  <a:cubicBezTo>
                    <a:pt x="8125" y="776"/>
                    <a:pt x="7509" y="0"/>
                    <a:pt x="677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10"/>
            <p:cNvSpPr/>
            <p:nvPr/>
          </p:nvSpPr>
          <p:spPr>
            <a:xfrm>
              <a:off x="3790175" y="1723575"/>
              <a:ext cx="233725" cy="305050"/>
            </a:xfrm>
            <a:custGeom>
              <a:avLst/>
              <a:gdLst/>
              <a:ahLst/>
              <a:cxnLst/>
              <a:rect l="l" t="t" r="r" b="b"/>
              <a:pathLst>
                <a:path w="9349" h="12202" extrusionOk="0">
                  <a:moveTo>
                    <a:pt x="0" y="1"/>
                  </a:moveTo>
                  <a:lnTo>
                    <a:pt x="0" y="1"/>
                  </a:lnTo>
                  <a:cubicBezTo>
                    <a:pt x="40" y="3922"/>
                    <a:pt x="198" y="7804"/>
                    <a:pt x="476" y="11726"/>
                  </a:cubicBezTo>
                  <a:cubicBezTo>
                    <a:pt x="2298" y="11964"/>
                    <a:pt x="4160" y="12122"/>
                    <a:pt x="6021" y="12201"/>
                  </a:cubicBezTo>
                  <a:cubicBezTo>
                    <a:pt x="7447" y="8676"/>
                    <a:pt x="8557" y="5032"/>
                    <a:pt x="9349" y="1348"/>
                  </a:cubicBezTo>
                  <a:cubicBezTo>
                    <a:pt x="6259" y="793"/>
                    <a:pt x="3130" y="318"/>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10"/>
            <p:cNvSpPr/>
            <p:nvPr/>
          </p:nvSpPr>
          <p:spPr>
            <a:xfrm>
              <a:off x="3958525" y="2079350"/>
              <a:ext cx="146575" cy="140300"/>
            </a:xfrm>
            <a:custGeom>
              <a:avLst/>
              <a:gdLst/>
              <a:ahLst/>
              <a:cxnLst/>
              <a:rect l="l" t="t" r="r" b="b"/>
              <a:pathLst>
                <a:path w="5863" h="5612" extrusionOk="0">
                  <a:moveTo>
                    <a:pt x="5031" y="2011"/>
                  </a:moveTo>
                  <a:lnTo>
                    <a:pt x="5110" y="2090"/>
                  </a:lnTo>
                  <a:lnTo>
                    <a:pt x="5205" y="2166"/>
                  </a:lnTo>
                  <a:lnTo>
                    <a:pt x="5205" y="2166"/>
                  </a:lnTo>
                  <a:lnTo>
                    <a:pt x="5248" y="2225"/>
                  </a:lnTo>
                  <a:lnTo>
                    <a:pt x="5248" y="2225"/>
                  </a:lnTo>
                  <a:cubicBezTo>
                    <a:pt x="5242" y="2220"/>
                    <a:pt x="5236" y="2215"/>
                    <a:pt x="5230" y="2210"/>
                  </a:cubicBezTo>
                  <a:lnTo>
                    <a:pt x="5230" y="2210"/>
                  </a:lnTo>
                  <a:lnTo>
                    <a:pt x="5256" y="2235"/>
                  </a:lnTo>
                  <a:lnTo>
                    <a:pt x="5258" y="2238"/>
                  </a:lnTo>
                  <a:lnTo>
                    <a:pt x="5258" y="2238"/>
                  </a:lnTo>
                  <a:cubicBezTo>
                    <a:pt x="5245" y="2226"/>
                    <a:pt x="5232" y="2213"/>
                    <a:pt x="5219" y="2201"/>
                  </a:cubicBezTo>
                  <a:lnTo>
                    <a:pt x="5219" y="2201"/>
                  </a:lnTo>
                  <a:cubicBezTo>
                    <a:pt x="5179" y="2168"/>
                    <a:pt x="5138" y="2136"/>
                    <a:pt x="5095" y="2106"/>
                  </a:cubicBezTo>
                  <a:lnTo>
                    <a:pt x="5095" y="2106"/>
                  </a:lnTo>
                  <a:lnTo>
                    <a:pt x="5058" y="2051"/>
                  </a:lnTo>
                  <a:lnTo>
                    <a:pt x="5058" y="2051"/>
                  </a:lnTo>
                  <a:cubicBezTo>
                    <a:pt x="5111" y="2098"/>
                    <a:pt x="5165" y="2148"/>
                    <a:pt x="5219" y="2201"/>
                  </a:cubicBezTo>
                  <a:lnTo>
                    <a:pt x="5219" y="2201"/>
                  </a:lnTo>
                  <a:cubicBezTo>
                    <a:pt x="5223" y="2204"/>
                    <a:pt x="5226" y="2207"/>
                    <a:pt x="5230" y="2210"/>
                  </a:cubicBezTo>
                  <a:lnTo>
                    <a:pt x="5230" y="2210"/>
                  </a:lnTo>
                  <a:lnTo>
                    <a:pt x="5110" y="2090"/>
                  </a:lnTo>
                  <a:lnTo>
                    <a:pt x="5054" y="2045"/>
                  </a:lnTo>
                  <a:lnTo>
                    <a:pt x="5054" y="2045"/>
                  </a:lnTo>
                  <a:lnTo>
                    <a:pt x="5058" y="2051"/>
                  </a:lnTo>
                  <a:lnTo>
                    <a:pt x="5058" y="2051"/>
                  </a:lnTo>
                  <a:cubicBezTo>
                    <a:pt x="5043" y="2038"/>
                    <a:pt x="5029" y="2026"/>
                    <a:pt x="5015" y="2014"/>
                  </a:cubicBezTo>
                  <a:lnTo>
                    <a:pt x="5015" y="2014"/>
                  </a:lnTo>
                  <a:lnTo>
                    <a:pt x="5054" y="2045"/>
                  </a:lnTo>
                  <a:lnTo>
                    <a:pt x="5054" y="2045"/>
                  </a:lnTo>
                  <a:lnTo>
                    <a:pt x="5031" y="2011"/>
                  </a:lnTo>
                  <a:close/>
                  <a:moveTo>
                    <a:pt x="5048" y="2257"/>
                  </a:moveTo>
                  <a:lnTo>
                    <a:pt x="5071" y="2288"/>
                  </a:lnTo>
                  <a:cubicBezTo>
                    <a:pt x="5066" y="2283"/>
                    <a:pt x="5061" y="2277"/>
                    <a:pt x="5056" y="2271"/>
                  </a:cubicBezTo>
                  <a:lnTo>
                    <a:pt x="5056" y="2271"/>
                  </a:lnTo>
                  <a:cubicBezTo>
                    <a:pt x="5053" y="2267"/>
                    <a:pt x="5050" y="2262"/>
                    <a:pt x="5048" y="2257"/>
                  </a:cubicBezTo>
                  <a:close/>
                  <a:moveTo>
                    <a:pt x="5459" y="2662"/>
                  </a:moveTo>
                  <a:lnTo>
                    <a:pt x="5459" y="2662"/>
                  </a:lnTo>
                  <a:cubicBezTo>
                    <a:pt x="5459" y="2662"/>
                    <a:pt x="5459" y="2663"/>
                    <a:pt x="5460" y="2663"/>
                  </a:cubicBezTo>
                  <a:lnTo>
                    <a:pt x="5460" y="2663"/>
                  </a:lnTo>
                  <a:cubicBezTo>
                    <a:pt x="5458" y="2667"/>
                    <a:pt x="5457" y="2670"/>
                    <a:pt x="5456" y="2673"/>
                  </a:cubicBezTo>
                  <a:lnTo>
                    <a:pt x="5456" y="2673"/>
                  </a:lnTo>
                  <a:cubicBezTo>
                    <a:pt x="5456" y="2672"/>
                    <a:pt x="5455" y="2671"/>
                    <a:pt x="5455" y="2670"/>
                  </a:cubicBezTo>
                  <a:lnTo>
                    <a:pt x="5455" y="2670"/>
                  </a:lnTo>
                  <a:cubicBezTo>
                    <a:pt x="5457" y="2667"/>
                    <a:pt x="5458" y="2664"/>
                    <a:pt x="5459" y="2662"/>
                  </a:cubicBezTo>
                  <a:close/>
                  <a:moveTo>
                    <a:pt x="5469" y="2696"/>
                  </a:moveTo>
                  <a:lnTo>
                    <a:pt x="5469" y="2696"/>
                  </a:lnTo>
                  <a:cubicBezTo>
                    <a:pt x="5482" y="2745"/>
                    <a:pt x="5494" y="2794"/>
                    <a:pt x="5506" y="2843"/>
                  </a:cubicBezTo>
                  <a:lnTo>
                    <a:pt x="5506" y="3239"/>
                  </a:lnTo>
                  <a:cubicBezTo>
                    <a:pt x="5506" y="3068"/>
                    <a:pt x="5483" y="2897"/>
                    <a:pt x="5462" y="2727"/>
                  </a:cubicBezTo>
                  <a:lnTo>
                    <a:pt x="5462" y="2727"/>
                  </a:lnTo>
                  <a:cubicBezTo>
                    <a:pt x="5465" y="2717"/>
                    <a:pt x="5467" y="2707"/>
                    <a:pt x="5469" y="2696"/>
                  </a:cubicBezTo>
                  <a:close/>
                  <a:moveTo>
                    <a:pt x="2875" y="0"/>
                  </a:moveTo>
                  <a:cubicBezTo>
                    <a:pt x="2571" y="0"/>
                    <a:pt x="2268" y="49"/>
                    <a:pt x="1981" y="149"/>
                  </a:cubicBezTo>
                  <a:cubicBezTo>
                    <a:pt x="911" y="506"/>
                    <a:pt x="159" y="1417"/>
                    <a:pt x="40" y="2486"/>
                  </a:cubicBezTo>
                  <a:cubicBezTo>
                    <a:pt x="0" y="3001"/>
                    <a:pt x="80" y="3516"/>
                    <a:pt x="317" y="3991"/>
                  </a:cubicBezTo>
                  <a:cubicBezTo>
                    <a:pt x="436" y="4229"/>
                    <a:pt x="555" y="4467"/>
                    <a:pt x="753" y="4665"/>
                  </a:cubicBezTo>
                  <a:cubicBezTo>
                    <a:pt x="1228" y="5180"/>
                    <a:pt x="1862" y="5497"/>
                    <a:pt x="2575" y="5576"/>
                  </a:cubicBezTo>
                  <a:cubicBezTo>
                    <a:pt x="2713" y="5600"/>
                    <a:pt x="2851" y="5612"/>
                    <a:pt x="2988" y="5612"/>
                  </a:cubicBezTo>
                  <a:cubicBezTo>
                    <a:pt x="3531" y="5612"/>
                    <a:pt x="4054" y="5429"/>
                    <a:pt x="4477" y="5132"/>
                  </a:cubicBezTo>
                  <a:lnTo>
                    <a:pt x="4477" y="5132"/>
                  </a:lnTo>
                  <a:cubicBezTo>
                    <a:pt x="4708" y="5056"/>
                    <a:pt x="4934" y="4953"/>
                    <a:pt x="5150" y="4823"/>
                  </a:cubicBezTo>
                  <a:cubicBezTo>
                    <a:pt x="5586" y="4546"/>
                    <a:pt x="5863" y="3991"/>
                    <a:pt x="5863" y="3476"/>
                  </a:cubicBezTo>
                  <a:cubicBezTo>
                    <a:pt x="5837" y="3119"/>
                    <a:pt x="5713" y="2777"/>
                    <a:pt x="5500" y="2495"/>
                  </a:cubicBezTo>
                  <a:lnTo>
                    <a:pt x="5500" y="2495"/>
                  </a:lnTo>
                  <a:cubicBezTo>
                    <a:pt x="5570" y="1819"/>
                    <a:pt x="5296" y="1123"/>
                    <a:pt x="4714" y="664"/>
                  </a:cubicBezTo>
                  <a:cubicBezTo>
                    <a:pt x="4199" y="230"/>
                    <a:pt x="3535" y="0"/>
                    <a:pt x="287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10"/>
            <p:cNvSpPr/>
            <p:nvPr/>
          </p:nvSpPr>
          <p:spPr>
            <a:xfrm>
              <a:off x="3699050" y="1743575"/>
              <a:ext cx="193575" cy="207050"/>
            </a:xfrm>
            <a:custGeom>
              <a:avLst/>
              <a:gdLst/>
              <a:ahLst/>
              <a:cxnLst/>
              <a:rect l="l" t="t" r="r" b="b"/>
              <a:pathLst>
                <a:path w="7743" h="8282" extrusionOk="0">
                  <a:moveTo>
                    <a:pt x="2955" y="0"/>
                  </a:moveTo>
                  <a:cubicBezTo>
                    <a:pt x="2043" y="0"/>
                    <a:pt x="1139" y="392"/>
                    <a:pt x="674" y="1102"/>
                  </a:cubicBezTo>
                  <a:cubicBezTo>
                    <a:pt x="1" y="2013"/>
                    <a:pt x="437" y="3320"/>
                    <a:pt x="1546" y="3677"/>
                  </a:cubicBezTo>
                  <a:cubicBezTo>
                    <a:pt x="1591" y="3692"/>
                    <a:pt x="1636" y="3706"/>
                    <a:pt x="1682" y="3719"/>
                  </a:cubicBezTo>
                  <a:lnTo>
                    <a:pt x="1682" y="3719"/>
                  </a:lnTo>
                  <a:cubicBezTo>
                    <a:pt x="1768" y="4003"/>
                    <a:pt x="1875" y="4289"/>
                    <a:pt x="2061" y="4548"/>
                  </a:cubicBezTo>
                  <a:cubicBezTo>
                    <a:pt x="2067" y="4559"/>
                    <a:pt x="2073" y="4569"/>
                    <a:pt x="2079" y="4580"/>
                  </a:cubicBezTo>
                  <a:lnTo>
                    <a:pt x="2079" y="4580"/>
                  </a:lnTo>
                  <a:cubicBezTo>
                    <a:pt x="1763" y="4950"/>
                    <a:pt x="1594" y="5433"/>
                    <a:pt x="1663" y="5960"/>
                  </a:cubicBezTo>
                  <a:lnTo>
                    <a:pt x="1663" y="5960"/>
                  </a:lnTo>
                  <a:cubicBezTo>
                    <a:pt x="1250" y="6329"/>
                    <a:pt x="1261" y="7027"/>
                    <a:pt x="1783" y="7321"/>
                  </a:cubicBezTo>
                  <a:cubicBezTo>
                    <a:pt x="2192" y="7598"/>
                    <a:pt x="2613" y="7763"/>
                    <a:pt x="3026" y="7835"/>
                  </a:cubicBezTo>
                  <a:lnTo>
                    <a:pt x="3026" y="7835"/>
                  </a:lnTo>
                  <a:cubicBezTo>
                    <a:pt x="3535" y="8124"/>
                    <a:pt x="4132" y="8282"/>
                    <a:pt x="4725" y="8282"/>
                  </a:cubicBezTo>
                  <a:cubicBezTo>
                    <a:pt x="5554" y="8282"/>
                    <a:pt x="6374" y="7973"/>
                    <a:pt x="6933" y="7282"/>
                  </a:cubicBezTo>
                  <a:cubicBezTo>
                    <a:pt x="7742" y="6315"/>
                    <a:pt x="7620" y="5120"/>
                    <a:pt x="6930" y="4237"/>
                  </a:cubicBezTo>
                  <a:lnTo>
                    <a:pt x="6930" y="4237"/>
                  </a:lnTo>
                  <a:cubicBezTo>
                    <a:pt x="6751" y="3812"/>
                    <a:pt x="6475" y="3406"/>
                    <a:pt x="6141" y="3043"/>
                  </a:cubicBezTo>
                  <a:cubicBezTo>
                    <a:pt x="5388" y="2211"/>
                    <a:pt x="5665" y="1142"/>
                    <a:pt x="4556" y="468"/>
                  </a:cubicBezTo>
                  <a:cubicBezTo>
                    <a:pt x="4087" y="150"/>
                    <a:pt x="3519" y="0"/>
                    <a:pt x="295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10"/>
            <p:cNvSpPr/>
            <p:nvPr/>
          </p:nvSpPr>
          <p:spPr>
            <a:xfrm>
              <a:off x="3973375" y="1405800"/>
              <a:ext cx="170350" cy="313350"/>
            </a:xfrm>
            <a:custGeom>
              <a:avLst/>
              <a:gdLst/>
              <a:ahLst/>
              <a:cxnLst/>
              <a:rect l="l" t="t" r="r" b="b"/>
              <a:pathLst>
                <a:path w="6814" h="12534" extrusionOk="0">
                  <a:moveTo>
                    <a:pt x="5013" y="0"/>
                  </a:moveTo>
                  <a:cubicBezTo>
                    <a:pt x="4645" y="0"/>
                    <a:pt x="4283" y="89"/>
                    <a:pt x="4001" y="273"/>
                  </a:cubicBezTo>
                  <a:cubicBezTo>
                    <a:pt x="2575" y="1184"/>
                    <a:pt x="2179" y="2531"/>
                    <a:pt x="1466" y="3918"/>
                  </a:cubicBezTo>
                  <a:cubicBezTo>
                    <a:pt x="872" y="5146"/>
                    <a:pt x="1" y="6572"/>
                    <a:pt x="40" y="7998"/>
                  </a:cubicBezTo>
                  <a:cubicBezTo>
                    <a:pt x="56" y="8836"/>
                    <a:pt x="375" y="9396"/>
                    <a:pt x="863" y="9714"/>
                  </a:cubicBezTo>
                  <a:lnTo>
                    <a:pt x="863" y="9714"/>
                  </a:lnTo>
                  <a:cubicBezTo>
                    <a:pt x="749" y="10308"/>
                    <a:pt x="749" y="10899"/>
                    <a:pt x="1030" y="11444"/>
                  </a:cubicBezTo>
                  <a:cubicBezTo>
                    <a:pt x="1354" y="11983"/>
                    <a:pt x="1938" y="12327"/>
                    <a:pt x="2576" y="12327"/>
                  </a:cubicBezTo>
                  <a:cubicBezTo>
                    <a:pt x="2641" y="12327"/>
                    <a:pt x="2707" y="12323"/>
                    <a:pt x="2773" y="12316"/>
                  </a:cubicBezTo>
                  <a:cubicBezTo>
                    <a:pt x="3061" y="12316"/>
                    <a:pt x="3236" y="12313"/>
                    <a:pt x="3359" y="12313"/>
                  </a:cubicBezTo>
                  <a:cubicBezTo>
                    <a:pt x="3727" y="12313"/>
                    <a:pt x="3615" y="12335"/>
                    <a:pt x="4596" y="12514"/>
                  </a:cubicBezTo>
                  <a:cubicBezTo>
                    <a:pt x="4668" y="12527"/>
                    <a:pt x="4740" y="12533"/>
                    <a:pt x="4810" y="12533"/>
                  </a:cubicBezTo>
                  <a:cubicBezTo>
                    <a:pt x="5579" y="12533"/>
                    <a:pt x="6154" y="11771"/>
                    <a:pt x="5863" y="11008"/>
                  </a:cubicBezTo>
                  <a:lnTo>
                    <a:pt x="5903" y="11008"/>
                  </a:lnTo>
                  <a:cubicBezTo>
                    <a:pt x="5584" y="10180"/>
                    <a:pt x="5118" y="9819"/>
                    <a:pt x="4528" y="9643"/>
                  </a:cubicBezTo>
                  <a:lnTo>
                    <a:pt x="4528" y="9643"/>
                  </a:lnTo>
                  <a:cubicBezTo>
                    <a:pt x="4730" y="9245"/>
                    <a:pt x="4916" y="8827"/>
                    <a:pt x="4914" y="8827"/>
                  </a:cubicBezTo>
                  <a:lnTo>
                    <a:pt x="4914" y="8827"/>
                  </a:lnTo>
                  <a:cubicBezTo>
                    <a:pt x="4914" y="8827"/>
                    <a:pt x="4913" y="8828"/>
                    <a:pt x="4912" y="8830"/>
                  </a:cubicBezTo>
                  <a:cubicBezTo>
                    <a:pt x="5225" y="8101"/>
                    <a:pt x="4899" y="7342"/>
                    <a:pt x="4201" y="6899"/>
                  </a:cubicBezTo>
                  <a:lnTo>
                    <a:pt x="4201" y="6899"/>
                  </a:lnTo>
                  <a:cubicBezTo>
                    <a:pt x="4665" y="6048"/>
                    <a:pt x="5391" y="5128"/>
                    <a:pt x="5665" y="4631"/>
                  </a:cubicBezTo>
                  <a:cubicBezTo>
                    <a:pt x="6339" y="3442"/>
                    <a:pt x="6814" y="2650"/>
                    <a:pt x="6735" y="1264"/>
                  </a:cubicBezTo>
                  <a:cubicBezTo>
                    <a:pt x="6680" y="443"/>
                    <a:pt x="5832" y="0"/>
                    <a:pt x="501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2472868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107"/>
        <p:cNvGrpSpPr/>
        <p:nvPr/>
      </p:nvGrpSpPr>
      <p:grpSpPr>
        <a:xfrm>
          <a:off x="0" y="0"/>
          <a:ext cx="0" cy="0"/>
          <a:chOff x="0" y="0"/>
          <a:chExt cx="0" cy="0"/>
        </a:xfrm>
      </p:grpSpPr>
      <p:sp>
        <p:nvSpPr>
          <p:cNvPr id="108" name="Google Shape;108;p11"/>
          <p:cNvSpPr/>
          <p:nvPr/>
        </p:nvSpPr>
        <p:spPr>
          <a:xfrm>
            <a:off x="1949434" y="303356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11"/>
          <p:cNvSpPr/>
          <p:nvPr/>
        </p:nvSpPr>
        <p:spPr>
          <a:xfrm rot="7438333">
            <a:off x="972840" y="-816666"/>
            <a:ext cx="5975395" cy="5882369"/>
          </a:xfrm>
          <a:custGeom>
            <a:avLst/>
            <a:gdLst/>
            <a:ahLst/>
            <a:cxnLst/>
            <a:rect l="l" t="t" r="r" b="b"/>
            <a:pathLst>
              <a:path w="44514" h="43821" extrusionOk="0">
                <a:moveTo>
                  <a:pt x="8727" y="20768"/>
                </a:moveTo>
                <a:lnTo>
                  <a:pt x="8727" y="20768"/>
                </a:lnTo>
                <a:cubicBezTo>
                  <a:pt x="8731" y="20773"/>
                  <a:pt x="8735" y="20778"/>
                  <a:pt x="8739" y="20783"/>
                </a:cubicBezTo>
                <a:lnTo>
                  <a:pt x="8739" y="20783"/>
                </a:lnTo>
                <a:cubicBezTo>
                  <a:pt x="8735" y="20778"/>
                  <a:pt x="8731" y="20773"/>
                  <a:pt x="8727" y="20768"/>
                </a:cubicBezTo>
                <a:close/>
                <a:moveTo>
                  <a:pt x="40251" y="28570"/>
                </a:moveTo>
                <a:cubicBezTo>
                  <a:pt x="40255" y="28579"/>
                  <a:pt x="40259" y="28587"/>
                  <a:pt x="40263" y="28596"/>
                </a:cubicBezTo>
                <a:cubicBezTo>
                  <a:pt x="40259" y="28586"/>
                  <a:pt x="40255" y="28578"/>
                  <a:pt x="40251" y="28570"/>
                </a:cubicBezTo>
                <a:close/>
                <a:moveTo>
                  <a:pt x="39565" y="30456"/>
                </a:moveTo>
                <a:cubicBezTo>
                  <a:pt x="39578" y="30465"/>
                  <a:pt x="39592" y="30476"/>
                  <a:pt x="39607" y="30488"/>
                </a:cubicBezTo>
                <a:cubicBezTo>
                  <a:pt x="39595" y="30475"/>
                  <a:pt x="39580" y="30465"/>
                  <a:pt x="39565" y="30456"/>
                </a:cubicBezTo>
                <a:close/>
                <a:moveTo>
                  <a:pt x="37504" y="31382"/>
                </a:moveTo>
                <a:cubicBezTo>
                  <a:pt x="37499" y="31382"/>
                  <a:pt x="37494" y="31383"/>
                  <a:pt x="37491" y="31387"/>
                </a:cubicBezTo>
                <a:cubicBezTo>
                  <a:pt x="37547" y="31411"/>
                  <a:pt x="37602" y="31438"/>
                  <a:pt x="37657" y="31466"/>
                </a:cubicBezTo>
                <a:lnTo>
                  <a:pt x="37657" y="31466"/>
                </a:lnTo>
                <a:cubicBezTo>
                  <a:pt x="37577" y="31413"/>
                  <a:pt x="37529" y="31382"/>
                  <a:pt x="37504" y="31382"/>
                </a:cubicBezTo>
                <a:close/>
                <a:moveTo>
                  <a:pt x="39963" y="35975"/>
                </a:moveTo>
                <a:lnTo>
                  <a:pt x="39963" y="35975"/>
                </a:lnTo>
                <a:cubicBezTo>
                  <a:pt x="40094" y="36106"/>
                  <a:pt x="40225" y="36274"/>
                  <a:pt x="40356" y="36443"/>
                </a:cubicBezTo>
                <a:lnTo>
                  <a:pt x="40338" y="36443"/>
                </a:lnTo>
                <a:cubicBezTo>
                  <a:pt x="40206" y="36293"/>
                  <a:pt x="40075" y="36143"/>
                  <a:pt x="39963" y="35975"/>
                </a:cubicBezTo>
                <a:close/>
                <a:moveTo>
                  <a:pt x="40288" y="36534"/>
                </a:moveTo>
                <a:cubicBezTo>
                  <a:pt x="40320" y="36534"/>
                  <a:pt x="40424" y="36619"/>
                  <a:pt x="40544" y="36705"/>
                </a:cubicBezTo>
                <a:lnTo>
                  <a:pt x="40717" y="36973"/>
                </a:lnTo>
                <a:lnTo>
                  <a:pt x="40717" y="36973"/>
                </a:lnTo>
                <a:lnTo>
                  <a:pt x="40656" y="36930"/>
                </a:lnTo>
                <a:lnTo>
                  <a:pt x="40281" y="36536"/>
                </a:lnTo>
                <a:cubicBezTo>
                  <a:pt x="40283" y="36535"/>
                  <a:pt x="40285" y="36534"/>
                  <a:pt x="40288" y="36534"/>
                </a:cubicBezTo>
                <a:close/>
                <a:moveTo>
                  <a:pt x="26367" y="38072"/>
                </a:moveTo>
                <a:cubicBezTo>
                  <a:pt x="26405" y="38091"/>
                  <a:pt x="26442" y="38109"/>
                  <a:pt x="26461" y="38128"/>
                </a:cubicBezTo>
                <a:lnTo>
                  <a:pt x="26517" y="38166"/>
                </a:lnTo>
                <a:cubicBezTo>
                  <a:pt x="26517" y="38184"/>
                  <a:pt x="26517" y="38203"/>
                  <a:pt x="26517" y="38222"/>
                </a:cubicBezTo>
                <a:cubicBezTo>
                  <a:pt x="26461" y="38166"/>
                  <a:pt x="26405" y="38128"/>
                  <a:pt x="26367" y="38109"/>
                </a:cubicBezTo>
                <a:cubicBezTo>
                  <a:pt x="26330" y="38072"/>
                  <a:pt x="26367" y="38091"/>
                  <a:pt x="26367" y="38072"/>
                </a:cubicBezTo>
                <a:close/>
                <a:moveTo>
                  <a:pt x="26536" y="38240"/>
                </a:moveTo>
                <a:lnTo>
                  <a:pt x="26536" y="38240"/>
                </a:lnTo>
                <a:cubicBezTo>
                  <a:pt x="26537" y="38247"/>
                  <a:pt x="26538" y="38254"/>
                  <a:pt x="26539" y="38261"/>
                </a:cubicBezTo>
                <a:lnTo>
                  <a:pt x="26539" y="38261"/>
                </a:lnTo>
                <a:cubicBezTo>
                  <a:pt x="26560" y="38271"/>
                  <a:pt x="26579" y="38283"/>
                  <a:pt x="26599" y="38296"/>
                </a:cubicBezTo>
                <a:lnTo>
                  <a:pt x="26599" y="38296"/>
                </a:lnTo>
                <a:cubicBezTo>
                  <a:pt x="26576" y="38278"/>
                  <a:pt x="26555" y="38259"/>
                  <a:pt x="26536" y="38240"/>
                </a:cubicBezTo>
                <a:close/>
                <a:moveTo>
                  <a:pt x="26536" y="38259"/>
                </a:moveTo>
                <a:lnTo>
                  <a:pt x="26536" y="38259"/>
                </a:lnTo>
                <a:cubicBezTo>
                  <a:pt x="26540" y="38280"/>
                  <a:pt x="26544" y="38302"/>
                  <a:pt x="26549" y="38325"/>
                </a:cubicBezTo>
                <a:lnTo>
                  <a:pt x="26549" y="38325"/>
                </a:lnTo>
                <a:cubicBezTo>
                  <a:pt x="26545" y="38304"/>
                  <a:pt x="26542" y="38283"/>
                  <a:pt x="26539" y="38261"/>
                </a:cubicBezTo>
                <a:lnTo>
                  <a:pt x="26539" y="38261"/>
                </a:lnTo>
                <a:cubicBezTo>
                  <a:pt x="26538" y="38260"/>
                  <a:pt x="26537" y="38260"/>
                  <a:pt x="26536" y="38259"/>
                </a:cubicBezTo>
                <a:close/>
                <a:moveTo>
                  <a:pt x="26599" y="38296"/>
                </a:moveTo>
                <a:lnTo>
                  <a:pt x="26599" y="38296"/>
                </a:lnTo>
                <a:cubicBezTo>
                  <a:pt x="26644" y="38332"/>
                  <a:pt x="26698" y="38365"/>
                  <a:pt x="26761" y="38390"/>
                </a:cubicBezTo>
                <a:cubicBezTo>
                  <a:pt x="26695" y="38364"/>
                  <a:pt x="26647" y="38328"/>
                  <a:pt x="26599" y="38296"/>
                </a:cubicBezTo>
                <a:close/>
                <a:moveTo>
                  <a:pt x="33933" y="39458"/>
                </a:moveTo>
                <a:lnTo>
                  <a:pt x="33933" y="39458"/>
                </a:lnTo>
                <a:cubicBezTo>
                  <a:pt x="34176" y="39645"/>
                  <a:pt x="34401" y="39832"/>
                  <a:pt x="34626" y="40057"/>
                </a:cubicBezTo>
                <a:cubicBezTo>
                  <a:pt x="34382" y="39888"/>
                  <a:pt x="34214" y="39720"/>
                  <a:pt x="34008" y="39551"/>
                </a:cubicBezTo>
                <a:lnTo>
                  <a:pt x="34008" y="39551"/>
                </a:lnTo>
                <a:lnTo>
                  <a:pt x="34476" y="40019"/>
                </a:lnTo>
                <a:cubicBezTo>
                  <a:pt x="34326" y="39907"/>
                  <a:pt x="34195" y="39813"/>
                  <a:pt x="34083" y="39720"/>
                </a:cubicBezTo>
                <a:lnTo>
                  <a:pt x="33933" y="39458"/>
                </a:lnTo>
                <a:close/>
                <a:moveTo>
                  <a:pt x="41854" y="42136"/>
                </a:moveTo>
                <a:lnTo>
                  <a:pt x="41854" y="42136"/>
                </a:lnTo>
                <a:cubicBezTo>
                  <a:pt x="41948" y="42267"/>
                  <a:pt x="42060" y="42454"/>
                  <a:pt x="42154" y="42641"/>
                </a:cubicBezTo>
                <a:cubicBezTo>
                  <a:pt x="42229" y="42772"/>
                  <a:pt x="42285" y="42922"/>
                  <a:pt x="42323" y="43072"/>
                </a:cubicBezTo>
                <a:cubicBezTo>
                  <a:pt x="42135" y="42772"/>
                  <a:pt x="41985" y="42454"/>
                  <a:pt x="41854" y="42136"/>
                </a:cubicBezTo>
                <a:close/>
                <a:moveTo>
                  <a:pt x="33671" y="43203"/>
                </a:moveTo>
                <a:cubicBezTo>
                  <a:pt x="33695" y="43218"/>
                  <a:pt x="33721" y="43233"/>
                  <a:pt x="33746" y="43247"/>
                </a:cubicBezTo>
                <a:lnTo>
                  <a:pt x="33746" y="43247"/>
                </a:lnTo>
                <a:cubicBezTo>
                  <a:pt x="33721" y="43232"/>
                  <a:pt x="33696" y="43218"/>
                  <a:pt x="33671" y="43203"/>
                </a:cubicBezTo>
                <a:close/>
                <a:moveTo>
                  <a:pt x="19270" y="1"/>
                </a:moveTo>
                <a:lnTo>
                  <a:pt x="19064" y="19"/>
                </a:lnTo>
                <a:cubicBezTo>
                  <a:pt x="16405" y="207"/>
                  <a:pt x="12866" y="1742"/>
                  <a:pt x="10674" y="2604"/>
                </a:cubicBezTo>
                <a:cubicBezTo>
                  <a:pt x="6611" y="4233"/>
                  <a:pt x="4495" y="7641"/>
                  <a:pt x="0" y="9046"/>
                </a:cubicBezTo>
                <a:cubicBezTo>
                  <a:pt x="56" y="9495"/>
                  <a:pt x="188" y="9926"/>
                  <a:pt x="412" y="10338"/>
                </a:cubicBezTo>
                <a:cubicBezTo>
                  <a:pt x="467" y="10555"/>
                  <a:pt x="538" y="10807"/>
                  <a:pt x="492" y="10807"/>
                </a:cubicBezTo>
                <a:cubicBezTo>
                  <a:pt x="491" y="10807"/>
                  <a:pt x="489" y="10807"/>
                  <a:pt x="487" y="10806"/>
                </a:cubicBezTo>
                <a:lnTo>
                  <a:pt x="487" y="10806"/>
                </a:lnTo>
                <a:cubicBezTo>
                  <a:pt x="918" y="11330"/>
                  <a:pt x="1349" y="12360"/>
                  <a:pt x="2210" y="13147"/>
                </a:cubicBezTo>
                <a:cubicBezTo>
                  <a:pt x="2241" y="13195"/>
                  <a:pt x="2248" y="13212"/>
                  <a:pt x="2241" y="13212"/>
                </a:cubicBezTo>
                <a:cubicBezTo>
                  <a:pt x="2225" y="13212"/>
                  <a:pt x="2111" y="13087"/>
                  <a:pt x="2093" y="13087"/>
                </a:cubicBezTo>
                <a:cubicBezTo>
                  <a:pt x="2089" y="13087"/>
                  <a:pt x="2090" y="13093"/>
                  <a:pt x="2098" y="13109"/>
                </a:cubicBezTo>
                <a:cubicBezTo>
                  <a:pt x="2416" y="13390"/>
                  <a:pt x="2678" y="13727"/>
                  <a:pt x="2903" y="14083"/>
                </a:cubicBezTo>
                <a:lnTo>
                  <a:pt x="2847" y="14027"/>
                </a:lnTo>
                <a:lnTo>
                  <a:pt x="2847" y="14027"/>
                </a:lnTo>
                <a:cubicBezTo>
                  <a:pt x="3952" y="15431"/>
                  <a:pt x="4401" y="16049"/>
                  <a:pt x="5731" y="17585"/>
                </a:cubicBezTo>
                <a:lnTo>
                  <a:pt x="5674" y="17454"/>
                </a:lnTo>
                <a:lnTo>
                  <a:pt x="5674" y="17454"/>
                </a:lnTo>
                <a:cubicBezTo>
                  <a:pt x="5974" y="17772"/>
                  <a:pt x="6012" y="17847"/>
                  <a:pt x="6143" y="17997"/>
                </a:cubicBezTo>
                <a:cubicBezTo>
                  <a:pt x="6193" y="18038"/>
                  <a:pt x="6219" y="18056"/>
                  <a:pt x="6226" y="18056"/>
                </a:cubicBezTo>
                <a:cubicBezTo>
                  <a:pt x="6272" y="18056"/>
                  <a:pt x="5568" y="17337"/>
                  <a:pt x="5639" y="17337"/>
                </a:cubicBezTo>
                <a:cubicBezTo>
                  <a:pt x="5648" y="17337"/>
                  <a:pt x="5671" y="17350"/>
                  <a:pt x="5712" y="17379"/>
                </a:cubicBezTo>
                <a:cubicBezTo>
                  <a:pt x="6068" y="17866"/>
                  <a:pt x="6461" y="18315"/>
                  <a:pt x="6892" y="18746"/>
                </a:cubicBezTo>
                <a:cubicBezTo>
                  <a:pt x="7397" y="19289"/>
                  <a:pt x="7903" y="19813"/>
                  <a:pt x="7978" y="19982"/>
                </a:cubicBezTo>
                <a:cubicBezTo>
                  <a:pt x="8121" y="20131"/>
                  <a:pt x="8170" y="20173"/>
                  <a:pt x="8182" y="20173"/>
                </a:cubicBezTo>
                <a:cubicBezTo>
                  <a:pt x="8197" y="20173"/>
                  <a:pt x="8151" y="20102"/>
                  <a:pt x="8169" y="20102"/>
                </a:cubicBezTo>
                <a:cubicBezTo>
                  <a:pt x="8182" y="20102"/>
                  <a:pt x="8232" y="20142"/>
                  <a:pt x="8371" y="20282"/>
                </a:cubicBezTo>
                <a:lnTo>
                  <a:pt x="8465" y="20431"/>
                </a:lnTo>
                <a:lnTo>
                  <a:pt x="8615" y="20525"/>
                </a:lnTo>
                <a:cubicBezTo>
                  <a:pt x="8933" y="20843"/>
                  <a:pt x="9045" y="21031"/>
                  <a:pt x="9027" y="21068"/>
                </a:cubicBezTo>
                <a:cubicBezTo>
                  <a:pt x="8955" y="20997"/>
                  <a:pt x="8817" y="20875"/>
                  <a:pt x="8739" y="20783"/>
                </a:cubicBezTo>
                <a:lnTo>
                  <a:pt x="8739" y="20783"/>
                </a:lnTo>
                <a:cubicBezTo>
                  <a:pt x="9080" y="21195"/>
                  <a:pt x="9759" y="21820"/>
                  <a:pt x="9963" y="22023"/>
                </a:cubicBezTo>
                <a:lnTo>
                  <a:pt x="9570" y="21592"/>
                </a:lnTo>
                <a:lnTo>
                  <a:pt x="9570" y="21592"/>
                </a:lnTo>
                <a:cubicBezTo>
                  <a:pt x="10880" y="22885"/>
                  <a:pt x="12416" y="24514"/>
                  <a:pt x="13652" y="25769"/>
                </a:cubicBezTo>
                <a:lnTo>
                  <a:pt x="13596" y="25656"/>
                </a:lnTo>
                <a:lnTo>
                  <a:pt x="13596" y="25656"/>
                </a:lnTo>
                <a:cubicBezTo>
                  <a:pt x="14532" y="26630"/>
                  <a:pt x="14289" y="26480"/>
                  <a:pt x="15244" y="27585"/>
                </a:cubicBezTo>
                <a:lnTo>
                  <a:pt x="15206" y="27548"/>
                </a:lnTo>
                <a:lnTo>
                  <a:pt x="15206" y="27548"/>
                </a:lnTo>
                <a:cubicBezTo>
                  <a:pt x="15450" y="27810"/>
                  <a:pt x="15693" y="28091"/>
                  <a:pt x="15918" y="28372"/>
                </a:cubicBezTo>
                <a:cubicBezTo>
                  <a:pt x="15880" y="28331"/>
                  <a:pt x="15861" y="28314"/>
                  <a:pt x="15855" y="28314"/>
                </a:cubicBezTo>
                <a:cubicBezTo>
                  <a:pt x="15827" y="28314"/>
                  <a:pt x="16082" y="28674"/>
                  <a:pt x="16054" y="28674"/>
                </a:cubicBezTo>
                <a:cubicBezTo>
                  <a:pt x="16047" y="28674"/>
                  <a:pt x="16017" y="28646"/>
                  <a:pt x="15955" y="28578"/>
                </a:cubicBezTo>
                <a:lnTo>
                  <a:pt x="15955" y="28578"/>
                </a:lnTo>
                <a:cubicBezTo>
                  <a:pt x="16311" y="29027"/>
                  <a:pt x="16686" y="29439"/>
                  <a:pt x="17098" y="29832"/>
                </a:cubicBezTo>
                <a:lnTo>
                  <a:pt x="17191" y="30038"/>
                </a:lnTo>
                <a:cubicBezTo>
                  <a:pt x="17454" y="30282"/>
                  <a:pt x="17697" y="30563"/>
                  <a:pt x="17903" y="30862"/>
                </a:cubicBezTo>
                <a:cubicBezTo>
                  <a:pt x="17813" y="30755"/>
                  <a:pt x="17776" y="30717"/>
                  <a:pt x="17767" y="30717"/>
                </a:cubicBezTo>
                <a:cubicBezTo>
                  <a:pt x="17747" y="30717"/>
                  <a:pt x="17875" y="30915"/>
                  <a:pt x="17847" y="30915"/>
                </a:cubicBezTo>
                <a:cubicBezTo>
                  <a:pt x="17834" y="30915"/>
                  <a:pt x="17788" y="30873"/>
                  <a:pt x="17678" y="30750"/>
                </a:cubicBezTo>
                <a:lnTo>
                  <a:pt x="17678" y="30750"/>
                </a:lnTo>
                <a:cubicBezTo>
                  <a:pt x="18502" y="32023"/>
                  <a:pt x="19139" y="32510"/>
                  <a:pt x="19420" y="33147"/>
                </a:cubicBezTo>
                <a:cubicBezTo>
                  <a:pt x="19496" y="33213"/>
                  <a:pt x="19538" y="33241"/>
                  <a:pt x="19555" y="33241"/>
                </a:cubicBezTo>
                <a:cubicBezTo>
                  <a:pt x="19649" y="33241"/>
                  <a:pt x="18905" y="32322"/>
                  <a:pt x="18916" y="32322"/>
                </a:cubicBezTo>
                <a:lnTo>
                  <a:pt x="18916" y="32322"/>
                </a:lnTo>
                <a:cubicBezTo>
                  <a:pt x="18918" y="32322"/>
                  <a:pt x="18929" y="32334"/>
                  <a:pt x="18952" y="32360"/>
                </a:cubicBezTo>
                <a:cubicBezTo>
                  <a:pt x="18927" y="32315"/>
                  <a:pt x="18923" y="32295"/>
                  <a:pt x="18933" y="32295"/>
                </a:cubicBezTo>
                <a:cubicBezTo>
                  <a:pt x="18987" y="32295"/>
                  <a:pt x="19446" y="32833"/>
                  <a:pt x="19682" y="33147"/>
                </a:cubicBezTo>
                <a:cubicBezTo>
                  <a:pt x="19975" y="33532"/>
                  <a:pt x="20035" y="33881"/>
                  <a:pt x="20811" y="34792"/>
                </a:cubicBezTo>
                <a:lnTo>
                  <a:pt x="20811" y="34792"/>
                </a:lnTo>
                <a:cubicBezTo>
                  <a:pt x="20773" y="34750"/>
                  <a:pt x="20748" y="34732"/>
                  <a:pt x="20693" y="34664"/>
                </a:cubicBezTo>
                <a:lnTo>
                  <a:pt x="20693" y="34664"/>
                </a:lnTo>
                <a:cubicBezTo>
                  <a:pt x="20955" y="35038"/>
                  <a:pt x="21330" y="35338"/>
                  <a:pt x="21630" y="35787"/>
                </a:cubicBezTo>
                <a:cubicBezTo>
                  <a:pt x="21910" y="35993"/>
                  <a:pt x="22098" y="36368"/>
                  <a:pt x="22266" y="36368"/>
                </a:cubicBezTo>
                <a:lnTo>
                  <a:pt x="21499" y="35525"/>
                </a:lnTo>
                <a:lnTo>
                  <a:pt x="21499" y="35525"/>
                </a:lnTo>
                <a:cubicBezTo>
                  <a:pt x="21723" y="35750"/>
                  <a:pt x="21948" y="35993"/>
                  <a:pt x="22210" y="36237"/>
                </a:cubicBezTo>
                <a:cubicBezTo>
                  <a:pt x="22454" y="36499"/>
                  <a:pt x="22753" y="36817"/>
                  <a:pt x="23146" y="37210"/>
                </a:cubicBezTo>
                <a:cubicBezTo>
                  <a:pt x="22959" y="37079"/>
                  <a:pt x="22791" y="36948"/>
                  <a:pt x="22641" y="36799"/>
                </a:cubicBezTo>
                <a:lnTo>
                  <a:pt x="22641" y="36799"/>
                </a:lnTo>
                <a:cubicBezTo>
                  <a:pt x="22847" y="37042"/>
                  <a:pt x="23090" y="37248"/>
                  <a:pt x="23334" y="37454"/>
                </a:cubicBezTo>
                <a:cubicBezTo>
                  <a:pt x="23072" y="37323"/>
                  <a:pt x="22847" y="37136"/>
                  <a:pt x="22641" y="36911"/>
                </a:cubicBezTo>
                <a:cubicBezTo>
                  <a:pt x="22341" y="36611"/>
                  <a:pt x="22023" y="36218"/>
                  <a:pt x="21761" y="35975"/>
                </a:cubicBezTo>
                <a:lnTo>
                  <a:pt x="21761" y="35975"/>
                </a:lnTo>
                <a:cubicBezTo>
                  <a:pt x="21910" y="36199"/>
                  <a:pt x="22079" y="36387"/>
                  <a:pt x="22248" y="36574"/>
                </a:cubicBezTo>
                <a:cubicBezTo>
                  <a:pt x="22375" y="36715"/>
                  <a:pt x="22470" y="36813"/>
                  <a:pt x="22437" y="36813"/>
                </a:cubicBezTo>
                <a:cubicBezTo>
                  <a:pt x="22426" y="36813"/>
                  <a:pt x="22401" y="36803"/>
                  <a:pt x="22360" y="36780"/>
                </a:cubicBezTo>
                <a:lnTo>
                  <a:pt x="22360" y="36780"/>
                </a:lnTo>
                <a:cubicBezTo>
                  <a:pt x="22622" y="36967"/>
                  <a:pt x="22866" y="37173"/>
                  <a:pt x="23090" y="37398"/>
                </a:cubicBezTo>
                <a:cubicBezTo>
                  <a:pt x="23409" y="37697"/>
                  <a:pt x="23802" y="37922"/>
                  <a:pt x="24214" y="38072"/>
                </a:cubicBezTo>
                <a:lnTo>
                  <a:pt x="24120" y="38091"/>
                </a:lnTo>
                <a:cubicBezTo>
                  <a:pt x="24345" y="38166"/>
                  <a:pt x="24551" y="38259"/>
                  <a:pt x="24776" y="38353"/>
                </a:cubicBezTo>
                <a:cubicBezTo>
                  <a:pt x="24607" y="38297"/>
                  <a:pt x="24476" y="38259"/>
                  <a:pt x="24326" y="38222"/>
                </a:cubicBezTo>
                <a:lnTo>
                  <a:pt x="24326" y="38222"/>
                </a:lnTo>
                <a:cubicBezTo>
                  <a:pt x="24607" y="38315"/>
                  <a:pt x="24851" y="38446"/>
                  <a:pt x="25206" y="38596"/>
                </a:cubicBezTo>
                <a:cubicBezTo>
                  <a:pt x="25244" y="38615"/>
                  <a:pt x="25300" y="38634"/>
                  <a:pt x="25337" y="38652"/>
                </a:cubicBezTo>
                <a:cubicBezTo>
                  <a:pt x="25394" y="38652"/>
                  <a:pt x="25431" y="38671"/>
                  <a:pt x="25506" y="38690"/>
                </a:cubicBezTo>
                <a:cubicBezTo>
                  <a:pt x="25637" y="38690"/>
                  <a:pt x="25768" y="38709"/>
                  <a:pt x="25899" y="38709"/>
                </a:cubicBezTo>
                <a:cubicBezTo>
                  <a:pt x="26012" y="38690"/>
                  <a:pt x="26143" y="38671"/>
                  <a:pt x="26255" y="38652"/>
                </a:cubicBezTo>
                <a:cubicBezTo>
                  <a:pt x="26367" y="38634"/>
                  <a:pt x="26480" y="38596"/>
                  <a:pt x="26592" y="38559"/>
                </a:cubicBezTo>
                <a:cubicBezTo>
                  <a:pt x="26578" y="38486"/>
                  <a:pt x="26563" y="38402"/>
                  <a:pt x="26549" y="38325"/>
                </a:cubicBezTo>
                <a:lnTo>
                  <a:pt x="26549" y="38325"/>
                </a:lnTo>
                <a:cubicBezTo>
                  <a:pt x="26562" y="38413"/>
                  <a:pt x="26573" y="38482"/>
                  <a:pt x="26573" y="38540"/>
                </a:cubicBezTo>
                <a:cubicBezTo>
                  <a:pt x="26499" y="38578"/>
                  <a:pt x="26424" y="38596"/>
                  <a:pt x="26349" y="38615"/>
                </a:cubicBezTo>
                <a:lnTo>
                  <a:pt x="26143" y="38652"/>
                </a:lnTo>
                <a:cubicBezTo>
                  <a:pt x="26049" y="38671"/>
                  <a:pt x="25974" y="38671"/>
                  <a:pt x="25881" y="38671"/>
                </a:cubicBezTo>
                <a:cubicBezTo>
                  <a:pt x="25768" y="38671"/>
                  <a:pt x="25768" y="38671"/>
                  <a:pt x="25787" y="38652"/>
                </a:cubicBezTo>
                <a:cubicBezTo>
                  <a:pt x="25806" y="38634"/>
                  <a:pt x="25862" y="38634"/>
                  <a:pt x="25843" y="38615"/>
                </a:cubicBezTo>
                <a:cubicBezTo>
                  <a:pt x="25731" y="38596"/>
                  <a:pt x="25637" y="38596"/>
                  <a:pt x="25525" y="38578"/>
                </a:cubicBezTo>
                <a:lnTo>
                  <a:pt x="25525" y="38578"/>
                </a:lnTo>
                <a:cubicBezTo>
                  <a:pt x="25575" y="38583"/>
                  <a:pt x="25625" y="38585"/>
                  <a:pt x="25675" y="38585"/>
                </a:cubicBezTo>
                <a:cubicBezTo>
                  <a:pt x="25811" y="38585"/>
                  <a:pt x="25944" y="38568"/>
                  <a:pt x="26068" y="38540"/>
                </a:cubicBezTo>
                <a:lnTo>
                  <a:pt x="26274" y="38503"/>
                </a:lnTo>
                <a:lnTo>
                  <a:pt x="26367" y="38484"/>
                </a:lnTo>
                <a:lnTo>
                  <a:pt x="26424" y="38428"/>
                </a:lnTo>
                <a:cubicBezTo>
                  <a:pt x="26405" y="38315"/>
                  <a:pt x="26386" y="38222"/>
                  <a:pt x="26386" y="38128"/>
                </a:cubicBezTo>
                <a:lnTo>
                  <a:pt x="26386" y="38128"/>
                </a:lnTo>
                <a:lnTo>
                  <a:pt x="26536" y="38240"/>
                </a:lnTo>
                <a:lnTo>
                  <a:pt x="26536" y="38184"/>
                </a:lnTo>
                <a:cubicBezTo>
                  <a:pt x="26854" y="38409"/>
                  <a:pt x="27266" y="38652"/>
                  <a:pt x="27472" y="38765"/>
                </a:cubicBezTo>
                <a:cubicBezTo>
                  <a:pt x="27850" y="38928"/>
                  <a:pt x="27985" y="38982"/>
                  <a:pt x="28005" y="38982"/>
                </a:cubicBezTo>
                <a:cubicBezTo>
                  <a:pt x="28041" y="38982"/>
                  <a:pt x="27680" y="38799"/>
                  <a:pt x="27733" y="38799"/>
                </a:cubicBezTo>
                <a:cubicBezTo>
                  <a:pt x="27747" y="38799"/>
                  <a:pt x="27787" y="38811"/>
                  <a:pt x="27866" y="38840"/>
                </a:cubicBezTo>
                <a:cubicBezTo>
                  <a:pt x="28240" y="39083"/>
                  <a:pt x="28484" y="39083"/>
                  <a:pt x="29027" y="39289"/>
                </a:cubicBezTo>
                <a:lnTo>
                  <a:pt x="29008" y="39345"/>
                </a:lnTo>
                <a:cubicBezTo>
                  <a:pt x="29120" y="39402"/>
                  <a:pt x="29251" y="39476"/>
                  <a:pt x="29364" y="39533"/>
                </a:cubicBezTo>
                <a:lnTo>
                  <a:pt x="29570" y="39664"/>
                </a:lnTo>
                <a:cubicBezTo>
                  <a:pt x="29645" y="39701"/>
                  <a:pt x="29701" y="39739"/>
                  <a:pt x="29776" y="39757"/>
                </a:cubicBezTo>
                <a:cubicBezTo>
                  <a:pt x="29851" y="39795"/>
                  <a:pt x="29925" y="39795"/>
                  <a:pt x="30394" y="40225"/>
                </a:cubicBezTo>
                <a:cubicBezTo>
                  <a:pt x="30244" y="40132"/>
                  <a:pt x="30075" y="40019"/>
                  <a:pt x="29925" y="39926"/>
                </a:cubicBezTo>
                <a:lnTo>
                  <a:pt x="29925" y="39926"/>
                </a:lnTo>
                <a:cubicBezTo>
                  <a:pt x="30094" y="40057"/>
                  <a:pt x="30263" y="40207"/>
                  <a:pt x="30450" y="40357"/>
                </a:cubicBezTo>
                <a:lnTo>
                  <a:pt x="30281" y="40300"/>
                </a:lnTo>
                <a:lnTo>
                  <a:pt x="30281" y="40300"/>
                </a:lnTo>
                <a:cubicBezTo>
                  <a:pt x="30731" y="40656"/>
                  <a:pt x="31143" y="41031"/>
                  <a:pt x="31536" y="41443"/>
                </a:cubicBezTo>
                <a:cubicBezTo>
                  <a:pt x="31517" y="41405"/>
                  <a:pt x="31517" y="41386"/>
                  <a:pt x="31536" y="41386"/>
                </a:cubicBezTo>
                <a:cubicBezTo>
                  <a:pt x="31591" y="41386"/>
                  <a:pt x="31808" y="41551"/>
                  <a:pt x="32173" y="41873"/>
                </a:cubicBezTo>
                <a:cubicBezTo>
                  <a:pt x="32282" y="41989"/>
                  <a:pt x="32282" y="42003"/>
                  <a:pt x="32271" y="42003"/>
                </a:cubicBezTo>
                <a:cubicBezTo>
                  <a:pt x="32267" y="42003"/>
                  <a:pt x="32263" y="42002"/>
                  <a:pt x="32260" y="42002"/>
                </a:cubicBezTo>
                <a:cubicBezTo>
                  <a:pt x="32250" y="42002"/>
                  <a:pt x="32281" y="42031"/>
                  <a:pt x="32641" y="42342"/>
                </a:cubicBezTo>
                <a:cubicBezTo>
                  <a:pt x="32397" y="42211"/>
                  <a:pt x="32173" y="42023"/>
                  <a:pt x="31985" y="41799"/>
                </a:cubicBezTo>
                <a:cubicBezTo>
                  <a:pt x="31948" y="41799"/>
                  <a:pt x="31817" y="41686"/>
                  <a:pt x="31761" y="41667"/>
                </a:cubicBezTo>
                <a:lnTo>
                  <a:pt x="31761" y="41667"/>
                </a:lnTo>
                <a:cubicBezTo>
                  <a:pt x="32117" y="42042"/>
                  <a:pt x="32510" y="42379"/>
                  <a:pt x="32922" y="42697"/>
                </a:cubicBezTo>
                <a:cubicBezTo>
                  <a:pt x="32851" y="42640"/>
                  <a:pt x="32769" y="42562"/>
                  <a:pt x="32709" y="42511"/>
                </a:cubicBezTo>
                <a:lnTo>
                  <a:pt x="32709" y="42511"/>
                </a:lnTo>
                <a:cubicBezTo>
                  <a:pt x="33052" y="42776"/>
                  <a:pt x="33428" y="43008"/>
                  <a:pt x="33821" y="43240"/>
                </a:cubicBezTo>
                <a:cubicBezTo>
                  <a:pt x="33893" y="43291"/>
                  <a:pt x="33909" y="43311"/>
                  <a:pt x="33894" y="43311"/>
                </a:cubicBezTo>
                <a:cubicBezTo>
                  <a:pt x="33876" y="43311"/>
                  <a:pt x="33814" y="43284"/>
                  <a:pt x="33746" y="43247"/>
                </a:cubicBezTo>
                <a:lnTo>
                  <a:pt x="33746" y="43247"/>
                </a:lnTo>
                <a:cubicBezTo>
                  <a:pt x="33846" y="43306"/>
                  <a:pt x="33940" y="43364"/>
                  <a:pt x="34045" y="43409"/>
                </a:cubicBezTo>
                <a:cubicBezTo>
                  <a:pt x="34120" y="43428"/>
                  <a:pt x="34176" y="43465"/>
                  <a:pt x="34289" y="43503"/>
                </a:cubicBezTo>
                <a:cubicBezTo>
                  <a:pt x="34401" y="43559"/>
                  <a:pt x="34532" y="43596"/>
                  <a:pt x="34663" y="43634"/>
                </a:cubicBezTo>
                <a:cubicBezTo>
                  <a:pt x="34626" y="43643"/>
                  <a:pt x="34584" y="43648"/>
                  <a:pt x="34542" y="43648"/>
                </a:cubicBezTo>
                <a:cubicBezTo>
                  <a:pt x="34499" y="43648"/>
                  <a:pt x="34457" y="43643"/>
                  <a:pt x="34420" y="43634"/>
                </a:cubicBezTo>
                <a:cubicBezTo>
                  <a:pt x="34345" y="43615"/>
                  <a:pt x="34251" y="43596"/>
                  <a:pt x="34158" y="43559"/>
                </a:cubicBezTo>
                <a:lnTo>
                  <a:pt x="34158" y="43559"/>
                </a:lnTo>
                <a:cubicBezTo>
                  <a:pt x="34195" y="43578"/>
                  <a:pt x="34233" y="43596"/>
                  <a:pt x="34270" y="43615"/>
                </a:cubicBezTo>
                <a:lnTo>
                  <a:pt x="34401" y="43652"/>
                </a:lnTo>
                <a:lnTo>
                  <a:pt x="34514" y="43709"/>
                </a:lnTo>
                <a:lnTo>
                  <a:pt x="34645" y="43746"/>
                </a:lnTo>
                <a:cubicBezTo>
                  <a:pt x="34813" y="43784"/>
                  <a:pt x="34982" y="43821"/>
                  <a:pt x="35150" y="43821"/>
                </a:cubicBezTo>
                <a:lnTo>
                  <a:pt x="35394" y="43821"/>
                </a:lnTo>
                <a:lnTo>
                  <a:pt x="35618" y="43802"/>
                </a:lnTo>
                <a:lnTo>
                  <a:pt x="35824" y="43802"/>
                </a:lnTo>
                <a:cubicBezTo>
                  <a:pt x="35899" y="43802"/>
                  <a:pt x="35974" y="43784"/>
                  <a:pt x="36049" y="43765"/>
                </a:cubicBezTo>
                <a:cubicBezTo>
                  <a:pt x="36006" y="43623"/>
                  <a:pt x="35953" y="43470"/>
                  <a:pt x="35963" y="43470"/>
                </a:cubicBezTo>
                <a:lnTo>
                  <a:pt x="35963" y="43470"/>
                </a:lnTo>
                <a:cubicBezTo>
                  <a:pt x="35966" y="43470"/>
                  <a:pt x="35975" y="43485"/>
                  <a:pt x="35993" y="43521"/>
                </a:cubicBezTo>
                <a:cubicBezTo>
                  <a:pt x="35881" y="43259"/>
                  <a:pt x="35749" y="42960"/>
                  <a:pt x="35600" y="42641"/>
                </a:cubicBezTo>
                <a:lnTo>
                  <a:pt x="35450" y="42360"/>
                </a:lnTo>
                <a:cubicBezTo>
                  <a:pt x="35394" y="42267"/>
                  <a:pt x="35338" y="42173"/>
                  <a:pt x="35300" y="42079"/>
                </a:cubicBezTo>
                <a:cubicBezTo>
                  <a:pt x="35094" y="41686"/>
                  <a:pt x="34869" y="41293"/>
                  <a:pt x="34701" y="40881"/>
                </a:cubicBezTo>
                <a:cubicBezTo>
                  <a:pt x="34645" y="40787"/>
                  <a:pt x="34588" y="40694"/>
                  <a:pt x="34532" y="40600"/>
                </a:cubicBezTo>
                <a:cubicBezTo>
                  <a:pt x="34401" y="40319"/>
                  <a:pt x="34270" y="40057"/>
                  <a:pt x="34139" y="39776"/>
                </a:cubicBezTo>
                <a:lnTo>
                  <a:pt x="34139" y="39776"/>
                </a:lnTo>
                <a:cubicBezTo>
                  <a:pt x="34364" y="39926"/>
                  <a:pt x="34663" y="40188"/>
                  <a:pt x="34963" y="40431"/>
                </a:cubicBezTo>
                <a:cubicBezTo>
                  <a:pt x="35465" y="40826"/>
                  <a:pt x="35984" y="41220"/>
                  <a:pt x="36110" y="41220"/>
                </a:cubicBezTo>
                <a:cubicBezTo>
                  <a:pt x="36115" y="41220"/>
                  <a:pt x="36120" y="41220"/>
                  <a:pt x="36124" y="41218"/>
                </a:cubicBezTo>
                <a:lnTo>
                  <a:pt x="36461" y="41518"/>
                </a:lnTo>
                <a:cubicBezTo>
                  <a:pt x="36367" y="41443"/>
                  <a:pt x="36330" y="41443"/>
                  <a:pt x="36236" y="41349"/>
                </a:cubicBezTo>
                <a:lnTo>
                  <a:pt x="36236" y="41349"/>
                </a:lnTo>
                <a:cubicBezTo>
                  <a:pt x="36424" y="41555"/>
                  <a:pt x="36648" y="41705"/>
                  <a:pt x="36911" y="41799"/>
                </a:cubicBezTo>
                <a:cubicBezTo>
                  <a:pt x="37229" y="41948"/>
                  <a:pt x="37547" y="42098"/>
                  <a:pt x="37847" y="42267"/>
                </a:cubicBezTo>
                <a:cubicBezTo>
                  <a:pt x="38142" y="42429"/>
                  <a:pt x="38391" y="42533"/>
                  <a:pt x="38336" y="42533"/>
                </a:cubicBezTo>
                <a:cubicBezTo>
                  <a:pt x="38321" y="42533"/>
                  <a:pt x="38285" y="42526"/>
                  <a:pt x="38221" y="42510"/>
                </a:cubicBezTo>
                <a:lnTo>
                  <a:pt x="38221" y="42510"/>
                </a:lnTo>
                <a:cubicBezTo>
                  <a:pt x="38446" y="42585"/>
                  <a:pt x="38671" y="42641"/>
                  <a:pt x="38914" y="42641"/>
                </a:cubicBezTo>
                <a:lnTo>
                  <a:pt x="39214" y="42641"/>
                </a:lnTo>
                <a:lnTo>
                  <a:pt x="39214" y="42398"/>
                </a:lnTo>
                <a:cubicBezTo>
                  <a:pt x="39214" y="42342"/>
                  <a:pt x="39214" y="42285"/>
                  <a:pt x="39195" y="42248"/>
                </a:cubicBezTo>
                <a:lnTo>
                  <a:pt x="39195" y="42248"/>
                </a:lnTo>
                <a:cubicBezTo>
                  <a:pt x="39439" y="42267"/>
                  <a:pt x="39663" y="42342"/>
                  <a:pt x="39888" y="42416"/>
                </a:cubicBezTo>
                <a:cubicBezTo>
                  <a:pt x="40169" y="42473"/>
                  <a:pt x="40450" y="42548"/>
                  <a:pt x="40712" y="42641"/>
                </a:cubicBezTo>
                <a:cubicBezTo>
                  <a:pt x="40839" y="42705"/>
                  <a:pt x="40876" y="42726"/>
                  <a:pt x="40868" y="42726"/>
                </a:cubicBezTo>
                <a:cubicBezTo>
                  <a:pt x="40861" y="42726"/>
                  <a:pt x="40828" y="42714"/>
                  <a:pt x="40787" y="42697"/>
                </a:cubicBezTo>
                <a:cubicBezTo>
                  <a:pt x="40695" y="42667"/>
                  <a:pt x="40616" y="42636"/>
                  <a:pt x="40610" y="42636"/>
                </a:cubicBezTo>
                <a:cubicBezTo>
                  <a:pt x="40609" y="42636"/>
                  <a:pt x="40612" y="42638"/>
                  <a:pt x="40618" y="42641"/>
                </a:cubicBezTo>
                <a:lnTo>
                  <a:pt x="41105" y="42828"/>
                </a:lnTo>
                <a:cubicBezTo>
                  <a:pt x="41255" y="42885"/>
                  <a:pt x="41424" y="42922"/>
                  <a:pt x="41573" y="42978"/>
                </a:cubicBezTo>
                <a:cubicBezTo>
                  <a:pt x="41684" y="43018"/>
                  <a:pt x="41714" y="43037"/>
                  <a:pt x="41680" y="43037"/>
                </a:cubicBezTo>
                <a:cubicBezTo>
                  <a:pt x="41651" y="43037"/>
                  <a:pt x="41574" y="43023"/>
                  <a:pt x="41461" y="42997"/>
                </a:cubicBezTo>
                <a:cubicBezTo>
                  <a:pt x="41311" y="42960"/>
                  <a:pt x="41143" y="42903"/>
                  <a:pt x="40993" y="42847"/>
                </a:cubicBezTo>
                <a:lnTo>
                  <a:pt x="40712" y="42735"/>
                </a:lnTo>
                <a:lnTo>
                  <a:pt x="40506" y="42641"/>
                </a:lnTo>
                <a:lnTo>
                  <a:pt x="40506" y="42641"/>
                </a:lnTo>
                <a:lnTo>
                  <a:pt x="40581" y="42697"/>
                </a:lnTo>
                <a:lnTo>
                  <a:pt x="40637" y="42735"/>
                </a:lnTo>
                <a:lnTo>
                  <a:pt x="40693" y="42772"/>
                </a:lnTo>
                <a:cubicBezTo>
                  <a:pt x="40787" y="42810"/>
                  <a:pt x="40862" y="42847"/>
                  <a:pt x="40937" y="42885"/>
                </a:cubicBezTo>
                <a:cubicBezTo>
                  <a:pt x="41087" y="42960"/>
                  <a:pt x="41218" y="43016"/>
                  <a:pt x="41367" y="43053"/>
                </a:cubicBezTo>
                <a:cubicBezTo>
                  <a:pt x="41648" y="43128"/>
                  <a:pt x="41929" y="43203"/>
                  <a:pt x="42529" y="43353"/>
                </a:cubicBezTo>
                <a:cubicBezTo>
                  <a:pt x="42416" y="43109"/>
                  <a:pt x="42323" y="42847"/>
                  <a:pt x="42191" y="42510"/>
                </a:cubicBezTo>
                <a:lnTo>
                  <a:pt x="42191" y="42510"/>
                </a:lnTo>
                <a:cubicBezTo>
                  <a:pt x="42323" y="42810"/>
                  <a:pt x="42472" y="43091"/>
                  <a:pt x="42622" y="43428"/>
                </a:cubicBezTo>
                <a:cubicBezTo>
                  <a:pt x="42529" y="43091"/>
                  <a:pt x="42416" y="42754"/>
                  <a:pt x="42266" y="42435"/>
                </a:cubicBezTo>
                <a:cubicBezTo>
                  <a:pt x="42154" y="42229"/>
                  <a:pt x="42060" y="41986"/>
                  <a:pt x="41911" y="41724"/>
                </a:cubicBezTo>
                <a:lnTo>
                  <a:pt x="41686" y="41274"/>
                </a:lnTo>
                <a:lnTo>
                  <a:pt x="41686" y="41274"/>
                </a:lnTo>
                <a:cubicBezTo>
                  <a:pt x="41723" y="41368"/>
                  <a:pt x="41911" y="41780"/>
                  <a:pt x="42023" y="42079"/>
                </a:cubicBezTo>
                <a:cubicBezTo>
                  <a:pt x="42079" y="42192"/>
                  <a:pt x="42117" y="42304"/>
                  <a:pt x="42135" y="42416"/>
                </a:cubicBezTo>
                <a:cubicBezTo>
                  <a:pt x="42133" y="42418"/>
                  <a:pt x="42131" y="42419"/>
                  <a:pt x="42129" y="42419"/>
                </a:cubicBezTo>
                <a:cubicBezTo>
                  <a:pt x="42105" y="42419"/>
                  <a:pt x="42046" y="42335"/>
                  <a:pt x="41911" y="42098"/>
                </a:cubicBezTo>
                <a:cubicBezTo>
                  <a:pt x="41779" y="41780"/>
                  <a:pt x="41592" y="41499"/>
                  <a:pt x="41386" y="41218"/>
                </a:cubicBezTo>
                <a:cubicBezTo>
                  <a:pt x="41424" y="41199"/>
                  <a:pt x="41386" y="41106"/>
                  <a:pt x="41293" y="40975"/>
                </a:cubicBezTo>
                <a:lnTo>
                  <a:pt x="41161" y="40769"/>
                </a:lnTo>
                <a:cubicBezTo>
                  <a:pt x="41124" y="40731"/>
                  <a:pt x="41105" y="40675"/>
                  <a:pt x="41068" y="40637"/>
                </a:cubicBezTo>
                <a:lnTo>
                  <a:pt x="41068" y="40637"/>
                </a:lnTo>
                <a:lnTo>
                  <a:pt x="41180" y="40656"/>
                </a:lnTo>
                <a:cubicBezTo>
                  <a:pt x="41087" y="40563"/>
                  <a:pt x="41012" y="40525"/>
                  <a:pt x="40881" y="40357"/>
                </a:cubicBezTo>
                <a:cubicBezTo>
                  <a:pt x="40829" y="40293"/>
                  <a:pt x="40822" y="40264"/>
                  <a:pt x="40840" y="40264"/>
                </a:cubicBezTo>
                <a:cubicBezTo>
                  <a:pt x="40849" y="40264"/>
                  <a:pt x="40863" y="40270"/>
                  <a:pt x="40881" y="40282"/>
                </a:cubicBezTo>
                <a:cubicBezTo>
                  <a:pt x="40899" y="40282"/>
                  <a:pt x="40918" y="40300"/>
                  <a:pt x="40937" y="40319"/>
                </a:cubicBezTo>
                <a:lnTo>
                  <a:pt x="40993" y="40375"/>
                </a:lnTo>
                <a:lnTo>
                  <a:pt x="41124" y="40488"/>
                </a:lnTo>
                <a:cubicBezTo>
                  <a:pt x="41143" y="40497"/>
                  <a:pt x="41154" y="40502"/>
                  <a:pt x="41157" y="40502"/>
                </a:cubicBezTo>
                <a:cubicBezTo>
                  <a:pt x="41167" y="40502"/>
                  <a:pt x="41119" y="40463"/>
                  <a:pt x="41049" y="40394"/>
                </a:cubicBezTo>
                <a:cubicBezTo>
                  <a:pt x="40969" y="40314"/>
                  <a:pt x="40879" y="40243"/>
                  <a:pt x="40909" y="40243"/>
                </a:cubicBezTo>
                <a:cubicBezTo>
                  <a:pt x="40921" y="40243"/>
                  <a:pt x="40953" y="40255"/>
                  <a:pt x="41012" y="40282"/>
                </a:cubicBezTo>
                <a:cubicBezTo>
                  <a:pt x="41143" y="40375"/>
                  <a:pt x="41274" y="40450"/>
                  <a:pt x="41424" y="40525"/>
                </a:cubicBezTo>
                <a:cubicBezTo>
                  <a:pt x="41742" y="40694"/>
                  <a:pt x="42117" y="40900"/>
                  <a:pt x="42622" y="41106"/>
                </a:cubicBezTo>
                <a:lnTo>
                  <a:pt x="42660" y="41143"/>
                </a:lnTo>
                <a:lnTo>
                  <a:pt x="42716" y="41162"/>
                </a:lnTo>
                <a:lnTo>
                  <a:pt x="42809" y="41218"/>
                </a:lnTo>
                <a:lnTo>
                  <a:pt x="42903" y="41255"/>
                </a:lnTo>
                <a:cubicBezTo>
                  <a:pt x="42909" y="41268"/>
                  <a:pt x="42911" y="41272"/>
                  <a:pt x="42909" y="41272"/>
                </a:cubicBezTo>
                <a:cubicBezTo>
                  <a:pt x="42905" y="41272"/>
                  <a:pt x="42884" y="41255"/>
                  <a:pt x="42847" y="41255"/>
                </a:cubicBezTo>
                <a:cubicBezTo>
                  <a:pt x="42775" y="41231"/>
                  <a:pt x="42680" y="41200"/>
                  <a:pt x="42655" y="41200"/>
                </a:cubicBezTo>
                <a:cubicBezTo>
                  <a:pt x="42642" y="41200"/>
                  <a:pt x="42650" y="41210"/>
                  <a:pt x="42697" y="41237"/>
                </a:cubicBezTo>
                <a:cubicBezTo>
                  <a:pt x="42959" y="41330"/>
                  <a:pt x="43221" y="41424"/>
                  <a:pt x="43446" y="41499"/>
                </a:cubicBezTo>
                <a:cubicBezTo>
                  <a:pt x="43633" y="41555"/>
                  <a:pt x="43577" y="41555"/>
                  <a:pt x="43559" y="41555"/>
                </a:cubicBezTo>
                <a:cubicBezTo>
                  <a:pt x="43773" y="41622"/>
                  <a:pt x="43834" y="41632"/>
                  <a:pt x="43865" y="41632"/>
                </a:cubicBezTo>
                <a:cubicBezTo>
                  <a:pt x="43877" y="41632"/>
                  <a:pt x="43885" y="41630"/>
                  <a:pt x="43896" y="41630"/>
                </a:cubicBezTo>
                <a:cubicBezTo>
                  <a:pt x="43903" y="41626"/>
                  <a:pt x="43912" y="41624"/>
                  <a:pt x="43924" y="41624"/>
                </a:cubicBezTo>
                <a:cubicBezTo>
                  <a:pt x="43972" y="41624"/>
                  <a:pt x="44078" y="41657"/>
                  <a:pt x="44420" y="41761"/>
                </a:cubicBezTo>
                <a:lnTo>
                  <a:pt x="44514" y="41761"/>
                </a:lnTo>
                <a:lnTo>
                  <a:pt x="44495" y="41724"/>
                </a:lnTo>
                <a:cubicBezTo>
                  <a:pt x="44457" y="41667"/>
                  <a:pt x="44420" y="41611"/>
                  <a:pt x="44401" y="41536"/>
                </a:cubicBezTo>
                <a:cubicBezTo>
                  <a:pt x="44326" y="41368"/>
                  <a:pt x="44251" y="41181"/>
                  <a:pt x="44139" y="40956"/>
                </a:cubicBezTo>
                <a:cubicBezTo>
                  <a:pt x="44102" y="40843"/>
                  <a:pt x="44027" y="40712"/>
                  <a:pt x="43952" y="40581"/>
                </a:cubicBezTo>
                <a:cubicBezTo>
                  <a:pt x="43896" y="40431"/>
                  <a:pt x="43802" y="40319"/>
                  <a:pt x="43727" y="40188"/>
                </a:cubicBezTo>
                <a:cubicBezTo>
                  <a:pt x="43615" y="40001"/>
                  <a:pt x="43465" y="39813"/>
                  <a:pt x="43315" y="39664"/>
                </a:cubicBezTo>
                <a:cubicBezTo>
                  <a:pt x="43288" y="39610"/>
                  <a:pt x="43286" y="39592"/>
                  <a:pt x="43296" y="39592"/>
                </a:cubicBezTo>
                <a:cubicBezTo>
                  <a:pt x="43317" y="39592"/>
                  <a:pt x="43393" y="39672"/>
                  <a:pt x="43408" y="39672"/>
                </a:cubicBezTo>
                <a:cubicBezTo>
                  <a:pt x="43410" y="39672"/>
                  <a:pt x="43411" y="39670"/>
                  <a:pt x="43409" y="39664"/>
                </a:cubicBezTo>
                <a:cubicBezTo>
                  <a:pt x="43053" y="39214"/>
                  <a:pt x="42866" y="39046"/>
                  <a:pt x="42716" y="38877"/>
                </a:cubicBezTo>
                <a:cubicBezTo>
                  <a:pt x="42547" y="38709"/>
                  <a:pt x="42416" y="38578"/>
                  <a:pt x="42060" y="38240"/>
                </a:cubicBezTo>
                <a:cubicBezTo>
                  <a:pt x="41911" y="38034"/>
                  <a:pt x="41742" y="37828"/>
                  <a:pt x="41573" y="37622"/>
                </a:cubicBezTo>
                <a:lnTo>
                  <a:pt x="41573" y="37622"/>
                </a:lnTo>
                <a:cubicBezTo>
                  <a:pt x="41672" y="37752"/>
                  <a:pt x="41700" y="37806"/>
                  <a:pt x="41679" y="37806"/>
                </a:cubicBezTo>
                <a:cubicBezTo>
                  <a:pt x="41622" y="37806"/>
                  <a:pt x="41227" y="37442"/>
                  <a:pt x="40862" y="37117"/>
                </a:cubicBezTo>
                <a:lnTo>
                  <a:pt x="40862" y="37117"/>
                </a:lnTo>
                <a:lnTo>
                  <a:pt x="40918" y="37192"/>
                </a:lnTo>
                <a:lnTo>
                  <a:pt x="40918" y="37192"/>
                </a:lnTo>
                <a:lnTo>
                  <a:pt x="40750" y="37023"/>
                </a:lnTo>
                <a:cubicBezTo>
                  <a:pt x="40750" y="37023"/>
                  <a:pt x="40750" y="37023"/>
                  <a:pt x="40750" y="37023"/>
                </a:cubicBezTo>
                <a:lnTo>
                  <a:pt x="40750" y="37023"/>
                </a:lnTo>
                <a:lnTo>
                  <a:pt x="40862" y="37117"/>
                </a:lnTo>
                <a:lnTo>
                  <a:pt x="40862" y="37117"/>
                </a:lnTo>
                <a:lnTo>
                  <a:pt x="40830" y="37078"/>
                </a:lnTo>
                <a:lnTo>
                  <a:pt x="40830" y="37078"/>
                </a:lnTo>
                <a:cubicBezTo>
                  <a:pt x="40981" y="37179"/>
                  <a:pt x="41112" y="37268"/>
                  <a:pt x="41161" y="37268"/>
                </a:cubicBezTo>
                <a:cubicBezTo>
                  <a:pt x="41173" y="37268"/>
                  <a:pt x="41180" y="37262"/>
                  <a:pt x="41180" y="37248"/>
                </a:cubicBezTo>
                <a:cubicBezTo>
                  <a:pt x="41105" y="37173"/>
                  <a:pt x="41012" y="37098"/>
                  <a:pt x="40937" y="37023"/>
                </a:cubicBezTo>
                <a:lnTo>
                  <a:pt x="40937" y="37023"/>
                </a:lnTo>
                <a:cubicBezTo>
                  <a:pt x="40978" y="37051"/>
                  <a:pt x="41009" y="37068"/>
                  <a:pt x="41015" y="37068"/>
                </a:cubicBezTo>
                <a:cubicBezTo>
                  <a:pt x="41018" y="37068"/>
                  <a:pt x="41017" y="37066"/>
                  <a:pt x="41012" y="37061"/>
                </a:cubicBezTo>
                <a:cubicBezTo>
                  <a:pt x="40937" y="36986"/>
                  <a:pt x="40862" y="36911"/>
                  <a:pt x="40787" y="36836"/>
                </a:cubicBezTo>
                <a:lnTo>
                  <a:pt x="40693" y="36611"/>
                </a:lnTo>
                <a:lnTo>
                  <a:pt x="40637" y="36593"/>
                </a:lnTo>
                <a:cubicBezTo>
                  <a:pt x="40338" y="36237"/>
                  <a:pt x="40057" y="35881"/>
                  <a:pt x="39776" y="35544"/>
                </a:cubicBezTo>
                <a:lnTo>
                  <a:pt x="39251" y="35038"/>
                </a:lnTo>
                <a:cubicBezTo>
                  <a:pt x="39083" y="34870"/>
                  <a:pt x="38914" y="34682"/>
                  <a:pt x="38727" y="34495"/>
                </a:cubicBezTo>
                <a:cubicBezTo>
                  <a:pt x="38558" y="34289"/>
                  <a:pt x="38390" y="34064"/>
                  <a:pt x="38203" y="33821"/>
                </a:cubicBezTo>
                <a:cubicBezTo>
                  <a:pt x="38109" y="33709"/>
                  <a:pt x="38034" y="33559"/>
                  <a:pt x="37941" y="33428"/>
                </a:cubicBezTo>
                <a:cubicBezTo>
                  <a:pt x="37847" y="33278"/>
                  <a:pt x="37753" y="33109"/>
                  <a:pt x="37678" y="32960"/>
                </a:cubicBezTo>
                <a:lnTo>
                  <a:pt x="37678" y="32960"/>
                </a:lnTo>
                <a:cubicBezTo>
                  <a:pt x="37750" y="33064"/>
                  <a:pt x="37790" y="33098"/>
                  <a:pt x="37815" y="33098"/>
                </a:cubicBezTo>
                <a:cubicBezTo>
                  <a:pt x="37863" y="33098"/>
                  <a:pt x="37861" y="32978"/>
                  <a:pt x="37922" y="32978"/>
                </a:cubicBezTo>
                <a:cubicBezTo>
                  <a:pt x="37997" y="33240"/>
                  <a:pt x="38128" y="33484"/>
                  <a:pt x="38296" y="33690"/>
                </a:cubicBezTo>
                <a:cubicBezTo>
                  <a:pt x="38502" y="33971"/>
                  <a:pt x="38708" y="34289"/>
                  <a:pt x="38952" y="34589"/>
                </a:cubicBezTo>
                <a:cubicBezTo>
                  <a:pt x="38808" y="34401"/>
                  <a:pt x="38782" y="34343"/>
                  <a:pt x="38800" y="34343"/>
                </a:cubicBezTo>
                <a:cubicBezTo>
                  <a:pt x="38812" y="34343"/>
                  <a:pt x="38846" y="34371"/>
                  <a:pt x="38877" y="34401"/>
                </a:cubicBezTo>
                <a:cubicBezTo>
                  <a:pt x="38577" y="34046"/>
                  <a:pt x="38315" y="33671"/>
                  <a:pt x="38072" y="33278"/>
                </a:cubicBezTo>
                <a:cubicBezTo>
                  <a:pt x="38147" y="33278"/>
                  <a:pt x="37978" y="33016"/>
                  <a:pt x="37866" y="32679"/>
                </a:cubicBezTo>
                <a:cubicBezTo>
                  <a:pt x="37866" y="32706"/>
                  <a:pt x="37860" y="32719"/>
                  <a:pt x="37850" y="32719"/>
                </a:cubicBezTo>
                <a:cubicBezTo>
                  <a:pt x="37811" y="32719"/>
                  <a:pt x="37707" y="32537"/>
                  <a:pt x="37603" y="32285"/>
                </a:cubicBezTo>
                <a:lnTo>
                  <a:pt x="37435" y="31817"/>
                </a:lnTo>
                <a:cubicBezTo>
                  <a:pt x="37397" y="31686"/>
                  <a:pt x="37379" y="31574"/>
                  <a:pt x="37341" y="31461"/>
                </a:cubicBezTo>
                <a:lnTo>
                  <a:pt x="37341" y="31461"/>
                </a:lnTo>
                <a:cubicBezTo>
                  <a:pt x="37397" y="31499"/>
                  <a:pt x="37416" y="31555"/>
                  <a:pt x="37435" y="31611"/>
                </a:cubicBezTo>
                <a:cubicBezTo>
                  <a:pt x="37472" y="31686"/>
                  <a:pt x="37491" y="31780"/>
                  <a:pt x="37547" y="31967"/>
                </a:cubicBezTo>
                <a:cubicBezTo>
                  <a:pt x="37547" y="31911"/>
                  <a:pt x="37547" y="31836"/>
                  <a:pt x="37529" y="31780"/>
                </a:cubicBezTo>
                <a:cubicBezTo>
                  <a:pt x="37510" y="31742"/>
                  <a:pt x="37491" y="31705"/>
                  <a:pt x="37472" y="31667"/>
                </a:cubicBezTo>
                <a:lnTo>
                  <a:pt x="37379" y="31461"/>
                </a:lnTo>
                <a:lnTo>
                  <a:pt x="37341" y="31349"/>
                </a:lnTo>
                <a:lnTo>
                  <a:pt x="37323" y="31293"/>
                </a:lnTo>
                <a:lnTo>
                  <a:pt x="37323" y="31274"/>
                </a:lnTo>
                <a:cubicBezTo>
                  <a:pt x="37450" y="31310"/>
                  <a:pt x="37559" y="31382"/>
                  <a:pt x="37668" y="31472"/>
                </a:cubicBezTo>
                <a:lnTo>
                  <a:pt x="37668" y="31472"/>
                </a:lnTo>
                <a:cubicBezTo>
                  <a:pt x="37665" y="31470"/>
                  <a:pt x="37661" y="31468"/>
                  <a:pt x="37657" y="31466"/>
                </a:cubicBezTo>
                <a:lnTo>
                  <a:pt x="37657" y="31466"/>
                </a:lnTo>
                <a:cubicBezTo>
                  <a:pt x="37664" y="31471"/>
                  <a:pt x="37671" y="31475"/>
                  <a:pt x="37678" y="31480"/>
                </a:cubicBezTo>
                <a:cubicBezTo>
                  <a:pt x="37675" y="31477"/>
                  <a:pt x="37672" y="31475"/>
                  <a:pt x="37668" y="31472"/>
                </a:cubicBezTo>
                <a:lnTo>
                  <a:pt x="37668" y="31472"/>
                </a:lnTo>
                <a:cubicBezTo>
                  <a:pt x="37776" y="31527"/>
                  <a:pt x="37881" y="31588"/>
                  <a:pt x="37978" y="31649"/>
                </a:cubicBezTo>
                <a:lnTo>
                  <a:pt x="38128" y="31742"/>
                </a:lnTo>
                <a:cubicBezTo>
                  <a:pt x="38165" y="31761"/>
                  <a:pt x="38221" y="31798"/>
                  <a:pt x="38240" y="31817"/>
                </a:cubicBezTo>
                <a:cubicBezTo>
                  <a:pt x="38270" y="31832"/>
                  <a:pt x="38301" y="31860"/>
                  <a:pt x="38272" y="31860"/>
                </a:cubicBezTo>
                <a:cubicBezTo>
                  <a:pt x="38265" y="31860"/>
                  <a:pt x="38254" y="31858"/>
                  <a:pt x="38240" y="31855"/>
                </a:cubicBezTo>
                <a:lnTo>
                  <a:pt x="38072" y="31761"/>
                </a:lnTo>
                <a:lnTo>
                  <a:pt x="38072" y="31761"/>
                </a:lnTo>
                <a:cubicBezTo>
                  <a:pt x="38371" y="31930"/>
                  <a:pt x="38746" y="32136"/>
                  <a:pt x="39139" y="32342"/>
                </a:cubicBezTo>
                <a:lnTo>
                  <a:pt x="39439" y="32491"/>
                </a:lnTo>
                <a:lnTo>
                  <a:pt x="39794" y="32679"/>
                </a:lnTo>
                <a:cubicBezTo>
                  <a:pt x="40094" y="32810"/>
                  <a:pt x="40375" y="32941"/>
                  <a:pt x="40618" y="33053"/>
                </a:cubicBezTo>
                <a:lnTo>
                  <a:pt x="40675" y="33034"/>
                </a:lnTo>
                <a:cubicBezTo>
                  <a:pt x="40675" y="33016"/>
                  <a:pt x="40693" y="32997"/>
                  <a:pt x="40693" y="32960"/>
                </a:cubicBezTo>
                <a:lnTo>
                  <a:pt x="40712" y="32810"/>
                </a:lnTo>
                <a:cubicBezTo>
                  <a:pt x="40731" y="32716"/>
                  <a:pt x="40750" y="32641"/>
                  <a:pt x="40750" y="32548"/>
                </a:cubicBezTo>
                <a:cubicBezTo>
                  <a:pt x="40768" y="32454"/>
                  <a:pt x="40750" y="32379"/>
                  <a:pt x="40750" y="32304"/>
                </a:cubicBezTo>
                <a:cubicBezTo>
                  <a:pt x="40750" y="32210"/>
                  <a:pt x="40731" y="32136"/>
                  <a:pt x="40712" y="32061"/>
                </a:cubicBezTo>
                <a:lnTo>
                  <a:pt x="40656" y="31873"/>
                </a:lnTo>
                <a:cubicBezTo>
                  <a:pt x="40618" y="31836"/>
                  <a:pt x="40600" y="31798"/>
                  <a:pt x="40581" y="31761"/>
                </a:cubicBezTo>
                <a:cubicBezTo>
                  <a:pt x="40562" y="31724"/>
                  <a:pt x="40525" y="31667"/>
                  <a:pt x="40487" y="31649"/>
                </a:cubicBezTo>
                <a:lnTo>
                  <a:pt x="40487" y="31649"/>
                </a:lnTo>
                <a:cubicBezTo>
                  <a:pt x="40487" y="31649"/>
                  <a:pt x="40544" y="31649"/>
                  <a:pt x="40600" y="31686"/>
                </a:cubicBezTo>
                <a:cubicBezTo>
                  <a:pt x="40656" y="31724"/>
                  <a:pt x="40693" y="31761"/>
                  <a:pt x="40731" y="31798"/>
                </a:cubicBezTo>
                <a:cubicBezTo>
                  <a:pt x="40544" y="31480"/>
                  <a:pt x="40263" y="31218"/>
                  <a:pt x="39944" y="31012"/>
                </a:cubicBezTo>
                <a:cubicBezTo>
                  <a:pt x="39832" y="30937"/>
                  <a:pt x="39720" y="30862"/>
                  <a:pt x="39588" y="30806"/>
                </a:cubicBezTo>
                <a:cubicBezTo>
                  <a:pt x="39420" y="30656"/>
                  <a:pt x="39233" y="30525"/>
                  <a:pt x="39045" y="30413"/>
                </a:cubicBezTo>
                <a:cubicBezTo>
                  <a:pt x="39064" y="30375"/>
                  <a:pt x="39102" y="30338"/>
                  <a:pt x="39158" y="30338"/>
                </a:cubicBezTo>
                <a:cubicBezTo>
                  <a:pt x="39176" y="30328"/>
                  <a:pt x="39195" y="30324"/>
                  <a:pt x="39214" y="30324"/>
                </a:cubicBezTo>
                <a:cubicBezTo>
                  <a:pt x="39233" y="30324"/>
                  <a:pt x="39251" y="30328"/>
                  <a:pt x="39270" y="30338"/>
                </a:cubicBezTo>
                <a:cubicBezTo>
                  <a:pt x="39326" y="30338"/>
                  <a:pt x="39364" y="30357"/>
                  <a:pt x="39401" y="30375"/>
                </a:cubicBezTo>
                <a:lnTo>
                  <a:pt x="39476" y="30413"/>
                </a:lnTo>
                <a:cubicBezTo>
                  <a:pt x="39501" y="30425"/>
                  <a:pt x="39534" y="30438"/>
                  <a:pt x="39565" y="30456"/>
                </a:cubicBezTo>
                <a:lnTo>
                  <a:pt x="39565" y="30456"/>
                </a:lnTo>
                <a:cubicBezTo>
                  <a:pt x="39453" y="30371"/>
                  <a:pt x="39433" y="30351"/>
                  <a:pt x="39382" y="30300"/>
                </a:cubicBezTo>
                <a:cubicBezTo>
                  <a:pt x="39382" y="30263"/>
                  <a:pt x="39401" y="30207"/>
                  <a:pt x="39420" y="30169"/>
                </a:cubicBezTo>
                <a:lnTo>
                  <a:pt x="39476" y="30038"/>
                </a:lnTo>
                <a:lnTo>
                  <a:pt x="39551" y="29907"/>
                </a:lnTo>
                <a:lnTo>
                  <a:pt x="39551" y="29907"/>
                </a:lnTo>
                <a:cubicBezTo>
                  <a:pt x="39488" y="29970"/>
                  <a:pt x="39366" y="30075"/>
                  <a:pt x="39321" y="30075"/>
                </a:cubicBezTo>
                <a:cubicBezTo>
                  <a:pt x="39299" y="30075"/>
                  <a:pt x="39295" y="30050"/>
                  <a:pt x="39326" y="29982"/>
                </a:cubicBezTo>
                <a:cubicBezTo>
                  <a:pt x="39439" y="29832"/>
                  <a:pt x="39588" y="29720"/>
                  <a:pt x="39757" y="29626"/>
                </a:cubicBezTo>
                <a:cubicBezTo>
                  <a:pt x="39794" y="29589"/>
                  <a:pt x="39869" y="29551"/>
                  <a:pt x="39982" y="29476"/>
                </a:cubicBezTo>
                <a:cubicBezTo>
                  <a:pt x="40057" y="29420"/>
                  <a:pt x="40113" y="29364"/>
                  <a:pt x="40169" y="29308"/>
                </a:cubicBezTo>
                <a:cubicBezTo>
                  <a:pt x="40206" y="29252"/>
                  <a:pt x="40244" y="29214"/>
                  <a:pt x="40263" y="29158"/>
                </a:cubicBezTo>
                <a:cubicBezTo>
                  <a:pt x="40281" y="29121"/>
                  <a:pt x="40300" y="29083"/>
                  <a:pt x="40300" y="29046"/>
                </a:cubicBezTo>
                <a:lnTo>
                  <a:pt x="40300" y="29046"/>
                </a:lnTo>
                <a:cubicBezTo>
                  <a:pt x="40281" y="29064"/>
                  <a:pt x="40281" y="29102"/>
                  <a:pt x="40263" y="29102"/>
                </a:cubicBezTo>
                <a:cubicBezTo>
                  <a:pt x="40244" y="29102"/>
                  <a:pt x="40244" y="29064"/>
                  <a:pt x="40206" y="29008"/>
                </a:cubicBezTo>
                <a:cubicBezTo>
                  <a:pt x="40188" y="28896"/>
                  <a:pt x="40113" y="28709"/>
                  <a:pt x="40057" y="28503"/>
                </a:cubicBezTo>
                <a:lnTo>
                  <a:pt x="40057" y="28503"/>
                </a:lnTo>
                <a:cubicBezTo>
                  <a:pt x="40066" y="28516"/>
                  <a:pt x="40079" y="28520"/>
                  <a:pt x="40095" y="28520"/>
                </a:cubicBezTo>
                <a:cubicBezTo>
                  <a:pt x="40115" y="28520"/>
                  <a:pt x="40138" y="28514"/>
                  <a:pt x="40163" y="28514"/>
                </a:cubicBezTo>
                <a:cubicBezTo>
                  <a:pt x="40194" y="28514"/>
                  <a:pt x="40226" y="28524"/>
                  <a:pt x="40251" y="28570"/>
                </a:cubicBezTo>
                <a:lnTo>
                  <a:pt x="40251" y="28570"/>
                </a:lnTo>
                <a:cubicBezTo>
                  <a:pt x="40115" y="28270"/>
                  <a:pt x="39951" y="27985"/>
                  <a:pt x="39770" y="27701"/>
                </a:cubicBezTo>
                <a:lnTo>
                  <a:pt x="39770" y="27701"/>
                </a:lnTo>
                <a:cubicBezTo>
                  <a:pt x="39783" y="27717"/>
                  <a:pt x="39794" y="27724"/>
                  <a:pt x="39803" y="27724"/>
                </a:cubicBezTo>
                <a:cubicBezTo>
                  <a:pt x="39846" y="27724"/>
                  <a:pt x="39834" y="27556"/>
                  <a:pt x="39794" y="27398"/>
                </a:cubicBezTo>
                <a:cubicBezTo>
                  <a:pt x="39701" y="27267"/>
                  <a:pt x="39626" y="27136"/>
                  <a:pt x="39570" y="26986"/>
                </a:cubicBezTo>
                <a:cubicBezTo>
                  <a:pt x="39439" y="26742"/>
                  <a:pt x="39270" y="26443"/>
                  <a:pt x="39195" y="26330"/>
                </a:cubicBezTo>
                <a:lnTo>
                  <a:pt x="39195" y="26330"/>
                </a:lnTo>
                <a:lnTo>
                  <a:pt x="39401" y="26742"/>
                </a:lnTo>
                <a:cubicBezTo>
                  <a:pt x="39214" y="26368"/>
                  <a:pt x="38970" y="26031"/>
                  <a:pt x="38690" y="25731"/>
                </a:cubicBezTo>
                <a:cubicBezTo>
                  <a:pt x="38409" y="25431"/>
                  <a:pt x="38147" y="25113"/>
                  <a:pt x="37922" y="24776"/>
                </a:cubicBezTo>
                <a:lnTo>
                  <a:pt x="37922" y="24776"/>
                </a:lnTo>
                <a:cubicBezTo>
                  <a:pt x="37968" y="24822"/>
                  <a:pt x="38039" y="24865"/>
                  <a:pt x="38084" y="24865"/>
                </a:cubicBezTo>
                <a:cubicBezTo>
                  <a:pt x="38148" y="24865"/>
                  <a:pt x="38158" y="24775"/>
                  <a:pt x="37959" y="24476"/>
                </a:cubicBezTo>
                <a:cubicBezTo>
                  <a:pt x="37828" y="24364"/>
                  <a:pt x="37529" y="24139"/>
                  <a:pt x="37154" y="23802"/>
                </a:cubicBezTo>
                <a:cubicBezTo>
                  <a:pt x="36892" y="23446"/>
                  <a:pt x="36592" y="23091"/>
                  <a:pt x="36311" y="22735"/>
                </a:cubicBezTo>
                <a:lnTo>
                  <a:pt x="36311" y="22735"/>
                </a:lnTo>
                <a:cubicBezTo>
                  <a:pt x="36779" y="23147"/>
                  <a:pt x="37285" y="23634"/>
                  <a:pt x="37603" y="23971"/>
                </a:cubicBezTo>
                <a:cubicBezTo>
                  <a:pt x="37454" y="23727"/>
                  <a:pt x="37304" y="23503"/>
                  <a:pt x="37135" y="23297"/>
                </a:cubicBezTo>
                <a:cubicBezTo>
                  <a:pt x="37115" y="23256"/>
                  <a:pt x="37111" y="23238"/>
                  <a:pt x="37120" y="23238"/>
                </a:cubicBezTo>
                <a:cubicBezTo>
                  <a:pt x="37157" y="23238"/>
                  <a:pt x="37440" y="23589"/>
                  <a:pt x="37547" y="23727"/>
                </a:cubicBezTo>
                <a:cubicBezTo>
                  <a:pt x="37229" y="23297"/>
                  <a:pt x="36892" y="22866"/>
                  <a:pt x="36555" y="22435"/>
                </a:cubicBezTo>
                <a:cubicBezTo>
                  <a:pt x="36553" y="22439"/>
                  <a:pt x="36550" y="22441"/>
                  <a:pt x="36545" y="22441"/>
                </a:cubicBezTo>
                <a:cubicBezTo>
                  <a:pt x="36447" y="22441"/>
                  <a:pt x="35731" y="21607"/>
                  <a:pt x="35661" y="21607"/>
                </a:cubicBezTo>
                <a:cubicBezTo>
                  <a:pt x="35658" y="21607"/>
                  <a:pt x="35657" y="21608"/>
                  <a:pt x="35656" y="21611"/>
                </a:cubicBezTo>
                <a:cubicBezTo>
                  <a:pt x="36068" y="22042"/>
                  <a:pt x="36461" y="22491"/>
                  <a:pt x="36854" y="22922"/>
                </a:cubicBezTo>
                <a:cubicBezTo>
                  <a:pt x="36853" y="22927"/>
                  <a:pt x="36850" y="22930"/>
                  <a:pt x="36844" y="22930"/>
                </a:cubicBezTo>
                <a:cubicBezTo>
                  <a:pt x="36744" y="22930"/>
                  <a:pt x="35970" y="22200"/>
                  <a:pt x="35263" y="21386"/>
                </a:cubicBezTo>
                <a:cubicBezTo>
                  <a:pt x="35221" y="21319"/>
                  <a:pt x="35224" y="21294"/>
                  <a:pt x="35251" y="21294"/>
                </a:cubicBezTo>
                <a:cubicBezTo>
                  <a:pt x="35317" y="21294"/>
                  <a:pt x="35526" y="21443"/>
                  <a:pt x="35542" y="21443"/>
                </a:cubicBezTo>
                <a:cubicBezTo>
                  <a:pt x="35543" y="21443"/>
                  <a:pt x="35543" y="21443"/>
                  <a:pt x="35543" y="21443"/>
                </a:cubicBezTo>
                <a:cubicBezTo>
                  <a:pt x="35263" y="21162"/>
                  <a:pt x="34982" y="20862"/>
                  <a:pt x="34738" y="20544"/>
                </a:cubicBezTo>
                <a:lnTo>
                  <a:pt x="34738" y="20544"/>
                </a:lnTo>
                <a:lnTo>
                  <a:pt x="35094" y="20900"/>
                </a:lnTo>
                <a:cubicBezTo>
                  <a:pt x="34701" y="20394"/>
                  <a:pt x="34308" y="20169"/>
                  <a:pt x="33877" y="19533"/>
                </a:cubicBezTo>
                <a:cubicBezTo>
                  <a:pt x="33708" y="19345"/>
                  <a:pt x="33446" y="18877"/>
                  <a:pt x="33371" y="18877"/>
                </a:cubicBezTo>
                <a:cubicBezTo>
                  <a:pt x="33484" y="19102"/>
                  <a:pt x="33465" y="19270"/>
                  <a:pt x="33371" y="19345"/>
                </a:cubicBezTo>
                <a:lnTo>
                  <a:pt x="32772" y="18652"/>
                </a:lnTo>
                <a:lnTo>
                  <a:pt x="32772" y="18652"/>
                </a:lnTo>
                <a:lnTo>
                  <a:pt x="32828" y="18671"/>
                </a:lnTo>
                <a:lnTo>
                  <a:pt x="32716" y="18540"/>
                </a:lnTo>
                <a:lnTo>
                  <a:pt x="32697" y="18559"/>
                </a:lnTo>
                <a:cubicBezTo>
                  <a:pt x="32491" y="18334"/>
                  <a:pt x="32285" y="18091"/>
                  <a:pt x="32098" y="17866"/>
                </a:cubicBezTo>
                <a:cubicBezTo>
                  <a:pt x="32098" y="17856"/>
                  <a:pt x="32103" y="17851"/>
                  <a:pt x="32111" y="17851"/>
                </a:cubicBezTo>
                <a:cubicBezTo>
                  <a:pt x="32179" y="17851"/>
                  <a:pt x="32481" y="18121"/>
                  <a:pt x="32546" y="18121"/>
                </a:cubicBezTo>
                <a:cubicBezTo>
                  <a:pt x="32565" y="18121"/>
                  <a:pt x="32564" y="18097"/>
                  <a:pt x="32529" y="18034"/>
                </a:cubicBezTo>
                <a:cubicBezTo>
                  <a:pt x="32435" y="17978"/>
                  <a:pt x="32341" y="17885"/>
                  <a:pt x="32248" y="17810"/>
                </a:cubicBezTo>
                <a:cubicBezTo>
                  <a:pt x="32098" y="17566"/>
                  <a:pt x="32379" y="17866"/>
                  <a:pt x="31985" y="17398"/>
                </a:cubicBezTo>
                <a:cubicBezTo>
                  <a:pt x="31893" y="17371"/>
                  <a:pt x="31557" y="16905"/>
                  <a:pt x="31553" y="16905"/>
                </a:cubicBezTo>
                <a:lnTo>
                  <a:pt x="31553" y="16905"/>
                </a:lnTo>
                <a:cubicBezTo>
                  <a:pt x="31551" y="16905"/>
                  <a:pt x="31607" y="16985"/>
                  <a:pt x="31761" y="17210"/>
                </a:cubicBezTo>
                <a:cubicBezTo>
                  <a:pt x="31367" y="16780"/>
                  <a:pt x="31386" y="16724"/>
                  <a:pt x="30974" y="16180"/>
                </a:cubicBezTo>
                <a:lnTo>
                  <a:pt x="30974" y="16180"/>
                </a:lnTo>
                <a:cubicBezTo>
                  <a:pt x="30982" y="16207"/>
                  <a:pt x="30978" y="16219"/>
                  <a:pt x="30965" y="16219"/>
                </a:cubicBezTo>
                <a:cubicBezTo>
                  <a:pt x="30913" y="16219"/>
                  <a:pt x="30712" y="16027"/>
                  <a:pt x="30487" y="15787"/>
                </a:cubicBezTo>
                <a:cubicBezTo>
                  <a:pt x="30337" y="15581"/>
                  <a:pt x="30188" y="15375"/>
                  <a:pt x="30038" y="15188"/>
                </a:cubicBezTo>
                <a:cubicBezTo>
                  <a:pt x="30038" y="15169"/>
                  <a:pt x="30019" y="15151"/>
                  <a:pt x="30019" y="15151"/>
                </a:cubicBezTo>
                <a:cubicBezTo>
                  <a:pt x="29345" y="14158"/>
                  <a:pt x="29027" y="13615"/>
                  <a:pt x="28409" y="12697"/>
                </a:cubicBezTo>
                <a:cubicBezTo>
                  <a:pt x="28393" y="12602"/>
                  <a:pt x="28203" y="12267"/>
                  <a:pt x="28235" y="12267"/>
                </a:cubicBezTo>
                <a:cubicBezTo>
                  <a:pt x="28241" y="12267"/>
                  <a:pt x="28254" y="12278"/>
                  <a:pt x="28278" y="12304"/>
                </a:cubicBezTo>
                <a:cubicBezTo>
                  <a:pt x="28128" y="12136"/>
                  <a:pt x="27997" y="11967"/>
                  <a:pt x="27884" y="11780"/>
                </a:cubicBezTo>
                <a:cubicBezTo>
                  <a:pt x="27828" y="11664"/>
                  <a:pt x="27811" y="11619"/>
                  <a:pt x="27818" y="11619"/>
                </a:cubicBezTo>
                <a:cubicBezTo>
                  <a:pt x="27840" y="11619"/>
                  <a:pt x="28110" y="12069"/>
                  <a:pt x="28150" y="12069"/>
                </a:cubicBezTo>
                <a:cubicBezTo>
                  <a:pt x="28160" y="12069"/>
                  <a:pt x="28155" y="12040"/>
                  <a:pt x="28128" y="11967"/>
                </a:cubicBezTo>
                <a:cubicBezTo>
                  <a:pt x="28053" y="11948"/>
                  <a:pt x="27585" y="11237"/>
                  <a:pt x="27304" y="10843"/>
                </a:cubicBezTo>
                <a:lnTo>
                  <a:pt x="27304" y="10843"/>
                </a:lnTo>
                <a:cubicBezTo>
                  <a:pt x="27304" y="10993"/>
                  <a:pt x="27866" y="11798"/>
                  <a:pt x="28165" y="12192"/>
                </a:cubicBezTo>
                <a:cubicBezTo>
                  <a:pt x="28161" y="12194"/>
                  <a:pt x="28157" y="12195"/>
                  <a:pt x="28152" y="12195"/>
                </a:cubicBezTo>
                <a:cubicBezTo>
                  <a:pt x="28108" y="12195"/>
                  <a:pt x="28021" y="12122"/>
                  <a:pt x="27903" y="12004"/>
                </a:cubicBezTo>
                <a:cubicBezTo>
                  <a:pt x="27285" y="10993"/>
                  <a:pt x="26667" y="9982"/>
                  <a:pt x="26068" y="8952"/>
                </a:cubicBezTo>
                <a:cubicBezTo>
                  <a:pt x="25693" y="8259"/>
                  <a:pt x="24682" y="6536"/>
                  <a:pt x="24176" y="5506"/>
                </a:cubicBezTo>
                <a:cubicBezTo>
                  <a:pt x="24083" y="5375"/>
                  <a:pt x="23952" y="5169"/>
                  <a:pt x="23896" y="5113"/>
                </a:cubicBezTo>
                <a:cubicBezTo>
                  <a:pt x="23296" y="4027"/>
                  <a:pt x="22734" y="2959"/>
                  <a:pt x="22116" y="1892"/>
                </a:cubicBezTo>
                <a:cubicBezTo>
                  <a:pt x="21967" y="1611"/>
                  <a:pt x="21854" y="1368"/>
                  <a:pt x="21742" y="1162"/>
                </a:cubicBezTo>
                <a:cubicBezTo>
                  <a:pt x="21761" y="1162"/>
                  <a:pt x="21779" y="1162"/>
                  <a:pt x="21779" y="1143"/>
                </a:cubicBezTo>
                <a:cubicBezTo>
                  <a:pt x="21686" y="993"/>
                  <a:pt x="21592" y="843"/>
                  <a:pt x="21499" y="694"/>
                </a:cubicBezTo>
                <a:cubicBezTo>
                  <a:pt x="21480" y="656"/>
                  <a:pt x="21461" y="619"/>
                  <a:pt x="21442" y="600"/>
                </a:cubicBezTo>
                <a:lnTo>
                  <a:pt x="21442" y="600"/>
                </a:lnTo>
                <a:cubicBezTo>
                  <a:pt x="21455" y="600"/>
                  <a:pt x="21509" y="666"/>
                  <a:pt x="21521" y="666"/>
                </a:cubicBezTo>
                <a:cubicBezTo>
                  <a:pt x="21528" y="666"/>
                  <a:pt x="21523" y="650"/>
                  <a:pt x="21499" y="600"/>
                </a:cubicBezTo>
                <a:cubicBezTo>
                  <a:pt x="21442" y="562"/>
                  <a:pt x="21386" y="506"/>
                  <a:pt x="21330" y="450"/>
                </a:cubicBezTo>
                <a:cubicBezTo>
                  <a:pt x="21124" y="188"/>
                  <a:pt x="20862" y="76"/>
                  <a:pt x="20375" y="38"/>
                </a:cubicBezTo>
                <a:lnTo>
                  <a:pt x="20300" y="38"/>
                </a:lnTo>
                <a:cubicBezTo>
                  <a:pt x="20113" y="19"/>
                  <a:pt x="19925" y="1"/>
                  <a:pt x="1968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11"/>
          <p:cNvSpPr/>
          <p:nvPr/>
        </p:nvSpPr>
        <p:spPr>
          <a:xfrm rot="-3040573">
            <a:off x="5532143" y="-739444"/>
            <a:ext cx="6089015" cy="5994333"/>
          </a:xfrm>
          <a:custGeom>
            <a:avLst/>
            <a:gdLst/>
            <a:ahLst/>
            <a:cxnLst/>
            <a:rect l="l" t="t" r="r" b="b"/>
            <a:pathLst>
              <a:path w="44514" h="43821" extrusionOk="0">
                <a:moveTo>
                  <a:pt x="8727" y="20768"/>
                </a:moveTo>
                <a:lnTo>
                  <a:pt x="8727" y="20768"/>
                </a:lnTo>
                <a:cubicBezTo>
                  <a:pt x="8731" y="20773"/>
                  <a:pt x="8735" y="20778"/>
                  <a:pt x="8739" y="20783"/>
                </a:cubicBezTo>
                <a:lnTo>
                  <a:pt x="8739" y="20783"/>
                </a:lnTo>
                <a:cubicBezTo>
                  <a:pt x="8735" y="20778"/>
                  <a:pt x="8731" y="20773"/>
                  <a:pt x="8727" y="20768"/>
                </a:cubicBezTo>
                <a:close/>
                <a:moveTo>
                  <a:pt x="40251" y="28570"/>
                </a:moveTo>
                <a:cubicBezTo>
                  <a:pt x="40255" y="28579"/>
                  <a:pt x="40259" y="28587"/>
                  <a:pt x="40263" y="28596"/>
                </a:cubicBezTo>
                <a:cubicBezTo>
                  <a:pt x="40259" y="28586"/>
                  <a:pt x="40255" y="28578"/>
                  <a:pt x="40251" y="28570"/>
                </a:cubicBezTo>
                <a:close/>
                <a:moveTo>
                  <a:pt x="39565" y="30456"/>
                </a:moveTo>
                <a:cubicBezTo>
                  <a:pt x="39578" y="30465"/>
                  <a:pt x="39592" y="30476"/>
                  <a:pt x="39607" y="30488"/>
                </a:cubicBezTo>
                <a:cubicBezTo>
                  <a:pt x="39595" y="30475"/>
                  <a:pt x="39580" y="30465"/>
                  <a:pt x="39565" y="30456"/>
                </a:cubicBezTo>
                <a:close/>
                <a:moveTo>
                  <a:pt x="37504" y="31382"/>
                </a:moveTo>
                <a:cubicBezTo>
                  <a:pt x="37499" y="31382"/>
                  <a:pt x="37494" y="31383"/>
                  <a:pt x="37491" y="31387"/>
                </a:cubicBezTo>
                <a:cubicBezTo>
                  <a:pt x="37547" y="31411"/>
                  <a:pt x="37602" y="31438"/>
                  <a:pt x="37657" y="31466"/>
                </a:cubicBezTo>
                <a:lnTo>
                  <a:pt x="37657" y="31466"/>
                </a:lnTo>
                <a:cubicBezTo>
                  <a:pt x="37577" y="31413"/>
                  <a:pt x="37529" y="31382"/>
                  <a:pt x="37504" y="31382"/>
                </a:cubicBezTo>
                <a:close/>
                <a:moveTo>
                  <a:pt x="39963" y="35975"/>
                </a:moveTo>
                <a:lnTo>
                  <a:pt x="39963" y="35975"/>
                </a:lnTo>
                <a:cubicBezTo>
                  <a:pt x="40094" y="36106"/>
                  <a:pt x="40225" y="36274"/>
                  <a:pt x="40356" y="36443"/>
                </a:cubicBezTo>
                <a:lnTo>
                  <a:pt x="40338" y="36443"/>
                </a:lnTo>
                <a:cubicBezTo>
                  <a:pt x="40206" y="36293"/>
                  <a:pt x="40075" y="36143"/>
                  <a:pt x="39963" y="35975"/>
                </a:cubicBezTo>
                <a:close/>
                <a:moveTo>
                  <a:pt x="40288" y="36534"/>
                </a:moveTo>
                <a:cubicBezTo>
                  <a:pt x="40320" y="36534"/>
                  <a:pt x="40424" y="36619"/>
                  <a:pt x="40544" y="36705"/>
                </a:cubicBezTo>
                <a:lnTo>
                  <a:pt x="40717" y="36973"/>
                </a:lnTo>
                <a:lnTo>
                  <a:pt x="40717" y="36973"/>
                </a:lnTo>
                <a:lnTo>
                  <a:pt x="40656" y="36930"/>
                </a:lnTo>
                <a:lnTo>
                  <a:pt x="40281" y="36536"/>
                </a:lnTo>
                <a:cubicBezTo>
                  <a:pt x="40283" y="36535"/>
                  <a:pt x="40285" y="36534"/>
                  <a:pt x="40288" y="36534"/>
                </a:cubicBezTo>
                <a:close/>
                <a:moveTo>
                  <a:pt x="26367" y="38072"/>
                </a:moveTo>
                <a:cubicBezTo>
                  <a:pt x="26405" y="38091"/>
                  <a:pt x="26442" y="38109"/>
                  <a:pt x="26461" y="38128"/>
                </a:cubicBezTo>
                <a:lnTo>
                  <a:pt x="26517" y="38166"/>
                </a:lnTo>
                <a:cubicBezTo>
                  <a:pt x="26517" y="38184"/>
                  <a:pt x="26517" y="38203"/>
                  <a:pt x="26517" y="38222"/>
                </a:cubicBezTo>
                <a:cubicBezTo>
                  <a:pt x="26461" y="38166"/>
                  <a:pt x="26405" y="38128"/>
                  <a:pt x="26367" y="38109"/>
                </a:cubicBezTo>
                <a:cubicBezTo>
                  <a:pt x="26330" y="38072"/>
                  <a:pt x="26367" y="38091"/>
                  <a:pt x="26367" y="38072"/>
                </a:cubicBezTo>
                <a:close/>
                <a:moveTo>
                  <a:pt x="26536" y="38240"/>
                </a:moveTo>
                <a:lnTo>
                  <a:pt x="26536" y="38240"/>
                </a:lnTo>
                <a:cubicBezTo>
                  <a:pt x="26537" y="38247"/>
                  <a:pt x="26538" y="38254"/>
                  <a:pt x="26539" y="38261"/>
                </a:cubicBezTo>
                <a:lnTo>
                  <a:pt x="26539" y="38261"/>
                </a:lnTo>
                <a:cubicBezTo>
                  <a:pt x="26560" y="38271"/>
                  <a:pt x="26579" y="38283"/>
                  <a:pt x="26599" y="38296"/>
                </a:cubicBezTo>
                <a:lnTo>
                  <a:pt x="26599" y="38296"/>
                </a:lnTo>
                <a:cubicBezTo>
                  <a:pt x="26576" y="38278"/>
                  <a:pt x="26555" y="38259"/>
                  <a:pt x="26536" y="38240"/>
                </a:cubicBezTo>
                <a:close/>
                <a:moveTo>
                  <a:pt x="26536" y="38259"/>
                </a:moveTo>
                <a:lnTo>
                  <a:pt x="26536" y="38259"/>
                </a:lnTo>
                <a:cubicBezTo>
                  <a:pt x="26540" y="38280"/>
                  <a:pt x="26544" y="38302"/>
                  <a:pt x="26549" y="38325"/>
                </a:cubicBezTo>
                <a:lnTo>
                  <a:pt x="26549" y="38325"/>
                </a:lnTo>
                <a:cubicBezTo>
                  <a:pt x="26545" y="38304"/>
                  <a:pt x="26542" y="38283"/>
                  <a:pt x="26539" y="38261"/>
                </a:cubicBezTo>
                <a:lnTo>
                  <a:pt x="26539" y="38261"/>
                </a:lnTo>
                <a:cubicBezTo>
                  <a:pt x="26538" y="38260"/>
                  <a:pt x="26537" y="38260"/>
                  <a:pt x="26536" y="38259"/>
                </a:cubicBezTo>
                <a:close/>
                <a:moveTo>
                  <a:pt x="26599" y="38296"/>
                </a:moveTo>
                <a:lnTo>
                  <a:pt x="26599" y="38296"/>
                </a:lnTo>
                <a:cubicBezTo>
                  <a:pt x="26644" y="38332"/>
                  <a:pt x="26698" y="38365"/>
                  <a:pt x="26761" y="38390"/>
                </a:cubicBezTo>
                <a:cubicBezTo>
                  <a:pt x="26695" y="38364"/>
                  <a:pt x="26647" y="38328"/>
                  <a:pt x="26599" y="38296"/>
                </a:cubicBezTo>
                <a:close/>
                <a:moveTo>
                  <a:pt x="33933" y="39458"/>
                </a:moveTo>
                <a:lnTo>
                  <a:pt x="33933" y="39458"/>
                </a:lnTo>
                <a:cubicBezTo>
                  <a:pt x="34176" y="39645"/>
                  <a:pt x="34401" y="39832"/>
                  <a:pt x="34626" y="40057"/>
                </a:cubicBezTo>
                <a:cubicBezTo>
                  <a:pt x="34382" y="39888"/>
                  <a:pt x="34214" y="39720"/>
                  <a:pt x="34008" y="39551"/>
                </a:cubicBezTo>
                <a:lnTo>
                  <a:pt x="34008" y="39551"/>
                </a:lnTo>
                <a:lnTo>
                  <a:pt x="34476" y="40019"/>
                </a:lnTo>
                <a:cubicBezTo>
                  <a:pt x="34326" y="39907"/>
                  <a:pt x="34195" y="39813"/>
                  <a:pt x="34083" y="39720"/>
                </a:cubicBezTo>
                <a:lnTo>
                  <a:pt x="33933" y="39458"/>
                </a:lnTo>
                <a:close/>
                <a:moveTo>
                  <a:pt x="41854" y="42136"/>
                </a:moveTo>
                <a:lnTo>
                  <a:pt x="41854" y="42136"/>
                </a:lnTo>
                <a:cubicBezTo>
                  <a:pt x="41948" y="42267"/>
                  <a:pt x="42060" y="42454"/>
                  <a:pt x="42154" y="42641"/>
                </a:cubicBezTo>
                <a:cubicBezTo>
                  <a:pt x="42229" y="42772"/>
                  <a:pt x="42285" y="42922"/>
                  <a:pt x="42323" y="43072"/>
                </a:cubicBezTo>
                <a:cubicBezTo>
                  <a:pt x="42135" y="42772"/>
                  <a:pt x="41985" y="42454"/>
                  <a:pt x="41854" y="42136"/>
                </a:cubicBezTo>
                <a:close/>
                <a:moveTo>
                  <a:pt x="33671" y="43203"/>
                </a:moveTo>
                <a:cubicBezTo>
                  <a:pt x="33695" y="43218"/>
                  <a:pt x="33721" y="43233"/>
                  <a:pt x="33746" y="43247"/>
                </a:cubicBezTo>
                <a:lnTo>
                  <a:pt x="33746" y="43247"/>
                </a:lnTo>
                <a:cubicBezTo>
                  <a:pt x="33721" y="43232"/>
                  <a:pt x="33696" y="43218"/>
                  <a:pt x="33671" y="43203"/>
                </a:cubicBezTo>
                <a:close/>
                <a:moveTo>
                  <a:pt x="19270" y="1"/>
                </a:moveTo>
                <a:lnTo>
                  <a:pt x="19064" y="19"/>
                </a:lnTo>
                <a:cubicBezTo>
                  <a:pt x="16405" y="207"/>
                  <a:pt x="12866" y="1742"/>
                  <a:pt x="10674" y="2604"/>
                </a:cubicBezTo>
                <a:cubicBezTo>
                  <a:pt x="6611" y="4233"/>
                  <a:pt x="4495" y="7641"/>
                  <a:pt x="0" y="9046"/>
                </a:cubicBezTo>
                <a:cubicBezTo>
                  <a:pt x="56" y="9495"/>
                  <a:pt x="188" y="9926"/>
                  <a:pt x="412" y="10338"/>
                </a:cubicBezTo>
                <a:cubicBezTo>
                  <a:pt x="467" y="10555"/>
                  <a:pt x="538" y="10807"/>
                  <a:pt x="492" y="10807"/>
                </a:cubicBezTo>
                <a:cubicBezTo>
                  <a:pt x="491" y="10807"/>
                  <a:pt x="489" y="10807"/>
                  <a:pt x="487" y="10806"/>
                </a:cubicBezTo>
                <a:lnTo>
                  <a:pt x="487" y="10806"/>
                </a:lnTo>
                <a:cubicBezTo>
                  <a:pt x="918" y="11330"/>
                  <a:pt x="1349" y="12360"/>
                  <a:pt x="2210" y="13147"/>
                </a:cubicBezTo>
                <a:cubicBezTo>
                  <a:pt x="2241" y="13195"/>
                  <a:pt x="2248" y="13212"/>
                  <a:pt x="2241" y="13212"/>
                </a:cubicBezTo>
                <a:cubicBezTo>
                  <a:pt x="2225" y="13212"/>
                  <a:pt x="2111" y="13087"/>
                  <a:pt x="2093" y="13087"/>
                </a:cubicBezTo>
                <a:cubicBezTo>
                  <a:pt x="2089" y="13087"/>
                  <a:pt x="2090" y="13093"/>
                  <a:pt x="2098" y="13109"/>
                </a:cubicBezTo>
                <a:cubicBezTo>
                  <a:pt x="2416" y="13390"/>
                  <a:pt x="2678" y="13727"/>
                  <a:pt x="2903" y="14083"/>
                </a:cubicBezTo>
                <a:lnTo>
                  <a:pt x="2847" y="14027"/>
                </a:lnTo>
                <a:lnTo>
                  <a:pt x="2847" y="14027"/>
                </a:lnTo>
                <a:cubicBezTo>
                  <a:pt x="3952" y="15431"/>
                  <a:pt x="4401" y="16049"/>
                  <a:pt x="5731" y="17585"/>
                </a:cubicBezTo>
                <a:lnTo>
                  <a:pt x="5674" y="17454"/>
                </a:lnTo>
                <a:lnTo>
                  <a:pt x="5674" y="17454"/>
                </a:lnTo>
                <a:cubicBezTo>
                  <a:pt x="5974" y="17772"/>
                  <a:pt x="6012" y="17847"/>
                  <a:pt x="6143" y="17997"/>
                </a:cubicBezTo>
                <a:cubicBezTo>
                  <a:pt x="6193" y="18038"/>
                  <a:pt x="6219" y="18056"/>
                  <a:pt x="6226" y="18056"/>
                </a:cubicBezTo>
                <a:cubicBezTo>
                  <a:pt x="6272" y="18056"/>
                  <a:pt x="5568" y="17337"/>
                  <a:pt x="5639" y="17337"/>
                </a:cubicBezTo>
                <a:cubicBezTo>
                  <a:pt x="5648" y="17337"/>
                  <a:pt x="5671" y="17350"/>
                  <a:pt x="5712" y="17379"/>
                </a:cubicBezTo>
                <a:cubicBezTo>
                  <a:pt x="6068" y="17866"/>
                  <a:pt x="6461" y="18315"/>
                  <a:pt x="6892" y="18746"/>
                </a:cubicBezTo>
                <a:cubicBezTo>
                  <a:pt x="7397" y="19289"/>
                  <a:pt x="7903" y="19813"/>
                  <a:pt x="7978" y="19982"/>
                </a:cubicBezTo>
                <a:cubicBezTo>
                  <a:pt x="8121" y="20131"/>
                  <a:pt x="8170" y="20173"/>
                  <a:pt x="8182" y="20173"/>
                </a:cubicBezTo>
                <a:cubicBezTo>
                  <a:pt x="8197" y="20173"/>
                  <a:pt x="8151" y="20102"/>
                  <a:pt x="8169" y="20102"/>
                </a:cubicBezTo>
                <a:cubicBezTo>
                  <a:pt x="8182" y="20102"/>
                  <a:pt x="8232" y="20142"/>
                  <a:pt x="8371" y="20282"/>
                </a:cubicBezTo>
                <a:lnTo>
                  <a:pt x="8465" y="20431"/>
                </a:lnTo>
                <a:lnTo>
                  <a:pt x="8615" y="20525"/>
                </a:lnTo>
                <a:cubicBezTo>
                  <a:pt x="8933" y="20843"/>
                  <a:pt x="9045" y="21031"/>
                  <a:pt x="9027" y="21068"/>
                </a:cubicBezTo>
                <a:cubicBezTo>
                  <a:pt x="8955" y="20997"/>
                  <a:pt x="8817" y="20875"/>
                  <a:pt x="8739" y="20783"/>
                </a:cubicBezTo>
                <a:lnTo>
                  <a:pt x="8739" y="20783"/>
                </a:lnTo>
                <a:cubicBezTo>
                  <a:pt x="9080" y="21195"/>
                  <a:pt x="9759" y="21820"/>
                  <a:pt x="9963" y="22023"/>
                </a:cubicBezTo>
                <a:lnTo>
                  <a:pt x="9570" y="21592"/>
                </a:lnTo>
                <a:lnTo>
                  <a:pt x="9570" y="21592"/>
                </a:lnTo>
                <a:cubicBezTo>
                  <a:pt x="10880" y="22885"/>
                  <a:pt x="12416" y="24514"/>
                  <a:pt x="13652" y="25769"/>
                </a:cubicBezTo>
                <a:lnTo>
                  <a:pt x="13596" y="25656"/>
                </a:lnTo>
                <a:lnTo>
                  <a:pt x="13596" y="25656"/>
                </a:lnTo>
                <a:cubicBezTo>
                  <a:pt x="14532" y="26630"/>
                  <a:pt x="14289" y="26480"/>
                  <a:pt x="15244" y="27585"/>
                </a:cubicBezTo>
                <a:lnTo>
                  <a:pt x="15206" y="27548"/>
                </a:lnTo>
                <a:lnTo>
                  <a:pt x="15206" y="27548"/>
                </a:lnTo>
                <a:cubicBezTo>
                  <a:pt x="15450" y="27810"/>
                  <a:pt x="15693" y="28091"/>
                  <a:pt x="15918" y="28372"/>
                </a:cubicBezTo>
                <a:cubicBezTo>
                  <a:pt x="15880" y="28331"/>
                  <a:pt x="15861" y="28314"/>
                  <a:pt x="15855" y="28314"/>
                </a:cubicBezTo>
                <a:cubicBezTo>
                  <a:pt x="15827" y="28314"/>
                  <a:pt x="16082" y="28674"/>
                  <a:pt x="16054" y="28674"/>
                </a:cubicBezTo>
                <a:cubicBezTo>
                  <a:pt x="16047" y="28674"/>
                  <a:pt x="16017" y="28646"/>
                  <a:pt x="15955" y="28578"/>
                </a:cubicBezTo>
                <a:lnTo>
                  <a:pt x="15955" y="28578"/>
                </a:lnTo>
                <a:cubicBezTo>
                  <a:pt x="16311" y="29027"/>
                  <a:pt x="16686" y="29439"/>
                  <a:pt x="17098" y="29832"/>
                </a:cubicBezTo>
                <a:lnTo>
                  <a:pt x="17191" y="30038"/>
                </a:lnTo>
                <a:cubicBezTo>
                  <a:pt x="17454" y="30282"/>
                  <a:pt x="17697" y="30563"/>
                  <a:pt x="17903" y="30862"/>
                </a:cubicBezTo>
                <a:cubicBezTo>
                  <a:pt x="17813" y="30755"/>
                  <a:pt x="17776" y="30717"/>
                  <a:pt x="17767" y="30717"/>
                </a:cubicBezTo>
                <a:cubicBezTo>
                  <a:pt x="17747" y="30717"/>
                  <a:pt x="17875" y="30915"/>
                  <a:pt x="17847" y="30915"/>
                </a:cubicBezTo>
                <a:cubicBezTo>
                  <a:pt x="17834" y="30915"/>
                  <a:pt x="17788" y="30873"/>
                  <a:pt x="17678" y="30750"/>
                </a:cubicBezTo>
                <a:lnTo>
                  <a:pt x="17678" y="30750"/>
                </a:lnTo>
                <a:cubicBezTo>
                  <a:pt x="18502" y="32023"/>
                  <a:pt x="19139" y="32510"/>
                  <a:pt x="19420" y="33147"/>
                </a:cubicBezTo>
                <a:cubicBezTo>
                  <a:pt x="19496" y="33213"/>
                  <a:pt x="19538" y="33241"/>
                  <a:pt x="19555" y="33241"/>
                </a:cubicBezTo>
                <a:cubicBezTo>
                  <a:pt x="19649" y="33241"/>
                  <a:pt x="18905" y="32322"/>
                  <a:pt x="18916" y="32322"/>
                </a:cubicBezTo>
                <a:lnTo>
                  <a:pt x="18916" y="32322"/>
                </a:lnTo>
                <a:cubicBezTo>
                  <a:pt x="18918" y="32322"/>
                  <a:pt x="18929" y="32334"/>
                  <a:pt x="18952" y="32360"/>
                </a:cubicBezTo>
                <a:cubicBezTo>
                  <a:pt x="18927" y="32315"/>
                  <a:pt x="18923" y="32295"/>
                  <a:pt x="18933" y="32295"/>
                </a:cubicBezTo>
                <a:cubicBezTo>
                  <a:pt x="18987" y="32295"/>
                  <a:pt x="19446" y="32833"/>
                  <a:pt x="19682" y="33147"/>
                </a:cubicBezTo>
                <a:cubicBezTo>
                  <a:pt x="19975" y="33532"/>
                  <a:pt x="20035" y="33881"/>
                  <a:pt x="20811" y="34792"/>
                </a:cubicBezTo>
                <a:lnTo>
                  <a:pt x="20811" y="34792"/>
                </a:lnTo>
                <a:cubicBezTo>
                  <a:pt x="20773" y="34750"/>
                  <a:pt x="20748" y="34732"/>
                  <a:pt x="20693" y="34664"/>
                </a:cubicBezTo>
                <a:lnTo>
                  <a:pt x="20693" y="34664"/>
                </a:lnTo>
                <a:cubicBezTo>
                  <a:pt x="20955" y="35038"/>
                  <a:pt x="21330" y="35338"/>
                  <a:pt x="21630" y="35787"/>
                </a:cubicBezTo>
                <a:cubicBezTo>
                  <a:pt x="21910" y="35993"/>
                  <a:pt x="22098" y="36368"/>
                  <a:pt x="22266" y="36368"/>
                </a:cubicBezTo>
                <a:lnTo>
                  <a:pt x="21499" y="35525"/>
                </a:lnTo>
                <a:lnTo>
                  <a:pt x="21499" y="35525"/>
                </a:lnTo>
                <a:cubicBezTo>
                  <a:pt x="21723" y="35750"/>
                  <a:pt x="21948" y="35993"/>
                  <a:pt x="22210" y="36237"/>
                </a:cubicBezTo>
                <a:cubicBezTo>
                  <a:pt x="22454" y="36499"/>
                  <a:pt x="22753" y="36817"/>
                  <a:pt x="23146" y="37210"/>
                </a:cubicBezTo>
                <a:cubicBezTo>
                  <a:pt x="22959" y="37079"/>
                  <a:pt x="22791" y="36948"/>
                  <a:pt x="22641" y="36799"/>
                </a:cubicBezTo>
                <a:lnTo>
                  <a:pt x="22641" y="36799"/>
                </a:lnTo>
                <a:cubicBezTo>
                  <a:pt x="22847" y="37042"/>
                  <a:pt x="23090" y="37248"/>
                  <a:pt x="23334" y="37454"/>
                </a:cubicBezTo>
                <a:cubicBezTo>
                  <a:pt x="23072" y="37323"/>
                  <a:pt x="22847" y="37136"/>
                  <a:pt x="22641" y="36911"/>
                </a:cubicBezTo>
                <a:cubicBezTo>
                  <a:pt x="22341" y="36611"/>
                  <a:pt x="22023" y="36218"/>
                  <a:pt x="21761" y="35975"/>
                </a:cubicBezTo>
                <a:lnTo>
                  <a:pt x="21761" y="35975"/>
                </a:lnTo>
                <a:cubicBezTo>
                  <a:pt x="21910" y="36199"/>
                  <a:pt x="22079" y="36387"/>
                  <a:pt x="22248" y="36574"/>
                </a:cubicBezTo>
                <a:cubicBezTo>
                  <a:pt x="22375" y="36715"/>
                  <a:pt x="22470" y="36813"/>
                  <a:pt x="22437" y="36813"/>
                </a:cubicBezTo>
                <a:cubicBezTo>
                  <a:pt x="22426" y="36813"/>
                  <a:pt x="22401" y="36803"/>
                  <a:pt x="22360" y="36780"/>
                </a:cubicBezTo>
                <a:lnTo>
                  <a:pt x="22360" y="36780"/>
                </a:lnTo>
                <a:cubicBezTo>
                  <a:pt x="22622" y="36967"/>
                  <a:pt x="22866" y="37173"/>
                  <a:pt x="23090" y="37398"/>
                </a:cubicBezTo>
                <a:cubicBezTo>
                  <a:pt x="23409" y="37697"/>
                  <a:pt x="23802" y="37922"/>
                  <a:pt x="24214" y="38072"/>
                </a:cubicBezTo>
                <a:lnTo>
                  <a:pt x="24120" y="38091"/>
                </a:lnTo>
                <a:cubicBezTo>
                  <a:pt x="24345" y="38166"/>
                  <a:pt x="24551" y="38259"/>
                  <a:pt x="24776" y="38353"/>
                </a:cubicBezTo>
                <a:cubicBezTo>
                  <a:pt x="24607" y="38297"/>
                  <a:pt x="24476" y="38259"/>
                  <a:pt x="24326" y="38222"/>
                </a:cubicBezTo>
                <a:lnTo>
                  <a:pt x="24326" y="38222"/>
                </a:lnTo>
                <a:cubicBezTo>
                  <a:pt x="24607" y="38315"/>
                  <a:pt x="24851" y="38446"/>
                  <a:pt x="25206" y="38596"/>
                </a:cubicBezTo>
                <a:cubicBezTo>
                  <a:pt x="25244" y="38615"/>
                  <a:pt x="25300" y="38634"/>
                  <a:pt x="25337" y="38652"/>
                </a:cubicBezTo>
                <a:cubicBezTo>
                  <a:pt x="25394" y="38652"/>
                  <a:pt x="25431" y="38671"/>
                  <a:pt x="25506" y="38690"/>
                </a:cubicBezTo>
                <a:cubicBezTo>
                  <a:pt x="25637" y="38690"/>
                  <a:pt x="25768" y="38709"/>
                  <a:pt x="25899" y="38709"/>
                </a:cubicBezTo>
                <a:cubicBezTo>
                  <a:pt x="26012" y="38690"/>
                  <a:pt x="26143" y="38671"/>
                  <a:pt x="26255" y="38652"/>
                </a:cubicBezTo>
                <a:cubicBezTo>
                  <a:pt x="26367" y="38634"/>
                  <a:pt x="26480" y="38596"/>
                  <a:pt x="26592" y="38559"/>
                </a:cubicBezTo>
                <a:cubicBezTo>
                  <a:pt x="26578" y="38486"/>
                  <a:pt x="26563" y="38402"/>
                  <a:pt x="26549" y="38325"/>
                </a:cubicBezTo>
                <a:lnTo>
                  <a:pt x="26549" y="38325"/>
                </a:lnTo>
                <a:cubicBezTo>
                  <a:pt x="26562" y="38413"/>
                  <a:pt x="26573" y="38482"/>
                  <a:pt x="26573" y="38540"/>
                </a:cubicBezTo>
                <a:cubicBezTo>
                  <a:pt x="26499" y="38578"/>
                  <a:pt x="26424" y="38596"/>
                  <a:pt x="26349" y="38615"/>
                </a:cubicBezTo>
                <a:lnTo>
                  <a:pt x="26143" y="38652"/>
                </a:lnTo>
                <a:cubicBezTo>
                  <a:pt x="26049" y="38671"/>
                  <a:pt x="25974" y="38671"/>
                  <a:pt x="25881" y="38671"/>
                </a:cubicBezTo>
                <a:cubicBezTo>
                  <a:pt x="25768" y="38671"/>
                  <a:pt x="25768" y="38671"/>
                  <a:pt x="25787" y="38652"/>
                </a:cubicBezTo>
                <a:cubicBezTo>
                  <a:pt x="25806" y="38634"/>
                  <a:pt x="25862" y="38634"/>
                  <a:pt x="25843" y="38615"/>
                </a:cubicBezTo>
                <a:cubicBezTo>
                  <a:pt x="25731" y="38596"/>
                  <a:pt x="25637" y="38596"/>
                  <a:pt x="25525" y="38578"/>
                </a:cubicBezTo>
                <a:lnTo>
                  <a:pt x="25525" y="38578"/>
                </a:lnTo>
                <a:cubicBezTo>
                  <a:pt x="25575" y="38583"/>
                  <a:pt x="25625" y="38585"/>
                  <a:pt x="25675" y="38585"/>
                </a:cubicBezTo>
                <a:cubicBezTo>
                  <a:pt x="25811" y="38585"/>
                  <a:pt x="25944" y="38568"/>
                  <a:pt x="26068" y="38540"/>
                </a:cubicBezTo>
                <a:lnTo>
                  <a:pt x="26274" y="38503"/>
                </a:lnTo>
                <a:lnTo>
                  <a:pt x="26367" y="38484"/>
                </a:lnTo>
                <a:lnTo>
                  <a:pt x="26424" y="38428"/>
                </a:lnTo>
                <a:cubicBezTo>
                  <a:pt x="26405" y="38315"/>
                  <a:pt x="26386" y="38222"/>
                  <a:pt x="26386" y="38128"/>
                </a:cubicBezTo>
                <a:lnTo>
                  <a:pt x="26386" y="38128"/>
                </a:lnTo>
                <a:lnTo>
                  <a:pt x="26536" y="38240"/>
                </a:lnTo>
                <a:lnTo>
                  <a:pt x="26536" y="38184"/>
                </a:lnTo>
                <a:cubicBezTo>
                  <a:pt x="26854" y="38409"/>
                  <a:pt x="27266" y="38652"/>
                  <a:pt x="27472" y="38765"/>
                </a:cubicBezTo>
                <a:cubicBezTo>
                  <a:pt x="27850" y="38928"/>
                  <a:pt x="27985" y="38982"/>
                  <a:pt x="28005" y="38982"/>
                </a:cubicBezTo>
                <a:cubicBezTo>
                  <a:pt x="28041" y="38982"/>
                  <a:pt x="27680" y="38799"/>
                  <a:pt x="27733" y="38799"/>
                </a:cubicBezTo>
                <a:cubicBezTo>
                  <a:pt x="27747" y="38799"/>
                  <a:pt x="27787" y="38811"/>
                  <a:pt x="27866" y="38840"/>
                </a:cubicBezTo>
                <a:cubicBezTo>
                  <a:pt x="28240" y="39083"/>
                  <a:pt x="28484" y="39083"/>
                  <a:pt x="29027" y="39289"/>
                </a:cubicBezTo>
                <a:lnTo>
                  <a:pt x="29008" y="39345"/>
                </a:lnTo>
                <a:cubicBezTo>
                  <a:pt x="29120" y="39402"/>
                  <a:pt x="29251" y="39476"/>
                  <a:pt x="29364" y="39533"/>
                </a:cubicBezTo>
                <a:lnTo>
                  <a:pt x="29570" y="39664"/>
                </a:lnTo>
                <a:cubicBezTo>
                  <a:pt x="29645" y="39701"/>
                  <a:pt x="29701" y="39739"/>
                  <a:pt x="29776" y="39757"/>
                </a:cubicBezTo>
                <a:cubicBezTo>
                  <a:pt x="29851" y="39795"/>
                  <a:pt x="29925" y="39795"/>
                  <a:pt x="30394" y="40225"/>
                </a:cubicBezTo>
                <a:cubicBezTo>
                  <a:pt x="30244" y="40132"/>
                  <a:pt x="30075" y="40019"/>
                  <a:pt x="29925" y="39926"/>
                </a:cubicBezTo>
                <a:lnTo>
                  <a:pt x="29925" y="39926"/>
                </a:lnTo>
                <a:cubicBezTo>
                  <a:pt x="30094" y="40057"/>
                  <a:pt x="30263" y="40207"/>
                  <a:pt x="30450" y="40357"/>
                </a:cubicBezTo>
                <a:lnTo>
                  <a:pt x="30281" y="40300"/>
                </a:lnTo>
                <a:lnTo>
                  <a:pt x="30281" y="40300"/>
                </a:lnTo>
                <a:cubicBezTo>
                  <a:pt x="30731" y="40656"/>
                  <a:pt x="31143" y="41031"/>
                  <a:pt x="31536" y="41443"/>
                </a:cubicBezTo>
                <a:cubicBezTo>
                  <a:pt x="31517" y="41405"/>
                  <a:pt x="31517" y="41386"/>
                  <a:pt x="31536" y="41386"/>
                </a:cubicBezTo>
                <a:cubicBezTo>
                  <a:pt x="31591" y="41386"/>
                  <a:pt x="31808" y="41551"/>
                  <a:pt x="32173" y="41873"/>
                </a:cubicBezTo>
                <a:cubicBezTo>
                  <a:pt x="32282" y="41989"/>
                  <a:pt x="32282" y="42003"/>
                  <a:pt x="32271" y="42003"/>
                </a:cubicBezTo>
                <a:cubicBezTo>
                  <a:pt x="32267" y="42003"/>
                  <a:pt x="32263" y="42002"/>
                  <a:pt x="32260" y="42002"/>
                </a:cubicBezTo>
                <a:cubicBezTo>
                  <a:pt x="32250" y="42002"/>
                  <a:pt x="32281" y="42031"/>
                  <a:pt x="32641" y="42342"/>
                </a:cubicBezTo>
                <a:cubicBezTo>
                  <a:pt x="32397" y="42211"/>
                  <a:pt x="32173" y="42023"/>
                  <a:pt x="31985" y="41799"/>
                </a:cubicBezTo>
                <a:cubicBezTo>
                  <a:pt x="31948" y="41799"/>
                  <a:pt x="31817" y="41686"/>
                  <a:pt x="31761" y="41667"/>
                </a:cubicBezTo>
                <a:lnTo>
                  <a:pt x="31761" y="41667"/>
                </a:lnTo>
                <a:cubicBezTo>
                  <a:pt x="32117" y="42042"/>
                  <a:pt x="32510" y="42379"/>
                  <a:pt x="32922" y="42697"/>
                </a:cubicBezTo>
                <a:cubicBezTo>
                  <a:pt x="32851" y="42640"/>
                  <a:pt x="32769" y="42562"/>
                  <a:pt x="32709" y="42511"/>
                </a:cubicBezTo>
                <a:lnTo>
                  <a:pt x="32709" y="42511"/>
                </a:lnTo>
                <a:cubicBezTo>
                  <a:pt x="33052" y="42776"/>
                  <a:pt x="33428" y="43008"/>
                  <a:pt x="33821" y="43240"/>
                </a:cubicBezTo>
                <a:cubicBezTo>
                  <a:pt x="33893" y="43291"/>
                  <a:pt x="33909" y="43311"/>
                  <a:pt x="33894" y="43311"/>
                </a:cubicBezTo>
                <a:cubicBezTo>
                  <a:pt x="33876" y="43311"/>
                  <a:pt x="33814" y="43284"/>
                  <a:pt x="33746" y="43247"/>
                </a:cubicBezTo>
                <a:lnTo>
                  <a:pt x="33746" y="43247"/>
                </a:lnTo>
                <a:cubicBezTo>
                  <a:pt x="33846" y="43306"/>
                  <a:pt x="33940" y="43364"/>
                  <a:pt x="34045" y="43409"/>
                </a:cubicBezTo>
                <a:cubicBezTo>
                  <a:pt x="34120" y="43428"/>
                  <a:pt x="34176" y="43465"/>
                  <a:pt x="34289" y="43503"/>
                </a:cubicBezTo>
                <a:cubicBezTo>
                  <a:pt x="34401" y="43559"/>
                  <a:pt x="34532" y="43596"/>
                  <a:pt x="34663" y="43634"/>
                </a:cubicBezTo>
                <a:cubicBezTo>
                  <a:pt x="34626" y="43643"/>
                  <a:pt x="34584" y="43648"/>
                  <a:pt x="34542" y="43648"/>
                </a:cubicBezTo>
                <a:cubicBezTo>
                  <a:pt x="34499" y="43648"/>
                  <a:pt x="34457" y="43643"/>
                  <a:pt x="34420" y="43634"/>
                </a:cubicBezTo>
                <a:cubicBezTo>
                  <a:pt x="34345" y="43615"/>
                  <a:pt x="34251" y="43596"/>
                  <a:pt x="34158" y="43559"/>
                </a:cubicBezTo>
                <a:lnTo>
                  <a:pt x="34158" y="43559"/>
                </a:lnTo>
                <a:cubicBezTo>
                  <a:pt x="34195" y="43578"/>
                  <a:pt x="34233" y="43596"/>
                  <a:pt x="34270" y="43615"/>
                </a:cubicBezTo>
                <a:lnTo>
                  <a:pt x="34401" y="43652"/>
                </a:lnTo>
                <a:lnTo>
                  <a:pt x="34514" y="43709"/>
                </a:lnTo>
                <a:lnTo>
                  <a:pt x="34645" y="43746"/>
                </a:lnTo>
                <a:cubicBezTo>
                  <a:pt x="34813" y="43784"/>
                  <a:pt x="34982" y="43821"/>
                  <a:pt x="35150" y="43821"/>
                </a:cubicBezTo>
                <a:lnTo>
                  <a:pt x="35394" y="43821"/>
                </a:lnTo>
                <a:lnTo>
                  <a:pt x="35618" y="43802"/>
                </a:lnTo>
                <a:lnTo>
                  <a:pt x="35824" y="43802"/>
                </a:lnTo>
                <a:cubicBezTo>
                  <a:pt x="35899" y="43802"/>
                  <a:pt x="35974" y="43784"/>
                  <a:pt x="36049" y="43765"/>
                </a:cubicBezTo>
                <a:cubicBezTo>
                  <a:pt x="36006" y="43623"/>
                  <a:pt x="35953" y="43470"/>
                  <a:pt x="35963" y="43470"/>
                </a:cubicBezTo>
                <a:lnTo>
                  <a:pt x="35963" y="43470"/>
                </a:lnTo>
                <a:cubicBezTo>
                  <a:pt x="35966" y="43470"/>
                  <a:pt x="35975" y="43485"/>
                  <a:pt x="35993" y="43521"/>
                </a:cubicBezTo>
                <a:cubicBezTo>
                  <a:pt x="35881" y="43259"/>
                  <a:pt x="35749" y="42960"/>
                  <a:pt x="35600" y="42641"/>
                </a:cubicBezTo>
                <a:lnTo>
                  <a:pt x="35450" y="42360"/>
                </a:lnTo>
                <a:cubicBezTo>
                  <a:pt x="35394" y="42267"/>
                  <a:pt x="35338" y="42173"/>
                  <a:pt x="35300" y="42079"/>
                </a:cubicBezTo>
                <a:cubicBezTo>
                  <a:pt x="35094" y="41686"/>
                  <a:pt x="34869" y="41293"/>
                  <a:pt x="34701" y="40881"/>
                </a:cubicBezTo>
                <a:cubicBezTo>
                  <a:pt x="34645" y="40787"/>
                  <a:pt x="34588" y="40694"/>
                  <a:pt x="34532" y="40600"/>
                </a:cubicBezTo>
                <a:cubicBezTo>
                  <a:pt x="34401" y="40319"/>
                  <a:pt x="34270" y="40057"/>
                  <a:pt x="34139" y="39776"/>
                </a:cubicBezTo>
                <a:lnTo>
                  <a:pt x="34139" y="39776"/>
                </a:lnTo>
                <a:cubicBezTo>
                  <a:pt x="34364" y="39926"/>
                  <a:pt x="34663" y="40188"/>
                  <a:pt x="34963" y="40431"/>
                </a:cubicBezTo>
                <a:cubicBezTo>
                  <a:pt x="35465" y="40826"/>
                  <a:pt x="35984" y="41220"/>
                  <a:pt x="36110" y="41220"/>
                </a:cubicBezTo>
                <a:cubicBezTo>
                  <a:pt x="36115" y="41220"/>
                  <a:pt x="36120" y="41220"/>
                  <a:pt x="36124" y="41218"/>
                </a:cubicBezTo>
                <a:lnTo>
                  <a:pt x="36461" y="41518"/>
                </a:lnTo>
                <a:cubicBezTo>
                  <a:pt x="36367" y="41443"/>
                  <a:pt x="36330" y="41443"/>
                  <a:pt x="36236" y="41349"/>
                </a:cubicBezTo>
                <a:lnTo>
                  <a:pt x="36236" y="41349"/>
                </a:lnTo>
                <a:cubicBezTo>
                  <a:pt x="36424" y="41555"/>
                  <a:pt x="36648" y="41705"/>
                  <a:pt x="36911" y="41799"/>
                </a:cubicBezTo>
                <a:cubicBezTo>
                  <a:pt x="37229" y="41948"/>
                  <a:pt x="37547" y="42098"/>
                  <a:pt x="37847" y="42267"/>
                </a:cubicBezTo>
                <a:cubicBezTo>
                  <a:pt x="38142" y="42429"/>
                  <a:pt x="38391" y="42533"/>
                  <a:pt x="38336" y="42533"/>
                </a:cubicBezTo>
                <a:cubicBezTo>
                  <a:pt x="38321" y="42533"/>
                  <a:pt x="38285" y="42526"/>
                  <a:pt x="38221" y="42510"/>
                </a:cubicBezTo>
                <a:lnTo>
                  <a:pt x="38221" y="42510"/>
                </a:lnTo>
                <a:cubicBezTo>
                  <a:pt x="38446" y="42585"/>
                  <a:pt x="38671" y="42641"/>
                  <a:pt x="38914" y="42641"/>
                </a:cubicBezTo>
                <a:lnTo>
                  <a:pt x="39214" y="42641"/>
                </a:lnTo>
                <a:lnTo>
                  <a:pt x="39214" y="42398"/>
                </a:lnTo>
                <a:cubicBezTo>
                  <a:pt x="39214" y="42342"/>
                  <a:pt x="39214" y="42285"/>
                  <a:pt x="39195" y="42248"/>
                </a:cubicBezTo>
                <a:lnTo>
                  <a:pt x="39195" y="42248"/>
                </a:lnTo>
                <a:cubicBezTo>
                  <a:pt x="39439" y="42267"/>
                  <a:pt x="39663" y="42342"/>
                  <a:pt x="39888" y="42416"/>
                </a:cubicBezTo>
                <a:cubicBezTo>
                  <a:pt x="40169" y="42473"/>
                  <a:pt x="40450" y="42548"/>
                  <a:pt x="40712" y="42641"/>
                </a:cubicBezTo>
                <a:cubicBezTo>
                  <a:pt x="40839" y="42705"/>
                  <a:pt x="40876" y="42726"/>
                  <a:pt x="40868" y="42726"/>
                </a:cubicBezTo>
                <a:cubicBezTo>
                  <a:pt x="40861" y="42726"/>
                  <a:pt x="40828" y="42714"/>
                  <a:pt x="40787" y="42697"/>
                </a:cubicBezTo>
                <a:cubicBezTo>
                  <a:pt x="40695" y="42667"/>
                  <a:pt x="40616" y="42636"/>
                  <a:pt x="40610" y="42636"/>
                </a:cubicBezTo>
                <a:cubicBezTo>
                  <a:pt x="40609" y="42636"/>
                  <a:pt x="40612" y="42638"/>
                  <a:pt x="40618" y="42641"/>
                </a:cubicBezTo>
                <a:lnTo>
                  <a:pt x="41105" y="42828"/>
                </a:lnTo>
                <a:cubicBezTo>
                  <a:pt x="41255" y="42885"/>
                  <a:pt x="41424" y="42922"/>
                  <a:pt x="41573" y="42978"/>
                </a:cubicBezTo>
                <a:cubicBezTo>
                  <a:pt x="41684" y="43018"/>
                  <a:pt x="41714" y="43037"/>
                  <a:pt x="41680" y="43037"/>
                </a:cubicBezTo>
                <a:cubicBezTo>
                  <a:pt x="41651" y="43037"/>
                  <a:pt x="41574" y="43023"/>
                  <a:pt x="41461" y="42997"/>
                </a:cubicBezTo>
                <a:cubicBezTo>
                  <a:pt x="41311" y="42960"/>
                  <a:pt x="41143" y="42903"/>
                  <a:pt x="40993" y="42847"/>
                </a:cubicBezTo>
                <a:lnTo>
                  <a:pt x="40712" y="42735"/>
                </a:lnTo>
                <a:lnTo>
                  <a:pt x="40506" y="42641"/>
                </a:lnTo>
                <a:lnTo>
                  <a:pt x="40506" y="42641"/>
                </a:lnTo>
                <a:lnTo>
                  <a:pt x="40581" y="42697"/>
                </a:lnTo>
                <a:lnTo>
                  <a:pt x="40637" y="42735"/>
                </a:lnTo>
                <a:lnTo>
                  <a:pt x="40693" y="42772"/>
                </a:lnTo>
                <a:cubicBezTo>
                  <a:pt x="40787" y="42810"/>
                  <a:pt x="40862" y="42847"/>
                  <a:pt x="40937" y="42885"/>
                </a:cubicBezTo>
                <a:cubicBezTo>
                  <a:pt x="41087" y="42960"/>
                  <a:pt x="41218" y="43016"/>
                  <a:pt x="41367" y="43053"/>
                </a:cubicBezTo>
                <a:cubicBezTo>
                  <a:pt x="41648" y="43128"/>
                  <a:pt x="41929" y="43203"/>
                  <a:pt x="42529" y="43353"/>
                </a:cubicBezTo>
                <a:cubicBezTo>
                  <a:pt x="42416" y="43109"/>
                  <a:pt x="42323" y="42847"/>
                  <a:pt x="42191" y="42510"/>
                </a:cubicBezTo>
                <a:lnTo>
                  <a:pt x="42191" y="42510"/>
                </a:lnTo>
                <a:cubicBezTo>
                  <a:pt x="42323" y="42810"/>
                  <a:pt x="42472" y="43091"/>
                  <a:pt x="42622" y="43428"/>
                </a:cubicBezTo>
                <a:cubicBezTo>
                  <a:pt x="42529" y="43091"/>
                  <a:pt x="42416" y="42754"/>
                  <a:pt x="42266" y="42435"/>
                </a:cubicBezTo>
                <a:cubicBezTo>
                  <a:pt x="42154" y="42229"/>
                  <a:pt x="42060" y="41986"/>
                  <a:pt x="41911" y="41724"/>
                </a:cubicBezTo>
                <a:lnTo>
                  <a:pt x="41686" y="41274"/>
                </a:lnTo>
                <a:lnTo>
                  <a:pt x="41686" y="41274"/>
                </a:lnTo>
                <a:cubicBezTo>
                  <a:pt x="41723" y="41368"/>
                  <a:pt x="41911" y="41780"/>
                  <a:pt x="42023" y="42079"/>
                </a:cubicBezTo>
                <a:cubicBezTo>
                  <a:pt x="42079" y="42192"/>
                  <a:pt x="42117" y="42304"/>
                  <a:pt x="42135" y="42416"/>
                </a:cubicBezTo>
                <a:cubicBezTo>
                  <a:pt x="42133" y="42418"/>
                  <a:pt x="42131" y="42419"/>
                  <a:pt x="42129" y="42419"/>
                </a:cubicBezTo>
                <a:cubicBezTo>
                  <a:pt x="42105" y="42419"/>
                  <a:pt x="42046" y="42335"/>
                  <a:pt x="41911" y="42098"/>
                </a:cubicBezTo>
                <a:cubicBezTo>
                  <a:pt x="41779" y="41780"/>
                  <a:pt x="41592" y="41499"/>
                  <a:pt x="41386" y="41218"/>
                </a:cubicBezTo>
                <a:cubicBezTo>
                  <a:pt x="41424" y="41199"/>
                  <a:pt x="41386" y="41106"/>
                  <a:pt x="41293" y="40975"/>
                </a:cubicBezTo>
                <a:lnTo>
                  <a:pt x="41161" y="40769"/>
                </a:lnTo>
                <a:cubicBezTo>
                  <a:pt x="41124" y="40731"/>
                  <a:pt x="41105" y="40675"/>
                  <a:pt x="41068" y="40637"/>
                </a:cubicBezTo>
                <a:lnTo>
                  <a:pt x="41068" y="40637"/>
                </a:lnTo>
                <a:lnTo>
                  <a:pt x="41180" y="40656"/>
                </a:lnTo>
                <a:cubicBezTo>
                  <a:pt x="41087" y="40563"/>
                  <a:pt x="41012" y="40525"/>
                  <a:pt x="40881" y="40357"/>
                </a:cubicBezTo>
                <a:cubicBezTo>
                  <a:pt x="40829" y="40293"/>
                  <a:pt x="40822" y="40264"/>
                  <a:pt x="40840" y="40264"/>
                </a:cubicBezTo>
                <a:cubicBezTo>
                  <a:pt x="40849" y="40264"/>
                  <a:pt x="40863" y="40270"/>
                  <a:pt x="40881" y="40282"/>
                </a:cubicBezTo>
                <a:cubicBezTo>
                  <a:pt x="40899" y="40282"/>
                  <a:pt x="40918" y="40300"/>
                  <a:pt x="40937" y="40319"/>
                </a:cubicBezTo>
                <a:lnTo>
                  <a:pt x="40993" y="40375"/>
                </a:lnTo>
                <a:lnTo>
                  <a:pt x="41124" y="40488"/>
                </a:lnTo>
                <a:cubicBezTo>
                  <a:pt x="41143" y="40497"/>
                  <a:pt x="41154" y="40502"/>
                  <a:pt x="41157" y="40502"/>
                </a:cubicBezTo>
                <a:cubicBezTo>
                  <a:pt x="41167" y="40502"/>
                  <a:pt x="41119" y="40463"/>
                  <a:pt x="41049" y="40394"/>
                </a:cubicBezTo>
                <a:cubicBezTo>
                  <a:pt x="40969" y="40314"/>
                  <a:pt x="40879" y="40243"/>
                  <a:pt x="40909" y="40243"/>
                </a:cubicBezTo>
                <a:cubicBezTo>
                  <a:pt x="40921" y="40243"/>
                  <a:pt x="40953" y="40255"/>
                  <a:pt x="41012" y="40282"/>
                </a:cubicBezTo>
                <a:cubicBezTo>
                  <a:pt x="41143" y="40375"/>
                  <a:pt x="41274" y="40450"/>
                  <a:pt x="41424" y="40525"/>
                </a:cubicBezTo>
                <a:cubicBezTo>
                  <a:pt x="41742" y="40694"/>
                  <a:pt x="42117" y="40900"/>
                  <a:pt x="42622" y="41106"/>
                </a:cubicBezTo>
                <a:lnTo>
                  <a:pt x="42660" y="41143"/>
                </a:lnTo>
                <a:lnTo>
                  <a:pt x="42716" y="41162"/>
                </a:lnTo>
                <a:lnTo>
                  <a:pt x="42809" y="41218"/>
                </a:lnTo>
                <a:lnTo>
                  <a:pt x="42903" y="41255"/>
                </a:lnTo>
                <a:cubicBezTo>
                  <a:pt x="42909" y="41268"/>
                  <a:pt x="42911" y="41272"/>
                  <a:pt x="42909" y="41272"/>
                </a:cubicBezTo>
                <a:cubicBezTo>
                  <a:pt x="42905" y="41272"/>
                  <a:pt x="42884" y="41255"/>
                  <a:pt x="42847" y="41255"/>
                </a:cubicBezTo>
                <a:cubicBezTo>
                  <a:pt x="42775" y="41231"/>
                  <a:pt x="42680" y="41200"/>
                  <a:pt x="42655" y="41200"/>
                </a:cubicBezTo>
                <a:cubicBezTo>
                  <a:pt x="42642" y="41200"/>
                  <a:pt x="42650" y="41210"/>
                  <a:pt x="42697" y="41237"/>
                </a:cubicBezTo>
                <a:cubicBezTo>
                  <a:pt x="42959" y="41330"/>
                  <a:pt x="43221" y="41424"/>
                  <a:pt x="43446" y="41499"/>
                </a:cubicBezTo>
                <a:cubicBezTo>
                  <a:pt x="43633" y="41555"/>
                  <a:pt x="43577" y="41555"/>
                  <a:pt x="43559" y="41555"/>
                </a:cubicBezTo>
                <a:cubicBezTo>
                  <a:pt x="43773" y="41622"/>
                  <a:pt x="43834" y="41632"/>
                  <a:pt x="43865" y="41632"/>
                </a:cubicBezTo>
                <a:cubicBezTo>
                  <a:pt x="43877" y="41632"/>
                  <a:pt x="43885" y="41630"/>
                  <a:pt x="43896" y="41630"/>
                </a:cubicBezTo>
                <a:cubicBezTo>
                  <a:pt x="43903" y="41626"/>
                  <a:pt x="43912" y="41624"/>
                  <a:pt x="43924" y="41624"/>
                </a:cubicBezTo>
                <a:cubicBezTo>
                  <a:pt x="43972" y="41624"/>
                  <a:pt x="44078" y="41657"/>
                  <a:pt x="44420" y="41761"/>
                </a:cubicBezTo>
                <a:lnTo>
                  <a:pt x="44514" y="41761"/>
                </a:lnTo>
                <a:lnTo>
                  <a:pt x="44495" y="41724"/>
                </a:lnTo>
                <a:cubicBezTo>
                  <a:pt x="44457" y="41667"/>
                  <a:pt x="44420" y="41611"/>
                  <a:pt x="44401" y="41536"/>
                </a:cubicBezTo>
                <a:cubicBezTo>
                  <a:pt x="44326" y="41368"/>
                  <a:pt x="44251" y="41181"/>
                  <a:pt x="44139" y="40956"/>
                </a:cubicBezTo>
                <a:cubicBezTo>
                  <a:pt x="44102" y="40843"/>
                  <a:pt x="44027" y="40712"/>
                  <a:pt x="43952" y="40581"/>
                </a:cubicBezTo>
                <a:cubicBezTo>
                  <a:pt x="43896" y="40431"/>
                  <a:pt x="43802" y="40319"/>
                  <a:pt x="43727" y="40188"/>
                </a:cubicBezTo>
                <a:cubicBezTo>
                  <a:pt x="43615" y="40001"/>
                  <a:pt x="43465" y="39813"/>
                  <a:pt x="43315" y="39664"/>
                </a:cubicBezTo>
                <a:cubicBezTo>
                  <a:pt x="43288" y="39610"/>
                  <a:pt x="43286" y="39592"/>
                  <a:pt x="43296" y="39592"/>
                </a:cubicBezTo>
                <a:cubicBezTo>
                  <a:pt x="43317" y="39592"/>
                  <a:pt x="43393" y="39672"/>
                  <a:pt x="43408" y="39672"/>
                </a:cubicBezTo>
                <a:cubicBezTo>
                  <a:pt x="43410" y="39672"/>
                  <a:pt x="43411" y="39670"/>
                  <a:pt x="43409" y="39664"/>
                </a:cubicBezTo>
                <a:cubicBezTo>
                  <a:pt x="43053" y="39214"/>
                  <a:pt x="42866" y="39046"/>
                  <a:pt x="42716" y="38877"/>
                </a:cubicBezTo>
                <a:cubicBezTo>
                  <a:pt x="42547" y="38709"/>
                  <a:pt x="42416" y="38578"/>
                  <a:pt x="42060" y="38240"/>
                </a:cubicBezTo>
                <a:cubicBezTo>
                  <a:pt x="41911" y="38034"/>
                  <a:pt x="41742" y="37828"/>
                  <a:pt x="41573" y="37622"/>
                </a:cubicBezTo>
                <a:lnTo>
                  <a:pt x="41573" y="37622"/>
                </a:lnTo>
                <a:cubicBezTo>
                  <a:pt x="41672" y="37752"/>
                  <a:pt x="41700" y="37806"/>
                  <a:pt x="41679" y="37806"/>
                </a:cubicBezTo>
                <a:cubicBezTo>
                  <a:pt x="41622" y="37806"/>
                  <a:pt x="41227" y="37442"/>
                  <a:pt x="40862" y="37117"/>
                </a:cubicBezTo>
                <a:lnTo>
                  <a:pt x="40862" y="37117"/>
                </a:lnTo>
                <a:lnTo>
                  <a:pt x="40918" y="37192"/>
                </a:lnTo>
                <a:lnTo>
                  <a:pt x="40918" y="37192"/>
                </a:lnTo>
                <a:lnTo>
                  <a:pt x="40750" y="37023"/>
                </a:lnTo>
                <a:cubicBezTo>
                  <a:pt x="40750" y="37023"/>
                  <a:pt x="40750" y="37023"/>
                  <a:pt x="40750" y="37023"/>
                </a:cubicBezTo>
                <a:lnTo>
                  <a:pt x="40750" y="37023"/>
                </a:lnTo>
                <a:lnTo>
                  <a:pt x="40862" y="37117"/>
                </a:lnTo>
                <a:lnTo>
                  <a:pt x="40862" y="37117"/>
                </a:lnTo>
                <a:lnTo>
                  <a:pt x="40830" y="37078"/>
                </a:lnTo>
                <a:lnTo>
                  <a:pt x="40830" y="37078"/>
                </a:lnTo>
                <a:cubicBezTo>
                  <a:pt x="40981" y="37179"/>
                  <a:pt x="41112" y="37268"/>
                  <a:pt x="41161" y="37268"/>
                </a:cubicBezTo>
                <a:cubicBezTo>
                  <a:pt x="41173" y="37268"/>
                  <a:pt x="41180" y="37262"/>
                  <a:pt x="41180" y="37248"/>
                </a:cubicBezTo>
                <a:cubicBezTo>
                  <a:pt x="41105" y="37173"/>
                  <a:pt x="41012" y="37098"/>
                  <a:pt x="40937" y="37023"/>
                </a:cubicBezTo>
                <a:lnTo>
                  <a:pt x="40937" y="37023"/>
                </a:lnTo>
                <a:cubicBezTo>
                  <a:pt x="40978" y="37051"/>
                  <a:pt x="41009" y="37068"/>
                  <a:pt x="41015" y="37068"/>
                </a:cubicBezTo>
                <a:cubicBezTo>
                  <a:pt x="41018" y="37068"/>
                  <a:pt x="41017" y="37066"/>
                  <a:pt x="41012" y="37061"/>
                </a:cubicBezTo>
                <a:cubicBezTo>
                  <a:pt x="40937" y="36986"/>
                  <a:pt x="40862" y="36911"/>
                  <a:pt x="40787" y="36836"/>
                </a:cubicBezTo>
                <a:lnTo>
                  <a:pt x="40693" y="36611"/>
                </a:lnTo>
                <a:lnTo>
                  <a:pt x="40637" y="36593"/>
                </a:lnTo>
                <a:cubicBezTo>
                  <a:pt x="40338" y="36237"/>
                  <a:pt x="40057" y="35881"/>
                  <a:pt x="39776" y="35544"/>
                </a:cubicBezTo>
                <a:lnTo>
                  <a:pt x="39251" y="35038"/>
                </a:lnTo>
                <a:cubicBezTo>
                  <a:pt x="39083" y="34870"/>
                  <a:pt x="38914" y="34682"/>
                  <a:pt x="38727" y="34495"/>
                </a:cubicBezTo>
                <a:cubicBezTo>
                  <a:pt x="38558" y="34289"/>
                  <a:pt x="38390" y="34064"/>
                  <a:pt x="38203" y="33821"/>
                </a:cubicBezTo>
                <a:cubicBezTo>
                  <a:pt x="38109" y="33709"/>
                  <a:pt x="38034" y="33559"/>
                  <a:pt x="37941" y="33428"/>
                </a:cubicBezTo>
                <a:cubicBezTo>
                  <a:pt x="37847" y="33278"/>
                  <a:pt x="37753" y="33109"/>
                  <a:pt x="37678" y="32960"/>
                </a:cubicBezTo>
                <a:lnTo>
                  <a:pt x="37678" y="32960"/>
                </a:lnTo>
                <a:cubicBezTo>
                  <a:pt x="37750" y="33064"/>
                  <a:pt x="37790" y="33098"/>
                  <a:pt x="37815" y="33098"/>
                </a:cubicBezTo>
                <a:cubicBezTo>
                  <a:pt x="37863" y="33098"/>
                  <a:pt x="37861" y="32978"/>
                  <a:pt x="37922" y="32978"/>
                </a:cubicBezTo>
                <a:cubicBezTo>
                  <a:pt x="37997" y="33240"/>
                  <a:pt x="38128" y="33484"/>
                  <a:pt x="38296" y="33690"/>
                </a:cubicBezTo>
                <a:cubicBezTo>
                  <a:pt x="38502" y="33971"/>
                  <a:pt x="38708" y="34289"/>
                  <a:pt x="38952" y="34589"/>
                </a:cubicBezTo>
                <a:cubicBezTo>
                  <a:pt x="38808" y="34401"/>
                  <a:pt x="38782" y="34343"/>
                  <a:pt x="38800" y="34343"/>
                </a:cubicBezTo>
                <a:cubicBezTo>
                  <a:pt x="38812" y="34343"/>
                  <a:pt x="38846" y="34371"/>
                  <a:pt x="38877" y="34401"/>
                </a:cubicBezTo>
                <a:cubicBezTo>
                  <a:pt x="38577" y="34046"/>
                  <a:pt x="38315" y="33671"/>
                  <a:pt x="38072" y="33278"/>
                </a:cubicBezTo>
                <a:cubicBezTo>
                  <a:pt x="38147" y="33278"/>
                  <a:pt x="37978" y="33016"/>
                  <a:pt x="37866" y="32679"/>
                </a:cubicBezTo>
                <a:cubicBezTo>
                  <a:pt x="37866" y="32706"/>
                  <a:pt x="37860" y="32719"/>
                  <a:pt x="37850" y="32719"/>
                </a:cubicBezTo>
                <a:cubicBezTo>
                  <a:pt x="37811" y="32719"/>
                  <a:pt x="37707" y="32537"/>
                  <a:pt x="37603" y="32285"/>
                </a:cubicBezTo>
                <a:lnTo>
                  <a:pt x="37435" y="31817"/>
                </a:lnTo>
                <a:cubicBezTo>
                  <a:pt x="37397" y="31686"/>
                  <a:pt x="37379" y="31574"/>
                  <a:pt x="37341" y="31461"/>
                </a:cubicBezTo>
                <a:lnTo>
                  <a:pt x="37341" y="31461"/>
                </a:lnTo>
                <a:cubicBezTo>
                  <a:pt x="37397" y="31499"/>
                  <a:pt x="37416" y="31555"/>
                  <a:pt x="37435" y="31611"/>
                </a:cubicBezTo>
                <a:cubicBezTo>
                  <a:pt x="37472" y="31686"/>
                  <a:pt x="37491" y="31780"/>
                  <a:pt x="37547" y="31967"/>
                </a:cubicBezTo>
                <a:cubicBezTo>
                  <a:pt x="37547" y="31911"/>
                  <a:pt x="37547" y="31836"/>
                  <a:pt x="37529" y="31780"/>
                </a:cubicBezTo>
                <a:cubicBezTo>
                  <a:pt x="37510" y="31742"/>
                  <a:pt x="37491" y="31705"/>
                  <a:pt x="37472" y="31667"/>
                </a:cubicBezTo>
                <a:lnTo>
                  <a:pt x="37379" y="31461"/>
                </a:lnTo>
                <a:lnTo>
                  <a:pt x="37341" y="31349"/>
                </a:lnTo>
                <a:lnTo>
                  <a:pt x="37323" y="31293"/>
                </a:lnTo>
                <a:lnTo>
                  <a:pt x="37323" y="31274"/>
                </a:lnTo>
                <a:cubicBezTo>
                  <a:pt x="37450" y="31310"/>
                  <a:pt x="37559" y="31382"/>
                  <a:pt x="37668" y="31472"/>
                </a:cubicBezTo>
                <a:lnTo>
                  <a:pt x="37668" y="31472"/>
                </a:lnTo>
                <a:cubicBezTo>
                  <a:pt x="37665" y="31470"/>
                  <a:pt x="37661" y="31468"/>
                  <a:pt x="37657" y="31466"/>
                </a:cubicBezTo>
                <a:lnTo>
                  <a:pt x="37657" y="31466"/>
                </a:lnTo>
                <a:cubicBezTo>
                  <a:pt x="37664" y="31471"/>
                  <a:pt x="37671" y="31475"/>
                  <a:pt x="37678" y="31480"/>
                </a:cubicBezTo>
                <a:cubicBezTo>
                  <a:pt x="37675" y="31477"/>
                  <a:pt x="37672" y="31475"/>
                  <a:pt x="37668" y="31472"/>
                </a:cubicBezTo>
                <a:lnTo>
                  <a:pt x="37668" y="31472"/>
                </a:lnTo>
                <a:cubicBezTo>
                  <a:pt x="37776" y="31527"/>
                  <a:pt x="37881" y="31588"/>
                  <a:pt x="37978" y="31649"/>
                </a:cubicBezTo>
                <a:lnTo>
                  <a:pt x="38128" y="31742"/>
                </a:lnTo>
                <a:cubicBezTo>
                  <a:pt x="38165" y="31761"/>
                  <a:pt x="38221" y="31798"/>
                  <a:pt x="38240" y="31817"/>
                </a:cubicBezTo>
                <a:cubicBezTo>
                  <a:pt x="38270" y="31832"/>
                  <a:pt x="38301" y="31860"/>
                  <a:pt x="38272" y="31860"/>
                </a:cubicBezTo>
                <a:cubicBezTo>
                  <a:pt x="38265" y="31860"/>
                  <a:pt x="38254" y="31858"/>
                  <a:pt x="38240" y="31855"/>
                </a:cubicBezTo>
                <a:lnTo>
                  <a:pt x="38072" y="31761"/>
                </a:lnTo>
                <a:lnTo>
                  <a:pt x="38072" y="31761"/>
                </a:lnTo>
                <a:cubicBezTo>
                  <a:pt x="38371" y="31930"/>
                  <a:pt x="38746" y="32136"/>
                  <a:pt x="39139" y="32342"/>
                </a:cubicBezTo>
                <a:lnTo>
                  <a:pt x="39439" y="32491"/>
                </a:lnTo>
                <a:lnTo>
                  <a:pt x="39794" y="32679"/>
                </a:lnTo>
                <a:cubicBezTo>
                  <a:pt x="40094" y="32810"/>
                  <a:pt x="40375" y="32941"/>
                  <a:pt x="40618" y="33053"/>
                </a:cubicBezTo>
                <a:lnTo>
                  <a:pt x="40675" y="33034"/>
                </a:lnTo>
                <a:cubicBezTo>
                  <a:pt x="40675" y="33016"/>
                  <a:pt x="40693" y="32997"/>
                  <a:pt x="40693" y="32960"/>
                </a:cubicBezTo>
                <a:lnTo>
                  <a:pt x="40712" y="32810"/>
                </a:lnTo>
                <a:cubicBezTo>
                  <a:pt x="40731" y="32716"/>
                  <a:pt x="40750" y="32641"/>
                  <a:pt x="40750" y="32548"/>
                </a:cubicBezTo>
                <a:cubicBezTo>
                  <a:pt x="40768" y="32454"/>
                  <a:pt x="40750" y="32379"/>
                  <a:pt x="40750" y="32304"/>
                </a:cubicBezTo>
                <a:cubicBezTo>
                  <a:pt x="40750" y="32210"/>
                  <a:pt x="40731" y="32136"/>
                  <a:pt x="40712" y="32061"/>
                </a:cubicBezTo>
                <a:lnTo>
                  <a:pt x="40656" y="31873"/>
                </a:lnTo>
                <a:cubicBezTo>
                  <a:pt x="40618" y="31836"/>
                  <a:pt x="40600" y="31798"/>
                  <a:pt x="40581" y="31761"/>
                </a:cubicBezTo>
                <a:cubicBezTo>
                  <a:pt x="40562" y="31724"/>
                  <a:pt x="40525" y="31667"/>
                  <a:pt x="40487" y="31649"/>
                </a:cubicBezTo>
                <a:lnTo>
                  <a:pt x="40487" y="31649"/>
                </a:lnTo>
                <a:cubicBezTo>
                  <a:pt x="40487" y="31649"/>
                  <a:pt x="40544" y="31649"/>
                  <a:pt x="40600" y="31686"/>
                </a:cubicBezTo>
                <a:cubicBezTo>
                  <a:pt x="40656" y="31724"/>
                  <a:pt x="40693" y="31761"/>
                  <a:pt x="40731" y="31798"/>
                </a:cubicBezTo>
                <a:cubicBezTo>
                  <a:pt x="40544" y="31480"/>
                  <a:pt x="40263" y="31218"/>
                  <a:pt x="39944" y="31012"/>
                </a:cubicBezTo>
                <a:cubicBezTo>
                  <a:pt x="39832" y="30937"/>
                  <a:pt x="39720" y="30862"/>
                  <a:pt x="39588" y="30806"/>
                </a:cubicBezTo>
                <a:cubicBezTo>
                  <a:pt x="39420" y="30656"/>
                  <a:pt x="39233" y="30525"/>
                  <a:pt x="39045" y="30413"/>
                </a:cubicBezTo>
                <a:cubicBezTo>
                  <a:pt x="39064" y="30375"/>
                  <a:pt x="39102" y="30338"/>
                  <a:pt x="39158" y="30338"/>
                </a:cubicBezTo>
                <a:cubicBezTo>
                  <a:pt x="39176" y="30328"/>
                  <a:pt x="39195" y="30324"/>
                  <a:pt x="39214" y="30324"/>
                </a:cubicBezTo>
                <a:cubicBezTo>
                  <a:pt x="39233" y="30324"/>
                  <a:pt x="39251" y="30328"/>
                  <a:pt x="39270" y="30338"/>
                </a:cubicBezTo>
                <a:cubicBezTo>
                  <a:pt x="39326" y="30338"/>
                  <a:pt x="39364" y="30357"/>
                  <a:pt x="39401" y="30375"/>
                </a:cubicBezTo>
                <a:lnTo>
                  <a:pt x="39476" y="30413"/>
                </a:lnTo>
                <a:cubicBezTo>
                  <a:pt x="39501" y="30425"/>
                  <a:pt x="39534" y="30438"/>
                  <a:pt x="39565" y="30456"/>
                </a:cubicBezTo>
                <a:lnTo>
                  <a:pt x="39565" y="30456"/>
                </a:lnTo>
                <a:cubicBezTo>
                  <a:pt x="39453" y="30371"/>
                  <a:pt x="39433" y="30351"/>
                  <a:pt x="39382" y="30300"/>
                </a:cubicBezTo>
                <a:cubicBezTo>
                  <a:pt x="39382" y="30263"/>
                  <a:pt x="39401" y="30207"/>
                  <a:pt x="39420" y="30169"/>
                </a:cubicBezTo>
                <a:lnTo>
                  <a:pt x="39476" y="30038"/>
                </a:lnTo>
                <a:lnTo>
                  <a:pt x="39551" y="29907"/>
                </a:lnTo>
                <a:lnTo>
                  <a:pt x="39551" y="29907"/>
                </a:lnTo>
                <a:cubicBezTo>
                  <a:pt x="39488" y="29970"/>
                  <a:pt x="39366" y="30075"/>
                  <a:pt x="39321" y="30075"/>
                </a:cubicBezTo>
                <a:cubicBezTo>
                  <a:pt x="39299" y="30075"/>
                  <a:pt x="39295" y="30050"/>
                  <a:pt x="39326" y="29982"/>
                </a:cubicBezTo>
                <a:cubicBezTo>
                  <a:pt x="39439" y="29832"/>
                  <a:pt x="39588" y="29720"/>
                  <a:pt x="39757" y="29626"/>
                </a:cubicBezTo>
                <a:cubicBezTo>
                  <a:pt x="39794" y="29589"/>
                  <a:pt x="39869" y="29551"/>
                  <a:pt x="39982" y="29476"/>
                </a:cubicBezTo>
                <a:cubicBezTo>
                  <a:pt x="40057" y="29420"/>
                  <a:pt x="40113" y="29364"/>
                  <a:pt x="40169" y="29308"/>
                </a:cubicBezTo>
                <a:cubicBezTo>
                  <a:pt x="40206" y="29252"/>
                  <a:pt x="40244" y="29214"/>
                  <a:pt x="40263" y="29158"/>
                </a:cubicBezTo>
                <a:cubicBezTo>
                  <a:pt x="40281" y="29121"/>
                  <a:pt x="40300" y="29083"/>
                  <a:pt x="40300" y="29046"/>
                </a:cubicBezTo>
                <a:lnTo>
                  <a:pt x="40300" y="29046"/>
                </a:lnTo>
                <a:cubicBezTo>
                  <a:pt x="40281" y="29064"/>
                  <a:pt x="40281" y="29102"/>
                  <a:pt x="40263" y="29102"/>
                </a:cubicBezTo>
                <a:cubicBezTo>
                  <a:pt x="40244" y="29102"/>
                  <a:pt x="40244" y="29064"/>
                  <a:pt x="40206" y="29008"/>
                </a:cubicBezTo>
                <a:cubicBezTo>
                  <a:pt x="40188" y="28896"/>
                  <a:pt x="40113" y="28709"/>
                  <a:pt x="40057" y="28503"/>
                </a:cubicBezTo>
                <a:lnTo>
                  <a:pt x="40057" y="28503"/>
                </a:lnTo>
                <a:cubicBezTo>
                  <a:pt x="40066" y="28516"/>
                  <a:pt x="40079" y="28520"/>
                  <a:pt x="40095" y="28520"/>
                </a:cubicBezTo>
                <a:cubicBezTo>
                  <a:pt x="40115" y="28520"/>
                  <a:pt x="40138" y="28514"/>
                  <a:pt x="40163" y="28514"/>
                </a:cubicBezTo>
                <a:cubicBezTo>
                  <a:pt x="40194" y="28514"/>
                  <a:pt x="40226" y="28524"/>
                  <a:pt x="40251" y="28570"/>
                </a:cubicBezTo>
                <a:lnTo>
                  <a:pt x="40251" y="28570"/>
                </a:lnTo>
                <a:cubicBezTo>
                  <a:pt x="40115" y="28270"/>
                  <a:pt x="39951" y="27985"/>
                  <a:pt x="39770" y="27701"/>
                </a:cubicBezTo>
                <a:lnTo>
                  <a:pt x="39770" y="27701"/>
                </a:lnTo>
                <a:cubicBezTo>
                  <a:pt x="39783" y="27717"/>
                  <a:pt x="39794" y="27724"/>
                  <a:pt x="39803" y="27724"/>
                </a:cubicBezTo>
                <a:cubicBezTo>
                  <a:pt x="39846" y="27724"/>
                  <a:pt x="39834" y="27556"/>
                  <a:pt x="39794" y="27398"/>
                </a:cubicBezTo>
                <a:cubicBezTo>
                  <a:pt x="39701" y="27267"/>
                  <a:pt x="39626" y="27136"/>
                  <a:pt x="39570" y="26986"/>
                </a:cubicBezTo>
                <a:cubicBezTo>
                  <a:pt x="39439" y="26742"/>
                  <a:pt x="39270" y="26443"/>
                  <a:pt x="39195" y="26330"/>
                </a:cubicBezTo>
                <a:lnTo>
                  <a:pt x="39195" y="26330"/>
                </a:lnTo>
                <a:lnTo>
                  <a:pt x="39401" y="26742"/>
                </a:lnTo>
                <a:cubicBezTo>
                  <a:pt x="39214" y="26368"/>
                  <a:pt x="38970" y="26031"/>
                  <a:pt x="38690" y="25731"/>
                </a:cubicBezTo>
                <a:cubicBezTo>
                  <a:pt x="38409" y="25431"/>
                  <a:pt x="38147" y="25113"/>
                  <a:pt x="37922" y="24776"/>
                </a:cubicBezTo>
                <a:lnTo>
                  <a:pt x="37922" y="24776"/>
                </a:lnTo>
                <a:cubicBezTo>
                  <a:pt x="37968" y="24822"/>
                  <a:pt x="38039" y="24865"/>
                  <a:pt x="38084" y="24865"/>
                </a:cubicBezTo>
                <a:cubicBezTo>
                  <a:pt x="38148" y="24865"/>
                  <a:pt x="38158" y="24775"/>
                  <a:pt x="37959" y="24476"/>
                </a:cubicBezTo>
                <a:cubicBezTo>
                  <a:pt x="37828" y="24364"/>
                  <a:pt x="37529" y="24139"/>
                  <a:pt x="37154" y="23802"/>
                </a:cubicBezTo>
                <a:cubicBezTo>
                  <a:pt x="36892" y="23446"/>
                  <a:pt x="36592" y="23091"/>
                  <a:pt x="36311" y="22735"/>
                </a:cubicBezTo>
                <a:lnTo>
                  <a:pt x="36311" y="22735"/>
                </a:lnTo>
                <a:cubicBezTo>
                  <a:pt x="36779" y="23147"/>
                  <a:pt x="37285" y="23634"/>
                  <a:pt x="37603" y="23971"/>
                </a:cubicBezTo>
                <a:cubicBezTo>
                  <a:pt x="37454" y="23727"/>
                  <a:pt x="37304" y="23503"/>
                  <a:pt x="37135" y="23297"/>
                </a:cubicBezTo>
                <a:cubicBezTo>
                  <a:pt x="37115" y="23256"/>
                  <a:pt x="37111" y="23238"/>
                  <a:pt x="37120" y="23238"/>
                </a:cubicBezTo>
                <a:cubicBezTo>
                  <a:pt x="37157" y="23238"/>
                  <a:pt x="37440" y="23589"/>
                  <a:pt x="37547" y="23727"/>
                </a:cubicBezTo>
                <a:cubicBezTo>
                  <a:pt x="37229" y="23297"/>
                  <a:pt x="36892" y="22866"/>
                  <a:pt x="36555" y="22435"/>
                </a:cubicBezTo>
                <a:cubicBezTo>
                  <a:pt x="36553" y="22439"/>
                  <a:pt x="36550" y="22441"/>
                  <a:pt x="36545" y="22441"/>
                </a:cubicBezTo>
                <a:cubicBezTo>
                  <a:pt x="36447" y="22441"/>
                  <a:pt x="35731" y="21607"/>
                  <a:pt x="35661" y="21607"/>
                </a:cubicBezTo>
                <a:cubicBezTo>
                  <a:pt x="35658" y="21607"/>
                  <a:pt x="35657" y="21608"/>
                  <a:pt x="35656" y="21611"/>
                </a:cubicBezTo>
                <a:cubicBezTo>
                  <a:pt x="36068" y="22042"/>
                  <a:pt x="36461" y="22491"/>
                  <a:pt x="36854" y="22922"/>
                </a:cubicBezTo>
                <a:cubicBezTo>
                  <a:pt x="36853" y="22927"/>
                  <a:pt x="36850" y="22930"/>
                  <a:pt x="36844" y="22930"/>
                </a:cubicBezTo>
                <a:cubicBezTo>
                  <a:pt x="36744" y="22930"/>
                  <a:pt x="35970" y="22200"/>
                  <a:pt x="35263" y="21386"/>
                </a:cubicBezTo>
                <a:cubicBezTo>
                  <a:pt x="35221" y="21319"/>
                  <a:pt x="35224" y="21294"/>
                  <a:pt x="35251" y="21294"/>
                </a:cubicBezTo>
                <a:cubicBezTo>
                  <a:pt x="35317" y="21294"/>
                  <a:pt x="35526" y="21443"/>
                  <a:pt x="35542" y="21443"/>
                </a:cubicBezTo>
                <a:cubicBezTo>
                  <a:pt x="35543" y="21443"/>
                  <a:pt x="35543" y="21443"/>
                  <a:pt x="35543" y="21443"/>
                </a:cubicBezTo>
                <a:cubicBezTo>
                  <a:pt x="35263" y="21162"/>
                  <a:pt x="34982" y="20862"/>
                  <a:pt x="34738" y="20544"/>
                </a:cubicBezTo>
                <a:lnTo>
                  <a:pt x="34738" y="20544"/>
                </a:lnTo>
                <a:lnTo>
                  <a:pt x="35094" y="20900"/>
                </a:lnTo>
                <a:cubicBezTo>
                  <a:pt x="34701" y="20394"/>
                  <a:pt x="34308" y="20169"/>
                  <a:pt x="33877" y="19533"/>
                </a:cubicBezTo>
                <a:cubicBezTo>
                  <a:pt x="33708" y="19345"/>
                  <a:pt x="33446" y="18877"/>
                  <a:pt x="33371" y="18877"/>
                </a:cubicBezTo>
                <a:cubicBezTo>
                  <a:pt x="33484" y="19102"/>
                  <a:pt x="33465" y="19270"/>
                  <a:pt x="33371" y="19345"/>
                </a:cubicBezTo>
                <a:lnTo>
                  <a:pt x="32772" y="18652"/>
                </a:lnTo>
                <a:lnTo>
                  <a:pt x="32772" y="18652"/>
                </a:lnTo>
                <a:lnTo>
                  <a:pt x="32828" y="18671"/>
                </a:lnTo>
                <a:lnTo>
                  <a:pt x="32716" y="18540"/>
                </a:lnTo>
                <a:lnTo>
                  <a:pt x="32697" y="18559"/>
                </a:lnTo>
                <a:cubicBezTo>
                  <a:pt x="32491" y="18334"/>
                  <a:pt x="32285" y="18091"/>
                  <a:pt x="32098" y="17866"/>
                </a:cubicBezTo>
                <a:cubicBezTo>
                  <a:pt x="32098" y="17856"/>
                  <a:pt x="32103" y="17851"/>
                  <a:pt x="32111" y="17851"/>
                </a:cubicBezTo>
                <a:cubicBezTo>
                  <a:pt x="32179" y="17851"/>
                  <a:pt x="32481" y="18121"/>
                  <a:pt x="32546" y="18121"/>
                </a:cubicBezTo>
                <a:cubicBezTo>
                  <a:pt x="32565" y="18121"/>
                  <a:pt x="32564" y="18097"/>
                  <a:pt x="32529" y="18034"/>
                </a:cubicBezTo>
                <a:cubicBezTo>
                  <a:pt x="32435" y="17978"/>
                  <a:pt x="32341" y="17885"/>
                  <a:pt x="32248" y="17810"/>
                </a:cubicBezTo>
                <a:cubicBezTo>
                  <a:pt x="32098" y="17566"/>
                  <a:pt x="32379" y="17866"/>
                  <a:pt x="31985" y="17398"/>
                </a:cubicBezTo>
                <a:cubicBezTo>
                  <a:pt x="31893" y="17371"/>
                  <a:pt x="31557" y="16905"/>
                  <a:pt x="31553" y="16905"/>
                </a:cubicBezTo>
                <a:lnTo>
                  <a:pt x="31553" y="16905"/>
                </a:lnTo>
                <a:cubicBezTo>
                  <a:pt x="31551" y="16905"/>
                  <a:pt x="31607" y="16985"/>
                  <a:pt x="31761" y="17210"/>
                </a:cubicBezTo>
                <a:cubicBezTo>
                  <a:pt x="31367" y="16780"/>
                  <a:pt x="31386" y="16724"/>
                  <a:pt x="30974" y="16180"/>
                </a:cubicBezTo>
                <a:lnTo>
                  <a:pt x="30974" y="16180"/>
                </a:lnTo>
                <a:cubicBezTo>
                  <a:pt x="30982" y="16207"/>
                  <a:pt x="30978" y="16219"/>
                  <a:pt x="30965" y="16219"/>
                </a:cubicBezTo>
                <a:cubicBezTo>
                  <a:pt x="30913" y="16219"/>
                  <a:pt x="30712" y="16027"/>
                  <a:pt x="30487" y="15787"/>
                </a:cubicBezTo>
                <a:cubicBezTo>
                  <a:pt x="30337" y="15581"/>
                  <a:pt x="30188" y="15375"/>
                  <a:pt x="30038" y="15188"/>
                </a:cubicBezTo>
                <a:cubicBezTo>
                  <a:pt x="30038" y="15169"/>
                  <a:pt x="30019" y="15151"/>
                  <a:pt x="30019" y="15151"/>
                </a:cubicBezTo>
                <a:cubicBezTo>
                  <a:pt x="29345" y="14158"/>
                  <a:pt x="29027" y="13615"/>
                  <a:pt x="28409" y="12697"/>
                </a:cubicBezTo>
                <a:cubicBezTo>
                  <a:pt x="28393" y="12602"/>
                  <a:pt x="28203" y="12267"/>
                  <a:pt x="28235" y="12267"/>
                </a:cubicBezTo>
                <a:cubicBezTo>
                  <a:pt x="28241" y="12267"/>
                  <a:pt x="28254" y="12278"/>
                  <a:pt x="28278" y="12304"/>
                </a:cubicBezTo>
                <a:cubicBezTo>
                  <a:pt x="28128" y="12136"/>
                  <a:pt x="27997" y="11967"/>
                  <a:pt x="27884" y="11780"/>
                </a:cubicBezTo>
                <a:cubicBezTo>
                  <a:pt x="27828" y="11664"/>
                  <a:pt x="27811" y="11619"/>
                  <a:pt x="27818" y="11619"/>
                </a:cubicBezTo>
                <a:cubicBezTo>
                  <a:pt x="27840" y="11619"/>
                  <a:pt x="28110" y="12069"/>
                  <a:pt x="28150" y="12069"/>
                </a:cubicBezTo>
                <a:cubicBezTo>
                  <a:pt x="28160" y="12069"/>
                  <a:pt x="28155" y="12040"/>
                  <a:pt x="28128" y="11967"/>
                </a:cubicBezTo>
                <a:cubicBezTo>
                  <a:pt x="28053" y="11948"/>
                  <a:pt x="27585" y="11237"/>
                  <a:pt x="27304" y="10843"/>
                </a:cubicBezTo>
                <a:lnTo>
                  <a:pt x="27304" y="10843"/>
                </a:lnTo>
                <a:cubicBezTo>
                  <a:pt x="27304" y="10993"/>
                  <a:pt x="27866" y="11798"/>
                  <a:pt x="28165" y="12192"/>
                </a:cubicBezTo>
                <a:cubicBezTo>
                  <a:pt x="28161" y="12194"/>
                  <a:pt x="28157" y="12195"/>
                  <a:pt x="28152" y="12195"/>
                </a:cubicBezTo>
                <a:cubicBezTo>
                  <a:pt x="28108" y="12195"/>
                  <a:pt x="28021" y="12122"/>
                  <a:pt x="27903" y="12004"/>
                </a:cubicBezTo>
                <a:cubicBezTo>
                  <a:pt x="27285" y="10993"/>
                  <a:pt x="26667" y="9982"/>
                  <a:pt x="26068" y="8952"/>
                </a:cubicBezTo>
                <a:cubicBezTo>
                  <a:pt x="25693" y="8259"/>
                  <a:pt x="24682" y="6536"/>
                  <a:pt x="24176" y="5506"/>
                </a:cubicBezTo>
                <a:cubicBezTo>
                  <a:pt x="24083" y="5375"/>
                  <a:pt x="23952" y="5169"/>
                  <a:pt x="23896" y="5113"/>
                </a:cubicBezTo>
                <a:cubicBezTo>
                  <a:pt x="23296" y="4027"/>
                  <a:pt x="22734" y="2959"/>
                  <a:pt x="22116" y="1892"/>
                </a:cubicBezTo>
                <a:cubicBezTo>
                  <a:pt x="21967" y="1611"/>
                  <a:pt x="21854" y="1368"/>
                  <a:pt x="21742" y="1162"/>
                </a:cubicBezTo>
                <a:cubicBezTo>
                  <a:pt x="21761" y="1162"/>
                  <a:pt x="21779" y="1162"/>
                  <a:pt x="21779" y="1143"/>
                </a:cubicBezTo>
                <a:cubicBezTo>
                  <a:pt x="21686" y="993"/>
                  <a:pt x="21592" y="843"/>
                  <a:pt x="21499" y="694"/>
                </a:cubicBezTo>
                <a:cubicBezTo>
                  <a:pt x="21480" y="656"/>
                  <a:pt x="21461" y="619"/>
                  <a:pt x="21442" y="600"/>
                </a:cubicBezTo>
                <a:lnTo>
                  <a:pt x="21442" y="600"/>
                </a:lnTo>
                <a:cubicBezTo>
                  <a:pt x="21455" y="600"/>
                  <a:pt x="21509" y="666"/>
                  <a:pt x="21521" y="666"/>
                </a:cubicBezTo>
                <a:cubicBezTo>
                  <a:pt x="21528" y="666"/>
                  <a:pt x="21523" y="650"/>
                  <a:pt x="21499" y="600"/>
                </a:cubicBezTo>
                <a:cubicBezTo>
                  <a:pt x="21442" y="562"/>
                  <a:pt x="21386" y="506"/>
                  <a:pt x="21330" y="450"/>
                </a:cubicBezTo>
                <a:cubicBezTo>
                  <a:pt x="21124" y="188"/>
                  <a:pt x="20862" y="76"/>
                  <a:pt x="20375" y="38"/>
                </a:cubicBezTo>
                <a:lnTo>
                  <a:pt x="20300" y="38"/>
                </a:lnTo>
                <a:cubicBezTo>
                  <a:pt x="20113" y="19"/>
                  <a:pt x="19925" y="1"/>
                  <a:pt x="1968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11"/>
          <p:cNvSpPr txBox="1">
            <a:spLocks noGrp="1"/>
          </p:cNvSpPr>
          <p:nvPr>
            <p:ph type="title" hasCustomPrompt="1"/>
          </p:nvPr>
        </p:nvSpPr>
        <p:spPr>
          <a:xfrm>
            <a:off x="960400" y="717767"/>
            <a:ext cx="10271200" cy="2360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2" name="Google Shape;112;p11"/>
          <p:cNvSpPr txBox="1">
            <a:spLocks noGrp="1"/>
          </p:cNvSpPr>
          <p:nvPr>
            <p:ph type="subTitle" idx="1"/>
          </p:nvPr>
        </p:nvSpPr>
        <p:spPr>
          <a:xfrm>
            <a:off x="960400" y="2809467"/>
            <a:ext cx="10271200" cy="606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13" name="Google Shape;113;p11"/>
          <p:cNvGrpSpPr/>
          <p:nvPr/>
        </p:nvGrpSpPr>
        <p:grpSpPr>
          <a:xfrm rot="-2295052">
            <a:off x="10451027" y="229519"/>
            <a:ext cx="619295" cy="573095"/>
            <a:chOff x="3904050" y="2322725"/>
            <a:chExt cx="464475" cy="429825"/>
          </a:xfrm>
        </p:grpSpPr>
        <p:sp>
          <p:nvSpPr>
            <p:cNvPr id="114" name="Google Shape;114;p11"/>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11"/>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11"/>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17" name="Google Shape;117;p11"/>
          <p:cNvSpPr/>
          <p:nvPr/>
        </p:nvSpPr>
        <p:spPr>
          <a:xfrm>
            <a:off x="462933" y="328961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11"/>
          <p:cNvSpPr/>
          <p:nvPr/>
        </p:nvSpPr>
        <p:spPr>
          <a:xfrm>
            <a:off x="1020533" y="328961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786854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23360587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0"/>
        <p:cNvGrpSpPr/>
        <p:nvPr/>
      </p:nvGrpSpPr>
      <p:grpSpPr>
        <a:xfrm>
          <a:off x="0" y="0"/>
          <a:ext cx="0" cy="0"/>
          <a:chOff x="0" y="0"/>
          <a:chExt cx="0" cy="0"/>
        </a:xfrm>
      </p:grpSpPr>
      <p:sp>
        <p:nvSpPr>
          <p:cNvPr id="121" name="Google Shape;121;p13"/>
          <p:cNvSpPr/>
          <p:nvPr/>
        </p:nvSpPr>
        <p:spPr>
          <a:xfrm rot="5501286" flipH="1">
            <a:off x="6204783" y="1413763"/>
            <a:ext cx="5813831" cy="708893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13"/>
          <p:cNvSpPr/>
          <p:nvPr/>
        </p:nvSpPr>
        <p:spPr>
          <a:xfrm rot="-5289552" flipH="1">
            <a:off x="333679" y="845273"/>
            <a:ext cx="6131995" cy="822581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13"/>
          <p:cNvSpPr txBox="1">
            <a:spLocks noGrp="1"/>
          </p:cNvSpPr>
          <p:nvPr>
            <p:ph type="title"/>
          </p:nvPr>
        </p:nvSpPr>
        <p:spPr>
          <a:xfrm>
            <a:off x="965533"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24" name="Google Shape;124;p13"/>
          <p:cNvSpPr txBox="1">
            <a:spLocks noGrp="1"/>
          </p:cNvSpPr>
          <p:nvPr>
            <p:ph type="subTitle" idx="1"/>
          </p:nvPr>
        </p:nvSpPr>
        <p:spPr>
          <a:xfrm>
            <a:off x="965533"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5" name="Google Shape;125;p13"/>
          <p:cNvSpPr txBox="1">
            <a:spLocks noGrp="1"/>
          </p:cNvSpPr>
          <p:nvPr>
            <p:ph type="title" idx="2"/>
          </p:nvPr>
        </p:nvSpPr>
        <p:spPr>
          <a:xfrm>
            <a:off x="4674100"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26" name="Google Shape;126;p13"/>
          <p:cNvSpPr txBox="1">
            <a:spLocks noGrp="1"/>
          </p:cNvSpPr>
          <p:nvPr>
            <p:ph type="subTitle" idx="3"/>
          </p:nvPr>
        </p:nvSpPr>
        <p:spPr>
          <a:xfrm>
            <a:off x="4674100" y="4266492"/>
            <a:ext cx="28412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7" name="Google Shape;127;p13"/>
          <p:cNvSpPr txBox="1">
            <a:spLocks noGrp="1"/>
          </p:cNvSpPr>
          <p:nvPr>
            <p:ph type="title" idx="4"/>
          </p:nvPr>
        </p:nvSpPr>
        <p:spPr>
          <a:xfrm>
            <a:off x="8383051"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28" name="Google Shape;128;p13"/>
          <p:cNvSpPr txBox="1">
            <a:spLocks noGrp="1"/>
          </p:cNvSpPr>
          <p:nvPr>
            <p:ph type="subTitle" idx="5"/>
          </p:nvPr>
        </p:nvSpPr>
        <p:spPr>
          <a:xfrm>
            <a:off x="8383067"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9" name="Google Shape;129;p13"/>
          <p:cNvSpPr txBox="1">
            <a:spLocks noGrp="1"/>
          </p:cNvSpPr>
          <p:nvPr>
            <p:ph type="title" idx="6"/>
          </p:nvPr>
        </p:nvSpPr>
        <p:spPr>
          <a:xfrm>
            <a:off x="965533" y="719328"/>
            <a:ext cx="10258400" cy="7180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4800"/>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30" name="Google Shape;130;p13"/>
          <p:cNvSpPr/>
          <p:nvPr/>
        </p:nvSpPr>
        <p:spPr>
          <a:xfrm>
            <a:off x="-909980" y="5204424"/>
            <a:ext cx="5132800" cy="2524000"/>
          </a:xfrm>
          <a:prstGeom prst="ellipse">
            <a:avLst/>
          </a:pr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13"/>
          <p:cNvSpPr/>
          <p:nvPr/>
        </p:nvSpPr>
        <p:spPr>
          <a:xfrm>
            <a:off x="855352" y="2261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13"/>
          <p:cNvSpPr/>
          <p:nvPr/>
        </p:nvSpPr>
        <p:spPr>
          <a:xfrm rot="-4135010">
            <a:off x="119287" y="-462726"/>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47117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1"/>
        </a:solidFill>
        <a:effectLst/>
      </p:bgPr>
    </p:bg>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3351200" y="4463633"/>
            <a:ext cx="5489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5" name="Google Shape;135;p14"/>
          <p:cNvSpPr txBox="1">
            <a:spLocks noGrp="1"/>
          </p:cNvSpPr>
          <p:nvPr>
            <p:ph type="title" idx="2" hasCustomPrompt="1"/>
          </p:nvPr>
        </p:nvSpPr>
        <p:spPr>
          <a:xfrm>
            <a:off x="3700000" y="705344"/>
            <a:ext cx="47920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36" name="Google Shape;136;p14"/>
          <p:cNvSpPr/>
          <p:nvPr/>
        </p:nvSpPr>
        <p:spPr>
          <a:xfrm flipH="1">
            <a:off x="9394733" y="-6698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14"/>
          <p:cNvSpPr/>
          <p:nvPr/>
        </p:nvSpPr>
        <p:spPr>
          <a:xfrm rot="-6299960">
            <a:off x="-1008475" y="5147748"/>
            <a:ext cx="2931545" cy="2391361"/>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14"/>
          <p:cNvSpPr/>
          <p:nvPr/>
        </p:nvSpPr>
        <p:spPr>
          <a:xfrm rot="4226098">
            <a:off x="8742357" y="-778065"/>
            <a:ext cx="3563028" cy="2906484"/>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250090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ullet list">
  <p:cSld name="Title and bullet list">
    <p:bg>
      <p:bgPr>
        <a:noFill/>
        <a:effectLst/>
      </p:bgPr>
    </p:bg>
    <p:spTree>
      <p:nvGrpSpPr>
        <p:cNvPr id="1" name="Shape 139"/>
        <p:cNvGrpSpPr/>
        <p:nvPr/>
      </p:nvGrpSpPr>
      <p:grpSpPr>
        <a:xfrm>
          <a:off x="0" y="0"/>
          <a:ext cx="0" cy="0"/>
          <a:chOff x="0" y="0"/>
          <a:chExt cx="0" cy="0"/>
        </a:xfrm>
      </p:grpSpPr>
      <p:sp>
        <p:nvSpPr>
          <p:cNvPr id="140" name="Google Shape;140;p15"/>
          <p:cNvSpPr/>
          <p:nvPr/>
        </p:nvSpPr>
        <p:spPr>
          <a:xfrm rot="2110842">
            <a:off x="10402981" y="-559991"/>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15"/>
          <p:cNvSpPr/>
          <p:nvPr/>
        </p:nvSpPr>
        <p:spPr>
          <a:xfrm rot="-2902359">
            <a:off x="10804656" y="1170053"/>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15"/>
          <p:cNvSpPr txBox="1">
            <a:spLocks noGrp="1"/>
          </p:cNvSpPr>
          <p:nvPr>
            <p:ph type="subTitle" idx="1"/>
          </p:nvPr>
        </p:nvSpPr>
        <p:spPr>
          <a:xfrm>
            <a:off x="3994000" y="2849700"/>
            <a:ext cx="5089200" cy="33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AutoNum type="arabicPeriod"/>
              <a:defRPr sz="1867"/>
            </a:lvl1pPr>
            <a:lvl2pPr lvl="1" rtl="0">
              <a:spcBef>
                <a:spcPts val="2133"/>
              </a:spcBef>
              <a:spcAft>
                <a:spcPts val="0"/>
              </a:spcAft>
              <a:buSzPts val="1400"/>
              <a:buAutoNum type="alphaLcPeriod"/>
              <a:defRPr/>
            </a:lvl2pPr>
            <a:lvl3pPr lvl="2" rtl="0">
              <a:spcBef>
                <a:spcPts val="2133"/>
              </a:spcBef>
              <a:spcAft>
                <a:spcPts val="0"/>
              </a:spcAft>
              <a:buSzPts val="1400"/>
              <a:buAutoNum type="romanLcPeriod"/>
              <a:defRPr/>
            </a:lvl3pPr>
            <a:lvl4pPr lvl="3" rtl="0">
              <a:spcBef>
                <a:spcPts val="2133"/>
              </a:spcBef>
              <a:spcAft>
                <a:spcPts val="0"/>
              </a:spcAft>
              <a:buSzPts val="1400"/>
              <a:buAutoNum type="arabicPeriod"/>
              <a:defRPr/>
            </a:lvl4pPr>
            <a:lvl5pPr lvl="4" rtl="0">
              <a:spcBef>
                <a:spcPts val="2133"/>
              </a:spcBef>
              <a:spcAft>
                <a:spcPts val="0"/>
              </a:spcAft>
              <a:buSzPts val="1400"/>
              <a:buAutoNum type="alphaLcPeriod"/>
              <a:defRPr/>
            </a:lvl5pPr>
            <a:lvl6pPr lvl="5" rtl="0">
              <a:spcBef>
                <a:spcPts val="2133"/>
              </a:spcBef>
              <a:spcAft>
                <a:spcPts val="0"/>
              </a:spcAft>
              <a:buSzPts val="1400"/>
              <a:buAutoNum type="romanLcPeriod"/>
              <a:defRPr/>
            </a:lvl6pPr>
            <a:lvl7pPr lvl="6" rtl="0">
              <a:spcBef>
                <a:spcPts val="2133"/>
              </a:spcBef>
              <a:spcAft>
                <a:spcPts val="0"/>
              </a:spcAft>
              <a:buSzPts val="1400"/>
              <a:buAutoNum type="arabicPeriod"/>
              <a:defRPr/>
            </a:lvl7pPr>
            <a:lvl8pPr lvl="7" rtl="0">
              <a:spcBef>
                <a:spcPts val="2133"/>
              </a:spcBef>
              <a:spcAft>
                <a:spcPts val="0"/>
              </a:spcAft>
              <a:buSzPts val="1400"/>
              <a:buAutoNum type="alphaLcPeriod"/>
              <a:defRPr/>
            </a:lvl8pPr>
            <a:lvl9pPr lvl="8" rtl="0">
              <a:spcBef>
                <a:spcPts val="2133"/>
              </a:spcBef>
              <a:spcAft>
                <a:spcPts val="2133"/>
              </a:spcAft>
              <a:buSzPts val="1400"/>
              <a:buAutoNum type="romanLcPeriod"/>
              <a:defRPr/>
            </a:lvl9pPr>
          </a:lstStyle>
          <a:p>
            <a:endParaRPr/>
          </a:p>
        </p:txBody>
      </p:sp>
      <p:sp>
        <p:nvSpPr>
          <p:cNvPr id="143" name="Google Shape;143;p15"/>
          <p:cNvSpPr txBox="1">
            <a:spLocks noGrp="1"/>
          </p:cNvSpPr>
          <p:nvPr>
            <p:ph type="title"/>
          </p:nvPr>
        </p:nvSpPr>
        <p:spPr>
          <a:xfrm>
            <a:off x="3994000" y="1605000"/>
            <a:ext cx="5089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44" name="Google Shape;144;p15"/>
          <p:cNvSpPr/>
          <p:nvPr/>
        </p:nvSpPr>
        <p:spPr>
          <a:xfrm rot="5370777" flipH="1">
            <a:off x="-814144" y="437893"/>
            <a:ext cx="3763527" cy="2322252"/>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solidFill>
            <a:schemeClr val="accent1"/>
          </a:solidFill>
          <a:ln w="11150" cap="rnd"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15"/>
          <p:cNvSpPr/>
          <p:nvPr/>
        </p:nvSpPr>
        <p:spPr>
          <a:xfrm rot="5370777" flipH="1">
            <a:off x="-1035807" y="281459"/>
            <a:ext cx="3812323" cy="2356183"/>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833800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noFill/>
        <a:effectLst/>
      </p:bgPr>
    </p:bg>
    <p:spTree>
      <p:nvGrpSpPr>
        <p:cNvPr id="1" name="Shape 146"/>
        <p:cNvGrpSpPr/>
        <p:nvPr/>
      </p:nvGrpSpPr>
      <p:grpSpPr>
        <a:xfrm>
          <a:off x="0" y="0"/>
          <a:ext cx="0" cy="0"/>
          <a:chOff x="0" y="0"/>
          <a:chExt cx="0" cy="0"/>
        </a:xfrm>
      </p:grpSpPr>
      <p:sp>
        <p:nvSpPr>
          <p:cNvPr id="147" name="Google Shape;147;p16"/>
          <p:cNvSpPr/>
          <p:nvPr/>
        </p:nvSpPr>
        <p:spPr>
          <a:xfrm rot="244223">
            <a:off x="395242" y="181923"/>
            <a:ext cx="6751029" cy="2961883"/>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16"/>
          <p:cNvSpPr/>
          <p:nvPr/>
        </p:nvSpPr>
        <p:spPr>
          <a:xfrm rot="-9783406" flipH="1">
            <a:off x="5752891" y="1175285"/>
            <a:ext cx="5266597" cy="7594960"/>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16"/>
          <p:cNvSpPr txBox="1">
            <a:spLocks noGrp="1"/>
          </p:cNvSpPr>
          <p:nvPr>
            <p:ph type="title"/>
          </p:nvPr>
        </p:nvSpPr>
        <p:spPr>
          <a:xfrm>
            <a:off x="7561667" y="2296837"/>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50" name="Google Shape;150;p16"/>
          <p:cNvSpPr txBox="1">
            <a:spLocks noGrp="1"/>
          </p:cNvSpPr>
          <p:nvPr>
            <p:ph type="subTitle" idx="1"/>
          </p:nvPr>
        </p:nvSpPr>
        <p:spPr>
          <a:xfrm>
            <a:off x="7561667" y="309555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51" name="Google Shape;151;p16"/>
          <p:cNvSpPr/>
          <p:nvPr/>
        </p:nvSpPr>
        <p:spPr>
          <a:xfrm>
            <a:off x="462068" y="187033"/>
            <a:ext cx="7909603" cy="6534584"/>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16"/>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16"/>
          <p:cNvSpPr/>
          <p:nvPr/>
        </p:nvSpPr>
        <p:spPr>
          <a:xfrm rot="2178021">
            <a:off x="1001092" y="542011"/>
            <a:ext cx="39165" cy="27565"/>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16"/>
          <p:cNvSpPr/>
          <p:nvPr/>
        </p:nvSpPr>
        <p:spPr>
          <a:xfrm rot="-2902359">
            <a:off x="10873916" y="1732390"/>
            <a:ext cx="102969" cy="79769"/>
          </a:xfrm>
          <a:custGeom>
            <a:avLst/>
            <a:gdLst/>
            <a:ahLst/>
            <a:cxnLst/>
            <a:rect l="l" t="t" r="r" b="b"/>
            <a:pathLst>
              <a:path w="3089" h="2393" extrusionOk="0">
                <a:moveTo>
                  <a:pt x="1566" y="0"/>
                </a:moveTo>
                <a:cubicBezTo>
                  <a:pt x="1" y="0"/>
                  <a:pt x="1" y="2392"/>
                  <a:pt x="1566" y="2392"/>
                </a:cubicBezTo>
                <a:cubicBezTo>
                  <a:pt x="3089" y="2392"/>
                  <a:pt x="3089" y="0"/>
                  <a:pt x="156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16"/>
          <p:cNvSpPr/>
          <p:nvPr/>
        </p:nvSpPr>
        <p:spPr>
          <a:xfrm rot="-2902359">
            <a:off x="12203514" y="1040395"/>
            <a:ext cx="165337" cy="165671"/>
          </a:xfrm>
          <a:custGeom>
            <a:avLst/>
            <a:gdLst/>
            <a:ahLst/>
            <a:cxnLst/>
            <a:rect l="l" t="t" r="r" b="b"/>
            <a:pathLst>
              <a:path w="4960" h="4970" extrusionOk="0">
                <a:moveTo>
                  <a:pt x="2480" y="1"/>
                </a:moveTo>
                <a:cubicBezTo>
                  <a:pt x="1828" y="44"/>
                  <a:pt x="1219" y="305"/>
                  <a:pt x="697" y="740"/>
                </a:cubicBezTo>
                <a:cubicBezTo>
                  <a:pt x="262" y="1218"/>
                  <a:pt x="1" y="1827"/>
                  <a:pt x="1" y="2480"/>
                </a:cubicBezTo>
                <a:lnTo>
                  <a:pt x="88" y="3132"/>
                </a:lnTo>
                <a:cubicBezTo>
                  <a:pt x="218" y="3567"/>
                  <a:pt x="436" y="3915"/>
                  <a:pt x="697" y="4219"/>
                </a:cubicBezTo>
                <a:lnTo>
                  <a:pt x="1219" y="4611"/>
                </a:lnTo>
                <a:cubicBezTo>
                  <a:pt x="1610" y="4828"/>
                  <a:pt x="2045" y="4959"/>
                  <a:pt x="2480" y="4959"/>
                </a:cubicBezTo>
                <a:cubicBezTo>
                  <a:pt x="2540" y="4966"/>
                  <a:pt x="2598" y="4970"/>
                  <a:pt x="2655" y="4970"/>
                </a:cubicBezTo>
                <a:cubicBezTo>
                  <a:pt x="2932" y="4970"/>
                  <a:pt x="3185" y="4885"/>
                  <a:pt x="3437" y="4741"/>
                </a:cubicBezTo>
                <a:cubicBezTo>
                  <a:pt x="3741" y="4654"/>
                  <a:pt x="4002" y="4480"/>
                  <a:pt x="4220" y="4263"/>
                </a:cubicBezTo>
                <a:cubicBezTo>
                  <a:pt x="4481" y="4045"/>
                  <a:pt x="4655" y="3741"/>
                  <a:pt x="4742" y="3437"/>
                </a:cubicBezTo>
                <a:cubicBezTo>
                  <a:pt x="4916" y="3176"/>
                  <a:pt x="4959" y="2828"/>
                  <a:pt x="4959" y="2480"/>
                </a:cubicBezTo>
                <a:lnTo>
                  <a:pt x="4872" y="1827"/>
                </a:lnTo>
                <a:cubicBezTo>
                  <a:pt x="4742" y="1436"/>
                  <a:pt x="4524" y="1044"/>
                  <a:pt x="4220" y="740"/>
                </a:cubicBezTo>
                <a:lnTo>
                  <a:pt x="3741" y="349"/>
                </a:lnTo>
                <a:cubicBezTo>
                  <a:pt x="3350" y="131"/>
                  <a:pt x="2915" y="1"/>
                  <a:pt x="248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156;p16"/>
          <p:cNvSpPr/>
          <p:nvPr/>
        </p:nvSpPr>
        <p:spPr>
          <a:xfrm rot="-2902359">
            <a:off x="10834989" y="135123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157;p16"/>
          <p:cNvSpPr/>
          <p:nvPr/>
        </p:nvSpPr>
        <p:spPr>
          <a:xfrm rot="-2902359">
            <a:off x="10379112" y="1028548"/>
            <a:ext cx="39168" cy="27568"/>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158;p16"/>
          <p:cNvSpPr/>
          <p:nvPr/>
        </p:nvSpPr>
        <p:spPr>
          <a:xfrm>
            <a:off x="717600" y="5906800"/>
            <a:ext cx="81267" cy="62533"/>
          </a:xfrm>
          <a:custGeom>
            <a:avLst/>
            <a:gdLst/>
            <a:ahLst/>
            <a:cxnLst/>
            <a:rect l="l" t="t" r="r" b="b"/>
            <a:pathLst>
              <a:path w="2438" h="1876" extrusionOk="0">
                <a:moveTo>
                  <a:pt x="1250" y="1"/>
                </a:moveTo>
                <a:cubicBezTo>
                  <a:pt x="0" y="1"/>
                  <a:pt x="0" y="1876"/>
                  <a:pt x="1250" y="1876"/>
                </a:cubicBezTo>
                <a:cubicBezTo>
                  <a:pt x="2438" y="1813"/>
                  <a:pt x="2438" y="1"/>
                  <a:pt x="125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16"/>
          <p:cNvSpPr txBox="1">
            <a:spLocks noGrp="1"/>
          </p:cNvSpPr>
          <p:nvPr>
            <p:ph type="title" idx="2"/>
          </p:nvPr>
        </p:nvSpPr>
        <p:spPr>
          <a:xfrm>
            <a:off x="3256600" y="2296837"/>
            <a:ext cx="2854400" cy="75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60" name="Google Shape;160;p16"/>
          <p:cNvSpPr txBox="1">
            <a:spLocks noGrp="1"/>
          </p:cNvSpPr>
          <p:nvPr>
            <p:ph type="title" idx="3" hasCustomPrompt="1"/>
          </p:nvPr>
        </p:nvSpPr>
        <p:spPr>
          <a:xfrm>
            <a:off x="1805933"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1" name="Google Shape;161;p16"/>
          <p:cNvSpPr txBox="1">
            <a:spLocks noGrp="1"/>
          </p:cNvSpPr>
          <p:nvPr>
            <p:ph type="title" idx="4" hasCustomPrompt="1"/>
          </p:nvPr>
        </p:nvSpPr>
        <p:spPr>
          <a:xfrm>
            <a:off x="6111000"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2" name="Google Shape;162;p16"/>
          <p:cNvSpPr txBox="1">
            <a:spLocks noGrp="1"/>
          </p:cNvSpPr>
          <p:nvPr>
            <p:ph type="title" idx="5"/>
          </p:nvPr>
        </p:nvSpPr>
        <p:spPr>
          <a:xfrm>
            <a:off x="3256600"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3" name="Google Shape;163;p16"/>
          <p:cNvSpPr txBox="1">
            <a:spLocks noGrp="1"/>
          </p:cNvSpPr>
          <p:nvPr>
            <p:ph type="title" idx="6" hasCustomPrompt="1"/>
          </p:nvPr>
        </p:nvSpPr>
        <p:spPr>
          <a:xfrm>
            <a:off x="1805933"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4" name="Google Shape;164;p16"/>
          <p:cNvSpPr txBox="1">
            <a:spLocks noGrp="1"/>
          </p:cNvSpPr>
          <p:nvPr>
            <p:ph type="title" idx="7"/>
          </p:nvPr>
        </p:nvSpPr>
        <p:spPr>
          <a:xfrm>
            <a:off x="7561667"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5" name="Google Shape;165;p16"/>
          <p:cNvSpPr txBox="1">
            <a:spLocks noGrp="1"/>
          </p:cNvSpPr>
          <p:nvPr>
            <p:ph type="title" idx="8" hasCustomPrompt="1"/>
          </p:nvPr>
        </p:nvSpPr>
        <p:spPr>
          <a:xfrm>
            <a:off x="6111000"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6" name="Google Shape;166;p16"/>
          <p:cNvSpPr txBox="1">
            <a:spLocks noGrp="1"/>
          </p:cNvSpPr>
          <p:nvPr>
            <p:ph type="subTitle" idx="9"/>
          </p:nvPr>
        </p:nvSpPr>
        <p:spPr>
          <a:xfrm>
            <a:off x="3256600" y="3095555"/>
            <a:ext cx="2121600" cy="75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67" name="Google Shape;167;p16"/>
          <p:cNvSpPr txBox="1">
            <a:spLocks noGrp="1"/>
          </p:cNvSpPr>
          <p:nvPr>
            <p:ph type="subTitle" idx="13"/>
          </p:nvPr>
        </p:nvSpPr>
        <p:spPr>
          <a:xfrm>
            <a:off x="3256600"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68" name="Google Shape;168;p16"/>
          <p:cNvSpPr txBox="1">
            <a:spLocks noGrp="1"/>
          </p:cNvSpPr>
          <p:nvPr>
            <p:ph type="subTitle" idx="14"/>
          </p:nvPr>
        </p:nvSpPr>
        <p:spPr>
          <a:xfrm>
            <a:off x="7561667"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69" name="Google Shape;169;p16"/>
          <p:cNvSpPr/>
          <p:nvPr/>
        </p:nvSpPr>
        <p:spPr>
          <a:xfrm rot="2015395">
            <a:off x="6167732" y="1514811"/>
            <a:ext cx="4944" cy="4424"/>
          </a:xfrm>
          <a:custGeom>
            <a:avLst/>
            <a:gdLst/>
            <a:ahLst/>
            <a:cxnLst/>
            <a:rect l="l" t="t" r="r" b="b"/>
            <a:pathLst>
              <a:path w="38" h="34" extrusionOk="0">
                <a:moveTo>
                  <a:pt x="31" y="0"/>
                </a:moveTo>
                <a:cubicBezTo>
                  <a:pt x="27" y="0"/>
                  <a:pt x="19" y="9"/>
                  <a:pt x="0" y="34"/>
                </a:cubicBezTo>
                <a:lnTo>
                  <a:pt x="38" y="34"/>
                </a:lnTo>
                <a:cubicBezTo>
                  <a:pt x="25" y="34"/>
                  <a:pt x="38" y="0"/>
                  <a:pt x="31" y="0"/>
                </a:cubicBezTo>
                <a:close/>
              </a:path>
            </a:pathLst>
          </a:custGeom>
          <a:solidFill>
            <a:srgbClr val="3780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16"/>
          <p:cNvSpPr/>
          <p:nvPr/>
        </p:nvSpPr>
        <p:spPr>
          <a:xfrm rot="2015395">
            <a:off x="7563122" y="-586008"/>
            <a:ext cx="12361" cy="14703"/>
          </a:xfrm>
          <a:custGeom>
            <a:avLst/>
            <a:gdLst/>
            <a:ahLst/>
            <a:cxnLst/>
            <a:rect l="l" t="t" r="r" b="b"/>
            <a:pathLst>
              <a:path w="95" h="113" extrusionOk="0">
                <a:moveTo>
                  <a:pt x="20" y="1"/>
                </a:moveTo>
                <a:lnTo>
                  <a:pt x="20" y="1"/>
                </a:lnTo>
                <a:cubicBezTo>
                  <a:pt x="1" y="94"/>
                  <a:pt x="38" y="113"/>
                  <a:pt x="94" y="113"/>
                </a:cubicBezTo>
                <a:lnTo>
                  <a:pt x="94" y="57"/>
                </a:lnTo>
                <a:lnTo>
                  <a:pt x="20"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16"/>
          <p:cNvSpPr txBox="1">
            <a:spLocks noGrp="1"/>
          </p:cNvSpPr>
          <p:nvPr>
            <p:ph type="title" idx="15"/>
          </p:nvPr>
        </p:nvSpPr>
        <p:spPr>
          <a:xfrm>
            <a:off x="980633" y="719328"/>
            <a:ext cx="5115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9440864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1"/>
        </a:solidFill>
        <a:effectLst/>
      </p:bgPr>
    </p:bg>
    <p:spTree>
      <p:nvGrpSpPr>
        <p:cNvPr id="1" name="Shape 172"/>
        <p:cNvGrpSpPr/>
        <p:nvPr/>
      </p:nvGrpSpPr>
      <p:grpSpPr>
        <a:xfrm>
          <a:off x="0" y="0"/>
          <a:ext cx="0" cy="0"/>
          <a:chOff x="0" y="0"/>
          <a:chExt cx="0" cy="0"/>
        </a:xfrm>
      </p:grpSpPr>
      <p:sp>
        <p:nvSpPr>
          <p:cNvPr id="173" name="Google Shape;173;p17"/>
          <p:cNvSpPr/>
          <p:nvPr/>
        </p:nvSpPr>
        <p:spPr>
          <a:xfrm>
            <a:off x="4723519" y="3471967"/>
            <a:ext cx="570500" cy="1126167"/>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74;p17"/>
          <p:cNvSpPr/>
          <p:nvPr/>
        </p:nvSpPr>
        <p:spPr>
          <a:xfrm>
            <a:off x="-791149" y="-47333"/>
            <a:ext cx="13485711" cy="3841933"/>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17"/>
          <p:cNvSpPr/>
          <p:nvPr/>
        </p:nvSpPr>
        <p:spPr>
          <a:xfrm rot="-8100000">
            <a:off x="11402079" y="4874030"/>
            <a:ext cx="761893" cy="2654341"/>
          </a:xfrm>
          <a:custGeom>
            <a:avLst/>
            <a:gdLst/>
            <a:ahLst/>
            <a:cxnLst/>
            <a:rect l="l" t="t" r="r" b="b"/>
            <a:pathLst>
              <a:path w="22857" h="79631" extrusionOk="0">
                <a:moveTo>
                  <a:pt x="928" y="0"/>
                </a:moveTo>
                <a:cubicBezTo>
                  <a:pt x="738" y="0"/>
                  <a:pt x="532" y="123"/>
                  <a:pt x="555" y="347"/>
                </a:cubicBezTo>
                <a:lnTo>
                  <a:pt x="515" y="347"/>
                </a:lnTo>
                <a:cubicBezTo>
                  <a:pt x="1347" y="7081"/>
                  <a:pt x="4952" y="13141"/>
                  <a:pt x="10497" y="17063"/>
                </a:cubicBezTo>
                <a:cubicBezTo>
                  <a:pt x="13706" y="19321"/>
                  <a:pt x="17628" y="21024"/>
                  <a:pt x="19529" y="24669"/>
                </a:cubicBezTo>
                <a:cubicBezTo>
                  <a:pt x="21628" y="28670"/>
                  <a:pt x="21787" y="34611"/>
                  <a:pt x="20559" y="38850"/>
                </a:cubicBezTo>
                <a:cubicBezTo>
                  <a:pt x="18459" y="46178"/>
                  <a:pt x="11844" y="50971"/>
                  <a:pt x="7487" y="56874"/>
                </a:cubicBezTo>
                <a:cubicBezTo>
                  <a:pt x="2813" y="63251"/>
                  <a:pt x="0" y="71253"/>
                  <a:pt x="594" y="79215"/>
                </a:cubicBezTo>
                <a:cubicBezTo>
                  <a:pt x="594" y="79492"/>
                  <a:pt x="792" y="79631"/>
                  <a:pt x="990" y="79631"/>
                </a:cubicBezTo>
                <a:cubicBezTo>
                  <a:pt x="1188" y="79631"/>
                  <a:pt x="1386" y="79492"/>
                  <a:pt x="1386" y="79215"/>
                </a:cubicBezTo>
                <a:cubicBezTo>
                  <a:pt x="1941" y="69985"/>
                  <a:pt x="4833" y="61786"/>
                  <a:pt x="10933" y="54735"/>
                </a:cubicBezTo>
                <a:cubicBezTo>
                  <a:pt x="15409" y="49506"/>
                  <a:pt x="21074" y="44435"/>
                  <a:pt x="22262" y="37265"/>
                </a:cubicBezTo>
                <a:cubicBezTo>
                  <a:pt x="22856" y="33383"/>
                  <a:pt x="22539" y="29422"/>
                  <a:pt x="21351" y="25699"/>
                </a:cubicBezTo>
                <a:cubicBezTo>
                  <a:pt x="20242" y="22648"/>
                  <a:pt x="18024" y="20589"/>
                  <a:pt x="15330" y="18806"/>
                </a:cubicBezTo>
                <a:cubicBezTo>
                  <a:pt x="12042" y="16667"/>
                  <a:pt x="8715" y="14805"/>
                  <a:pt x="6180" y="11676"/>
                </a:cubicBezTo>
                <a:cubicBezTo>
                  <a:pt x="3565" y="8348"/>
                  <a:pt x="1862" y="4427"/>
                  <a:pt x="1228" y="228"/>
                </a:cubicBezTo>
                <a:cubicBezTo>
                  <a:pt x="1211" y="73"/>
                  <a:pt x="1074" y="0"/>
                  <a:pt x="92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17"/>
          <p:cNvSpPr txBox="1">
            <a:spLocks noGrp="1"/>
          </p:cNvSpPr>
          <p:nvPr>
            <p:ph type="title"/>
          </p:nvPr>
        </p:nvSpPr>
        <p:spPr>
          <a:xfrm>
            <a:off x="960400" y="1062672"/>
            <a:ext cx="10271200" cy="9064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400">
                <a:latin typeface="Open Sans"/>
                <a:ea typeface="Open Sans"/>
                <a:cs typeface="Open Sans"/>
                <a:sym typeface="Open Sans"/>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77" name="Google Shape;177;p17"/>
          <p:cNvSpPr txBox="1">
            <a:spLocks noGrp="1"/>
          </p:cNvSpPr>
          <p:nvPr>
            <p:ph type="subTitle" idx="1"/>
          </p:nvPr>
        </p:nvSpPr>
        <p:spPr>
          <a:xfrm>
            <a:off x="6096000" y="2186267"/>
            <a:ext cx="4610000" cy="72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3733">
                <a:solidFill>
                  <a:schemeClr val="dk1"/>
                </a:solidFill>
                <a:latin typeface="Gochi Hand"/>
                <a:ea typeface="Gochi Hand"/>
                <a:cs typeface="Gochi Hand"/>
                <a:sym typeface="Gochi Hand"/>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3632193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Four columns">
  <p:cSld name="Four columns">
    <p:bg>
      <p:bgPr>
        <a:noFill/>
        <a:effectLst/>
      </p:bgPr>
    </p:bg>
    <p:spTree>
      <p:nvGrpSpPr>
        <p:cNvPr id="1" name="Shape 178"/>
        <p:cNvGrpSpPr/>
        <p:nvPr/>
      </p:nvGrpSpPr>
      <p:grpSpPr>
        <a:xfrm>
          <a:off x="0" y="0"/>
          <a:ext cx="0" cy="0"/>
          <a:chOff x="0" y="0"/>
          <a:chExt cx="0" cy="0"/>
        </a:xfrm>
      </p:grpSpPr>
      <p:sp>
        <p:nvSpPr>
          <p:cNvPr id="179" name="Google Shape;179;p18"/>
          <p:cNvSpPr/>
          <p:nvPr/>
        </p:nvSpPr>
        <p:spPr>
          <a:xfrm>
            <a:off x="1653667" y="-20967"/>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18"/>
          <p:cNvSpPr/>
          <p:nvPr/>
        </p:nvSpPr>
        <p:spPr>
          <a:xfrm rot="-13063">
            <a:off x="8600650" y="4491348"/>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18"/>
          <p:cNvSpPr/>
          <p:nvPr/>
        </p:nvSpPr>
        <p:spPr>
          <a:xfrm rot="-13063">
            <a:off x="8718153" y="4669902"/>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18"/>
          <p:cNvSpPr/>
          <p:nvPr/>
        </p:nvSpPr>
        <p:spPr>
          <a:xfrm>
            <a:off x="84901" y="22501"/>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183;p18"/>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84;p18"/>
          <p:cNvSpPr/>
          <p:nvPr/>
        </p:nvSpPr>
        <p:spPr>
          <a:xfrm>
            <a:off x="10395934" y="-54000"/>
            <a:ext cx="2630133" cy="1543533"/>
          </a:xfrm>
          <a:custGeom>
            <a:avLst/>
            <a:gdLst/>
            <a:ahLst/>
            <a:cxnLst/>
            <a:rect l="l" t="t" r="r" b="b"/>
            <a:pathLst>
              <a:path w="78904" h="46306" extrusionOk="0">
                <a:moveTo>
                  <a:pt x="501" y="1"/>
                </a:moveTo>
                <a:cubicBezTo>
                  <a:pt x="246" y="1"/>
                  <a:pt x="0" y="265"/>
                  <a:pt x="138" y="568"/>
                </a:cubicBezTo>
                <a:cubicBezTo>
                  <a:pt x="3069" y="5797"/>
                  <a:pt x="7704" y="9917"/>
                  <a:pt x="13250" y="12254"/>
                </a:cubicBezTo>
                <a:cubicBezTo>
                  <a:pt x="15904" y="13363"/>
                  <a:pt x="18716" y="14036"/>
                  <a:pt x="21608" y="14235"/>
                </a:cubicBezTo>
                <a:cubicBezTo>
                  <a:pt x="22050" y="14267"/>
                  <a:pt x="22508" y="14278"/>
                  <a:pt x="22974" y="14278"/>
                </a:cubicBezTo>
                <a:cubicBezTo>
                  <a:pt x="23864" y="14278"/>
                  <a:pt x="24786" y="14239"/>
                  <a:pt x="25698" y="14239"/>
                </a:cubicBezTo>
                <a:cubicBezTo>
                  <a:pt x="28368" y="14239"/>
                  <a:pt x="30950" y="14574"/>
                  <a:pt x="32383" y="17205"/>
                </a:cubicBezTo>
                <a:cubicBezTo>
                  <a:pt x="33254" y="18830"/>
                  <a:pt x="33413" y="20929"/>
                  <a:pt x="33769" y="22712"/>
                </a:cubicBezTo>
                <a:cubicBezTo>
                  <a:pt x="34165" y="24573"/>
                  <a:pt x="34680" y="26435"/>
                  <a:pt x="35274" y="28218"/>
                </a:cubicBezTo>
                <a:cubicBezTo>
                  <a:pt x="36304" y="31545"/>
                  <a:pt x="37889" y="34635"/>
                  <a:pt x="39949" y="37447"/>
                </a:cubicBezTo>
                <a:cubicBezTo>
                  <a:pt x="43910" y="42756"/>
                  <a:pt x="49535" y="45687"/>
                  <a:pt x="56110" y="46202"/>
                </a:cubicBezTo>
                <a:cubicBezTo>
                  <a:pt x="57002" y="46271"/>
                  <a:pt x="57906" y="46306"/>
                  <a:pt x="58818" y="46306"/>
                </a:cubicBezTo>
                <a:cubicBezTo>
                  <a:pt x="65735" y="46306"/>
                  <a:pt x="73107" y="44306"/>
                  <a:pt x="78531" y="40141"/>
                </a:cubicBezTo>
                <a:cubicBezTo>
                  <a:pt x="78904" y="39870"/>
                  <a:pt x="78668" y="39339"/>
                  <a:pt x="78295" y="39339"/>
                </a:cubicBezTo>
                <a:cubicBezTo>
                  <a:pt x="78232" y="39339"/>
                  <a:pt x="78164" y="39354"/>
                  <a:pt x="78095" y="39388"/>
                </a:cubicBezTo>
                <a:cubicBezTo>
                  <a:pt x="72091" y="42552"/>
                  <a:pt x="65394" y="45022"/>
                  <a:pt x="58581" y="45022"/>
                </a:cubicBezTo>
                <a:cubicBezTo>
                  <a:pt x="56179" y="45022"/>
                  <a:pt x="53763" y="44715"/>
                  <a:pt x="51357" y="44023"/>
                </a:cubicBezTo>
                <a:cubicBezTo>
                  <a:pt x="41850" y="41329"/>
                  <a:pt x="36978" y="31862"/>
                  <a:pt x="34957" y="22870"/>
                </a:cubicBezTo>
                <a:cubicBezTo>
                  <a:pt x="34284" y="19899"/>
                  <a:pt x="34086" y="16176"/>
                  <a:pt x="31274" y="14314"/>
                </a:cubicBezTo>
                <a:cubicBezTo>
                  <a:pt x="29792" y="13354"/>
                  <a:pt x="27992" y="13163"/>
                  <a:pt x="26145" y="13163"/>
                </a:cubicBezTo>
                <a:cubicBezTo>
                  <a:pt x="24930" y="13163"/>
                  <a:pt x="23695" y="13246"/>
                  <a:pt x="22518" y="13246"/>
                </a:cubicBezTo>
                <a:cubicBezTo>
                  <a:pt x="22087" y="13246"/>
                  <a:pt x="21663" y="13235"/>
                  <a:pt x="21252" y="13205"/>
                </a:cubicBezTo>
                <a:cubicBezTo>
                  <a:pt x="12735" y="12452"/>
                  <a:pt x="5090" y="7580"/>
                  <a:pt x="812" y="172"/>
                </a:cubicBezTo>
                <a:cubicBezTo>
                  <a:pt x="727" y="51"/>
                  <a:pt x="613" y="1"/>
                  <a:pt x="5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185;p18"/>
          <p:cNvSpPr txBox="1">
            <a:spLocks noGrp="1"/>
          </p:cNvSpPr>
          <p:nvPr>
            <p:ph type="title"/>
          </p:nvPr>
        </p:nvSpPr>
        <p:spPr>
          <a:xfrm>
            <a:off x="2822217" y="1782767"/>
            <a:ext cx="284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86" name="Google Shape;186;p18"/>
          <p:cNvSpPr txBox="1">
            <a:spLocks noGrp="1"/>
          </p:cNvSpPr>
          <p:nvPr>
            <p:ph type="subTitle" idx="1"/>
          </p:nvPr>
        </p:nvSpPr>
        <p:spPr>
          <a:xfrm>
            <a:off x="2822217" y="2580743"/>
            <a:ext cx="2840800" cy="882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87" name="Google Shape;187;p18"/>
          <p:cNvSpPr txBox="1">
            <a:spLocks noGrp="1"/>
          </p:cNvSpPr>
          <p:nvPr>
            <p:ph type="title" idx="2"/>
          </p:nvPr>
        </p:nvSpPr>
        <p:spPr>
          <a:xfrm>
            <a:off x="6530784" y="1782767"/>
            <a:ext cx="28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88" name="Google Shape;188;p18"/>
          <p:cNvSpPr txBox="1">
            <a:spLocks noGrp="1"/>
          </p:cNvSpPr>
          <p:nvPr>
            <p:ph type="subTitle" idx="3"/>
          </p:nvPr>
        </p:nvSpPr>
        <p:spPr>
          <a:xfrm>
            <a:off x="6530784" y="2580743"/>
            <a:ext cx="2841200" cy="88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89" name="Google Shape;189;p18"/>
          <p:cNvSpPr txBox="1">
            <a:spLocks noGrp="1"/>
          </p:cNvSpPr>
          <p:nvPr>
            <p:ph type="title" idx="4"/>
          </p:nvPr>
        </p:nvSpPr>
        <p:spPr>
          <a:xfrm>
            <a:off x="2820017" y="3726267"/>
            <a:ext cx="28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90" name="Google Shape;190;p18"/>
          <p:cNvSpPr txBox="1">
            <a:spLocks noGrp="1"/>
          </p:cNvSpPr>
          <p:nvPr>
            <p:ph type="subTitle" idx="5"/>
          </p:nvPr>
        </p:nvSpPr>
        <p:spPr>
          <a:xfrm>
            <a:off x="2820017" y="4524243"/>
            <a:ext cx="2840800" cy="14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91" name="Google Shape;191;p18"/>
          <p:cNvSpPr txBox="1">
            <a:spLocks noGrp="1"/>
          </p:cNvSpPr>
          <p:nvPr>
            <p:ph type="title" idx="6"/>
          </p:nvPr>
        </p:nvSpPr>
        <p:spPr>
          <a:xfrm>
            <a:off x="6530784" y="3726267"/>
            <a:ext cx="28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92" name="Google Shape;192;p18"/>
          <p:cNvSpPr txBox="1">
            <a:spLocks noGrp="1"/>
          </p:cNvSpPr>
          <p:nvPr>
            <p:ph type="subTitle" idx="7"/>
          </p:nvPr>
        </p:nvSpPr>
        <p:spPr>
          <a:xfrm>
            <a:off x="6530784" y="4524243"/>
            <a:ext cx="2840800" cy="14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4022381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1191DF-66B6-49BF-A853-25EED5489A32}"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41764059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ome big numbers">
  <p:cSld name="Some big numbers">
    <p:bg>
      <p:bgPr>
        <a:solidFill>
          <a:schemeClr val="accent1"/>
        </a:solidFill>
        <a:effectLst/>
      </p:bgPr>
    </p:bg>
    <p:spTree>
      <p:nvGrpSpPr>
        <p:cNvPr id="1" name="Shape 193"/>
        <p:cNvGrpSpPr/>
        <p:nvPr/>
      </p:nvGrpSpPr>
      <p:grpSpPr>
        <a:xfrm>
          <a:off x="0" y="0"/>
          <a:ext cx="0" cy="0"/>
          <a:chOff x="0" y="0"/>
          <a:chExt cx="0" cy="0"/>
        </a:xfrm>
      </p:grpSpPr>
      <p:sp>
        <p:nvSpPr>
          <p:cNvPr id="194" name="Google Shape;194;p19"/>
          <p:cNvSpPr/>
          <p:nvPr/>
        </p:nvSpPr>
        <p:spPr>
          <a:xfrm rot="-5400000">
            <a:off x="-50307"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19"/>
          <p:cNvSpPr txBox="1">
            <a:spLocks noGrp="1"/>
          </p:cNvSpPr>
          <p:nvPr>
            <p:ph type="title" hasCustomPrompt="1"/>
          </p:nvPr>
        </p:nvSpPr>
        <p:spPr>
          <a:xfrm>
            <a:off x="1873533" y="6249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6" name="Google Shape;196;p19"/>
          <p:cNvSpPr txBox="1">
            <a:spLocks noGrp="1"/>
          </p:cNvSpPr>
          <p:nvPr>
            <p:ph type="subTitle" idx="1"/>
          </p:nvPr>
        </p:nvSpPr>
        <p:spPr>
          <a:xfrm>
            <a:off x="1873344" y="1660500"/>
            <a:ext cx="5119600" cy="782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97" name="Google Shape;197;p19"/>
          <p:cNvSpPr txBox="1">
            <a:spLocks noGrp="1"/>
          </p:cNvSpPr>
          <p:nvPr>
            <p:ph type="title" idx="2" hasCustomPrompt="1"/>
          </p:nvPr>
        </p:nvSpPr>
        <p:spPr>
          <a:xfrm>
            <a:off x="1873533" y="24817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8" name="Google Shape;198;p19"/>
          <p:cNvSpPr txBox="1">
            <a:spLocks noGrp="1"/>
          </p:cNvSpPr>
          <p:nvPr>
            <p:ph type="subTitle" idx="3"/>
          </p:nvPr>
        </p:nvSpPr>
        <p:spPr>
          <a:xfrm>
            <a:off x="1873344" y="3517305"/>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99" name="Google Shape;199;p19"/>
          <p:cNvSpPr txBox="1">
            <a:spLocks noGrp="1"/>
          </p:cNvSpPr>
          <p:nvPr>
            <p:ph type="title" idx="4" hasCustomPrompt="1"/>
          </p:nvPr>
        </p:nvSpPr>
        <p:spPr>
          <a:xfrm>
            <a:off x="1873533" y="43385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200" name="Google Shape;200;p19"/>
          <p:cNvSpPr txBox="1">
            <a:spLocks noGrp="1"/>
          </p:cNvSpPr>
          <p:nvPr>
            <p:ph type="subTitle" idx="5"/>
          </p:nvPr>
        </p:nvSpPr>
        <p:spPr>
          <a:xfrm>
            <a:off x="1873344" y="5374111"/>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01" name="Google Shape;201;p19"/>
          <p:cNvSpPr/>
          <p:nvPr/>
        </p:nvSpPr>
        <p:spPr>
          <a:xfrm rot="-4849329">
            <a:off x="7948911"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19"/>
          <p:cNvSpPr/>
          <p:nvPr/>
        </p:nvSpPr>
        <p:spPr>
          <a:xfrm>
            <a:off x="11289951" y="1453252"/>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19"/>
          <p:cNvSpPr/>
          <p:nvPr/>
        </p:nvSpPr>
        <p:spPr>
          <a:xfrm>
            <a:off x="11602851" y="1289201"/>
            <a:ext cx="152100" cy="118767"/>
          </a:xfrm>
          <a:custGeom>
            <a:avLst/>
            <a:gdLst/>
            <a:ahLst/>
            <a:cxnLst/>
            <a:rect l="l" t="t" r="r" b="b"/>
            <a:pathLst>
              <a:path w="4563" h="3563" extrusionOk="0">
                <a:moveTo>
                  <a:pt x="2313" y="1"/>
                </a:moveTo>
                <a:cubicBezTo>
                  <a:pt x="0" y="1"/>
                  <a:pt x="0" y="3563"/>
                  <a:pt x="2313" y="3563"/>
                </a:cubicBezTo>
                <a:cubicBezTo>
                  <a:pt x="4562" y="3563"/>
                  <a:pt x="4562" y="1"/>
                  <a:pt x="231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19"/>
          <p:cNvSpPr/>
          <p:nvPr/>
        </p:nvSpPr>
        <p:spPr>
          <a:xfrm rot="-4135010">
            <a:off x="10762221" y="684374"/>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121034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Left short text">
  <p:cSld name="Left short text">
    <p:bg>
      <p:bgPr>
        <a:solidFill>
          <a:schemeClr val="accent1"/>
        </a:solidFill>
        <a:effectLst/>
      </p:bgPr>
    </p:bg>
    <p:spTree>
      <p:nvGrpSpPr>
        <p:cNvPr id="1" name="Shape 205"/>
        <p:cNvGrpSpPr/>
        <p:nvPr/>
      </p:nvGrpSpPr>
      <p:grpSpPr>
        <a:xfrm>
          <a:off x="0" y="0"/>
          <a:ext cx="0" cy="0"/>
          <a:chOff x="0" y="0"/>
          <a:chExt cx="0" cy="0"/>
        </a:xfrm>
      </p:grpSpPr>
      <p:sp>
        <p:nvSpPr>
          <p:cNvPr id="206" name="Google Shape;206;p20"/>
          <p:cNvSpPr/>
          <p:nvPr/>
        </p:nvSpPr>
        <p:spPr>
          <a:xfrm rot="2014349">
            <a:off x="2048344" y="658330"/>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07;p20"/>
          <p:cNvSpPr/>
          <p:nvPr/>
        </p:nvSpPr>
        <p:spPr>
          <a:xfrm rot="2014349">
            <a:off x="2747434" y="1494304"/>
            <a:ext cx="72668" cy="54168"/>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208;p20"/>
          <p:cNvSpPr/>
          <p:nvPr/>
        </p:nvSpPr>
        <p:spPr>
          <a:xfrm rot="2014349">
            <a:off x="2071465" y="1151216"/>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09;p20"/>
          <p:cNvSpPr txBox="1">
            <a:spLocks noGrp="1"/>
          </p:cNvSpPr>
          <p:nvPr>
            <p:ph type="subTitle" idx="1"/>
          </p:nvPr>
        </p:nvSpPr>
        <p:spPr>
          <a:xfrm>
            <a:off x="960400" y="2201628"/>
            <a:ext cx="2215200" cy="12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0" name="Google Shape;210;p20"/>
          <p:cNvSpPr/>
          <p:nvPr/>
        </p:nvSpPr>
        <p:spPr>
          <a:xfrm rot="-2295052">
            <a:off x="11888156" y="6561090"/>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20"/>
          <p:cNvSpPr/>
          <p:nvPr/>
        </p:nvSpPr>
        <p:spPr>
          <a:xfrm rot="-2295052">
            <a:off x="11609298" y="6437003"/>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2;p20"/>
          <p:cNvSpPr/>
          <p:nvPr/>
        </p:nvSpPr>
        <p:spPr>
          <a:xfrm rot="10269252">
            <a:off x="-1217496" y="-1425414"/>
            <a:ext cx="3050808" cy="2771356"/>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00411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4"/>
        </a:solidFill>
        <a:effectLst/>
      </p:bgPr>
    </p:bg>
    <p:spTree>
      <p:nvGrpSpPr>
        <p:cNvPr id="1" name="Shape 213"/>
        <p:cNvGrpSpPr/>
        <p:nvPr/>
      </p:nvGrpSpPr>
      <p:grpSpPr>
        <a:xfrm>
          <a:off x="0" y="0"/>
          <a:ext cx="0" cy="0"/>
          <a:chOff x="0" y="0"/>
          <a:chExt cx="0" cy="0"/>
        </a:xfrm>
      </p:grpSpPr>
      <p:sp>
        <p:nvSpPr>
          <p:cNvPr id="214" name="Google Shape;214;p21"/>
          <p:cNvSpPr/>
          <p:nvPr/>
        </p:nvSpPr>
        <p:spPr>
          <a:xfrm rot="5400000" flipH="1">
            <a:off x="5020982"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p21"/>
          <p:cNvSpPr/>
          <p:nvPr/>
        </p:nvSpPr>
        <p:spPr>
          <a:xfrm rot="4849329" flipH="1">
            <a:off x="4296658"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21"/>
          <p:cNvSpPr txBox="1">
            <a:spLocks noGrp="1"/>
          </p:cNvSpPr>
          <p:nvPr>
            <p:ph type="subTitle" idx="1"/>
          </p:nvPr>
        </p:nvSpPr>
        <p:spPr>
          <a:xfrm>
            <a:off x="7533300" y="1302896"/>
            <a:ext cx="2438400" cy="115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7" name="Google Shape;217;p21"/>
          <p:cNvSpPr txBox="1">
            <a:spLocks noGrp="1"/>
          </p:cNvSpPr>
          <p:nvPr>
            <p:ph type="subTitle" idx="2"/>
          </p:nvPr>
        </p:nvSpPr>
        <p:spPr>
          <a:xfrm>
            <a:off x="7533300" y="4472092"/>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8" name="Google Shape;218;p21"/>
          <p:cNvSpPr txBox="1">
            <a:spLocks noGrp="1"/>
          </p:cNvSpPr>
          <p:nvPr>
            <p:ph type="subTitle" idx="3"/>
          </p:nvPr>
        </p:nvSpPr>
        <p:spPr>
          <a:xfrm>
            <a:off x="7533300" y="2901959"/>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9" name="Google Shape;219;p21"/>
          <p:cNvSpPr txBox="1">
            <a:spLocks noGrp="1"/>
          </p:cNvSpPr>
          <p:nvPr>
            <p:ph type="title"/>
          </p:nvPr>
        </p:nvSpPr>
        <p:spPr>
          <a:xfrm>
            <a:off x="971333" y="1135033"/>
            <a:ext cx="3009200" cy="149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3565573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lumns">
  <p:cSld name="Two columns">
    <p:bg>
      <p:bgPr>
        <a:noFill/>
        <a:effectLst/>
      </p:bgPr>
    </p:bg>
    <p:spTree>
      <p:nvGrpSpPr>
        <p:cNvPr id="1" name="Shape 220"/>
        <p:cNvGrpSpPr/>
        <p:nvPr/>
      </p:nvGrpSpPr>
      <p:grpSpPr>
        <a:xfrm>
          <a:off x="0" y="0"/>
          <a:ext cx="0" cy="0"/>
          <a:chOff x="0" y="0"/>
          <a:chExt cx="0" cy="0"/>
        </a:xfrm>
      </p:grpSpPr>
      <p:sp>
        <p:nvSpPr>
          <p:cNvPr id="221" name="Google Shape;221;p22"/>
          <p:cNvSpPr/>
          <p:nvPr/>
        </p:nvSpPr>
        <p:spPr>
          <a:xfrm rot="-361068">
            <a:off x="5269618" y="2199257"/>
            <a:ext cx="8297516" cy="6854465"/>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22"/>
          <p:cNvSpPr/>
          <p:nvPr/>
        </p:nvSpPr>
        <p:spPr>
          <a:xfrm rot="212291" flipH="1">
            <a:off x="-1589166" y="2045001"/>
            <a:ext cx="8297484" cy="6854521"/>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22"/>
          <p:cNvSpPr txBox="1">
            <a:spLocks noGrp="1"/>
          </p:cNvSpPr>
          <p:nvPr>
            <p:ph type="title"/>
          </p:nvPr>
        </p:nvSpPr>
        <p:spPr>
          <a:xfrm>
            <a:off x="1417800" y="3497875"/>
            <a:ext cx="28408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24" name="Google Shape;224;p22"/>
          <p:cNvSpPr txBox="1">
            <a:spLocks noGrp="1"/>
          </p:cNvSpPr>
          <p:nvPr>
            <p:ph type="title" idx="2"/>
          </p:nvPr>
        </p:nvSpPr>
        <p:spPr>
          <a:xfrm>
            <a:off x="7933400" y="3497875"/>
            <a:ext cx="28408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25" name="Google Shape;225;p22"/>
          <p:cNvSpPr/>
          <p:nvPr/>
        </p:nvSpPr>
        <p:spPr>
          <a:xfrm flipH="1">
            <a:off x="11531685" y="-325700"/>
            <a:ext cx="761900" cy="2654367"/>
          </a:xfrm>
          <a:custGeom>
            <a:avLst/>
            <a:gdLst/>
            <a:ahLst/>
            <a:cxnLst/>
            <a:rect l="l" t="t" r="r" b="b"/>
            <a:pathLst>
              <a:path w="22857" h="79631" extrusionOk="0">
                <a:moveTo>
                  <a:pt x="928" y="0"/>
                </a:moveTo>
                <a:cubicBezTo>
                  <a:pt x="738" y="0"/>
                  <a:pt x="532" y="123"/>
                  <a:pt x="555" y="347"/>
                </a:cubicBezTo>
                <a:lnTo>
                  <a:pt x="515" y="347"/>
                </a:lnTo>
                <a:cubicBezTo>
                  <a:pt x="1347" y="7081"/>
                  <a:pt x="4952" y="13141"/>
                  <a:pt x="10497" y="17063"/>
                </a:cubicBezTo>
                <a:cubicBezTo>
                  <a:pt x="13706" y="19321"/>
                  <a:pt x="17628" y="21024"/>
                  <a:pt x="19529" y="24669"/>
                </a:cubicBezTo>
                <a:cubicBezTo>
                  <a:pt x="21628" y="28670"/>
                  <a:pt x="21787" y="34611"/>
                  <a:pt x="20559" y="38850"/>
                </a:cubicBezTo>
                <a:cubicBezTo>
                  <a:pt x="18459" y="46178"/>
                  <a:pt x="11844" y="50971"/>
                  <a:pt x="7487" y="56874"/>
                </a:cubicBezTo>
                <a:cubicBezTo>
                  <a:pt x="2813" y="63251"/>
                  <a:pt x="0" y="71253"/>
                  <a:pt x="594" y="79215"/>
                </a:cubicBezTo>
                <a:cubicBezTo>
                  <a:pt x="594" y="79492"/>
                  <a:pt x="792" y="79631"/>
                  <a:pt x="990" y="79631"/>
                </a:cubicBezTo>
                <a:cubicBezTo>
                  <a:pt x="1188" y="79631"/>
                  <a:pt x="1386" y="79492"/>
                  <a:pt x="1386" y="79215"/>
                </a:cubicBezTo>
                <a:cubicBezTo>
                  <a:pt x="1941" y="69985"/>
                  <a:pt x="4833" y="61786"/>
                  <a:pt x="10933" y="54735"/>
                </a:cubicBezTo>
                <a:cubicBezTo>
                  <a:pt x="15409" y="49506"/>
                  <a:pt x="21074" y="44435"/>
                  <a:pt x="22262" y="37265"/>
                </a:cubicBezTo>
                <a:cubicBezTo>
                  <a:pt x="22856" y="33383"/>
                  <a:pt x="22539" y="29422"/>
                  <a:pt x="21351" y="25699"/>
                </a:cubicBezTo>
                <a:cubicBezTo>
                  <a:pt x="20242" y="22648"/>
                  <a:pt x="18024" y="20589"/>
                  <a:pt x="15330" y="18806"/>
                </a:cubicBezTo>
                <a:cubicBezTo>
                  <a:pt x="12042" y="16667"/>
                  <a:pt x="8715" y="14805"/>
                  <a:pt x="6180" y="11676"/>
                </a:cubicBezTo>
                <a:cubicBezTo>
                  <a:pt x="3565" y="8348"/>
                  <a:pt x="1862" y="4427"/>
                  <a:pt x="1228" y="228"/>
                </a:cubicBezTo>
                <a:cubicBezTo>
                  <a:pt x="1211" y="73"/>
                  <a:pt x="1074" y="0"/>
                  <a:pt x="92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22"/>
          <p:cNvSpPr txBox="1">
            <a:spLocks noGrp="1"/>
          </p:cNvSpPr>
          <p:nvPr>
            <p:ph type="subTitle" idx="1"/>
          </p:nvPr>
        </p:nvSpPr>
        <p:spPr>
          <a:xfrm>
            <a:off x="1600800" y="4306125"/>
            <a:ext cx="2474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27" name="Google Shape;227;p22"/>
          <p:cNvSpPr txBox="1">
            <a:spLocks noGrp="1"/>
          </p:cNvSpPr>
          <p:nvPr>
            <p:ph type="subTitle" idx="3"/>
          </p:nvPr>
        </p:nvSpPr>
        <p:spPr>
          <a:xfrm>
            <a:off x="8116400" y="4306125"/>
            <a:ext cx="2474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24517338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1"/>
        </a:solidFill>
        <a:effectLst/>
      </p:bgPr>
    </p:bg>
    <p:spTree>
      <p:nvGrpSpPr>
        <p:cNvPr id="1" name="Shape 228"/>
        <p:cNvGrpSpPr/>
        <p:nvPr/>
      </p:nvGrpSpPr>
      <p:grpSpPr>
        <a:xfrm>
          <a:off x="0" y="0"/>
          <a:ext cx="0" cy="0"/>
          <a:chOff x="0" y="0"/>
          <a:chExt cx="0" cy="0"/>
        </a:xfrm>
      </p:grpSpPr>
      <p:sp>
        <p:nvSpPr>
          <p:cNvPr id="229" name="Google Shape;229;p23"/>
          <p:cNvSpPr txBox="1">
            <a:spLocks noGrp="1"/>
          </p:cNvSpPr>
          <p:nvPr>
            <p:ph type="title"/>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635061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3">
  <p:cSld name="Title only 3">
    <p:bg>
      <p:bgPr>
        <a:noFill/>
        <a:effectLst/>
      </p:bgPr>
    </p:bg>
    <p:spTree>
      <p:nvGrpSpPr>
        <p:cNvPr id="1" name="Shape 230"/>
        <p:cNvGrpSpPr/>
        <p:nvPr/>
      </p:nvGrpSpPr>
      <p:grpSpPr>
        <a:xfrm>
          <a:off x="0" y="0"/>
          <a:ext cx="0" cy="0"/>
          <a:chOff x="0" y="0"/>
          <a:chExt cx="0" cy="0"/>
        </a:xfrm>
      </p:grpSpPr>
      <p:sp>
        <p:nvSpPr>
          <p:cNvPr id="231" name="Google Shape;231;p24"/>
          <p:cNvSpPr/>
          <p:nvPr/>
        </p:nvSpPr>
        <p:spPr>
          <a:xfrm rot="5501286" flipH="1">
            <a:off x="6204783" y="1413763"/>
            <a:ext cx="5813831" cy="708893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24"/>
          <p:cNvSpPr/>
          <p:nvPr/>
        </p:nvSpPr>
        <p:spPr>
          <a:xfrm rot="-5289552" flipH="1">
            <a:off x="333679" y="845273"/>
            <a:ext cx="6131995" cy="822581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233;p24"/>
          <p:cNvSpPr/>
          <p:nvPr/>
        </p:nvSpPr>
        <p:spPr>
          <a:xfrm>
            <a:off x="501600" y="475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234;p24"/>
          <p:cNvSpPr/>
          <p:nvPr/>
        </p:nvSpPr>
        <p:spPr>
          <a:xfrm rot="3855602">
            <a:off x="-410119" y="-407075"/>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35;p24"/>
          <p:cNvSpPr/>
          <p:nvPr/>
        </p:nvSpPr>
        <p:spPr>
          <a:xfrm>
            <a:off x="2269700" y="1230867"/>
            <a:ext cx="1267" cy="1267"/>
          </a:xfrm>
          <a:custGeom>
            <a:avLst/>
            <a:gdLst/>
            <a:ahLst/>
            <a:cxnLst/>
            <a:rect l="l" t="t" r="r" b="b"/>
            <a:pathLst>
              <a:path w="38" h="38" extrusionOk="0">
                <a:moveTo>
                  <a:pt x="0" y="0"/>
                </a:moveTo>
                <a:lnTo>
                  <a:pt x="0" y="0"/>
                </a:lnTo>
                <a:lnTo>
                  <a:pt x="38" y="38"/>
                </a:lnTo>
                <a:lnTo>
                  <a:pt x="38" y="38"/>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236;p24"/>
          <p:cNvSpPr/>
          <p:nvPr/>
        </p:nvSpPr>
        <p:spPr>
          <a:xfrm>
            <a:off x="2266567" y="1230867"/>
            <a:ext cx="9400" cy="13133"/>
          </a:xfrm>
          <a:custGeom>
            <a:avLst/>
            <a:gdLst/>
            <a:ahLst/>
            <a:cxnLst/>
            <a:rect l="l" t="t" r="r" b="b"/>
            <a:pathLst>
              <a:path w="282" h="394" extrusionOk="0">
                <a:moveTo>
                  <a:pt x="75" y="0"/>
                </a:moveTo>
                <a:lnTo>
                  <a:pt x="19" y="19"/>
                </a:lnTo>
                <a:cubicBezTo>
                  <a:pt x="19" y="38"/>
                  <a:pt x="19" y="56"/>
                  <a:pt x="1" y="75"/>
                </a:cubicBezTo>
                <a:cubicBezTo>
                  <a:pt x="1" y="225"/>
                  <a:pt x="132" y="319"/>
                  <a:pt x="263" y="394"/>
                </a:cubicBezTo>
                <a:cubicBezTo>
                  <a:pt x="263" y="337"/>
                  <a:pt x="263" y="281"/>
                  <a:pt x="281" y="244"/>
                </a:cubicBezTo>
                <a:lnTo>
                  <a:pt x="244" y="244"/>
                </a:lnTo>
                <a:cubicBezTo>
                  <a:pt x="244" y="237"/>
                  <a:pt x="240" y="235"/>
                  <a:pt x="234" y="235"/>
                </a:cubicBezTo>
                <a:cubicBezTo>
                  <a:pt x="223" y="235"/>
                  <a:pt x="207" y="244"/>
                  <a:pt x="207" y="244"/>
                </a:cubicBezTo>
                <a:lnTo>
                  <a:pt x="207" y="188"/>
                </a:lnTo>
                <a:lnTo>
                  <a:pt x="188" y="113"/>
                </a:lnTo>
                <a:lnTo>
                  <a:pt x="150" y="113"/>
                </a:lnTo>
                <a:lnTo>
                  <a:pt x="132" y="38"/>
                </a:lnTo>
                <a:lnTo>
                  <a:pt x="75"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237;p24"/>
          <p:cNvSpPr/>
          <p:nvPr/>
        </p:nvSpPr>
        <p:spPr>
          <a:xfrm>
            <a:off x="2266567" y="1226501"/>
            <a:ext cx="3767" cy="6900"/>
          </a:xfrm>
          <a:custGeom>
            <a:avLst/>
            <a:gdLst/>
            <a:ahLst/>
            <a:cxnLst/>
            <a:rect l="l" t="t" r="r" b="b"/>
            <a:pathLst>
              <a:path w="113" h="207" extrusionOk="0">
                <a:moveTo>
                  <a:pt x="113" y="0"/>
                </a:moveTo>
                <a:cubicBezTo>
                  <a:pt x="75" y="38"/>
                  <a:pt x="19" y="75"/>
                  <a:pt x="19" y="150"/>
                </a:cubicBezTo>
                <a:cubicBezTo>
                  <a:pt x="1" y="169"/>
                  <a:pt x="1" y="187"/>
                  <a:pt x="1" y="206"/>
                </a:cubicBezTo>
                <a:cubicBezTo>
                  <a:pt x="19" y="187"/>
                  <a:pt x="19" y="169"/>
                  <a:pt x="38" y="150"/>
                </a:cubicBezTo>
                <a:lnTo>
                  <a:pt x="94" y="131"/>
                </a:lnTo>
                <a:cubicBezTo>
                  <a:pt x="94" y="94"/>
                  <a:pt x="113" y="56"/>
                  <a:pt x="11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38;p24"/>
          <p:cNvSpPr/>
          <p:nvPr/>
        </p:nvSpPr>
        <p:spPr>
          <a:xfrm>
            <a:off x="2269067" y="1225867"/>
            <a:ext cx="3167" cy="6267"/>
          </a:xfrm>
          <a:custGeom>
            <a:avLst/>
            <a:gdLst/>
            <a:ahLst/>
            <a:cxnLst/>
            <a:rect l="l" t="t" r="r" b="b"/>
            <a:pathLst>
              <a:path w="95" h="188" extrusionOk="0">
                <a:moveTo>
                  <a:pt x="94" y="0"/>
                </a:moveTo>
                <a:cubicBezTo>
                  <a:pt x="75" y="19"/>
                  <a:pt x="57" y="19"/>
                  <a:pt x="38" y="38"/>
                </a:cubicBezTo>
                <a:cubicBezTo>
                  <a:pt x="38" y="75"/>
                  <a:pt x="19" y="132"/>
                  <a:pt x="0" y="169"/>
                </a:cubicBezTo>
                <a:lnTo>
                  <a:pt x="19" y="150"/>
                </a:lnTo>
                <a:lnTo>
                  <a:pt x="57" y="188"/>
                </a:lnTo>
                <a:cubicBezTo>
                  <a:pt x="57" y="150"/>
                  <a:pt x="75" y="132"/>
                  <a:pt x="94" y="94"/>
                </a:cubicBezTo>
                <a:lnTo>
                  <a:pt x="94" y="75"/>
                </a:lnTo>
                <a:cubicBezTo>
                  <a:pt x="94" y="57"/>
                  <a:pt x="94" y="38"/>
                  <a:pt x="9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24"/>
          <p:cNvSpPr txBox="1">
            <a:spLocks noGrp="1"/>
          </p:cNvSpPr>
          <p:nvPr>
            <p:ph type="title"/>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8709843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ackground image">
  <p:cSld name="Background image">
    <p:bg>
      <p:bgPr>
        <a:noFill/>
        <a:effectLst/>
      </p:bgPr>
    </p:bg>
    <p:spTree>
      <p:nvGrpSpPr>
        <p:cNvPr id="1" name="Shape 240"/>
        <p:cNvGrpSpPr/>
        <p:nvPr/>
      </p:nvGrpSpPr>
      <p:grpSpPr>
        <a:xfrm>
          <a:off x="0" y="0"/>
          <a:ext cx="0" cy="0"/>
          <a:chOff x="0" y="0"/>
          <a:chExt cx="0" cy="0"/>
        </a:xfrm>
      </p:grpSpPr>
      <p:sp>
        <p:nvSpPr>
          <p:cNvPr id="241" name="Google Shape;241;p25"/>
          <p:cNvSpPr/>
          <p:nvPr/>
        </p:nvSpPr>
        <p:spPr>
          <a:xfrm rot="5210261" flipH="1">
            <a:off x="6623188" y="665220"/>
            <a:ext cx="8181809" cy="6162627"/>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25"/>
          <p:cNvSpPr/>
          <p:nvPr/>
        </p:nvSpPr>
        <p:spPr>
          <a:xfrm rot="-112857" flipH="1">
            <a:off x="5878579" y="5301762"/>
            <a:ext cx="3808515" cy="3109585"/>
          </a:xfrm>
          <a:custGeom>
            <a:avLst/>
            <a:gdLst/>
            <a:ahLst/>
            <a:cxnLst/>
            <a:rect l="l" t="t" r="r" b="b"/>
            <a:pathLst>
              <a:path w="51798" h="38117" extrusionOk="0">
                <a:moveTo>
                  <a:pt x="18789" y="2432"/>
                </a:moveTo>
                <a:cubicBezTo>
                  <a:pt x="18811" y="2432"/>
                  <a:pt x="18812" y="2443"/>
                  <a:pt x="18802" y="2454"/>
                </a:cubicBezTo>
                <a:cubicBezTo>
                  <a:pt x="18783" y="2472"/>
                  <a:pt x="18745" y="2491"/>
                  <a:pt x="18764" y="2491"/>
                </a:cubicBezTo>
                <a:cubicBezTo>
                  <a:pt x="18783" y="2491"/>
                  <a:pt x="18858" y="2472"/>
                  <a:pt x="19064" y="2454"/>
                </a:cubicBezTo>
                <a:lnTo>
                  <a:pt x="19064" y="2454"/>
                </a:lnTo>
                <a:cubicBezTo>
                  <a:pt x="18895" y="2491"/>
                  <a:pt x="18727" y="2547"/>
                  <a:pt x="18558" y="2622"/>
                </a:cubicBezTo>
                <a:lnTo>
                  <a:pt x="18371" y="2735"/>
                </a:lnTo>
                <a:lnTo>
                  <a:pt x="18277" y="2772"/>
                </a:lnTo>
                <a:cubicBezTo>
                  <a:pt x="18259" y="2791"/>
                  <a:pt x="18259" y="2810"/>
                  <a:pt x="18240" y="2828"/>
                </a:cubicBezTo>
                <a:cubicBezTo>
                  <a:pt x="18296" y="2941"/>
                  <a:pt x="18333" y="3034"/>
                  <a:pt x="18371" y="3109"/>
                </a:cubicBezTo>
                <a:lnTo>
                  <a:pt x="18202" y="3053"/>
                </a:lnTo>
                <a:cubicBezTo>
                  <a:pt x="18146" y="2941"/>
                  <a:pt x="18109" y="2847"/>
                  <a:pt x="18071" y="2772"/>
                </a:cubicBezTo>
                <a:cubicBezTo>
                  <a:pt x="18127" y="2716"/>
                  <a:pt x="18202" y="2678"/>
                  <a:pt x="18277" y="2641"/>
                </a:cubicBezTo>
                <a:lnTo>
                  <a:pt x="18465" y="2547"/>
                </a:lnTo>
                <a:cubicBezTo>
                  <a:pt x="18539" y="2510"/>
                  <a:pt x="18614" y="2472"/>
                  <a:pt x="18708" y="2454"/>
                </a:cubicBezTo>
                <a:cubicBezTo>
                  <a:pt x="18748" y="2438"/>
                  <a:pt x="18774" y="2432"/>
                  <a:pt x="18789" y="2432"/>
                </a:cubicBezTo>
                <a:close/>
                <a:moveTo>
                  <a:pt x="18214" y="3075"/>
                </a:moveTo>
                <a:cubicBezTo>
                  <a:pt x="18285" y="3094"/>
                  <a:pt x="18354" y="3129"/>
                  <a:pt x="18390" y="3147"/>
                </a:cubicBezTo>
                <a:lnTo>
                  <a:pt x="18390" y="3165"/>
                </a:lnTo>
                <a:cubicBezTo>
                  <a:pt x="18352" y="3165"/>
                  <a:pt x="18315" y="3147"/>
                  <a:pt x="18277" y="3147"/>
                </a:cubicBezTo>
                <a:lnTo>
                  <a:pt x="18221" y="3128"/>
                </a:lnTo>
                <a:lnTo>
                  <a:pt x="18207" y="3086"/>
                </a:lnTo>
                <a:lnTo>
                  <a:pt x="18207" y="3086"/>
                </a:lnTo>
                <a:cubicBezTo>
                  <a:pt x="18212" y="3087"/>
                  <a:pt x="18216" y="3089"/>
                  <a:pt x="18221" y="3090"/>
                </a:cubicBezTo>
                <a:cubicBezTo>
                  <a:pt x="18221" y="3085"/>
                  <a:pt x="18218" y="3080"/>
                  <a:pt x="18214" y="3075"/>
                </a:cubicBezTo>
                <a:close/>
                <a:moveTo>
                  <a:pt x="1685" y="2810"/>
                </a:moveTo>
                <a:cubicBezTo>
                  <a:pt x="1929" y="3034"/>
                  <a:pt x="2172" y="3296"/>
                  <a:pt x="2378" y="3577"/>
                </a:cubicBezTo>
                <a:cubicBezTo>
                  <a:pt x="2266" y="3484"/>
                  <a:pt x="2116" y="3315"/>
                  <a:pt x="1966" y="3165"/>
                </a:cubicBezTo>
                <a:cubicBezTo>
                  <a:pt x="1854" y="3053"/>
                  <a:pt x="1760" y="2941"/>
                  <a:pt x="1685" y="2810"/>
                </a:cubicBezTo>
                <a:close/>
                <a:moveTo>
                  <a:pt x="10056" y="3559"/>
                </a:moveTo>
                <a:lnTo>
                  <a:pt x="10056" y="3559"/>
                </a:lnTo>
                <a:cubicBezTo>
                  <a:pt x="10225" y="3615"/>
                  <a:pt x="10393" y="3671"/>
                  <a:pt x="10524" y="3727"/>
                </a:cubicBezTo>
                <a:cubicBezTo>
                  <a:pt x="10599" y="3802"/>
                  <a:pt x="10656" y="3877"/>
                  <a:pt x="10730" y="3952"/>
                </a:cubicBezTo>
                <a:cubicBezTo>
                  <a:pt x="10468" y="3840"/>
                  <a:pt x="10187" y="3708"/>
                  <a:pt x="9906" y="3559"/>
                </a:cubicBezTo>
                <a:lnTo>
                  <a:pt x="9906" y="3559"/>
                </a:lnTo>
                <a:cubicBezTo>
                  <a:pt x="10187" y="3671"/>
                  <a:pt x="10375" y="3765"/>
                  <a:pt x="10637" y="3877"/>
                </a:cubicBezTo>
                <a:lnTo>
                  <a:pt x="10056" y="3559"/>
                </a:lnTo>
                <a:close/>
                <a:moveTo>
                  <a:pt x="5412" y="8615"/>
                </a:moveTo>
                <a:lnTo>
                  <a:pt x="5412" y="8615"/>
                </a:lnTo>
                <a:cubicBezTo>
                  <a:pt x="5599" y="8727"/>
                  <a:pt x="5768" y="8821"/>
                  <a:pt x="5918" y="8952"/>
                </a:cubicBezTo>
                <a:cubicBezTo>
                  <a:pt x="5749" y="8858"/>
                  <a:pt x="5581" y="8746"/>
                  <a:pt x="5412" y="8615"/>
                </a:cubicBezTo>
                <a:close/>
                <a:moveTo>
                  <a:pt x="7790" y="14158"/>
                </a:moveTo>
                <a:lnTo>
                  <a:pt x="7790" y="14158"/>
                </a:lnTo>
                <a:cubicBezTo>
                  <a:pt x="7793" y="14159"/>
                  <a:pt x="7797" y="14161"/>
                  <a:pt x="7800" y="14162"/>
                </a:cubicBezTo>
                <a:lnTo>
                  <a:pt x="7800" y="14162"/>
                </a:lnTo>
                <a:cubicBezTo>
                  <a:pt x="7797" y="14161"/>
                  <a:pt x="7794" y="14159"/>
                  <a:pt x="7790" y="14158"/>
                </a:cubicBezTo>
                <a:close/>
                <a:moveTo>
                  <a:pt x="7697" y="16143"/>
                </a:moveTo>
                <a:lnTo>
                  <a:pt x="7697" y="16143"/>
                </a:lnTo>
                <a:cubicBezTo>
                  <a:pt x="7703" y="16151"/>
                  <a:pt x="7709" y="16159"/>
                  <a:pt x="7715" y="16165"/>
                </a:cubicBezTo>
                <a:lnTo>
                  <a:pt x="7715" y="16165"/>
                </a:lnTo>
                <a:cubicBezTo>
                  <a:pt x="7709" y="16158"/>
                  <a:pt x="7703" y="16150"/>
                  <a:pt x="7697" y="16143"/>
                </a:cubicBezTo>
                <a:close/>
                <a:moveTo>
                  <a:pt x="8877" y="1"/>
                </a:moveTo>
                <a:cubicBezTo>
                  <a:pt x="8708" y="19"/>
                  <a:pt x="8539" y="38"/>
                  <a:pt x="8371" y="75"/>
                </a:cubicBezTo>
                <a:lnTo>
                  <a:pt x="8146" y="132"/>
                </a:lnTo>
                <a:lnTo>
                  <a:pt x="7940" y="207"/>
                </a:lnTo>
                <a:cubicBezTo>
                  <a:pt x="7903" y="207"/>
                  <a:pt x="7847" y="244"/>
                  <a:pt x="7753" y="263"/>
                </a:cubicBezTo>
                <a:cubicBezTo>
                  <a:pt x="7678" y="300"/>
                  <a:pt x="7603" y="319"/>
                  <a:pt x="7547" y="356"/>
                </a:cubicBezTo>
                <a:cubicBezTo>
                  <a:pt x="7646" y="497"/>
                  <a:pt x="7723" y="628"/>
                  <a:pt x="7715" y="628"/>
                </a:cubicBezTo>
                <a:cubicBezTo>
                  <a:pt x="7713" y="628"/>
                  <a:pt x="7701" y="614"/>
                  <a:pt x="7678" y="581"/>
                </a:cubicBezTo>
                <a:lnTo>
                  <a:pt x="7678" y="581"/>
                </a:lnTo>
                <a:cubicBezTo>
                  <a:pt x="7847" y="825"/>
                  <a:pt x="8071" y="1068"/>
                  <a:pt x="8296" y="1311"/>
                </a:cubicBezTo>
                <a:lnTo>
                  <a:pt x="8539" y="1555"/>
                </a:lnTo>
                <a:lnTo>
                  <a:pt x="8764" y="1780"/>
                </a:lnTo>
                <a:cubicBezTo>
                  <a:pt x="9064" y="2098"/>
                  <a:pt x="9401" y="2435"/>
                  <a:pt x="9663" y="2772"/>
                </a:cubicBezTo>
                <a:cubicBezTo>
                  <a:pt x="9757" y="2828"/>
                  <a:pt x="9832" y="2922"/>
                  <a:pt x="9906" y="2997"/>
                </a:cubicBezTo>
                <a:cubicBezTo>
                  <a:pt x="10112" y="3240"/>
                  <a:pt x="10300" y="3465"/>
                  <a:pt x="10506" y="3708"/>
                </a:cubicBezTo>
                <a:cubicBezTo>
                  <a:pt x="10262" y="3615"/>
                  <a:pt x="9888" y="3446"/>
                  <a:pt x="9532" y="3296"/>
                </a:cubicBezTo>
                <a:cubicBezTo>
                  <a:pt x="8975" y="3060"/>
                  <a:pt x="8417" y="2839"/>
                  <a:pt x="8245" y="2839"/>
                </a:cubicBezTo>
                <a:cubicBezTo>
                  <a:pt x="8226" y="2839"/>
                  <a:pt x="8212" y="2841"/>
                  <a:pt x="8202" y="2847"/>
                </a:cubicBezTo>
                <a:lnTo>
                  <a:pt x="7790" y="2660"/>
                </a:lnTo>
                <a:lnTo>
                  <a:pt x="7790" y="2660"/>
                </a:lnTo>
                <a:cubicBezTo>
                  <a:pt x="7921" y="2716"/>
                  <a:pt x="7940" y="2716"/>
                  <a:pt x="8071" y="2753"/>
                </a:cubicBezTo>
                <a:cubicBezTo>
                  <a:pt x="7828" y="2641"/>
                  <a:pt x="7566" y="2547"/>
                  <a:pt x="7285" y="2529"/>
                </a:cubicBezTo>
                <a:cubicBezTo>
                  <a:pt x="6948" y="2472"/>
                  <a:pt x="6592" y="2416"/>
                  <a:pt x="6255" y="2323"/>
                </a:cubicBezTo>
                <a:cubicBezTo>
                  <a:pt x="5843" y="2229"/>
                  <a:pt x="5524" y="2210"/>
                  <a:pt x="5843" y="2210"/>
                </a:cubicBezTo>
                <a:cubicBezTo>
                  <a:pt x="5782" y="2206"/>
                  <a:pt x="5722" y="2203"/>
                  <a:pt x="5663" y="2203"/>
                </a:cubicBezTo>
                <a:cubicBezTo>
                  <a:pt x="5486" y="2203"/>
                  <a:pt x="5314" y="2224"/>
                  <a:pt x="5131" y="2266"/>
                </a:cubicBezTo>
                <a:lnTo>
                  <a:pt x="4832" y="2341"/>
                </a:lnTo>
                <a:lnTo>
                  <a:pt x="4906" y="2566"/>
                </a:lnTo>
                <a:cubicBezTo>
                  <a:pt x="4925" y="2622"/>
                  <a:pt x="4944" y="2678"/>
                  <a:pt x="4963" y="2716"/>
                </a:cubicBezTo>
                <a:cubicBezTo>
                  <a:pt x="4738" y="2753"/>
                  <a:pt x="4494" y="2753"/>
                  <a:pt x="4251" y="2753"/>
                </a:cubicBezTo>
                <a:cubicBezTo>
                  <a:pt x="4111" y="2763"/>
                  <a:pt x="3970" y="2767"/>
                  <a:pt x="3827" y="2767"/>
                </a:cubicBezTo>
                <a:cubicBezTo>
                  <a:pt x="3685" y="2767"/>
                  <a:pt x="3539" y="2763"/>
                  <a:pt x="3390" y="2753"/>
                </a:cubicBezTo>
                <a:cubicBezTo>
                  <a:pt x="3165" y="2716"/>
                  <a:pt x="3221" y="2716"/>
                  <a:pt x="3333" y="2716"/>
                </a:cubicBezTo>
                <a:cubicBezTo>
                  <a:pt x="3380" y="2725"/>
                  <a:pt x="3432" y="2730"/>
                  <a:pt x="3467" y="2730"/>
                </a:cubicBezTo>
                <a:cubicBezTo>
                  <a:pt x="3502" y="2730"/>
                  <a:pt x="3521" y="2725"/>
                  <a:pt x="3502" y="2716"/>
                </a:cubicBezTo>
                <a:lnTo>
                  <a:pt x="2978" y="2678"/>
                </a:lnTo>
                <a:cubicBezTo>
                  <a:pt x="2865" y="2678"/>
                  <a:pt x="2753" y="2670"/>
                  <a:pt x="2646" y="2670"/>
                </a:cubicBezTo>
                <a:cubicBezTo>
                  <a:pt x="2593" y="2670"/>
                  <a:pt x="2541" y="2672"/>
                  <a:pt x="2491" y="2678"/>
                </a:cubicBezTo>
                <a:cubicBezTo>
                  <a:pt x="2247" y="2660"/>
                  <a:pt x="2322" y="2641"/>
                  <a:pt x="2584" y="2622"/>
                </a:cubicBezTo>
                <a:cubicBezTo>
                  <a:pt x="2697" y="2622"/>
                  <a:pt x="2865" y="2622"/>
                  <a:pt x="3071" y="2641"/>
                </a:cubicBezTo>
                <a:lnTo>
                  <a:pt x="3371" y="2678"/>
                </a:lnTo>
                <a:lnTo>
                  <a:pt x="3596" y="2697"/>
                </a:lnTo>
                <a:lnTo>
                  <a:pt x="3596" y="2697"/>
                </a:lnTo>
                <a:lnTo>
                  <a:pt x="3502" y="2678"/>
                </a:lnTo>
                <a:lnTo>
                  <a:pt x="3465" y="2660"/>
                </a:lnTo>
                <a:lnTo>
                  <a:pt x="3390" y="2641"/>
                </a:lnTo>
                <a:cubicBezTo>
                  <a:pt x="3296" y="2622"/>
                  <a:pt x="3202" y="2604"/>
                  <a:pt x="3109" y="2585"/>
                </a:cubicBezTo>
                <a:cubicBezTo>
                  <a:pt x="2959" y="2566"/>
                  <a:pt x="2809" y="2547"/>
                  <a:pt x="2641" y="2547"/>
                </a:cubicBezTo>
                <a:cubicBezTo>
                  <a:pt x="2360" y="2547"/>
                  <a:pt x="2060" y="2566"/>
                  <a:pt x="1461" y="2585"/>
                </a:cubicBezTo>
                <a:cubicBezTo>
                  <a:pt x="1629" y="2791"/>
                  <a:pt x="1798" y="3016"/>
                  <a:pt x="2023" y="3296"/>
                </a:cubicBezTo>
                <a:cubicBezTo>
                  <a:pt x="1779" y="3053"/>
                  <a:pt x="1592" y="2810"/>
                  <a:pt x="1348" y="2529"/>
                </a:cubicBezTo>
                <a:lnTo>
                  <a:pt x="1330" y="2529"/>
                </a:lnTo>
                <a:cubicBezTo>
                  <a:pt x="1517" y="2847"/>
                  <a:pt x="1742" y="3128"/>
                  <a:pt x="1966" y="3390"/>
                </a:cubicBezTo>
                <a:cubicBezTo>
                  <a:pt x="2116" y="3577"/>
                  <a:pt x="2285" y="3765"/>
                  <a:pt x="2491" y="3971"/>
                </a:cubicBezTo>
                <a:lnTo>
                  <a:pt x="2847" y="4345"/>
                </a:lnTo>
                <a:lnTo>
                  <a:pt x="2285" y="3671"/>
                </a:lnTo>
                <a:cubicBezTo>
                  <a:pt x="2210" y="3577"/>
                  <a:pt x="2135" y="3484"/>
                  <a:pt x="2097" y="3371"/>
                </a:cubicBezTo>
                <a:cubicBezTo>
                  <a:pt x="2097" y="3370"/>
                  <a:pt x="2098" y="3369"/>
                  <a:pt x="2100" y="3369"/>
                </a:cubicBezTo>
                <a:cubicBezTo>
                  <a:pt x="2114" y="3369"/>
                  <a:pt x="2195" y="3446"/>
                  <a:pt x="2397" y="3615"/>
                </a:cubicBezTo>
                <a:cubicBezTo>
                  <a:pt x="2622" y="3877"/>
                  <a:pt x="2865" y="4120"/>
                  <a:pt x="3146" y="4326"/>
                </a:cubicBezTo>
                <a:cubicBezTo>
                  <a:pt x="3109" y="4345"/>
                  <a:pt x="3184" y="4420"/>
                  <a:pt x="3296" y="4532"/>
                </a:cubicBezTo>
                <a:lnTo>
                  <a:pt x="3502" y="4701"/>
                </a:lnTo>
                <a:lnTo>
                  <a:pt x="3614" y="4795"/>
                </a:lnTo>
                <a:lnTo>
                  <a:pt x="3502" y="4813"/>
                </a:lnTo>
                <a:cubicBezTo>
                  <a:pt x="3614" y="4888"/>
                  <a:pt x="3689" y="4907"/>
                  <a:pt x="3877" y="5019"/>
                </a:cubicBezTo>
                <a:cubicBezTo>
                  <a:pt x="3948" y="5077"/>
                  <a:pt x="3954" y="5101"/>
                  <a:pt x="3928" y="5101"/>
                </a:cubicBezTo>
                <a:cubicBezTo>
                  <a:pt x="3920" y="5101"/>
                  <a:pt x="3909" y="5099"/>
                  <a:pt x="3895" y="5094"/>
                </a:cubicBezTo>
                <a:cubicBezTo>
                  <a:pt x="3877" y="5094"/>
                  <a:pt x="3858" y="5094"/>
                  <a:pt x="3839" y="5075"/>
                </a:cubicBezTo>
                <a:lnTo>
                  <a:pt x="3745" y="5038"/>
                </a:lnTo>
                <a:lnTo>
                  <a:pt x="3596" y="4963"/>
                </a:lnTo>
                <a:cubicBezTo>
                  <a:pt x="3579" y="4960"/>
                  <a:pt x="3568" y="4958"/>
                  <a:pt x="3561" y="4958"/>
                </a:cubicBezTo>
                <a:cubicBezTo>
                  <a:pt x="3530" y="4958"/>
                  <a:pt x="3600" y="4992"/>
                  <a:pt x="3708" y="5038"/>
                </a:cubicBezTo>
                <a:cubicBezTo>
                  <a:pt x="3792" y="5080"/>
                  <a:pt x="3908" y="5133"/>
                  <a:pt x="3866" y="5133"/>
                </a:cubicBezTo>
                <a:cubicBezTo>
                  <a:pt x="3852" y="5133"/>
                  <a:pt x="3820" y="5127"/>
                  <a:pt x="3764" y="5113"/>
                </a:cubicBezTo>
                <a:cubicBezTo>
                  <a:pt x="3614" y="5075"/>
                  <a:pt x="3446" y="5038"/>
                  <a:pt x="3296" y="5001"/>
                </a:cubicBezTo>
                <a:cubicBezTo>
                  <a:pt x="2940" y="4926"/>
                  <a:pt x="2509" y="4851"/>
                  <a:pt x="1985" y="4776"/>
                </a:cubicBezTo>
                <a:lnTo>
                  <a:pt x="1929" y="4757"/>
                </a:lnTo>
                <a:lnTo>
                  <a:pt x="1873" y="4757"/>
                </a:lnTo>
                <a:lnTo>
                  <a:pt x="1760" y="4720"/>
                </a:lnTo>
                <a:lnTo>
                  <a:pt x="1667" y="4701"/>
                </a:lnTo>
                <a:lnTo>
                  <a:pt x="1723" y="4701"/>
                </a:lnTo>
                <a:cubicBezTo>
                  <a:pt x="1798" y="4701"/>
                  <a:pt x="1906" y="4718"/>
                  <a:pt x="1925" y="4718"/>
                </a:cubicBezTo>
                <a:cubicBezTo>
                  <a:pt x="1935" y="4718"/>
                  <a:pt x="1923" y="4713"/>
                  <a:pt x="1873" y="4701"/>
                </a:cubicBezTo>
                <a:cubicBezTo>
                  <a:pt x="1592" y="4663"/>
                  <a:pt x="1330" y="4663"/>
                  <a:pt x="1068" y="4645"/>
                </a:cubicBezTo>
                <a:cubicBezTo>
                  <a:pt x="880" y="4645"/>
                  <a:pt x="936" y="4626"/>
                  <a:pt x="955" y="4607"/>
                </a:cubicBezTo>
                <a:cubicBezTo>
                  <a:pt x="637" y="4607"/>
                  <a:pt x="656" y="4626"/>
                  <a:pt x="618" y="4645"/>
                </a:cubicBezTo>
                <a:cubicBezTo>
                  <a:pt x="581" y="4663"/>
                  <a:pt x="524" y="4682"/>
                  <a:pt x="75" y="4682"/>
                </a:cubicBezTo>
                <a:lnTo>
                  <a:pt x="0" y="4682"/>
                </a:lnTo>
                <a:lnTo>
                  <a:pt x="19" y="4701"/>
                </a:lnTo>
                <a:cubicBezTo>
                  <a:pt x="75" y="4757"/>
                  <a:pt x="112" y="4813"/>
                  <a:pt x="169" y="4869"/>
                </a:cubicBezTo>
                <a:cubicBezTo>
                  <a:pt x="281" y="5001"/>
                  <a:pt x="412" y="5150"/>
                  <a:pt x="562" y="5356"/>
                </a:cubicBezTo>
                <a:cubicBezTo>
                  <a:pt x="656" y="5450"/>
                  <a:pt x="749" y="5544"/>
                  <a:pt x="862" y="5656"/>
                </a:cubicBezTo>
                <a:lnTo>
                  <a:pt x="1180" y="5974"/>
                </a:lnTo>
                <a:cubicBezTo>
                  <a:pt x="1348" y="6124"/>
                  <a:pt x="1536" y="6255"/>
                  <a:pt x="1723" y="6368"/>
                </a:cubicBezTo>
                <a:cubicBezTo>
                  <a:pt x="1772" y="6410"/>
                  <a:pt x="1777" y="6423"/>
                  <a:pt x="1762" y="6423"/>
                </a:cubicBezTo>
                <a:cubicBezTo>
                  <a:pt x="1740" y="6423"/>
                  <a:pt x="1670" y="6392"/>
                  <a:pt x="1641" y="6392"/>
                </a:cubicBezTo>
                <a:cubicBezTo>
                  <a:pt x="1631" y="6392"/>
                  <a:pt x="1626" y="6395"/>
                  <a:pt x="1629" y="6405"/>
                </a:cubicBezTo>
                <a:cubicBezTo>
                  <a:pt x="2097" y="6742"/>
                  <a:pt x="2341" y="6855"/>
                  <a:pt x="2509" y="6967"/>
                </a:cubicBezTo>
                <a:cubicBezTo>
                  <a:pt x="2697" y="7079"/>
                  <a:pt x="2884" y="7173"/>
                  <a:pt x="3296" y="7398"/>
                </a:cubicBezTo>
                <a:cubicBezTo>
                  <a:pt x="3521" y="7547"/>
                  <a:pt x="3727" y="7697"/>
                  <a:pt x="3951" y="7866"/>
                </a:cubicBezTo>
                <a:cubicBezTo>
                  <a:pt x="3808" y="7757"/>
                  <a:pt x="3774" y="7713"/>
                  <a:pt x="3812" y="7713"/>
                </a:cubicBezTo>
                <a:cubicBezTo>
                  <a:pt x="3899" y="7713"/>
                  <a:pt x="4360" y="7939"/>
                  <a:pt x="4775" y="8147"/>
                </a:cubicBezTo>
                <a:lnTo>
                  <a:pt x="4700" y="8090"/>
                </a:lnTo>
                <a:lnTo>
                  <a:pt x="4906" y="8203"/>
                </a:lnTo>
                <a:lnTo>
                  <a:pt x="4775" y="8147"/>
                </a:lnTo>
                <a:lnTo>
                  <a:pt x="4869" y="8222"/>
                </a:lnTo>
                <a:lnTo>
                  <a:pt x="5019" y="8278"/>
                </a:lnTo>
                <a:lnTo>
                  <a:pt x="5450" y="8540"/>
                </a:lnTo>
                <a:cubicBezTo>
                  <a:pt x="5450" y="8542"/>
                  <a:pt x="5447" y="8544"/>
                  <a:pt x="5443" y="8544"/>
                </a:cubicBezTo>
                <a:cubicBezTo>
                  <a:pt x="5414" y="8544"/>
                  <a:pt x="5296" y="8495"/>
                  <a:pt x="5150" y="8446"/>
                </a:cubicBezTo>
                <a:lnTo>
                  <a:pt x="4869" y="8222"/>
                </a:lnTo>
                <a:cubicBezTo>
                  <a:pt x="4668" y="8135"/>
                  <a:pt x="4478" y="8071"/>
                  <a:pt x="4409" y="8071"/>
                </a:cubicBezTo>
                <a:cubicBezTo>
                  <a:pt x="4388" y="8071"/>
                  <a:pt x="4378" y="8077"/>
                  <a:pt x="4382" y="8090"/>
                </a:cubicBezTo>
                <a:cubicBezTo>
                  <a:pt x="4438" y="8128"/>
                  <a:pt x="4569" y="8184"/>
                  <a:pt x="4682" y="8259"/>
                </a:cubicBezTo>
                <a:cubicBezTo>
                  <a:pt x="4642" y="8246"/>
                  <a:pt x="4612" y="8233"/>
                  <a:pt x="4604" y="8233"/>
                </a:cubicBezTo>
                <a:cubicBezTo>
                  <a:pt x="4601" y="8233"/>
                  <a:pt x="4601" y="8235"/>
                  <a:pt x="4607" y="8240"/>
                </a:cubicBezTo>
                <a:cubicBezTo>
                  <a:pt x="4700" y="8296"/>
                  <a:pt x="4794" y="8353"/>
                  <a:pt x="4888" y="8390"/>
                </a:cubicBezTo>
                <a:lnTo>
                  <a:pt x="5038" y="8577"/>
                </a:lnTo>
                <a:lnTo>
                  <a:pt x="5112" y="8577"/>
                </a:lnTo>
                <a:cubicBezTo>
                  <a:pt x="5487" y="8821"/>
                  <a:pt x="5862" y="9083"/>
                  <a:pt x="6217" y="9345"/>
                </a:cubicBezTo>
                <a:lnTo>
                  <a:pt x="6854" y="9682"/>
                </a:lnTo>
                <a:cubicBezTo>
                  <a:pt x="7079" y="9795"/>
                  <a:pt x="7285" y="9926"/>
                  <a:pt x="7509" y="10075"/>
                </a:cubicBezTo>
                <a:cubicBezTo>
                  <a:pt x="7734" y="10207"/>
                  <a:pt x="7959" y="10375"/>
                  <a:pt x="8202" y="10562"/>
                </a:cubicBezTo>
                <a:cubicBezTo>
                  <a:pt x="8333" y="10656"/>
                  <a:pt x="8446" y="10768"/>
                  <a:pt x="8577" y="10862"/>
                </a:cubicBezTo>
                <a:cubicBezTo>
                  <a:pt x="8708" y="10993"/>
                  <a:pt x="8839" y="11105"/>
                  <a:pt x="8951" y="11237"/>
                </a:cubicBezTo>
                <a:cubicBezTo>
                  <a:pt x="8854" y="11164"/>
                  <a:pt x="8804" y="11138"/>
                  <a:pt x="8779" y="11138"/>
                </a:cubicBezTo>
                <a:cubicBezTo>
                  <a:pt x="8725" y="11138"/>
                  <a:pt x="8777" y="11249"/>
                  <a:pt x="8727" y="11274"/>
                </a:cubicBezTo>
                <a:cubicBezTo>
                  <a:pt x="8558" y="11049"/>
                  <a:pt x="8371" y="10862"/>
                  <a:pt x="8165" y="10693"/>
                </a:cubicBezTo>
                <a:cubicBezTo>
                  <a:pt x="7884" y="10487"/>
                  <a:pt x="7584" y="10244"/>
                  <a:pt x="7285" y="10019"/>
                </a:cubicBezTo>
                <a:lnTo>
                  <a:pt x="7285" y="10019"/>
                </a:lnTo>
                <a:cubicBezTo>
                  <a:pt x="7488" y="10175"/>
                  <a:pt x="7516" y="10223"/>
                  <a:pt x="7485" y="10223"/>
                </a:cubicBezTo>
                <a:cubicBezTo>
                  <a:pt x="7467" y="10223"/>
                  <a:pt x="7431" y="10208"/>
                  <a:pt x="7397" y="10188"/>
                </a:cubicBezTo>
                <a:lnTo>
                  <a:pt x="7397" y="10188"/>
                </a:lnTo>
                <a:cubicBezTo>
                  <a:pt x="7790" y="10450"/>
                  <a:pt x="8146" y="10731"/>
                  <a:pt x="8483" y="11049"/>
                </a:cubicBezTo>
                <a:cubicBezTo>
                  <a:pt x="8408" y="11068"/>
                  <a:pt x="8652" y="11274"/>
                  <a:pt x="8839" y="11555"/>
                </a:cubicBezTo>
                <a:cubicBezTo>
                  <a:pt x="8835" y="11524"/>
                  <a:pt x="8842" y="11510"/>
                  <a:pt x="8858" y="11510"/>
                </a:cubicBezTo>
                <a:cubicBezTo>
                  <a:pt x="8910" y="11510"/>
                  <a:pt x="9056" y="11659"/>
                  <a:pt x="9214" y="11873"/>
                </a:cubicBezTo>
                <a:lnTo>
                  <a:pt x="9495" y="12267"/>
                </a:lnTo>
                <a:cubicBezTo>
                  <a:pt x="9569" y="12360"/>
                  <a:pt x="9626" y="12473"/>
                  <a:pt x="9682" y="12566"/>
                </a:cubicBezTo>
                <a:cubicBezTo>
                  <a:pt x="9626" y="12547"/>
                  <a:pt x="9588" y="12510"/>
                  <a:pt x="9551" y="12454"/>
                </a:cubicBezTo>
                <a:cubicBezTo>
                  <a:pt x="9495" y="12398"/>
                  <a:pt x="9457" y="12304"/>
                  <a:pt x="9345" y="12154"/>
                </a:cubicBezTo>
                <a:lnTo>
                  <a:pt x="9345" y="12154"/>
                </a:lnTo>
                <a:cubicBezTo>
                  <a:pt x="9363" y="12210"/>
                  <a:pt x="9401" y="12267"/>
                  <a:pt x="9420" y="12304"/>
                </a:cubicBezTo>
                <a:cubicBezTo>
                  <a:pt x="9457" y="12360"/>
                  <a:pt x="9476" y="12398"/>
                  <a:pt x="9513" y="12435"/>
                </a:cubicBezTo>
                <a:lnTo>
                  <a:pt x="9644" y="12604"/>
                </a:lnTo>
                <a:lnTo>
                  <a:pt x="9719" y="12697"/>
                </a:lnTo>
                <a:lnTo>
                  <a:pt x="9757" y="12753"/>
                </a:lnTo>
                <a:lnTo>
                  <a:pt x="9775" y="12772"/>
                </a:lnTo>
                <a:lnTo>
                  <a:pt x="9757" y="12772"/>
                </a:lnTo>
                <a:cubicBezTo>
                  <a:pt x="9626" y="12753"/>
                  <a:pt x="9495" y="12716"/>
                  <a:pt x="9363" y="12678"/>
                </a:cubicBezTo>
                <a:lnTo>
                  <a:pt x="9363" y="12678"/>
                </a:lnTo>
                <a:cubicBezTo>
                  <a:pt x="9469" y="12694"/>
                  <a:pt x="9539" y="12721"/>
                  <a:pt x="9561" y="12721"/>
                </a:cubicBezTo>
                <a:cubicBezTo>
                  <a:pt x="9567" y="12721"/>
                  <a:pt x="9569" y="12720"/>
                  <a:pt x="9569" y="12716"/>
                </a:cubicBezTo>
                <a:cubicBezTo>
                  <a:pt x="9401" y="12678"/>
                  <a:pt x="9214" y="12641"/>
                  <a:pt x="9026" y="12585"/>
                </a:cubicBezTo>
                <a:lnTo>
                  <a:pt x="8877" y="12547"/>
                </a:lnTo>
                <a:lnTo>
                  <a:pt x="8727" y="12510"/>
                </a:lnTo>
                <a:cubicBezTo>
                  <a:pt x="8671" y="12473"/>
                  <a:pt x="8652" y="12473"/>
                  <a:pt x="8708" y="12473"/>
                </a:cubicBezTo>
                <a:lnTo>
                  <a:pt x="8895" y="12510"/>
                </a:lnTo>
                <a:cubicBezTo>
                  <a:pt x="8577" y="12435"/>
                  <a:pt x="8165" y="12341"/>
                  <a:pt x="7734" y="12248"/>
                </a:cubicBezTo>
                <a:lnTo>
                  <a:pt x="7397" y="12192"/>
                </a:lnTo>
                <a:lnTo>
                  <a:pt x="6985" y="12117"/>
                </a:lnTo>
                <a:cubicBezTo>
                  <a:pt x="6686" y="12061"/>
                  <a:pt x="6367" y="12023"/>
                  <a:pt x="6086" y="11986"/>
                </a:cubicBezTo>
                <a:lnTo>
                  <a:pt x="6049" y="12004"/>
                </a:lnTo>
                <a:cubicBezTo>
                  <a:pt x="6049" y="12042"/>
                  <a:pt x="6049" y="12061"/>
                  <a:pt x="6049" y="12079"/>
                </a:cubicBezTo>
                <a:lnTo>
                  <a:pt x="6068" y="12229"/>
                </a:lnTo>
                <a:cubicBezTo>
                  <a:pt x="6068" y="12323"/>
                  <a:pt x="6105" y="12416"/>
                  <a:pt x="6105" y="12491"/>
                </a:cubicBezTo>
                <a:cubicBezTo>
                  <a:pt x="6124" y="12585"/>
                  <a:pt x="6161" y="12660"/>
                  <a:pt x="6180" y="12735"/>
                </a:cubicBezTo>
                <a:cubicBezTo>
                  <a:pt x="6217" y="12791"/>
                  <a:pt x="6255" y="12866"/>
                  <a:pt x="6292" y="12941"/>
                </a:cubicBezTo>
                <a:lnTo>
                  <a:pt x="6405" y="13090"/>
                </a:lnTo>
                <a:cubicBezTo>
                  <a:pt x="6442" y="13128"/>
                  <a:pt x="6461" y="13165"/>
                  <a:pt x="6498" y="13184"/>
                </a:cubicBezTo>
                <a:cubicBezTo>
                  <a:pt x="6536" y="13222"/>
                  <a:pt x="6573" y="13259"/>
                  <a:pt x="6611" y="13278"/>
                </a:cubicBezTo>
                <a:cubicBezTo>
                  <a:pt x="6611" y="13278"/>
                  <a:pt x="6554" y="13278"/>
                  <a:pt x="6498" y="13259"/>
                </a:cubicBezTo>
                <a:cubicBezTo>
                  <a:pt x="6442" y="13240"/>
                  <a:pt x="6386" y="13222"/>
                  <a:pt x="6330" y="13184"/>
                </a:cubicBezTo>
                <a:lnTo>
                  <a:pt x="6330" y="13184"/>
                </a:lnTo>
                <a:cubicBezTo>
                  <a:pt x="6611" y="13446"/>
                  <a:pt x="6948" y="13634"/>
                  <a:pt x="7303" y="13727"/>
                </a:cubicBezTo>
                <a:cubicBezTo>
                  <a:pt x="7435" y="13765"/>
                  <a:pt x="7566" y="13802"/>
                  <a:pt x="7715" y="13840"/>
                </a:cubicBezTo>
                <a:cubicBezTo>
                  <a:pt x="7903" y="13914"/>
                  <a:pt x="8127" y="13989"/>
                  <a:pt x="8352" y="14064"/>
                </a:cubicBezTo>
                <a:cubicBezTo>
                  <a:pt x="8333" y="14120"/>
                  <a:pt x="8296" y="14139"/>
                  <a:pt x="8259" y="14177"/>
                </a:cubicBezTo>
                <a:cubicBezTo>
                  <a:pt x="8245" y="14190"/>
                  <a:pt x="8213" y="14203"/>
                  <a:pt x="8183" y="14203"/>
                </a:cubicBezTo>
                <a:cubicBezTo>
                  <a:pt x="8170" y="14203"/>
                  <a:pt x="8157" y="14201"/>
                  <a:pt x="8146" y="14195"/>
                </a:cubicBezTo>
                <a:lnTo>
                  <a:pt x="7940" y="14195"/>
                </a:lnTo>
                <a:cubicBezTo>
                  <a:pt x="7889" y="14178"/>
                  <a:pt x="7837" y="14177"/>
                  <a:pt x="7800" y="14162"/>
                </a:cubicBezTo>
                <a:lnTo>
                  <a:pt x="7800" y="14162"/>
                </a:lnTo>
                <a:cubicBezTo>
                  <a:pt x="7960" y="14233"/>
                  <a:pt x="7979" y="14234"/>
                  <a:pt x="8053" y="14270"/>
                </a:cubicBezTo>
                <a:lnTo>
                  <a:pt x="8053" y="14401"/>
                </a:lnTo>
                <a:cubicBezTo>
                  <a:pt x="8053" y="14458"/>
                  <a:pt x="8053" y="14495"/>
                  <a:pt x="8034" y="14532"/>
                </a:cubicBezTo>
                <a:cubicBezTo>
                  <a:pt x="8015" y="14589"/>
                  <a:pt x="8015" y="14645"/>
                  <a:pt x="7996" y="14701"/>
                </a:cubicBezTo>
                <a:cubicBezTo>
                  <a:pt x="8049" y="14608"/>
                  <a:pt x="8149" y="14460"/>
                  <a:pt x="8190" y="14460"/>
                </a:cubicBezTo>
                <a:cubicBezTo>
                  <a:pt x="8207" y="14460"/>
                  <a:pt x="8213" y="14485"/>
                  <a:pt x="8202" y="14551"/>
                </a:cubicBezTo>
                <a:cubicBezTo>
                  <a:pt x="8127" y="14738"/>
                  <a:pt x="8034" y="14888"/>
                  <a:pt x="7903" y="15019"/>
                </a:cubicBezTo>
                <a:cubicBezTo>
                  <a:pt x="7847" y="15076"/>
                  <a:pt x="7809" y="15132"/>
                  <a:pt x="7715" y="15225"/>
                </a:cubicBezTo>
                <a:cubicBezTo>
                  <a:pt x="7659" y="15300"/>
                  <a:pt x="7622" y="15356"/>
                  <a:pt x="7584" y="15450"/>
                </a:cubicBezTo>
                <a:cubicBezTo>
                  <a:pt x="7566" y="15487"/>
                  <a:pt x="7547" y="15562"/>
                  <a:pt x="7547" y="15619"/>
                </a:cubicBezTo>
                <a:cubicBezTo>
                  <a:pt x="7528" y="15656"/>
                  <a:pt x="7528" y="15693"/>
                  <a:pt x="7547" y="15731"/>
                </a:cubicBezTo>
                <a:cubicBezTo>
                  <a:pt x="7547" y="15693"/>
                  <a:pt x="7547" y="15675"/>
                  <a:pt x="7566" y="15675"/>
                </a:cubicBezTo>
                <a:cubicBezTo>
                  <a:pt x="7566" y="15671"/>
                  <a:pt x="7567" y="15670"/>
                  <a:pt x="7569" y="15670"/>
                </a:cubicBezTo>
                <a:cubicBezTo>
                  <a:pt x="7579" y="15670"/>
                  <a:pt x="7610" y="15703"/>
                  <a:pt x="7641" y="15750"/>
                </a:cubicBezTo>
                <a:cubicBezTo>
                  <a:pt x="7697" y="15843"/>
                  <a:pt x="7809" y="15993"/>
                  <a:pt x="7921" y="16180"/>
                </a:cubicBezTo>
                <a:cubicBezTo>
                  <a:pt x="7915" y="16176"/>
                  <a:pt x="7908" y="16174"/>
                  <a:pt x="7901" y="16174"/>
                </a:cubicBezTo>
                <a:cubicBezTo>
                  <a:pt x="7871" y="16174"/>
                  <a:pt x="7839" y="16211"/>
                  <a:pt x="7796" y="16211"/>
                </a:cubicBezTo>
                <a:cubicBezTo>
                  <a:pt x="7773" y="16211"/>
                  <a:pt x="7746" y="16200"/>
                  <a:pt x="7715" y="16165"/>
                </a:cubicBezTo>
                <a:lnTo>
                  <a:pt x="7715" y="16165"/>
                </a:lnTo>
                <a:cubicBezTo>
                  <a:pt x="7939" y="16437"/>
                  <a:pt x="8178" y="16663"/>
                  <a:pt x="8448" y="16885"/>
                </a:cubicBezTo>
                <a:lnTo>
                  <a:pt x="8448" y="16885"/>
                </a:lnTo>
                <a:cubicBezTo>
                  <a:pt x="8422" y="16867"/>
                  <a:pt x="8403" y="16859"/>
                  <a:pt x="8390" y="16859"/>
                </a:cubicBezTo>
                <a:cubicBezTo>
                  <a:pt x="8331" y="16859"/>
                  <a:pt x="8387" y="17017"/>
                  <a:pt x="8483" y="17154"/>
                </a:cubicBezTo>
                <a:cubicBezTo>
                  <a:pt x="8482" y="17151"/>
                  <a:pt x="8481" y="17149"/>
                  <a:pt x="8482" y="17149"/>
                </a:cubicBezTo>
                <a:lnTo>
                  <a:pt x="8482" y="17149"/>
                </a:lnTo>
                <a:cubicBezTo>
                  <a:pt x="8493" y="17149"/>
                  <a:pt x="8632" y="17305"/>
                  <a:pt x="8802" y="17491"/>
                </a:cubicBezTo>
                <a:cubicBezTo>
                  <a:pt x="8989" y="17697"/>
                  <a:pt x="9232" y="17922"/>
                  <a:pt x="9345" y="18016"/>
                </a:cubicBezTo>
                <a:lnTo>
                  <a:pt x="9045" y="17679"/>
                </a:lnTo>
                <a:lnTo>
                  <a:pt x="9045" y="17679"/>
                </a:lnTo>
                <a:cubicBezTo>
                  <a:pt x="9326" y="17978"/>
                  <a:pt x="9663" y="18240"/>
                  <a:pt x="10000" y="18446"/>
                </a:cubicBezTo>
                <a:cubicBezTo>
                  <a:pt x="10356" y="18652"/>
                  <a:pt x="10693" y="18896"/>
                  <a:pt x="11011" y="19158"/>
                </a:cubicBezTo>
                <a:cubicBezTo>
                  <a:pt x="10965" y="19132"/>
                  <a:pt x="10898" y="19110"/>
                  <a:pt x="10852" y="19110"/>
                </a:cubicBezTo>
                <a:cubicBezTo>
                  <a:pt x="10767" y="19110"/>
                  <a:pt x="10752" y="19184"/>
                  <a:pt x="11068" y="19439"/>
                </a:cubicBezTo>
                <a:cubicBezTo>
                  <a:pt x="11217" y="19514"/>
                  <a:pt x="11573" y="19664"/>
                  <a:pt x="12004" y="19870"/>
                </a:cubicBezTo>
                <a:cubicBezTo>
                  <a:pt x="12360" y="20132"/>
                  <a:pt x="12734" y="20394"/>
                  <a:pt x="13127" y="20656"/>
                </a:cubicBezTo>
                <a:cubicBezTo>
                  <a:pt x="12566" y="20394"/>
                  <a:pt x="11948" y="20076"/>
                  <a:pt x="11536" y="19832"/>
                </a:cubicBezTo>
                <a:lnTo>
                  <a:pt x="11536" y="19832"/>
                </a:lnTo>
                <a:cubicBezTo>
                  <a:pt x="11742" y="20038"/>
                  <a:pt x="11948" y="20207"/>
                  <a:pt x="12172" y="20356"/>
                </a:cubicBezTo>
                <a:cubicBezTo>
                  <a:pt x="12204" y="20388"/>
                  <a:pt x="12211" y="20401"/>
                  <a:pt x="12201" y="20401"/>
                </a:cubicBezTo>
                <a:cubicBezTo>
                  <a:pt x="12158" y="20401"/>
                  <a:pt x="11785" y="20148"/>
                  <a:pt x="11648" y="20057"/>
                </a:cubicBezTo>
                <a:lnTo>
                  <a:pt x="11648" y="20057"/>
                </a:lnTo>
                <a:cubicBezTo>
                  <a:pt x="12079" y="20394"/>
                  <a:pt x="12528" y="20693"/>
                  <a:pt x="12959" y="21012"/>
                </a:cubicBezTo>
                <a:cubicBezTo>
                  <a:pt x="12959" y="21006"/>
                  <a:pt x="12963" y="21004"/>
                  <a:pt x="12971" y="21004"/>
                </a:cubicBezTo>
                <a:cubicBezTo>
                  <a:pt x="13081" y="21004"/>
                  <a:pt x="13942" y="21563"/>
                  <a:pt x="14052" y="21563"/>
                </a:cubicBezTo>
                <a:cubicBezTo>
                  <a:pt x="14060" y="21563"/>
                  <a:pt x="14064" y="21561"/>
                  <a:pt x="14064" y="21555"/>
                </a:cubicBezTo>
                <a:cubicBezTo>
                  <a:pt x="13539" y="21255"/>
                  <a:pt x="13034" y="20956"/>
                  <a:pt x="12528" y="20637"/>
                </a:cubicBezTo>
                <a:cubicBezTo>
                  <a:pt x="12528" y="20627"/>
                  <a:pt x="12537" y="20622"/>
                  <a:pt x="12553" y="20622"/>
                </a:cubicBezTo>
                <a:cubicBezTo>
                  <a:pt x="12713" y="20622"/>
                  <a:pt x="13627" y="21106"/>
                  <a:pt x="14495" y="21667"/>
                </a:cubicBezTo>
                <a:cubicBezTo>
                  <a:pt x="14572" y="21732"/>
                  <a:pt x="14563" y="21752"/>
                  <a:pt x="14517" y="21752"/>
                </a:cubicBezTo>
                <a:cubicBezTo>
                  <a:pt x="14443" y="21752"/>
                  <a:pt x="14274" y="21700"/>
                  <a:pt x="14226" y="21700"/>
                </a:cubicBezTo>
                <a:cubicBezTo>
                  <a:pt x="14218" y="21700"/>
                  <a:pt x="14214" y="21701"/>
                  <a:pt x="14214" y="21705"/>
                </a:cubicBezTo>
                <a:cubicBezTo>
                  <a:pt x="14569" y="21892"/>
                  <a:pt x="14907" y="22098"/>
                  <a:pt x="15244" y="22323"/>
                </a:cubicBezTo>
                <a:lnTo>
                  <a:pt x="14794" y="22098"/>
                </a:lnTo>
                <a:lnTo>
                  <a:pt x="14794" y="22098"/>
                </a:lnTo>
                <a:cubicBezTo>
                  <a:pt x="15319" y="22473"/>
                  <a:pt x="15749" y="22585"/>
                  <a:pt x="16348" y="23053"/>
                </a:cubicBezTo>
                <a:cubicBezTo>
                  <a:pt x="16568" y="23199"/>
                  <a:pt x="16930" y="23559"/>
                  <a:pt x="17017" y="23559"/>
                </a:cubicBezTo>
                <a:cubicBezTo>
                  <a:pt x="17019" y="23559"/>
                  <a:pt x="17021" y="23559"/>
                  <a:pt x="17023" y="23559"/>
                </a:cubicBezTo>
                <a:cubicBezTo>
                  <a:pt x="16835" y="23371"/>
                  <a:pt x="16817" y="23203"/>
                  <a:pt x="16892" y="23109"/>
                </a:cubicBezTo>
                <a:lnTo>
                  <a:pt x="16892" y="23109"/>
                </a:lnTo>
                <a:cubicBezTo>
                  <a:pt x="17154" y="23278"/>
                  <a:pt x="17397" y="23446"/>
                  <a:pt x="17641" y="23615"/>
                </a:cubicBezTo>
                <a:lnTo>
                  <a:pt x="17603" y="23615"/>
                </a:lnTo>
                <a:lnTo>
                  <a:pt x="17734" y="23708"/>
                </a:lnTo>
                <a:lnTo>
                  <a:pt x="17753" y="23671"/>
                </a:lnTo>
                <a:cubicBezTo>
                  <a:pt x="18015" y="23858"/>
                  <a:pt x="18277" y="24027"/>
                  <a:pt x="18521" y="24195"/>
                </a:cubicBezTo>
                <a:cubicBezTo>
                  <a:pt x="18525" y="24206"/>
                  <a:pt x="18519" y="24211"/>
                  <a:pt x="18506" y="24211"/>
                </a:cubicBezTo>
                <a:cubicBezTo>
                  <a:pt x="18430" y="24211"/>
                  <a:pt x="18117" y="24066"/>
                  <a:pt x="18031" y="24066"/>
                </a:cubicBezTo>
                <a:cubicBezTo>
                  <a:pt x="18000" y="24066"/>
                  <a:pt x="17999" y="24086"/>
                  <a:pt x="18053" y="24139"/>
                </a:cubicBezTo>
                <a:cubicBezTo>
                  <a:pt x="18184" y="24177"/>
                  <a:pt x="18296" y="24233"/>
                  <a:pt x="18390" y="24289"/>
                </a:cubicBezTo>
                <a:cubicBezTo>
                  <a:pt x="18614" y="24458"/>
                  <a:pt x="18259" y="24289"/>
                  <a:pt x="18764" y="24607"/>
                </a:cubicBezTo>
                <a:cubicBezTo>
                  <a:pt x="18856" y="24607"/>
                  <a:pt x="19310" y="24960"/>
                  <a:pt x="19323" y="24960"/>
                </a:cubicBezTo>
                <a:cubicBezTo>
                  <a:pt x="19329" y="24960"/>
                  <a:pt x="19256" y="24897"/>
                  <a:pt x="19045" y="24720"/>
                </a:cubicBezTo>
                <a:lnTo>
                  <a:pt x="19045" y="24720"/>
                </a:lnTo>
                <a:cubicBezTo>
                  <a:pt x="19551" y="25038"/>
                  <a:pt x="19532" y="25094"/>
                  <a:pt x="20094" y="25506"/>
                </a:cubicBezTo>
                <a:cubicBezTo>
                  <a:pt x="20069" y="25472"/>
                  <a:pt x="20073" y="25457"/>
                  <a:pt x="20098" y="25457"/>
                </a:cubicBezTo>
                <a:cubicBezTo>
                  <a:pt x="20169" y="25457"/>
                  <a:pt x="20411" y="25579"/>
                  <a:pt x="20674" y="25731"/>
                </a:cubicBezTo>
                <a:cubicBezTo>
                  <a:pt x="20862" y="25881"/>
                  <a:pt x="21068" y="26031"/>
                  <a:pt x="21255" y="26199"/>
                </a:cubicBezTo>
                <a:lnTo>
                  <a:pt x="21292" y="26237"/>
                </a:lnTo>
                <a:cubicBezTo>
                  <a:pt x="22229" y="26986"/>
                  <a:pt x="22678" y="27416"/>
                  <a:pt x="23502" y="28147"/>
                </a:cubicBezTo>
                <a:cubicBezTo>
                  <a:pt x="23566" y="28211"/>
                  <a:pt x="23848" y="28493"/>
                  <a:pt x="23801" y="28493"/>
                </a:cubicBezTo>
                <a:cubicBezTo>
                  <a:pt x="23793" y="28493"/>
                  <a:pt x="23776" y="28484"/>
                  <a:pt x="23746" y="28465"/>
                </a:cubicBezTo>
                <a:lnTo>
                  <a:pt x="23746" y="28465"/>
                </a:lnTo>
                <a:cubicBezTo>
                  <a:pt x="23933" y="28596"/>
                  <a:pt x="24101" y="28727"/>
                  <a:pt x="24270" y="28858"/>
                </a:cubicBezTo>
                <a:cubicBezTo>
                  <a:pt x="24360" y="28960"/>
                  <a:pt x="24387" y="28998"/>
                  <a:pt x="24376" y="28998"/>
                </a:cubicBezTo>
                <a:cubicBezTo>
                  <a:pt x="24344" y="28998"/>
                  <a:pt x="23984" y="28669"/>
                  <a:pt x="23938" y="28669"/>
                </a:cubicBezTo>
                <a:cubicBezTo>
                  <a:pt x="23924" y="28669"/>
                  <a:pt x="23936" y="28696"/>
                  <a:pt x="23989" y="28765"/>
                </a:cubicBezTo>
                <a:cubicBezTo>
                  <a:pt x="24064" y="28765"/>
                  <a:pt x="24701" y="29308"/>
                  <a:pt x="25094" y="29607"/>
                </a:cubicBezTo>
                <a:cubicBezTo>
                  <a:pt x="25038" y="29458"/>
                  <a:pt x="24270" y="28840"/>
                  <a:pt x="23877" y="28559"/>
                </a:cubicBezTo>
                <a:cubicBezTo>
                  <a:pt x="23886" y="28549"/>
                  <a:pt x="23899" y="28545"/>
                  <a:pt x="23916" y="28545"/>
                </a:cubicBezTo>
                <a:cubicBezTo>
                  <a:pt x="23966" y="28545"/>
                  <a:pt x="24050" y="28587"/>
                  <a:pt x="24176" y="28671"/>
                </a:cubicBezTo>
                <a:cubicBezTo>
                  <a:pt x="25075" y="29458"/>
                  <a:pt x="25937" y="30263"/>
                  <a:pt x="26798" y="31068"/>
                </a:cubicBezTo>
                <a:cubicBezTo>
                  <a:pt x="27360" y="31649"/>
                  <a:pt x="28802" y="33016"/>
                  <a:pt x="29569" y="33858"/>
                </a:cubicBezTo>
                <a:cubicBezTo>
                  <a:pt x="29701" y="33971"/>
                  <a:pt x="29888" y="34139"/>
                  <a:pt x="29944" y="34177"/>
                </a:cubicBezTo>
                <a:cubicBezTo>
                  <a:pt x="30824" y="35038"/>
                  <a:pt x="31686" y="35900"/>
                  <a:pt x="32547" y="36780"/>
                </a:cubicBezTo>
                <a:cubicBezTo>
                  <a:pt x="32772" y="37004"/>
                  <a:pt x="32959" y="37192"/>
                  <a:pt x="33109" y="37360"/>
                </a:cubicBezTo>
                <a:cubicBezTo>
                  <a:pt x="33090" y="37360"/>
                  <a:pt x="33090" y="37360"/>
                  <a:pt x="33090" y="37379"/>
                </a:cubicBezTo>
                <a:cubicBezTo>
                  <a:pt x="33221" y="37510"/>
                  <a:pt x="33334" y="37622"/>
                  <a:pt x="33483" y="37735"/>
                </a:cubicBezTo>
                <a:lnTo>
                  <a:pt x="33558" y="37828"/>
                </a:lnTo>
                <a:cubicBezTo>
                  <a:pt x="33546" y="37828"/>
                  <a:pt x="33475" y="37770"/>
                  <a:pt x="33463" y="37770"/>
                </a:cubicBezTo>
                <a:lnTo>
                  <a:pt x="33463" y="37770"/>
                </a:lnTo>
                <a:cubicBezTo>
                  <a:pt x="33456" y="37770"/>
                  <a:pt x="33465" y="37785"/>
                  <a:pt x="33502" y="37828"/>
                </a:cubicBezTo>
                <a:cubicBezTo>
                  <a:pt x="33577" y="37847"/>
                  <a:pt x="33652" y="37885"/>
                  <a:pt x="33708" y="37922"/>
                </a:cubicBezTo>
                <a:cubicBezTo>
                  <a:pt x="33887" y="38050"/>
                  <a:pt x="34074" y="38116"/>
                  <a:pt x="34335" y="38116"/>
                </a:cubicBezTo>
                <a:cubicBezTo>
                  <a:pt x="34457" y="38116"/>
                  <a:pt x="34596" y="38102"/>
                  <a:pt x="34757" y="38072"/>
                </a:cubicBezTo>
                <a:lnTo>
                  <a:pt x="34832" y="38072"/>
                </a:lnTo>
                <a:cubicBezTo>
                  <a:pt x="35000" y="38034"/>
                  <a:pt x="35187" y="37978"/>
                  <a:pt x="35431" y="37922"/>
                </a:cubicBezTo>
                <a:cubicBezTo>
                  <a:pt x="35525" y="37903"/>
                  <a:pt x="35618" y="37866"/>
                  <a:pt x="35712" y="37828"/>
                </a:cubicBezTo>
                <a:lnTo>
                  <a:pt x="35805" y="37810"/>
                </a:lnTo>
                <a:lnTo>
                  <a:pt x="35974" y="37697"/>
                </a:lnTo>
                <a:cubicBezTo>
                  <a:pt x="38483" y="36780"/>
                  <a:pt x="41461" y="34326"/>
                  <a:pt x="43315" y="32885"/>
                </a:cubicBezTo>
                <a:cubicBezTo>
                  <a:pt x="46779" y="30188"/>
                  <a:pt x="47865" y="26311"/>
                  <a:pt x="51798" y="23727"/>
                </a:cubicBezTo>
                <a:cubicBezTo>
                  <a:pt x="51611" y="23315"/>
                  <a:pt x="51349" y="22922"/>
                  <a:pt x="51030" y="22604"/>
                </a:cubicBezTo>
                <a:cubicBezTo>
                  <a:pt x="50918" y="22398"/>
                  <a:pt x="50768" y="22173"/>
                  <a:pt x="50843" y="22173"/>
                </a:cubicBezTo>
                <a:cubicBezTo>
                  <a:pt x="50262" y="21761"/>
                  <a:pt x="49570" y="20899"/>
                  <a:pt x="48521" y="20375"/>
                </a:cubicBezTo>
                <a:cubicBezTo>
                  <a:pt x="48475" y="20338"/>
                  <a:pt x="48464" y="20325"/>
                  <a:pt x="48472" y="20325"/>
                </a:cubicBezTo>
                <a:cubicBezTo>
                  <a:pt x="48492" y="20325"/>
                  <a:pt x="48620" y="20397"/>
                  <a:pt x="48644" y="20397"/>
                </a:cubicBezTo>
                <a:cubicBezTo>
                  <a:pt x="48651" y="20397"/>
                  <a:pt x="48649" y="20391"/>
                  <a:pt x="48633" y="20375"/>
                </a:cubicBezTo>
                <a:cubicBezTo>
                  <a:pt x="48259" y="20188"/>
                  <a:pt x="47903" y="19963"/>
                  <a:pt x="47603" y="19682"/>
                </a:cubicBezTo>
                <a:lnTo>
                  <a:pt x="47603" y="19682"/>
                </a:lnTo>
                <a:lnTo>
                  <a:pt x="47659" y="19720"/>
                </a:lnTo>
                <a:cubicBezTo>
                  <a:pt x="46217" y="18652"/>
                  <a:pt x="45618" y="18184"/>
                  <a:pt x="43914" y="17098"/>
                </a:cubicBezTo>
                <a:lnTo>
                  <a:pt x="43914" y="17098"/>
                </a:lnTo>
                <a:lnTo>
                  <a:pt x="44008" y="17210"/>
                </a:lnTo>
                <a:cubicBezTo>
                  <a:pt x="43633" y="16986"/>
                  <a:pt x="43577" y="16929"/>
                  <a:pt x="43408" y="16798"/>
                </a:cubicBezTo>
                <a:cubicBezTo>
                  <a:pt x="43358" y="16779"/>
                  <a:pt x="43330" y="16770"/>
                  <a:pt x="43318" y="16770"/>
                </a:cubicBezTo>
                <a:cubicBezTo>
                  <a:pt x="43228" y="16770"/>
                  <a:pt x="44174" y="17289"/>
                  <a:pt x="44071" y="17289"/>
                </a:cubicBezTo>
                <a:cubicBezTo>
                  <a:pt x="44059" y="17289"/>
                  <a:pt x="44033" y="17282"/>
                  <a:pt x="43989" y="17267"/>
                </a:cubicBezTo>
                <a:cubicBezTo>
                  <a:pt x="43521" y="16911"/>
                  <a:pt x="43015" y="16574"/>
                  <a:pt x="42491" y="16293"/>
                </a:cubicBezTo>
                <a:cubicBezTo>
                  <a:pt x="41835" y="15918"/>
                  <a:pt x="41217" y="15544"/>
                  <a:pt x="41086" y="15394"/>
                </a:cubicBezTo>
                <a:cubicBezTo>
                  <a:pt x="40918" y="15304"/>
                  <a:pt x="40853" y="15277"/>
                  <a:pt x="40834" y="15277"/>
                </a:cubicBezTo>
                <a:cubicBezTo>
                  <a:pt x="40805" y="15277"/>
                  <a:pt x="40885" y="15342"/>
                  <a:pt x="40859" y="15342"/>
                </a:cubicBezTo>
                <a:cubicBezTo>
                  <a:pt x="40843" y="15342"/>
                  <a:pt x="40782" y="15315"/>
                  <a:pt x="40618" y="15225"/>
                </a:cubicBezTo>
                <a:lnTo>
                  <a:pt x="40487" y="15094"/>
                </a:lnTo>
                <a:lnTo>
                  <a:pt x="40300" y="15057"/>
                </a:lnTo>
                <a:cubicBezTo>
                  <a:pt x="39925" y="14813"/>
                  <a:pt x="39757" y="14682"/>
                  <a:pt x="39757" y="14645"/>
                </a:cubicBezTo>
                <a:lnTo>
                  <a:pt x="39757" y="14645"/>
                </a:lnTo>
                <a:cubicBezTo>
                  <a:pt x="39850" y="14701"/>
                  <a:pt x="40038" y="14795"/>
                  <a:pt x="40131" y="14851"/>
                </a:cubicBezTo>
                <a:cubicBezTo>
                  <a:pt x="39701" y="14551"/>
                  <a:pt x="38839" y="14139"/>
                  <a:pt x="38596" y="13989"/>
                </a:cubicBezTo>
                <a:lnTo>
                  <a:pt x="38596" y="13989"/>
                </a:lnTo>
                <a:lnTo>
                  <a:pt x="39101" y="14308"/>
                </a:lnTo>
                <a:cubicBezTo>
                  <a:pt x="37453" y="13428"/>
                  <a:pt x="35543" y="12285"/>
                  <a:pt x="34008" y="11424"/>
                </a:cubicBezTo>
                <a:lnTo>
                  <a:pt x="34008" y="11424"/>
                </a:lnTo>
                <a:lnTo>
                  <a:pt x="34101" y="11517"/>
                </a:lnTo>
                <a:cubicBezTo>
                  <a:pt x="32940" y="10825"/>
                  <a:pt x="33221" y="10918"/>
                  <a:pt x="31985" y="10113"/>
                </a:cubicBezTo>
                <a:lnTo>
                  <a:pt x="31985" y="10113"/>
                </a:lnTo>
                <a:lnTo>
                  <a:pt x="32023" y="10150"/>
                </a:lnTo>
                <a:cubicBezTo>
                  <a:pt x="31704" y="9963"/>
                  <a:pt x="31405" y="9776"/>
                  <a:pt x="31124" y="9551"/>
                </a:cubicBezTo>
                <a:lnTo>
                  <a:pt x="31124" y="9551"/>
                </a:lnTo>
                <a:cubicBezTo>
                  <a:pt x="31166" y="9576"/>
                  <a:pt x="31188" y="9586"/>
                  <a:pt x="31195" y="9586"/>
                </a:cubicBezTo>
                <a:cubicBezTo>
                  <a:pt x="31232" y="9586"/>
                  <a:pt x="30865" y="9300"/>
                  <a:pt x="30897" y="9300"/>
                </a:cubicBezTo>
                <a:lnTo>
                  <a:pt x="30897" y="9300"/>
                </a:lnTo>
                <a:cubicBezTo>
                  <a:pt x="30906" y="9300"/>
                  <a:pt x="30939" y="9318"/>
                  <a:pt x="31011" y="9364"/>
                </a:cubicBezTo>
                <a:cubicBezTo>
                  <a:pt x="30562" y="9027"/>
                  <a:pt x="30075" y="8727"/>
                  <a:pt x="29569" y="8484"/>
                </a:cubicBezTo>
                <a:lnTo>
                  <a:pt x="29438" y="8315"/>
                </a:lnTo>
                <a:cubicBezTo>
                  <a:pt x="29101" y="8147"/>
                  <a:pt x="28802" y="7941"/>
                  <a:pt x="28502" y="7716"/>
                </a:cubicBezTo>
                <a:lnTo>
                  <a:pt x="28502" y="7716"/>
                </a:lnTo>
                <a:cubicBezTo>
                  <a:pt x="28614" y="7788"/>
                  <a:pt x="28664" y="7814"/>
                  <a:pt x="28680" y="7814"/>
                </a:cubicBezTo>
                <a:cubicBezTo>
                  <a:pt x="28721" y="7814"/>
                  <a:pt x="28526" y="7636"/>
                  <a:pt x="28563" y="7636"/>
                </a:cubicBezTo>
                <a:cubicBezTo>
                  <a:pt x="28579" y="7636"/>
                  <a:pt x="28634" y="7667"/>
                  <a:pt x="28764" y="7753"/>
                </a:cubicBezTo>
                <a:cubicBezTo>
                  <a:pt x="27622" y="6761"/>
                  <a:pt x="26873" y="6461"/>
                  <a:pt x="26423" y="5937"/>
                </a:cubicBezTo>
                <a:cubicBezTo>
                  <a:pt x="26344" y="5898"/>
                  <a:pt x="26298" y="5881"/>
                  <a:pt x="26280" y="5881"/>
                </a:cubicBezTo>
                <a:cubicBezTo>
                  <a:pt x="26161" y="5881"/>
                  <a:pt x="27185" y="6598"/>
                  <a:pt x="27146" y="6598"/>
                </a:cubicBezTo>
                <a:cubicBezTo>
                  <a:pt x="27142" y="6598"/>
                  <a:pt x="27127" y="6591"/>
                  <a:pt x="27098" y="6574"/>
                </a:cubicBezTo>
                <a:lnTo>
                  <a:pt x="27098" y="6574"/>
                </a:lnTo>
                <a:cubicBezTo>
                  <a:pt x="27140" y="6612"/>
                  <a:pt x="27152" y="6630"/>
                  <a:pt x="27140" y="6630"/>
                </a:cubicBezTo>
                <a:cubicBezTo>
                  <a:pt x="27087" y="6630"/>
                  <a:pt x="26505" y="6241"/>
                  <a:pt x="26180" y="5993"/>
                </a:cubicBezTo>
                <a:cubicBezTo>
                  <a:pt x="25805" y="5712"/>
                  <a:pt x="25637" y="5394"/>
                  <a:pt x="24607" y="4701"/>
                </a:cubicBezTo>
                <a:lnTo>
                  <a:pt x="24607" y="4701"/>
                </a:lnTo>
                <a:cubicBezTo>
                  <a:pt x="24701" y="4757"/>
                  <a:pt x="24719" y="4757"/>
                  <a:pt x="24813" y="4832"/>
                </a:cubicBezTo>
                <a:cubicBezTo>
                  <a:pt x="24457" y="4532"/>
                  <a:pt x="24008" y="4364"/>
                  <a:pt x="23596" y="4008"/>
                </a:cubicBezTo>
                <a:cubicBezTo>
                  <a:pt x="23287" y="3899"/>
                  <a:pt x="22996" y="3614"/>
                  <a:pt x="22842" y="3614"/>
                </a:cubicBezTo>
                <a:cubicBezTo>
                  <a:pt x="22837" y="3614"/>
                  <a:pt x="22832" y="3614"/>
                  <a:pt x="22828" y="3615"/>
                </a:cubicBezTo>
                <a:lnTo>
                  <a:pt x="23802" y="4233"/>
                </a:lnTo>
                <a:cubicBezTo>
                  <a:pt x="23521" y="4064"/>
                  <a:pt x="23240" y="3914"/>
                  <a:pt x="22922" y="3727"/>
                </a:cubicBezTo>
                <a:cubicBezTo>
                  <a:pt x="22584" y="3540"/>
                  <a:pt x="22229" y="3334"/>
                  <a:pt x="21742" y="3072"/>
                </a:cubicBezTo>
                <a:lnTo>
                  <a:pt x="21742" y="3072"/>
                </a:lnTo>
                <a:cubicBezTo>
                  <a:pt x="21948" y="3128"/>
                  <a:pt x="22154" y="3203"/>
                  <a:pt x="22341" y="3296"/>
                </a:cubicBezTo>
                <a:cubicBezTo>
                  <a:pt x="22060" y="3147"/>
                  <a:pt x="21779" y="2997"/>
                  <a:pt x="21480" y="2866"/>
                </a:cubicBezTo>
                <a:cubicBezTo>
                  <a:pt x="21484" y="2865"/>
                  <a:pt x="21490" y="2864"/>
                  <a:pt x="21497" y="2864"/>
                </a:cubicBezTo>
                <a:cubicBezTo>
                  <a:pt x="21600" y="2864"/>
                  <a:pt x="21934" y="2992"/>
                  <a:pt x="22285" y="3203"/>
                </a:cubicBezTo>
                <a:cubicBezTo>
                  <a:pt x="22678" y="3409"/>
                  <a:pt x="23090" y="3690"/>
                  <a:pt x="23408" y="3858"/>
                </a:cubicBezTo>
                <a:cubicBezTo>
                  <a:pt x="23202" y="3708"/>
                  <a:pt x="22996" y="3577"/>
                  <a:pt x="22790" y="3446"/>
                </a:cubicBezTo>
                <a:cubicBezTo>
                  <a:pt x="22612" y="3357"/>
                  <a:pt x="22481" y="3280"/>
                  <a:pt x="22537" y="3280"/>
                </a:cubicBezTo>
                <a:cubicBezTo>
                  <a:pt x="22552" y="3280"/>
                  <a:pt x="22579" y="3285"/>
                  <a:pt x="22622" y="3296"/>
                </a:cubicBezTo>
                <a:cubicBezTo>
                  <a:pt x="22304" y="3184"/>
                  <a:pt x="22023" y="3053"/>
                  <a:pt x="21742" y="2884"/>
                </a:cubicBezTo>
                <a:cubicBezTo>
                  <a:pt x="21348" y="2697"/>
                  <a:pt x="20918" y="2585"/>
                  <a:pt x="20487" y="2566"/>
                </a:cubicBezTo>
                <a:lnTo>
                  <a:pt x="20562" y="2510"/>
                </a:lnTo>
                <a:cubicBezTo>
                  <a:pt x="20319" y="2510"/>
                  <a:pt x="20094" y="2491"/>
                  <a:pt x="19850" y="2454"/>
                </a:cubicBezTo>
                <a:lnTo>
                  <a:pt x="20319" y="2454"/>
                </a:lnTo>
                <a:cubicBezTo>
                  <a:pt x="20019" y="2454"/>
                  <a:pt x="19757" y="2360"/>
                  <a:pt x="19363" y="2323"/>
                </a:cubicBezTo>
                <a:lnTo>
                  <a:pt x="19064" y="2323"/>
                </a:lnTo>
                <a:cubicBezTo>
                  <a:pt x="18933" y="2341"/>
                  <a:pt x="18802" y="2379"/>
                  <a:pt x="18689" y="2416"/>
                </a:cubicBezTo>
                <a:cubicBezTo>
                  <a:pt x="18558" y="2472"/>
                  <a:pt x="18446" y="2510"/>
                  <a:pt x="18352" y="2566"/>
                </a:cubicBezTo>
                <a:cubicBezTo>
                  <a:pt x="18240" y="2622"/>
                  <a:pt x="18127" y="2678"/>
                  <a:pt x="18053" y="2753"/>
                </a:cubicBezTo>
                <a:lnTo>
                  <a:pt x="18184" y="3016"/>
                </a:lnTo>
                <a:cubicBezTo>
                  <a:pt x="18109" y="2997"/>
                  <a:pt x="18034" y="2978"/>
                  <a:pt x="17940" y="2941"/>
                </a:cubicBezTo>
                <a:lnTo>
                  <a:pt x="17940" y="2941"/>
                </a:lnTo>
                <a:cubicBezTo>
                  <a:pt x="18015" y="2978"/>
                  <a:pt x="18109" y="3016"/>
                  <a:pt x="18184" y="3034"/>
                </a:cubicBezTo>
                <a:cubicBezTo>
                  <a:pt x="18184" y="3048"/>
                  <a:pt x="18203" y="3061"/>
                  <a:pt x="18214" y="3075"/>
                </a:cubicBezTo>
                <a:lnTo>
                  <a:pt x="18214" y="3075"/>
                </a:lnTo>
                <a:cubicBezTo>
                  <a:pt x="18210" y="3074"/>
                  <a:pt x="18206" y="3073"/>
                  <a:pt x="18202" y="3072"/>
                </a:cubicBezTo>
                <a:lnTo>
                  <a:pt x="18202" y="3072"/>
                </a:lnTo>
                <a:lnTo>
                  <a:pt x="18207" y="3086"/>
                </a:lnTo>
                <a:lnTo>
                  <a:pt x="18207" y="3086"/>
                </a:lnTo>
                <a:cubicBezTo>
                  <a:pt x="17835" y="2957"/>
                  <a:pt x="17376" y="2846"/>
                  <a:pt x="17154" y="2791"/>
                </a:cubicBezTo>
                <a:cubicBezTo>
                  <a:pt x="16787" y="2741"/>
                  <a:pt x="16630" y="2723"/>
                  <a:pt x="16587" y="2723"/>
                </a:cubicBezTo>
                <a:cubicBezTo>
                  <a:pt x="16478" y="2723"/>
                  <a:pt x="17058" y="2832"/>
                  <a:pt x="16851" y="2832"/>
                </a:cubicBezTo>
                <a:cubicBezTo>
                  <a:pt x="16830" y="2832"/>
                  <a:pt x="16800" y="2831"/>
                  <a:pt x="16760" y="2828"/>
                </a:cubicBezTo>
                <a:cubicBezTo>
                  <a:pt x="16311" y="2697"/>
                  <a:pt x="16105" y="2772"/>
                  <a:pt x="15524" y="2716"/>
                </a:cubicBezTo>
                <a:lnTo>
                  <a:pt x="15524" y="2660"/>
                </a:lnTo>
                <a:cubicBezTo>
                  <a:pt x="15319" y="2622"/>
                  <a:pt x="15225" y="2604"/>
                  <a:pt x="15113" y="2566"/>
                </a:cubicBezTo>
                <a:lnTo>
                  <a:pt x="14869" y="2510"/>
                </a:lnTo>
                <a:cubicBezTo>
                  <a:pt x="14813" y="2491"/>
                  <a:pt x="14738" y="2472"/>
                  <a:pt x="14663" y="2472"/>
                </a:cubicBezTo>
                <a:cubicBezTo>
                  <a:pt x="14588" y="2472"/>
                  <a:pt x="14513" y="2472"/>
                  <a:pt x="13933" y="2192"/>
                </a:cubicBezTo>
                <a:lnTo>
                  <a:pt x="13933" y="2192"/>
                </a:lnTo>
                <a:cubicBezTo>
                  <a:pt x="14120" y="2248"/>
                  <a:pt x="14289" y="2304"/>
                  <a:pt x="14476" y="2341"/>
                </a:cubicBezTo>
                <a:cubicBezTo>
                  <a:pt x="14270" y="2266"/>
                  <a:pt x="14064" y="2173"/>
                  <a:pt x="13858" y="2079"/>
                </a:cubicBezTo>
                <a:lnTo>
                  <a:pt x="14026" y="2079"/>
                </a:lnTo>
                <a:cubicBezTo>
                  <a:pt x="13502" y="1873"/>
                  <a:pt x="12978" y="1630"/>
                  <a:pt x="12491" y="1330"/>
                </a:cubicBezTo>
                <a:lnTo>
                  <a:pt x="12491" y="1330"/>
                </a:lnTo>
                <a:cubicBezTo>
                  <a:pt x="12532" y="1366"/>
                  <a:pt x="12532" y="1384"/>
                  <a:pt x="12495" y="1384"/>
                </a:cubicBezTo>
                <a:cubicBezTo>
                  <a:pt x="12414" y="1384"/>
                  <a:pt x="12157" y="1297"/>
                  <a:pt x="11760" y="1105"/>
                </a:cubicBezTo>
                <a:cubicBezTo>
                  <a:pt x="11386" y="881"/>
                  <a:pt x="12023" y="1162"/>
                  <a:pt x="11180" y="768"/>
                </a:cubicBezTo>
                <a:lnTo>
                  <a:pt x="11180" y="768"/>
                </a:lnTo>
                <a:cubicBezTo>
                  <a:pt x="11461" y="825"/>
                  <a:pt x="11723" y="956"/>
                  <a:pt x="11966" y="1105"/>
                </a:cubicBezTo>
                <a:cubicBezTo>
                  <a:pt x="12004" y="1105"/>
                  <a:pt x="12172" y="1162"/>
                  <a:pt x="12210" y="1180"/>
                </a:cubicBezTo>
                <a:cubicBezTo>
                  <a:pt x="11760" y="918"/>
                  <a:pt x="11292" y="693"/>
                  <a:pt x="10805" y="506"/>
                </a:cubicBezTo>
                <a:lnTo>
                  <a:pt x="10805" y="506"/>
                </a:lnTo>
                <a:cubicBezTo>
                  <a:pt x="10936" y="562"/>
                  <a:pt x="11086" y="619"/>
                  <a:pt x="11142" y="675"/>
                </a:cubicBezTo>
                <a:cubicBezTo>
                  <a:pt x="10712" y="506"/>
                  <a:pt x="10262" y="356"/>
                  <a:pt x="9794" y="263"/>
                </a:cubicBezTo>
                <a:cubicBezTo>
                  <a:pt x="9691" y="225"/>
                  <a:pt x="9686" y="211"/>
                  <a:pt x="9729" y="211"/>
                </a:cubicBezTo>
                <a:cubicBezTo>
                  <a:pt x="9771" y="211"/>
                  <a:pt x="9860" y="225"/>
                  <a:pt x="9944" y="244"/>
                </a:cubicBezTo>
                <a:cubicBezTo>
                  <a:pt x="9813" y="207"/>
                  <a:pt x="9682" y="169"/>
                  <a:pt x="9532" y="150"/>
                </a:cubicBezTo>
                <a:cubicBezTo>
                  <a:pt x="9457" y="150"/>
                  <a:pt x="9401" y="132"/>
                  <a:pt x="9289" y="113"/>
                </a:cubicBezTo>
                <a:cubicBezTo>
                  <a:pt x="9157" y="113"/>
                  <a:pt x="9026" y="94"/>
                  <a:pt x="8895" y="94"/>
                </a:cubicBezTo>
                <a:cubicBezTo>
                  <a:pt x="8970" y="57"/>
                  <a:pt x="9045" y="38"/>
                  <a:pt x="9120" y="38"/>
                </a:cubicBezTo>
                <a:lnTo>
                  <a:pt x="9401" y="38"/>
                </a:lnTo>
                <a:lnTo>
                  <a:pt x="9289" y="19"/>
                </a:lnTo>
                <a:lnTo>
                  <a:pt x="9139"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25"/>
          <p:cNvSpPr/>
          <p:nvPr/>
        </p:nvSpPr>
        <p:spPr>
          <a:xfrm rot="-112857" flipH="1">
            <a:off x="9578650" y="5354127"/>
            <a:ext cx="199697" cy="128407"/>
          </a:xfrm>
          <a:custGeom>
            <a:avLst/>
            <a:gdLst/>
            <a:ahLst/>
            <a:cxnLst/>
            <a:rect l="l" t="t" r="r" b="b"/>
            <a:pathLst>
              <a:path w="2716" h="1574" extrusionOk="0">
                <a:moveTo>
                  <a:pt x="1892" y="0"/>
                </a:moveTo>
                <a:cubicBezTo>
                  <a:pt x="1555" y="75"/>
                  <a:pt x="0" y="712"/>
                  <a:pt x="188" y="1311"/>
                </a:cubicBezTo>
                <a:cubicBezTo>
                  <a:pt x="246" y="1516"/>
                  <a:pt x="407" y="1573"/>
                  <a:pt x="584" y="1573"/>
                </a:cubicBezTo>
                <a:cubicBezTo>
                  <a:pt x="747" y="1573"/>
                  <a:pt x="924" y="1525"/>
                  <a:pt x="1049" y="1498"/>
                </a:cubicBezTo>
                <a:cubicBezTo>
                  <a:pt x="1592" y="1367"/>
                  <a:pt x="2716" y="787"/>
                  <a:pt x="1967" y="206"/>
                </a:cubicBezTo>
                <a:lnTo>
                  <a:pt x="1892"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25"/>
          <p:cNvSpPr/>
          <p:nvPr/>
        </p:nvSpPr>
        <p:spPr>
          <a:xfrm rot="-112857" flipH="1">
            <a:off x="9578650" y="5760477"/>
            <a:ext cx="199697" cy="127755"/>
          </a:xfrm>
          <a:custGeom>
            <a:avLst/>
            <a:gdLst/>
            <a:ahLst/>
            <a:cxnLst/>
            <a:rect l="l" t="t" r="r" b="b"/>
            <a:pathLst>
              <a:path w="2716" h="1566" extrusionOk="0">
                <a:moveTo>
                  <a:pt x="1892" y="0"/>
                </a:moveTo>
                <a:cubicBezTo>
                  <a:pt x="1555" y="75"/>
                  <a:pt x="0" y="712"/>
                  <a:pt x="188" y="1292"/>
                </a:cubicBezTo>
                <a:cubicBezTo>
                  <a:pt x="249" y="1507"/>
                  <a:pt x="421" y="1565"/>
                  <a:pt x="607" y="1565"/>
                </a:cubicBezTo>
                <a:cubicBezTo>
                  <a:pt x="763" y="1565"/>
                  <a:pt x="930" y="1524"/>
                  <a:pt x="1049" y="1498"/>
                </a:cubicBezTo>
                <a:cubicBezTo>
                  <a:pt x="1592" y="1367"/>
                  <a:pt x="2716" y="787"/>
                  <a:pt x="1967" y="206"/>
                </a:cubicBezTo>
                <a:lnTo>
                  <a:pt x="1892"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25"/>
          <p:cNvSpPr/>
          <p:nvPr/>
        </p:nvSpPr>
        <p:spPr>
          <a:xfrm rot="-112857" flipH="1">
            <a:off x="9749307" y="5537668"/>
            <a:ext cx="122568" cy="76848"/>
          </a:xfrm>
          <a:custGeom>
            <a:avLst/>
            <a:gdLst/>
            <a:ahLst/>
            <a:cxnLst/>
            <a:rect l="l" t="t" r="r" b="b"/>
            <a:pathLst>
              <a:path w="1667" h="942" extrusionOk="0">
                <a:moveTo>
                  <a:pt x="1161" y="0"/>
                </a:moveTo>
                <a:cubicBezTo>
                  <a:pt x="955" y="38"/>
                  <a:pt x="0" y="431"/>
                  <a:pt x="112" y="787"/>
                </a:cubicBezTo>
                <a:cubicBezTo>
                  <a:pt x="153" y="908"/>
                  <a:pt x="258" y="942"/>
                  <a:pt x="373" y="942"/>
                </a:cubicBezTo>
                <a:cubicBezTo>
                  <a:pt x="472" y="942"/>
                  <a:pt x="577" y="917"/>
                  <a:pt x="655" y="899"/>
                </a:cubicBezTo>
                <a:cubicBezTo>
                  <a:pt x="974" y="824"/>
                  <a:pt x="1667" y="469"/>
                  <a:pt x="1217" y="113"/>
                </a:cubicBezTo>
                <a:lnTo>
                  <a:pt x="1161"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25"/>
          <p:cNvSpPr/>
          <p:nvPr/>
        </p:nvSpPr>
        <p:spPr>
          <a:xfrm rot="-4129434" flipH="1">
            <a:off x="10244294" y="5587298"/>
            <a:ext cx="2719484" cy="2308049"/>
          </a:xfrm>
          <a:custGeom>
            <a:avLst/>
            <a:gdLst/>
            <a:ahLst/>
            <a:cxnLst/>
            <a:rect l="l" t="t" r="r" b="b"/>
            <a:pathLst>
              <a:path w="50525" h="42881" extrusionOk="0">
                <a:moveTo>
                  <a:pt x="38926" y="1"/>
                </a:moveTo>
                <a:cubicBezTo>
                  <a:pt x="36741" y="1"/>
                  <a:pt x="34456" y="494"/>
                  <a:pt x="32566" y="1609"/>
                </a:cubicBezTo>
                <a:cubicBezTo>
                  <a:pt x="29195" y="3631"/>
                  <a:pt x="26592" y="6871"/>
                  <a:pt x="25000" y="10429"/>
                </a:cubicBezTo>
                <a:cubicBezTo>
                  <a:pt x="23484" y="13781"/>
                  <a:pt x="22435" y="17170"/>
                  <a:pt x="21255" y="20635"/>
                </a:cubicBezTo>
                <a:cubicBezTo>
                  <a:pt x="20150" y="23893"/>
                  <a:pt x="20019" y="29305"/>
                  <a:pt x="15244" y="31721"/>
                </a:cubicBezTo>
                <a:cubicBezTo>
                  <a:pt x="14807" y="31943"/>
                  <a:pt x="14189" y="32043"/>
                  <a:pt x="13441" y="32043"/>
                </a:cubicBezTo>
                <a:cubicBezTo>
                  <a:pt x="9960" y="32043"/>
                  <a:pt x="3685" y="29858"/>
                  <a:pt x="0" y="27545"/>
                </a:cubicBezTo>
                <a:lnTo>
                  <a:pt x="0" y="27545"/>
                </a:lnTo>
                <a:cubicBezTo>
                  <a:pt x="3502" y="31159"/>
                  <a:pt x="10375" y="34979"/>
                  <a:pt x="14401" y="37976"/>
                </a:cubicBezTo>
                <a:cubicBezTo>
                  <a:pt x="16573" y="39586"/>
                  <a:pt x="18727" y="41796"/>
                  <a:pt x="21461" y="42358"/>
                </a:cubicBezTo>
                <a:cubicBezTo>
                  <a:pt x="22514" y="42568"/>
                  <a:pt x="23610" y="42881"/>
                  <a:pt x="24672" y="42881"/>
                </a:cubicBezTo>
                <a:cubicBezTo>
                  <a:pt x="25311" y="42881"/>
                  <a:pt x="25938" y="42768"/>
                  <a:pt x="26536" y="42451"/>
                </a:cubicBezTo>
                <a:cubicBezTo>
                  <a:pt x="28334" y="41478"/>
                  <a:pt x="30019" y="40298"/>
                  <a:pt x="31574" y="38968"/>
                </a:cubicBezTo>
                <a:cubicBezTo>
                  <a:pt x="35132" y="35916"/>
                  <a:pt x="38090" y="31684"/>
                  <a:pt x="41105" y="28125"/>
                </a:cubicBezTo>
                <a:cubicBezTo>
                  <a:pt x="43952" y="24755"/>
                  <a:pt x="46068" y="21215"/>
                  <a:pt x="48034" y="17283"/>
                </a:cubicBezTo>
                <a:cubicBezTo>
                  <a:pt x="49064" y="15260"/>
                  <a:pt x="50132" y="12770"/>
                  <a:pt x="50525" y="10522"/>
                </a:cubicBezTo>
                <a:lnTo>
                  <a:pt x="50431" y="4062"/>
                </a:lnTo>
                <a:cubicBezTo>
                  <a:pt x="47866" y="2021"/>
                  <a:pt x="44401" y="747"/>
                  <a:pt x="41330" y="204"/>
                </a:cubicBezTo>
                <a:cubicBezTo>
                  <a:pt x="40561" y="71"/>
                  <a:pt x="39751" y="1"/>
                  <a:pt x="3892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47;p25"/>
          <p:cNvSpPr/>
          <p:nvPr/>
        </p:nvSpPr>
        <p:spPr>
          <a:xfrm rot="9417861">
            <a:off x="11712099" y="6003883"/>
            <a:ext cx="270485" cy="272701"/>
          </a:xfrm>
          <a:custGeom>
            <a:avLst/>
            <a:gdLst/>
            <a:ahLst/>
            <a:cxnLst/>
            <a:rect l="l" t="t" r="r" b="b"/>
            <a:pathLst>
              <a:path w="4882" h="4922" extrusionOk="0">
                <a:moveTo>
                  <a:pt x="2709" y="0"/>
                </a:moveTo>
                <a:cubicBezTo>
                  <a:pt x="2631" y="0"/>
                  <a:pt x="2552" y="8"/>
                  <a:pt x="2473" y="24"/>
                </a:cubicBezTo>
                <a:lnTo>
                  <a:pt x="1775" y="87"/>
                </a:lnTo>
                <a:lnTo>
                  <a:pt x="1205" y="341"/>
                </a:lnTo>
                <a:lnTo>
                  <a:pt x="761" y="721"/>
                </a:lnTo>
                <a:lnTo>
                  <a:pt x="381" y="1228"/>
                </a:lnTo>
                <a:lnTo>
                  <a:pt x="127" y="1799"/>
                </a:lnTo>
                <a:cubicBezTo>
                  <a:pt x="1" y="2116"/>
                  <a:pt x="1" y="2433"/>
                  <a:pt x="64" y="2749"/>
                </a:cubicBezTo>
                <a:cubicBezTo>
                  <a:pt x="64" y="2940"/>
                  <a:pt x="127" y="3193"/>
                  <a:pt x="254" y="3383"/>
                </a:cubicBezTo>
                <a:cubicBezTo>
                  <a:pt x="318" y="3637"/>
                  <a:pt x="508" y="3954"/>
                  <a:pt x="761" y="4144"/>
                </a:cubicBezTo>
                <a:lnTo>
                  <a:pt x="825" y="4271"/>
                </a:lnTo>
                <a:cubicBezTo>
                  <a:pt x="1015" y="4461"/>
                  <a:pt x="1268" y="4651"/>
                  <a:pt x="1585" y="4714"/>
                </a:cubicBezTo>
                <a:cubicBezTo>
                  <a:pt x="1792" y="4818"/>
                  <a:pt x="2042" y="4921"/>
                  <a:pt x="2299" y="4921"/>
                </a:cubicBezTo>
                <a:cubicBezTo>
                  <a:pt x="2356" y="4921"/>
                  <a:pt x="2415" y="4916"/>
                  <a:pt x="2473" y="4905"/>
                </a:cubicBezTo>
                <a:lnTo>
                  <a:pt x="3043" y="4841"/>
                </a:lnTo>
                <a:cubicBezTo>
                  <a:pt x="3423" y="4714"/>
                  <a:pt x="3804" y="4524"/>
                  <a:pt x="4057" y="4271"/>
                </a:cubicBezTo>
                <a:lnTo>
                  <a:pt x="4184" y="4144"/>
                </a:lnTo>
                <a:lnTo>
                  <a:pt x="4564" y="3637"/>
                </a:lnTo>
                <a:lnTo>
                  <a:pt x="4755" y="3066"/>
                </a:lnTo>
                <a:cubicBezTo>
                  <a:pt x="4881" y="2749"/>
                  <a:pt x="4881" y="2433"/>
                  <a:pt x="4818" y="2116"/>
                </a:cubicBezTo>
                <a:cubicBezTo>
                  <a:pt x="4818" y="1862"/>
                  <a:pt x="4755" y="1672"/>
                  <a:pt x="4691" y="1482"/>
                </a:cubicBezTo>
                <a:cubicBezTo>
                  <a:pt x="4628" y="1292"/>
                  <a:pt x="4501" y="1101"/>
                  <a:pt x="4374" y="975"/>
                </a:cubicBezTo>
                <a:cubicBezTo>
                  <a:pt x="4247" y="785"/>
                  <a:pt x="4121" y="594"/>
                  <a:pt x="3931" y="531"/>
                </a:cubicBezTo>
                <a:cubicBezTo>
                  <a:pt x="3740" y="341"/>
                  <a:pt x="3614" y="277"/>
                  <a:pt x="3360" y="214"/>
                </a:cubicBezTo>
                <a:cubicBezTo>
                  <a:pt x="3170" y="71"/>
                  <a:pt x="2944" y="0"/>
                  <a:pt x="270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48;p25"/>
          <p:cNvSpPr/>
          <p:nvPr/>
        </p:nvSpPr>
        <p:spPr>
          <a:xfrm rot="9417790">
            <a:off x="10430460" y="7110623"/>
            <a:ext cx="107793" cy="108627"/>
          </a:xfrm>
          <a:custGeom>
            <a:avLst/>
            <a:gdLst/>
            <a:ahLst/>
            <a:cxnLst/>
            <a:rect l="l" t="t" r="r" b="b"/>
            <a:pathLst>
              <a:path w="3234" h="3259" extrusionOk="0">
                <a:moveTo>
                  <a:pt x="1457" y="1"/>
                </a:moveTo>
                <a:cubicBezTo>
                  <a:pt x="1293" y="1"/>
                  <a:pt x="1154" y="60"/>
                  <a:pt x="1015" y="153"/>
                </a:cubicBezTo>
                <a:cubicBezTo>
                  <a:pt x="824" y="216"/>
                  <a:pt x="634" y="343"/>
                  <a:pt x="508" y="469"/>
                </a:cubicBezTo>
                <a:cubicBezTo>
                  <a:pt x="317" y="596"/>
                  <a:pt x="191" y="786"/>
                  <a:pt x="127" y="977"/>
                </a:cubicBezTo>
                <a:cubicBezTo>
                  <a:pt x="64" y="1167"/>
                  <a:pt x="0" y="1420"/>
                  <a:pt x="0" y="1610"/>
                </a:cubicBezTo>
                <a:lnTo>
                  <a:pt x="64" y="2054"/>
                </a:lnTo>
                <a:cubicBezTo>
                  <a:pt x="127" y="2308"/>
                  <a:pt x="317" y="2561"/>
                  <a:pt x="508" y="2751"/>
                </a:cubicBezTo>
                <a:lnTo>
                  <a:pt x="824" y="3005"/>
                </a:lnTo>
                <a:cubicBezTo>
                  <a:pt x="1078" y="3195"/>
                  <a:pt x="1332" y="3258"/>
                  <a:pt x="1585" y="3258"/>
                </a:cubicBezTo>
                <a:lnTo>
                  <a:pt x="1648" y="3195"/>
                </a:lnTo>
                <a:cubicBezTo>
                  <a:pt x="2029" y="3195"/>
                  <a:pt x="2472" y="3005"/>
                  <a:pt x="2789" y="2751"/>
                </a:cubicBezTo>
                <a:cubicBezTo>
                  <a:pt x="2916" y="2561"/>
                  <a:pt x="3043" y="2434"/>
                  <a:pt x="3106" y="2244"/>
                </a:cubicBezTo>
                <a:cubicBezTo>
                  <a:pt x="3170" y="1991"/>
                  <a:pt x="3233" y="1801"/>
                  <a:pt x="3233" y="1610"/>
                </a:cubicBezTo>
                <a:lnTo>
                  <a:pt x="3170" y="1167"/>
                </a:lnTo>
                <a:cubicBezTo>
                  <a:pt x="3106" y="850"/>
                  <a:pt x="2980" y="660"/>
                  <a:pt x="2789" y="406"/>
                </a:cubicBezTo>
                <a:lnTo>
                  <a:pt x="2409" y="216"/>
                </a:lnTo>
                <a:cubicBezTo>
                  <a:pt x="2219" y="89"/>
                  <a:pt x="1902" y="26"/>
                  <a:pt x="1648" y="26"/>
                </a:cubicBezTo>
                <a:cubicBezTo>
                  <a:pt x="1581" y="9"/>
                  <a:pt x="1517" y="1"/>
                  <a:pt x="145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25"/>
          <p:cNvSpPr/>
          <p:nvPr/>
        </p:nvSpPr>
        <p:spPr>
          <a:xfrm>
            <a:off x="241800" y="804585"/>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25"/>
          <p:cNvSpPr/>
          <p:nvPr/>
        </p:nvSpPr>
        <p:spPr>
          <a:xfrm>
            <a:off x="855352" y="2261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25"/>
          <p:cNvSpPr/>
          <p:nvPr/>
        </p:nvSpPr>
        <p:spPr>
          <a:xfrm rot="-4135010">
            <a:off x="127754" y="-603059"/>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52;p25"/>
          <p:cNvSpPr txBox="1">
            <a:spLocks noGrp="1"/>
          </p:cNvSpPr>
          <p:nvPr>
            <p:ph type="subTitle" idx="1"/>
          </p:nvPr>
        </p:nvSpPr>
        <p:spPr>
          <a:xfrm>
            <a:off x="7918967" y="2700667"/>
            <a:ext cx="3308400" cy="266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3" name="Google Shape;253;p25"/>
          <p:cNvSpPr txBox="1">
            <a:spLocks noGrp="1"/>
          </p:cNvSpPr>
          <p:nvPr>
            <p:ph type="title"/>
          </p:nvPr>
        </p:nvSpPr>
        <p:spPr>
          <a:xfrm>
            <a:off x="7918967" y="1207867"/>
            <a:ext cx="3308400" cy="149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9016091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1"/>
        </a:solidFill>
        <a:effectLst/>
      </p:bgPr>
    </p:bg>
    <p:spTree>
      <p:nvGrpSpPr>
        <p:cNvPr id="1" name="Shape 254"/>
        <p:cNvGrpSpPr/>
        <p:nvPr/>
      </p:nvGrpSpPr>
      <p:grpSpPr>
        <a:xfrm>
          <a:off x="0" y="0"/>
          <a:ext cx="0" cy="0"/>
          <a:chOff x="0" y="0"/>
          <a:chExt cx="0" cy="0"/>
        </a:xfrm>
      </p:grpSpPr>
      <p:grpSp>
        <p:nvGrpSpPr>
          <p:cNvPr id="255" name="Google Shape;255;p26"/>
          <p:cNvGrpSpPr/>
          <p:nvPr/>
        </p:nvGrpSpPr>
        <p:grpSpPr>
          <a:xfrm>
            <a:off x="-1630265" y="-1051000"/>
            <a:ext cx="10930765" cy="8698168"/>
            <a:chOff x="-1230715" y="-1231603"/>
            <a:chExt cx="8198074" cy="6132956"/>
          </a:xfrm>
        </p:grpSpPr>
        <p:grpSp>
          <p:nvGrpSpPr>
            <p:cNvPr id="256" name="Google Shape;256;p26"/>
            <p:cNvGrpSpPr/>
            <p:nvPr/>
          </p:nvGrpSpPr>
          <p:grpSpPr>
            <a:xfrm>
              <a:off x="-1230715" y="-522827"/>
              <a:ext cx="7551223" cy="5424180"/>
              <a:chOff x="-1230715" y="-522827"/>
              <a:chExt cx="7551223" cy="5424180"/>
            </a:xfrm>
          </p:grpSpPr>
          <p:sp>
            <p:nvSpPr>
              <p:cNvPr id="257" name="Google Shape;257;p26"/>
              <p:cNvSpPr/>
              <p:nvPr/>
            </p:nvSpPr>
            <p:spPr>
              <a:xfrm>
                <a:off x="-25966" y="-522827"/>
                <a:ext cx="6133800" cy="25086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8" name="Google Shape;258;p26"/>
              <p:cNvGrpSpPr/>
              <p:nvPr/>
            </p:nvGrpSpPr>
            <p:grpSpPr>
              <a:xfrm>
                <a:off x="4938836" y="1647653"/>
                <a:ext cx="1381672" cy="1409497"/>
                <a:chOff x="4116874" y="2484200"/>
                <a:chExt cx="906728" cy="924988"/>
              </a:xfrm>
            </p:grpSpPr>
            <p:sp>
              <p:nvSpPr>
                <p:cNvPr id="259" name="Google Shape;259;p26"/>
                <p:cNvSpPr/>
                <p:nvPr/>
              </p:nvSpPr>
              <p:spPr>
                <a:xfrm rot="-2429030">
                  <a:off x="4342097" y="2519253"/>
                  <a:ext cx="456283" cy="80569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26"/>
                <p:cNvSpPr/>
                <p:nvPr/>
              </p:nvSpPr>
              <p:spPr>
                <a:xfrm rot="-1014702">
                  <a:off x="4651392" y="3209897"/>
                  <a:ext cx="181821" cy="177679"/>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1" name="Google Shape;261;p26"/>
              <p:cNvSpPr/>
              <p:nvPr/>
            </p:nvSpPr>
            <p:spPr>
              <a:xfrm rot="639678">
                <a:off x="-924070" y="606549"/>
                <a:ext cx="5451809" cy="3823509"/>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2" name="Google Shape;262;p26"/>
            <p:cNvSpPr/>
            <p:nvPr/>
          </p:nvSpPr>
          <p:spPr>
            <a:xfrm rot="-200">
              <a:off x="1799259" y="-1231453"/>
              <a:ext cx="5168100" cy="40194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3" name="Google Shape;263;p26"/>
          <p:cNvSpPr txBox="1">
            <a:spLocks noGrp="1"/>
          </p:cNvSpPr>
          <p:nvPr>
            <p:ph type="ctrTitle"/>
          </p:nvPr>
        </p:nvSpPr>
        <p:spPr>
          <a:xfrm>
            <a:off x="960400" y="514567"/>
            <a:ext cx="5135600" cy="1596400"/>
          </a:xfrm>
          <a:prstGeom prst="rect">
            <a:avLst/>
          </a:prstGeom>
        </p:spPr>
        <p:txBody>
          <a:bodyPr spcFirstLastPara="1" wrap="square" lIns="91425" tIns="91425" rIns="91425" bIns="91425" anchor="t" anchorCtr="0">
            <a:noAutofit/>
          </a:bodyPr>
          <a:lstStyle>
            <a:lvl1pPr lvl="0" rtl="0">
              <a:spcBef>
                <a:spcPts val="0"/>
              </a:spcBef>
              <a:spcAft>
                <a:spcPts val="0"/>
              </a:spcAft>
              <a:buSzPts val="5200"/>
              <a:buNone/>
              <a:defRPr sz="84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64" name="Google Shape;264;p26"/>
          <p:cNvSpPr txBox="1">
            <a:spLocks noGrp="1"/>
          </p:cNvSpPr>
          <p:nvPr>
            <p:ph type="subTitle" idx="1"/>
          </p:nvPr>
        </p:nvSpPr>
        <p:spPr>
          <a:xfrm>
            <a:off x="960400" y="2190921"/>
            <a:ext cx="3655600" cy="18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65" name="Google Shape;265;p26"/>
          <p:cNvSpPr/>
          <p:nvPr/>
        </p:nvSpPr>
        <p:spPr>
          <a:xfrm>
            <a:off x="139133" y="272151"/>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66;p26"/>
          <p:cNvSpPr/>
          <p:nvPr/>
        </p:nvSpPr>
        <p:spPr>
          <a:xfrm>
            <a:off x="11628467" y="272167"/>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67;p26"/>
          <p:cNvSpPr/>
          <p:nvPr/>
        </p:nvSpPr>
        <p:spPr>
          <a:xfrm>
            <a:off x="11348268" y="4632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26"/>
          <p:cNvSpPr/>
          <p:nvPr/>
        </p:nvSpPr>
        <p:spPr>
          <a:xfrm rot="3855602">
            <a:off x="8173115" y="-44359"/>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26"/>
          <p:cNvSpPr txBox="1"/>
          <p:nvPr/>
        </p:nvSpPr>
        <p:spPr>
          <a:xfrm>
            <a:off x="960400" y="3990600"/>
            <a:ext cx="4264800" cy="15384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 typeface="Arial"/>
              <a:buNone/>
              <a:tabLst/>
              <a:defRPr/>
            </a:pPr>
            <a:r>
              <a:rPr kumimoji="0" lang="en" sz="1867" b="1" i="0" u="none" strike="noStrike" kern="0" cap="none" spc="0" normalizeH="0" baseline="0" noProof="0">
                <a:ln>
                  <a:noFill/>
                </a:ln>
                <a:solidFill>
                  <a:srgbClr val="000000"/>
                </a:solidFill>
                <a:effectLst/>
                <a:uLnTx/>
                <a:uFillTx/>
                <a:latin typeface="Open Sans"/>
                <a:ea typeface="Open Sans"/>
                <a:cs typeface="Open Sans"/>
                <a:sym typeface="Open Sans"/>
              </a:rPr>
              <a:t>CREDITS</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This presentation template was created by </a:t>
            </a:r>
            <a:r>
              <a:rPr kumimoji="0" lang="en" sz="1867" b="1" i="0" u="none" strike="noStrike" kern="0" cap="none" spc="0" normalizeH="0" baseline="0" noProof="0">
                <a:ln>
                  <a:noFill/>
                </a:ln>
                <a:solidFill>
                  <a:srgbClr val="000000"/>
                </a:solidFill>
                <a:effectLst/>
                <a:uLnTx/>
                <a:uFill>
                  <a:noFill/>
                </a:uFill>
                <a:latin typeface="Open Sans"/>
                <a:ea typeface="Open Sans"/>
                <a:cs typeface="Open Sans"/>
                <a:sym typeface="Open Sans"/>
                <a:hlinkClick r:id="rId2">
                  <a:extLst>
                    <a:ext uri="{A12FA001-AC4F-418D-AE19-62706E023703}">
                      <ahyp:hlinkClr xmlns:ahyp="http://schemas.microsoft.com/office/drawing/2018/hyperlinkcolor" xmlns="" val="tx"/>
                    </a:ext>
                  </a:extLst>
                </a:hlinkClick>
              </a:rPr>
              <a:t>Slidesgo</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including icons by </a:t>
            </a:r>
            <a:r>
              <a:rPr kumimoji="0" lang="en" sz="1867" b="1" i="0" u="none" strike="noStrike" kern="0" cap="none" spc="0" normalizeH="0" baseline="0" noProof="0">
                <a:ln>
                  <a:noFill/>
                </a:ln>
                <a:solidFill>
                  <a:srgbClr val="000000"/>
                </a:solidFill>
                <a:effectLst/>
                <a:uLnTx/>
                <a:uFill>
                  <a:noFill/>
                </a:uFill>
                <a:latin typeface="Open Sans"/>
                <a:ea typeface="Open Sans"/>
                <a:cs typeface="Open Sans"/>
                <a:sym typeface="Open Sans"/>
                <a:hlinkClick r:id="rId3">
                  <a:extLst>
                    <a:ext uri="{A12FA001-AC4F-418D-AE19-62706E023703}">
                      <ahyp:hlinkClr xmlns:ahyp="http://schemas.microsoft.com/office/drawing/2018/hyperlinkcolor" xmlns="" val="tx"/>
                    </a:ext>
                  </a:extLst>
                </a:hlinkClick>
              </a:rPr>
              <a:t>Flaticon</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and infographics &amp; images by </a:t>
            </a:r>
            <a:r>
              <a:rPr kumimoji="0" lang="en" sz="1867" b="1" i="0" u="none" strike="noStrike" kern="0" cap="none" spc="0" normalizeH="0" baseline="0" noProof="0">
                <a:ln>
                  <a:noFill/>
                </a:ln>
                <a:solidFill>
                  <a:srgbClr val="000000"/>
                </a:solidFill>
                <a:effectLst/>
                <a:uLnTx/>
                <a:uFill>
                  <a:noFill/>
                </a:uFill>
                <a:latin typeface="Open Sans"/>
                <a:ea typeface="Open Sans"/>
                <a:cs typeface="Open Sans"/>
                <a:sym typeface="Open Sans"/>
                <a:hlinkClick r:id="rId4">
                  <a:extLst>
                    <a:ext uri="{A12FA001-AC4F-418D-AE19-62706E023703}">
                      <ahyp:hlinkClr xmlns:ahyp="http://schemas.microsoft.com/office/drawing/2018/hyperlinkcolor" xmlns="" val="tx"/>
                    </a:ext>
                  </a:extLst>
                </a:hlinkClick>
              </a:rPr>
              <a:t>Freepik</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a:t>
            </a: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0" marR="0" lvl="0" indent="0" algn="l" defTabSz="1219170" rtl="0" eaLnBrk="1" fontAlgn="auto" latinLnBrk="0" hangingPunct="1">
              <a:lnSpc>
                <a:spcPct val="100000"/>
              </a:lnSpc>
              <a:spcBef>
                <a:spcPts val="0"/>
              </a:spcBef>
              <a:spcAft>
                <a:spcPts val="0"/>
              </a:spcAft>
              <a:buClr>
                <a:srgbClr val="000000"/>
              </a:buClr>
              <a:buSzPts val="1100"/>
              <a:buFont typeface="Arial"/>
              <a:buNone/>
              <a:tabLst/>
              <a:defRPr/>
            </a:pP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Tree>
    <p:extLst>
      <p:ext uri="{BB962C8B-B14F-4D97-AF65-F5344CB8AC3E}">
        <p14:creationId xmlns:p14="http://schemas.microsoft.com/office/powerpoint/2010/main" val="18307336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2">
  <p:cSld name="Title and body 2">
    <p:bg>
      <p:bgPr>
        <a:noFill/>
        <a:effectLst/>
      </p:bgPr>
    </p:bg>
    <p:spTree>
      <p:nvGrpSpPr>
        <p:cNvPr id="1" name="Shape 270"/>
        <p:cNvGrpSpPr/>
        <p:nvPr/>
      </p:nvGrpSpPr>
      <p:grpSpPr>
        <a:xfrm>
          <a:off x="0" y="0"/>
          <a:ext cx="0" cy="0"/>
          <a:chOff x="0" y="0"/>
          <a:chExt cx="0" cy="0"/>
        </a:xfrm>
      </p:grpSpPr>
      <p:sp>
        <p:nvSpPr>
          <p:cNvPr id="271" name="Google Shape;271;p27"/>
          <p:cNvSpPr txBox="1">
            <a:spLocks noGrp="1"/>
          </p:cNvSpPr>
          <p:nvPr>
            <p:ph type="title"/>
          </p:nvPr>
        </p:nvSpPr>
        <p:spPr>
          <a:xfrm>
            <a:off x="960400" y="717767"/>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2" name="Google Shape;272;p27"/>
          <p:cNvSpPr txBox="1">
            <a:spLocks noGrp="1"/>
          </p:cNvSpPr>
          <p:nvPr>
            <p:ph type="subTitle" idx="1"/>
          </p:nvPr>
        </p:nvSpPr>
        <p:spPr>
          <a:xfrm>
            <a:off x="995800" y="1648700"/>
            <a:ext cx="10115600" cy="45388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Poppins"/>
              <a:buChar char="●"/>
              <a:defRPr sz="1600"/>
            </a:lvl1pPr>
            <a:lvl2pPr lvl="1" rtl="0">
              <a:lnSpc>
                <a:spcPct val="100000"/>
              </a:lnSpc>
              <a:spcBef>
                <a:spcPts val="2133"/>
              </a:spcBef>
              <a:spcAft>
                <a:spcPts val="0"/>
              </a:spcAft>
              <a:buSzPts val="1400"/>
              <a:buFont typeface="Roboto Light"/>
              <a:buChar char="○"/>
              <a:defRPr sz="1600"/>
            </a:lvl2pPr>
            <a:lvl3pPr lvl="2" rtl="0">
              <a:spcBef>
                <a:spcPts val="2133"/>
              </a:spcBef>
              <a:spcAft>
                <a:spcPts val="0"/>
              </a:spcAft>
              <a:buSzPts val="1400"/>
              <a:buFont typeface="Roboto Light"/>
              <a:buChar char="■"/>
              <a:defRPr/>
            </a:lvl3pPr>
            <a:lvl4pPr lvl="3" rtl="0">
              <a:spcBef>
                <a:spcPts val="2133"/>
              </a:spcBef>
              <a:spcAft>
                <a:spcPts val="0"/>
              </a:spcAft>
              <a:buSzPts val="1400"/>
              <a:buFont typeface="Roboto Light"/>
              <a:buChar char="●"/>
              <a:defRPr/>
            </a:lvl4pPr>
            <a:lvl5pPr lvl="4" rtl="0">
              <a:spcBef>
                <a:spcPts val="2133"/>
              </a:spcBef>
              <a:spcAft>
                <a:spcPts val="0"/>
              </a:spcAft>
              <a:buSzPts val="1400"/>
              <a:buFont typeface="Roboto Light"/>
              <a:buChar char="○"/>
              <a:defRPr/>
            </a:lvl5pPr>
            <a:lvl6pPr lvl="5" rtl="0">
              <a:spcBef>
                <a:spcPts val="2133"/>
              </a:spcBef>
              <a:spcAft>
                <a:spcPts val="0"/>
              </a:spcAft>
              <a:buSzPts val="1400"/>
              <a:buFont typeface="Roboto Light"/>
              <a:buChar char="■"/>
              <a:defRPr/>
            </a:lvl6pPr>
            <a:lvl7pPr lvl="6" rtl="0">
              <a:spcBef>
                <a:spcPts val="2133"/>
              </a:spcBef>
              <a:spcAft>
                <a:spcPts val="0"/>
              </a:spcAft>
              <a:buSzPts val="1400"/>
              <a:buFont typeface="Roboto Light"/>
              <a:buChar char="●"/>
              <a:defRPr/>
            </a:lvl7pPr>
            <a:lvl8pPr lvl="7" rtl="0">
              <a:spcBef>
                <a:spcPts val="2133"/>
              </a:spcBef>
              <a:spcAft>
                <a:spcPts val="0"/>
              </a:spcAft>
              <a:buSzPts val="1400"/>
              <a:buFont typeface="Roboto Light"/>
              <a:buChar char="○"/>
              <a:defRPr/>
            </a:lvl8pPr>
            <a:lvl9pPr lvl="8" rtl="0">
              <a:spcBef>
                <a:spcPts val="2133"/>
              </a:spcBef>
              <a:spcAft>
                <a:spcPts val="2133"/>
              </a:spcAft>
              <a:buSzPts val="1400"/>
              <a:buFont typeface="Roboto Light"/>
              <a:buChar char="■"/>
              <a:defRPr/>
            </a:lvl9pPr>
          </a:lstStyle>
          <a:p>
            <a:endParaRPr/>
          </a:p>
        </p:txBody>
      </p:sp>
      <p:sp>
        <p:nvSpPr>
          <p:cNvPr id="273" name="Google Shape;273;p27"/>
          <p:cNvSpPr/>
          <p:nvPr/>
        </p:nvSpPr>
        <p:spPr>
          <a:xfrm rot="2110842">
            <a:off x="10726481" y="-810440"/>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27"/>
          <p:cNvSpPr/>
          <p:nvPr/>
        </p:nvSpPr>
        <p:spPr>
          <a:xfrm>
            <a:off x="398700" y="6311767"/>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27"/>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27"/>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008792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2">
  <p:cSld name="One column text 2">
    <p:spTree>
      <p:nvGrpSpPr>
        <p:cNvPr id="1" name="Shape 277"/>
        <p:cNvGrpSpPr/>
        <p:nvPr/>
      </p:nvGrpSpPr>
      <p:grpSpPr>
        <a:xfrm>
          <a:off x="0" y="0"/>
          <a:ext cx="0" cy="0"/>
          <a:chOff x="0" y="0"/>
          <a:chExt cx="0" cy="0"/>
        </a:xfrm>
      </p:grpSpPr>
      <p:sp>
        <p:nvSpPr>
          <p:cNvPr id="278" name="Google Shape;278;p28"/>
          <p:cNvSpPr txBox="1">
            <a:spLocks noGrp="1"/>
          </p:cNvSpPr>
          <p:nvPr>
            <p:ph type="title"/>
          </p:nvPr>
        </p:nvSpPr>
        <p:spPr>
          <a:xfrm>
            <a:off x="960400" y="1419971"/>
            <a:ext cx="4540400" cy="2481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9" name="Google Shape;279;p28"/>
          <p:cNvSpPr txBox="1">
            <a:spLocks noGrp="1"/>
          </p:cNvSpPr>
          <p:nvPr>
            <p:ph type="subTitle" idx="1"/>
          </p:nvPr>
        </p:nvSpPr>
        <p:spPr>
          <a:xfrm>
            <a:off x="960400" y="4126029"/>
            <a:ext cx="3664000" cy="13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80" name="Google Shape;280;p28"/>
          <p:cNvSpPr/>
          <p:nvPr/>
        </p:nvSpPr>
        <p:spPr>
          <a:xfrm rot="-5400000">
            <a:off x="-739115" y="44856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28"/>
          <p:cNvSpPr/>
          <p:nvPr/>
        </p:nvSpPr>
        <p:spPr>
          <a:xfrm rot="-5400000">
            <a:off x="-910483" y="4721151"/>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82" name="Google Shape;282;p28"/>
          <p:cNvGrpSpPr/>
          <p:nvPr/>
        </p:nvGrpSpPr>
        <p:grpSpPr>
          <a:xfrm rot="-2295037">
            <a:off x="10690283" y="-497550"/>
            <a:ext cx="1297413" cy="1200627"/>
            <a:chOff x="3904050" y="2322725"/>
            <a:chExt cx="464475" cy="429825"/>
          </a:xfrm>
        </p:grpSpPr>
        <p:sp>
          <p:nvSpPr>
            <p:cNvPr id="283" name="Google Shape;283;p28"/>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28"/>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28"/>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86" name="Google Shape;286;p28"/>
          <p:cNvSpPr/>
          <p:nvPr/>
        </p:nvSpPr>
        <p:spPr>
          <a:xfrm>
            <a:off x="-701534" y="-459034"/>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41232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1191DF-66B6-49BF-A853-25EED5489A32}" type="datetimeFigureOut">
              <a:rPr lang="en-US" smtClean="0"/>
              <a:t>22/2/2024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10480977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bg>
      <p:bgPr>
        <a:solidFill>
          <a:schemeClr val="lt1"/>
        </a:solidFill>
        <a:effectLst/>
      </p:bgPr>
    </p:bg>
    <p:spTree>
      <p:nvGrpSpPr>
        <p:cNvPr id="1" name="Shape 287"/>
        <p:cNvGrpSpPr/>
        <p:nvPr/>
      </p:nvGrpSpPr>
      <p:grpSpPr>
        <a:xfrm>
          <a:off x="0" y="0"/>
          <a:ext cx="0" cy="0"/>
          <a:chOff x="0" y="0"/>
          <a:chExt cx="0" cy="0"/>
        </a:xfrm>
      </p:grpSpPr>
      <p:sp>
        <p:nvSpPr>
          <p:cNvPr id="288" name="Google Shape;288;p29"/>
          <p:cNvSpPr txBox="1">
            <a:spLocks noGrp="1"/>
          </p:cNvSpPr>
          <p:nvPr>
            <p:ph type="title"/>
          </p:nvPr>
        </p:nvSpPr>
        <p:spPr>
          <a:xfrm>
            <a:off x="965533"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89" name="Google Shape;289;p29"/>
          <p:cNvSpPr txBox="1">
            <a:spLocks noGrp="1"/>
          </p:cNvSpPr>
          <p:nvPr>
            <p:ph type="subTitle" idx="1"/>
          </p:nvPr>
        </p:nvSpPr>
        <p:spPr>
          <a:xfrm>
            <a:off x="965533"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0" name="Google Shape;290;p29"/>
          <p:cNvSpPr txBox="1">
            <a:spLocks noGrp="1"/>
          </p:cNvSpPr>
          <p:nvPr>
            <p:ph type="title" idx="2"/>
          </p:nvPr>
        </p:nvSpPr>
        <p:spPr>
          <a:xfrm>
            <a:off x="4674100"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1" name="Google Shape;291;p29"/>
          <p:cNvSpPr txBox="1">
            <a:spLocks noGrp="1"/>
          </p:cNvSpPr>
          <p:nvPr>
            <p:ph type="subTitle" idx="3"/>
          </p:nvPr>
        </p:nvSpPr>
        <p:spPr>
          <a:xfrm>
            <a:off x="4674100" y="4266492"/>
            <a:ext cx="28412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2" name="Google Shape;292;p29"/>
          <p:cNvSpPr txBox="1">
            <a:spLocks noGrp="1"/>
          </p:cNvSpPr>
          <p:nvPr>
            <p:ph type="title" idx="4"/>
          </p:nvPr>
        </p:nvSpPr>
        <p:spPr>
          <a:xfrm>
            <a:off x="8383051"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3" name="Google Shape;293;p29"/>
          <p:cNvSpPr txBox="1">
            <a:spLocks noGrp="1"/>
          </p:cNvSpPr>
          <p:nvPr>
            <p:ph type="subTitle" idx="5"/>
          </p:nvPr>
        </p:nvSpPr>
        <p:spPr>
          <a:xfrm>
            <a:off x="8383067"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4" name="Google Shape;294;p29"/>
          <p:cNvSpPr txBox="1">
            <a:spLocks noGrp="1"/>
          </p:cNvSpPr>
          <p:nvPr>
            <p:ph type="title" idx="6"/>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5" name="Google Shape;295;p29"/>
          <p:cNvSpPr/>
          <p:nvPr/>
        </p:nvSpPr>
        <p:spPr>
          <a:xfrm>
            <a:off x="422551" y="5704218"/>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29"/>
          <p:cNvSpPr/>
          <p:nvPr/>
        </p:nvSpPr>
        <p:spPr>
          <a:xfrm>
            <a:off x="528633" y="524141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29"/>
          <p:cNvSpPr/>
          <p:nvPr/>
        </p:nvSpPr>
        <p:spPr>
          <a:xfrm rot="2912351">
            <a:off x="-1317691" y="5040900"/>
            <a:ext cx="2687036" cy="3433160"/>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354555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noFill/>
        <a:effectLst/>
      </p:bgPr>
    </p:bg>
    <p:spTree>
      <p:nvGrpSpPr>
        <p:cNvPr id="1" name="Shape 298"/>
        <p:cNvGrpSpPr/>
        <p:nvPr/>
      </p:nvGrpSpPr>
      <p:grpSpPr>
        <a:xfrm>
          <a:off x="0" y="0"/>
          <a:ext cx="0" cy="0"/>
          <a:chOff x="0" y="0"/>
          <a:chExt cx="0" cy="0"/>
        </a:xfrm>
      </p:grpSpPr>
      <p:sp>
        <p:nvSpPr>
          <p:cNvPr id="299" name="Google Shape;299;p30"/>
          <p:cNvSpPr/>
          <p:nvPr/>
        </p:nvSpPr>
        <p:spPr>
          <a:xfrm rot="2417210">
            <a:off x="10122101" y="-161451"/>
            <a:ext cx="3177796" cy="1569432"/>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30"/>
          <p:cNvSpPr/>
          <p:nvPr/>
        </p:nvSpPr>
        <p:spPr>
          <a:xfrm rot="-6291035">
            <a:off x="9143025" y="241369"/>
            <a:ext cx="3763776" cy="232240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30"/>
          <p:cNvSpPr/>
          <p:nvPr/>
        </p:nvSpPr>
        <p:spPr>
          <a:xfrm rot="-474874">
            <a:off x="-245173" y="-168014"/>
            <a:ext cx="2931709" cy="2391495"/>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30"/>
          <p:cNvSpPr/>
          <p:nvPr/>
        </p:nvSpPr>
        <p:spPr>
          <a:xfrm rot="-757285">
            <a:off x="-418196" y="-262547"/>
            <a:ext cx="2878429" cy="2304917"/>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30"/>
          <p:cNvSpPr/>
          <p:nvPr/>
        </p:nvSpPr>
        <p:spPr>
          <a:xfrm>
            <a:off x="-301349" y="2780885"/>
            <a:ext cx="761900" cy="2654367"/>
          </a:xfrm>
          <a:custGeom>
            <a:avLst/>
            <a:gdLst/>
            <a:ahLst/>
            <a:cxnLst/>
            <a:rect l="l" t="t" r="r" b="b"/>
            <a:pathLst>
              <a:path w="22857" h="79631" extrusionOk="0">
                <a:moveTo>
                  <a:pt x="928" y="0"/>
                </a:moveTo>
                <a:cubicBezTo>
                  <a:pt x="738" y="0"/>
                  <a:pt x="532" y="123"/>
                  <a:pt x="555" y="347"/>
                </a:cubicBezTo>
                <a:lnTo>
                  <a:pt x="515" y="347"/>
                </a:lnTo>
                <a:cubicBezTo>
                  <a:pt x="1347" y="7081"/>
                  <a:pt x="4952" y="13141"/>
                  <a:pt x="10497" y="17063"/>
                </a:cubicBezTo>
                <a:cubicBezTo>
                  <a:pt x="13706" y="19321"/>
                  <a:pt x="17628" y="21024"/>
                  <a:pt x="19529" y="24669"/>
                </a:cubicBezTo>
                <a:cubicBezTo>
                  <a:pt x="21628" y="28670"/>
                  <a:pt x="21787" y="34611"/>
                  <a:pt x="20559" y="38850"/>
                </a:cubicBezTo>
                <a:cubicBezTo>
                  <a:pt x="18459" y="46178"/>
                  <a:pt x="11844" y="50971"/>
                  <a:pt x="7487" y="56874"/>
                </a:cubicBezTo>
                <a:cubicBezTo>
                  <a:pt x="2813" y="63251"/>
                  <a:pt x="0" y="71253"/>
                  <a:pt x="594" y="79215"/>
                </a:cubicBezTo>
                <a:cubicBezTo>
                  <a:pt x="594" y="79492"/>
                  <a:pt x="792" y="79631"/>
                  <a:pt x="990" y="79631"/>
                </a:cubicBezTo>
                <a:cubicBezTo>
                  <a:pt x="1188" y="79631"/>
                  <a:pt x="1386" y="79492"/>
                  <a:pt x="1386" y="79215"/>
                </a:cubicBezTo>
                <a:cubicBezTo>
                  <a:pt x="1941" y="69985"/>
                  <a:pt x="4833" y="61786"/>
                  <a:pt x="10933" y="54735"/>
                </a:cubicBezTo>
                <a:cubicBezTo>
                  <a:pt x="15409" y="49506"/>
                  <a:pt x="21074" y="44435"/>
                  <a:pt x="22262" y="37265"/>
                </a:cubicBezTo>
                <a:cubicBezTo>
                  <a:pt x="22856" y="33383"/>
                  <a:pt x="22539" y="29422"/>
                  <a:pt x="21351" y="25699"/>
                </a:cubicBezTo>
                <a:cubicBezTo>
                  <a:pt x="20242" y="22648"/>
                  <a:pt x="18024" y="20589"/>
                  <a:pt x="15330" y="18806"/>
                </a:cubicBezTo>
                <a:cubicBezTo>
                  <a:pt x="12042" y="16667"/>
                  <a:pt x="8715" y="14805"/>
                  <a:pt x="6180" y="11676"/>
                </a:cubicBezTo>
                <a:cubicBezTo>
                  <a:pt x="3565" y="8348"/>
                  <a:pt x="1862" y="4427"/>
                  <a:pt x="1228" y="228"/>
                </a:cubicBezTo>
                <a:cubicBezTo>
                  <a:pt x="1211" y="73"/>
                  <a:pt x="1074" y="0"/>
                  <a:pt x="92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30"/>
          <p:cNvSpPr txBox="1">
            <a:spLocks noGrp="1"/>
          </p:cNvSpPr>
          <p:nvPr>
            <p:ph type="title"/>
          </p:nvPr>
        </p:nvSpPr>
        <p:spPr>
          <a:xfrm>
            <a:off x="1658184" y="2125759"/>
            <a:ext cx="21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05" name="Google Shape;305;p30"/>
          <p:cNvSpPr txBox="1">
            <a:spLocks noGrp="1"/>
          </p:cNvSpPr>
          <p:nvPr>
            <p:ph type="subTitle" idx="1"/>
          </p:nvPr>
        </p:nvSpPr>
        <p:spPr>
          <a:xfrm>
            <a:off x="962584" y="2918500"/>
            <a:ext cx="2840800" cy="110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06" name="Google Shape;306;p30"/>
          <p:cNvSpPr txBox="1">
            <a:spLocks noGrp="1"/>
          </p:cNvSpPr>
          <p:nvPr>
            <p:ph type="title" idx="2"/>
          </p:nvPr>
        </p:nvSpPr>
        <p:spPr>
          <a:xfrm>
            <a:off x="5366351" y="21257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07" name="Google Shape;307;p30"/>
          <p:cNvSpPr txBox="1">
            <a:spLocks noGrp="1"/>
          </p:cNvSpPr>
          <p:nvPr>
            <p:ph type="subTitle" idx="3"/>
          </p:nvPr>
        </p:nvSpPr>
        <p:spPr>
          <a:xfrm>
            <a:off x="4671151" y="2918500"/>
            <a:ext cx="2841200" cy="110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08" name="Google Shape;308;p30"/>
          <p:cNvSpPr txBox="1">
            <a:spLocks noGrp="1"/>
          </p:cNvSpPr>
          <p:nvPr>
            <p:ph type="title" idx="4"/>
          </p:nvPr>
        </p:nvSpPr>
        <p:spPr>
          <a:xfrm>
            <a:off x="1658184" y="42724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09" name="Google Shape;309;p30"/>
          <p:cNvSpPr txBox="1">
            <a:spLocks noGrp="1"/>
          </p:cNvSpPr>
          <p:nvPr>
            <p:ph type="subTitle" idx="5"/>
          </p:nvPr>
        </p:nvSpPr>
        <p:spPr>
          <a:xfrm>
            <a:off x="960400" y="5074923"/>
            <a:ext cx="2840800" cy="11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0" name="Google Shape;310;p30"/>
          <p:cNvSpPr txBox="1">
            <a:spLocks noGrp="1"/>
          </p:cNvSpPr>
          <p:nvPr>
            <p:ph type="title" idx="6"/>
          </p:nvPr>
        </p:nvSpPr>
        <p:spPr>
          <a:xfrm>
            <a:off x="5366351" y="42724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11" name="Google Shape;311;p30"/>
          <p:cNvSpPr txBox="1">
            <a:spLocks noGrp="1"/>
          </p:cNvSpPr>
          <p:nvPr>
            <p:ph type="subTitle" idx="7"/>
          </p:nvPr>
        </p:nvSpPr>
        <p:spPr>
          <a:xfrm>
            <a:off x="4671167" y="5074923"/>
            <a:ext cx="2840800" cy="11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2" name="Google Shape;312;p30"/>
          <p:cNvSpPr txBox="1">
            <a:spLocks noGrp="1"/>
          </p:cNvSpPr>
          <p:nvPr>
            <p:ph type="title" idx="8"/>
          </p:nvPr>
        </p:nvSpPr>
        <p:spPr>
          <a:xfrm>
            <a:off x="9079317" y="21257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13" name="Google Shape;313;p30"/>
          <p:cNvSpPr txBox="1">
            <a:spLocks noGrp="1"/>
          </p:cNvSpPr>
          <p:nvPr>
            <p:ph type="subTitle" idx="9"/>
          </p:nvPr>
        </p:nvSpPr>
        <p:spPr>
          <a:xfrm>
            <a:off x="8380117" y="2918500"/>
            <a:ext cx="2841200" cy="110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4" name="Google Shape;314;p30"/>
          <p:cNvSpPr txBox="1">
            <a:spLocks noGrp="1"/>
          </p:cNvSpPr>
          <p:nvPr>
            <p:ph type="title" idx="13"/>
          </p:nvPr>
        </p:nvSpPr>
        <p:spPr>
          <a:xfrm>
            <a:off x="9079317" y="42724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15" name="Google Shape;315;p30"/>
          <p:cNvSpPr txBox="1">
            <a:spLocks noGrp="1"/>
          </p:cNvSpPr>
          <p:nvPr>
            <p:ph type="subTitle" idx="14"/>
          </p:nvPr>
        </p:nvSpPr>
        <p:spPr>
          <a:xfrm>
            <a:off x="8380133" y="5074923"/>
            <a:ext cx="2840800" cy="11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6" name="Google Shape;316;p30"/>
          <p:cNvSpPr txBox="1">
            <a:spLocks noGrp="1"/>
          </p:cNvSpPr>
          <p:nvPr>
            <p:ph type="title" idx="15"/>
          </p:nvPr>
        </p:nvSpPr>
        <p:spPr>
          <a:xfrm>
            <a:off x="2820600" y="718031"/>
            <a:ext cx="6550800" cy="9720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4800"/>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40920379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ullet list 2">
  <p:cSld name="Title and bullet list 2">
    <p:bg>
      <p:bgPr>
        <a:solidFill>
          <a:schemeClr val="accent4"/>
        </a:solidFill>
        <a:effectLst/>
      </p:bgPr>
    </p:bg>
    <p:spTree>
      <p:nvGrpSpPr>
        <p:cNvPr id="1" name="Shape 317"/>
        <p:cNvGrpSpPr/>
        <p:nvPr/>
      </p:nvGrpSpPr>
      <p:grpSpPr>
        <a:xfrm>
          <a:off x="0" y="0"/>
          <a:ext cx="0" cy="0"/>
          <a:chOff x="0" y="0"/>
          <a:chExt cx="0" cy="0"/>
        </a:xfrm>
      </p:grpSpPr>
      <p:sp>
        <p:nvSpPr>
          <p:cNvPr id="318" name="Google Shape;318;p31"/>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9" name="Google Shape;319;p31"/>
          <p:cNvSpPr txBox="1">
            <a:spLocks noGrp="1"/>
          </p:cNvSpPr>
          <p:nvPr>
            <p:ph type="subTitle" idx="1"/>
          </p:nvPr>
        </p:nvSpPr>
        <p:spPr>
          <a:xfrm>
            <a:off x="1208700" y="3151033"/>
            <a:ext cx="3786000" cy="298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Poppins"/>
              <a:buChar char="●"/>
              <a:defRPr sz="1600"/>
            </a:lvl1pPr>
            <a:lvl2pPr lvl="1" rtl="0">
              <a:lnSpc>
                <a:spcPct val="100000"/>
              </a:lnSpc>
              <a:spcBef>
                <a:spcPts val="2133"/>
              </a:spcBef>
              <a:spcAft>
                <a:spcPts val="0"/>
              </a:spcAft>
              <a:buSzPts val="1400"/>
              <a:buFont typeface="Roboto Light"/>
              <a:buChar char="○"/>
              <a:defRPr sz="1600">
                <a:latin typeface="Roboto"/>
                <a:ea typeface="Roboto"/>
                <a:cs typeface="Roboto"/>
                <a:sym typeface="Roboto"/>
              </a:defRPr>
            </a:lvl2pPr>
            <a:lvl3pPr lvl="2" rtl="0">
              <a:spcBef>
                <a:spcPts val="2133"/>
              </a:spcBef>
              <a:spcAft>
                <a:spcPts val="0"/>
              </a:spcAft>
              <a:buSzPts val="1400"/>
              <a:buFont typeface="Roboto Light"/>
              <a:buChar char="■"/>
              <a:defRPr/>
            </a:lvl3pPr>
            <a:lvl4pPr lvl="3" rtl="0">
              <a:spcBef>
                <a:spcPts val="2133"/>
              </a:spcBef>
              <a:spcAft>
                <a:spcPts val="0"/>
              </a:spcAft>
              <a:buSzPts val="1400"/>
              <a:buFont typeface="Roboto Light"/>
              <a:buChar char="●"/>
              <a:defRPr/>
            </a:lvl4pPr>
            <a:lvl5pPr lvl="4" rtl="0">
              <a:spcBef>
                <a:spcPts val="2133"/>
              </a:spcBef>
              <a:spcAft>
                <a:spcPts val="0"/>
              </a:spcAft>
              <a:buSzPts val="1400"/>
              <a:buFont typeface="Roboto Light"/>
              <a:buChar char="○"/>
              <a:defRPr/>
            </a:lvl5pPr>
            <a:lvl6pPr lvl="5" rtl="0">
              <a:spcBef>
                <a:spcPts val="2133"/>
              </a:spcBef>
              <a:spcAft>
                <a:spcPts val="0"/>
              </a:spcAft>
              <a:buSzPts val="1400"/>
              <a:buFont typeface="Roboto Light"/>
              <a:buChar char="■"/>
              <a:defRPr/>
            </a:lvl6pPr>
            <a:lvl7pPr lvl="6" rtl="0">
              <a:spcBef>
                <a:spcPts val="2133"/>
              </a:spcBef>
              <a:spcAft>
                <a:spcPts val="0"/>
              </a:spcAft>
              <a:buSzPts val="1400"/>
              <a:buFont typeface="Roboto Light"/>
              <a:buChar char="●"/>
              <a:defRPr/>
            </a:lvl7pPr>
            <a:lvl8pPr lvl="7" rtl="0">
              <a:spcBef>
                <a:spcPts val="2133"/>
              </a:spcBef>
              <a:spcAft>
                <a:spcPts val="0"/>
              </a:spcAft>
              <a:buSzPts val="1400"/>
              <a:buFont typeface="Roboto Light"/>
              <a:buChar char="○"/>
              <a:defRPr/>
            </a:lvl8pPr>
            <a:lvl9pPr lvl="8" rtl="0">
              <a:spcBef>
                <a:spcPts val="2133"/>
              </a:spcBef>
              <a:spcAft>
                <a:spcPts val="2133"/>
              </a:spcAft>
              <a:buSzPts val="1400"/>
              <a:buFont typeface="Roboto Light"/>
              <a:buChar char="■"/>
              <a:defRPr/>
            </a:lvl9pPr>
          </a:lstStyle>
          <a:p>
            <a:endParaRPr/>
          </a:p>
        </p:txBody>
      </p:sp>
      <p:sp>
        <p:nvSpPr>
          <p:cNvPr id="320" name="Google Shape;320;p31"/>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31"/>
          <p:cNvSpPr/>
          <p:nvPr/>
        </p:nvSpPr>
        <p:spPr>
          <a:xfrm>
            <a:off x="677100" y="665126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31"/>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31"/>
          <p:cNvSpPr txBox="1">
            <a:spLocks noGrp="1"/>
          </p:cNvSpPr>
          <p:nvPr>
            <p:ph type="subTitle" idx="2"/>
          </p:nvPr>
        </p:nvSpPr>
        <p:spPr>
          <a:xfrm>
            <a:off x="6802100" y="3151032"/>
            <a:ext cx="3791600" cy="298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Poppins"/>
              <a:buChar char="●"/>
              <a:defRPr sz="1600"/>
            </a:lvl1pPr>
            <a:lvl2pPr lvl="1" rtl="0">
              <a:lnSpc>
                <a:spcPct val="100000"/>
              </a:lnSpc>
              <a:spcBef>
                <a:spcPts val="2133"/>
              </a:spcBef>
              <a:spcAft>
                <a:spcPts val="0"/>
              </a:spcAft>
              <a:buSzPts val="1400"/>
              <a:buFont typeface="Roboto Light"/>
              <a:buChar char="○"/>
              <a:defRPr sz="1600">
                <a:latin typeface="Roboto"/>
                <a:ea typeface="Roboto"/>
                <a:cs typeface="Roboto"/>
                <a:sym typeface="Roboto"/>
              </a:defRPr>
            </a:lvl2pPr>
            <a:lvl3pPr lvl="2" rtl="0">
              <a:spcBef>
                <a:spcPts val="2133"/>
              </a:spcBef>
              <a:spcAft>
                <a:spcPts val="0"/>
              </a:spcAft>
              <a:buSzPts val="1400"/>
              <a:buFont typeface="Roboto Light"/>
              <a:buChar char="■"/>
              <a:defRPr/>
            </a:lvl3pPr>
            <a:lvl4pPr lvl="3" rtl="0">
              <a:spcBef>
                <a:spcPts val="2133"/>
              </a:spcBef>
              <a:spcAft>
                <a:spcPts val="0"/>
              </a:spcAft>
              <a:buSzPts val="1400"/>
              <a:buFont typeface="Roboto Light"/>
              <a:buChar char="●"/>
              <a:defRPr/>
            </a:lvl4pPr>
            <a:lvl5pPr lvl="4" rtl="0">
              <a:spcBef>
                <a:spcPts val="2133"/>
              </a:spcBef>
              <a:spcAft>
                <a:spcPts val="0"/>
              </a:spcAft>
              <a:buSzPts val="1400"/>
              <a:buFont typeface="Roboto Light"/>
              <a:buChar char="○"/>
              <a:defRPr/>
            </a:lvl5pPr>
            <a:lvl6pPr lvl="5" rtl="0">
              <a:spcBef>
                <a:spcPts val="2133"/>
              </a:spcBef>
              <a:spcAft>
                <a:spcPts val="0"/>
              </a:spcAft>
              <a:buSzPts val="1400"/>
              <a:buFont typeface="Roboto Light"/>
              <a:buChar char="■"/>
              <a:defRPr/>
            </a:lvl6pPr>
            <a:lvl7pPr lvl="6" rtl="0">
              <a:spcBef>
                <a:spcPts val="2133"/>
              </a:spcBef>
              <a:spcAft>
                <a:spcPts val="0"/>
              </a:spcAft>
              <a:buSzPts val="1400"/>
              <a:buFont typeface="Roboto Light"/>
              <a:buChar char="●"/>
              <a:defRPr/>
            </a:lvl7pPr>
            <a:lvl8pPr lvl="7" rtl="0">
              <a:spcBef>
                <a:spcPts val="2133"/>
              </a:spcBef>
              <a:spcAft>
                <a:spcPts val="0"/>
              </a:spcAft>
              <a:buSzPts val="1400"/>
              <a:buFont typeface="Roboto Light"/>
              <a:buChar char="○"/>
              <a:defRPr/>
            </a:lvl8pPr>
            <a:lvl9pPr lvl="8" rtl="0">
              <a:spcBef>
                <a:spcPts val="2133"/>
              </a:spcBef>
              <a:spcAft>
                <a:spcPts val="2133"/>
              </a:spcAft>
              <a:buSzPts val="1400"/>
              <a:buFont typeface="Roboto Light"/>
              <a:buChar char="■"/>
              <a:defRPr/>
            </a:lvl9pPr>
          </a:lstStyle>
          <a:p>
            <a:endParaRPr/>
          </a:p>
        </p:txBody>
      </p:sp>
      <p:sp>
        <p:nvSpPr>
          <p:cNvPr id="324" name="Google Shape;324;p31"/>
          <p:cNvSpPr txBox="1">
            <a:spLocks noGrp="1"/>
          </p:cNvSpPr>
          <p:nvPr>
            <p:ph type="subTitle" idx="3"/>
          </p:nvPr>
        </p:nvSpPr>
        <p:spPr>
          <a:xfrm>
            <a:off x="1208700" y="2150300"/>
            <a:ext cx="3791600" cy="805200"/>
          </a:xfrm>
          <a:prstGeom prst="rect">
            <a:avLst/>
          </a:prstGeom>
        </p:spPr>
        <p:txBody>
          <a:bodyPr spcFirstLastPara="1" wrap="square" lIns="91425" tIns="91425" rIns="91425" bIns="91425" anchor="t" anchorCtr="0">
            <a:noAutofit/>
          </a:bodyPr>
          <a:lstStyle>
            <a:lvl1pPr lvl="0">
              <a:spcBef>
                <a:spcPts val="0"/>
              </a:spcBef>
              <a:spcAft>
                <a:spcPts val="0"/>
              </a:spcAft>
              <a:buSzPts val="1800"/>
              <a:buFont typeface="Gochi Hand"/>
              <a:buNone/>
              <a:defRPr sz="3733">
                <a:latin typeface="Gochi Hand"/>
                <a:ea typeface="Gochi Hand"/>
                <a:cs typeface="Gochi Hand"/>
                <a:sym typeface="Gochi Hand"/>
              </a:defRPr>
            </a:lvl1pPr>
            <a:lvl2pPr lvl="1">
              <a:spcBef>
                <a:spcPts val="2133"/>
              </a:spcBef>
              <a:spcAft>
                <a:spcPts val="0"/>
              </a:spcAft>
              <a:buSzPts val="1400"/>
              <a:buFont typeface="Gochi Hand"/>
              <a:buNone/>
              <a:defRPr>
                <a:latin typeface="Gochi Hand"/>
                <a:ea typeface="Gochi Hand"/>
                <a:cs typeface="Gochi Hand"/>
                <a:sym typeface="Gochi Hand"/>
              </a:defRPr>
            </a:lvl2pPr>
            <a:lvl3pPr lvl="2">
              <a:spcBef>
                <a:spcPts val="2133"/>
              </a:spcBef>
              <a:spcAft>
                <a:spcPts val="0"/>
              </a:spcAft>
              <a:buSzPts val="1400"/>
              <a:buFont typeface="Gochi Hand"/>
              <a:buNone/>
              <a:defRPr>
                <a:latin typeface="Gochi Hand"/>
                <a:ea typeface="Gochi Hand"/>
                <a:cs typeface="Gochi Hand"/>
                <a:sym typeface="Gochi Hand"/>
              </a:defRPr>
            </a:lvl3pPr>
            <a:lvl4pPr lvl="3">
              <a:spcBef>
                <a:spcPts val="2133"/>
              </a:spcBef>
              <a:spcAft>
                <a:spcPts val="0"/>
              </a:spcAft>
              <a:buSzPts val="1400"/>
              <a:buFont typeface="Gochi Hand"/>
              <a:buNone/>
              <a:defRPr>
                <a:latin typeface="Gochi Hand"/>
                <a:ea typeface="Gochi Hand"/>
                <a:cs typeface="Gochi Hand"/>
                <a:sym typeface="Gochi Hand"/>
              </a:defRPr>
            </a:lvl4pPr>
            <a:lvl5pPr lvl="4">
              <a:spcBef>
                <a:spcPts val="2133"/>
              </a:spcBef>
              <a:spcAft>
                <a:spcPts val="0"/>
              </a:spcAft>
              <a:buSzPts val="1400"/>
              <a:buFont typeface="Gochi Hand"/>
              <a:buNone/>
              <a:defRPr>
                <a:latin typeface="Gochi Hand"/>
                <a:ea typeface="Gochi Hand"/>
                <a:cs typeface="Gochi Hand"/>
                <a:sym typeface="Gochi Hand"/>
              </a:defRPr>
            </a:lvl5pPr>
            <a:lvl6pPr lvl="5">
              <a:spcBef>
                <a:spcPts val="2133"/>
              </a:spcBef>
              <a:spcAft>
                <a:spcPts val="0"/>
              </a:spcAft>
              <a:buSzPts val="1400"/>
              <a:buFont typeface="Gochi Hand"/>
              <a:buNone/>
              <a:defRPr>
                <a:latin typeface="Gochi Hand"/>
                <a:ea typeface="Gochi Hand"/>
                <a:cs typeface="Gochi Hand"/>
                <a:sym typeface="Gochi Hand"/>
              </a:defRPr>
            </a:lvl6pPr>
            <a:lvl7pPr lvl="6">
              <a:spcBef>
                <a:spcPts val="2133"/>
              </a:spcBef>
              <a:spcAft>
                <a:spcPts val="0"/>
              </a:spcAft>
              <a:buSzPts val="1400"/>
              <a:buFont typeface="Gochi Hand"/>
              <a:buNone/>
              <a:defRPr>
                <a:latin typeface="Gochi Hand"/>
                <a:ea typeface="Gochi Hand"/>
                <a:cs typeface="Gochi Hand"/>
                <a:sym typeface="Gochi Hand"/>
              </a:defRPr>
            </a:lvl7pPr>
            <a:lvl8pPr lvl="7">
              <a:spcBef>
                <a:spcPts val="2133"/>
              </a:spcBef>
              <a:spcAft>
                <a:spcPts val="0"/>
              </a:spcAft>
              <a:buSzPts val="1400"/>
              <a:buFont typeface="Gochi Hand"/>
              <a:buNone/>
              <a:defRPr>
                <a:latin typeface="Gochi Hand"/>
                <a:ea typeface="Gochi Hand"/>
                <a:cs typeface="Gochi Hand"/>
                <a:sym typeface="Gochi Hand"/>
              </a:defRPr>
            </a:lvl8pPr>
            <a:lvl9pPr lvl="8">
              <a:spcBef>
                <a:spcPts val="2133"/>
              </a:spcBef>
              <a:spcAft>
                <a:spcPts val="2133"/>
              </a:spcAft>
              <a:buSzPts val="1400"/>
              <a:buFont typeface="Gochi Hand"/>
              <a:buNone/>
              <a:defRPr>
                <a:latin typeface="Gochi Hand"/>
                <a:ea typeface="Gochi Hand"/>
                <a:cs typeface="Gochi Hand"/>
                <a:sym typeface="Gochi Hand"/>
              </a:defRPr>
            </a:lvl9pPr>
          </a:lstStyle>
          <a:p>
            <a:endParaRPr/>
          </a:p>
        </p:txBody>
      </p:sp>
      <p:sp>
        <p:nvSpPr>
          <p:cNvPr id="325" name="Google Shape;325;p31"/>
          <p:cNvSpPr txBox="1">
            <a:spLocks noGrp="1"/>
          </p:cNvSpPr>
          <p:nvPr>
            <p:ph type="subTitle" idx="4"/>
          </p:nvPr>
        </p:nvSpPr>
        <p:spPr>
          <a:xfrm>
            <a:off x="6802100" y="2150300"/>
            <a:ext cx="3791600" cy="805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Gochi Hand"/>
              <a:buNone/>
              <a:defRPr sz="3733">
                <a:latin typeface="Gochi Hand"/>
                <a:ea typeface="Gochi Hand"/>
                <a:cs typeface="Gochi Hand"/>
                <a:sym typeface="Gochi Hand"/>
              </a:defRPr>
            </a:lvl1pPr>
            <a:lvl2pPr lvl="1" rtl="0">
              <a:spcBef>
                <a:spcPts val="2133"/>
              </a:spcBef>
              <a:spcAft>
                <a:spcPts val="0"/>
              </a:spcAft>
              <a:buSzPts val="1400"/>
              <a:buFont typeface="Gochi Hand"/>
              <a:buNone/>
              <a:defRPr>
                <a:latin typeface="Gochi Hand"/>
                <a:ea typeface="Gochi Hand"/>
                <a:cs typeface="Gochi Hand"/>
                <a:sym typeface="Gochi Hand"/>
              </a:defRPr>
            </a:lvl2pPr>
            <a:lvl3pPr lvl="2" rtl="0">
              <a:spcBef>
                <a:spcPts val="2133"/>
              </a:spcBef>
              <a:spcAft>
                <a:spcPts val="0"/>
              </a:spcAft>
              <a:buSzPts val="1400"/>
              <a:buFont typeface="Gochi Hand"/>
              <a:buNone/>
              <a:defRPr>
                <a:latin typeface="Gochi Hand"/>
                <a:ea typeface="Gochi Hand"/>
                <a:cs typeface="Gochi Hand"/>
                <a:sym typeface="Gochi Hand"/>
              </a:defRPr>
            </a:lvl3pPr>
            <a:lvl4pPr lvl="3" rtl="0">
              <a:spcBef>
                <a:spcPts val="2133"/>
              </a:spcBef>
              <a:spcAft>
                <a:spcPts val="0"/>
              </a:spcAft>
              <a:buSzPts val="1400"/>
              <a:buFont typeface="Gochi Hand"/>
              <a:buNone/>
              <a:defRPr>
                <a:latin typeface="Gochi Hand"/>
                <a:ea typeface="Gochi Hand"/>
                <a:cs typeface="Gochi Hand"/>
                <a:sym typeface="Gochi Hand"/>
              </a:defRPr>
            </a:lvl4pPr>
            <a:lvl5pPr lvl="4" rtl="0">
              <a:spcBef>
                <a:spcPts val="2133"/>
              </a:spcBef>
              <a:spcAft>
                <a:spcPts val="0"/>
              </a:spcAft>
              <a:buSzPts val="1400"/>
              <a:buFont typeface="Gochi Hand"/>
              <a:buNone/>
              <a:defRPr>
                <a:latin typeface="Gochi Hand"/>
                <a:ea typeface="Gochi Hand"/>
                <a:cs typeface="Gochi Hand"/>
                <a:sym typeface="Gochi Hand"/>
              </a:defRPr>
            </a:lvl5pPr>
            <a:lvl6pPr lvl="5" rtl="0">
              <a:spcBef>
                <a:spcPts val="2133"/>
              </a:spcBef>
              <a:spcAft>
                <a:spcPts val="0"/>
              </a:spcAft>
              <a:buSzPts val="1400"/>
              <a:buFont typeface="Gochi Hand"/>
              <a:buNone/>
              <a:defRPr>
                <a:latin typeface="Gochi Hand"/>
                <a:ea typeface="Gochi Hand"/>
                <a:cs typeface="Gochi Hand"/>
                <a:sym typeface="Gochi Hand"/>
              </a:defRPr>
            </a:lvl6pPr>
            <a:lvl7pPr lvl="6" rtl="0">
              <a:spcBef>
                <a:spcPts val="2133"/>
              </a:spcBef>
              <a:spcAft>
                <a:spcPts val="0"/>
              </a:spcAft>
              <a:buSzPts val="1400"/>
              <a:buFont typeface="Gochi Hand"/>
              <a:buNone/>
              <a:defRPr>
                <a:latin typeface="Gochi Hand"/>
                <a:ea typeface="Gochi Hand"/>
                <a:cs typeface="Gochi Hand"/>
                <a:sym typeface="Gochi Hand"/>
              </a:defRPr>
            </a:lvl7pPr>
            <a:lvl8pPr lvl="7" rtl="0">
              <a:spcBef>
                <a:spcPts val="2133"/>
              </a:spcBef>
              <a:spcAft>
                <a:spcPts val="0"/>
              </a:spcAft>
              <a:buSzPts val="1400"/>
              <a:buFont typeface="Gochi Hand"/>
              <a:buNone/>
              <a:defRPr>
                <a:latin typeface="Gochi Hand"/>
                <a:ea typeface="Gochi Hand"/>
                <a:cs typeface="Gochi Hand"/>
                <a:sym typeface="Gochi Hand"/>
              </a:defRPr>
            </a:lvl8pPr>
            <a:lvl9pPr lvl="8" rtl="0">
              <a:spcBef>
                <a:spcPts val="2133"/>
              </a:spcBef>
              <a:spcAft>
                <a:spcPts val="2133"/>
              </a:spcAft>
              <a:buSzPts val="1400"/>
              <a:buFont typeface="Gochi Hand"/>
              <a:buNone/>
              <a:defRPr>
                <a:latin typeface="Gochi Hand"/>
                <a:ea typeface="Gochi Hand"/>
                <a:cs typeface="Gochi Hand"/>
                <a:sym typeface="Gochi Hand"/>
              </a:defRPr>
            </a:lvl9pPr>
          </a:lstStyle>
          <a:p>
            <a:endParaRPr/>
          </a:p>
        </p:txBody>
      </p:sp>
    </p:spTree>
    <p:extLst>
      <p:ext uri="{BB962C8B-B14F-4D97-AF65-F5344CB8AC3E}">
        <p14:creationId xmlns:p14="http://schemas.microsoft.com/office/powerpoint/2010/main" val="19818393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mp; six columns">
  <p:cSld name="Title &amp; six columns">
    <p:bg>
      <p:bgPr>
        <a:solidFill>
          <a:schemeClr val="accent4"/>
        </a:solidFill>
        <a:effectLst/>
      </p:bgPr>
    </p:bg>
    <p:spTree>
      <p:nvGrpSpPr>
        <p:cNvPr id="1" name="Shape 326"/>
        <p:cNvGrpSpPr/>
        <p:nvPr/>
      </p:nvGrpSpPr>
      <p:grpSpPr>
        <a:xfrm>
          <a:off x="0" y="0"/>
          <a:ext cx="0" cy="0"/>
          <a:chOff x="0" y="0"/>
          <a:chExt cx="0" cy="0"/>
        </a:xfrm>
      </p:grpSpPr>
      <p:sp>
        <p:nvSpPr>
          <p:cNvPr id="327" name="Google Shape;327;p32"/>
          <p:cNvSpPr/>
          <p:nvPr/>
        </p:nvSpPr>
        <p:spPr>
          <a:xfrm rot="5400000">
            <a:off x="9682568" y="2265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32"/>
          <p:cNvSpPr/>
          <p:nvPr/>
        </p:nvSpPr>
        <p:spPr>
          <a:xfrm rot="5400000">
            <a:off x="9795800" y="1582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32"/>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3639376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4">
  <p:cSld name="Title only 4">
    <p:bg>
      <p:bgPr>
        <a:noFill/>
        <a:effectLst/>
      </p:bgPr>
    </p:bg>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2" name="Google Shape;332;p33"/>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33"/>
          <p:cNvSpPr/>
          <p:nvPr/>
        </p:nvSpPr>
        <p:spPr>
          <a:xfrm>
            <a:off x="501600" y="475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33"/>
          <p:cNvSpPr/>
          <p:nvPr/>
        </p:nvSpPr>
        <p:spPr>
          <a:xfrm>
            <a:off x="10331433" y="292885"/>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33"/>
          <p:cNvSpPr/>
          <p:nvPr/>
        </p:nvSpPr>
        <p:spPr>
          <a:xfrm rot="3855602">
            <a:off x="-768052" y="-1197109"/>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407087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accent1"/>
        </a:solidFill>
        <a:effectLst/>
      </p:bgPr>
    </p:bg>
    <p:spTree>
      <p:nvGrpSpPr>
        <p:cNvPr id="1" name="Shape 336"/>
        <p:cNvGrpSpPr/>
        <p:nvPr/>
      </p:nvGrpSpPr>
      <p:grpSpPr>
        <a:xfrm>
          <a:off x="0" y="0"/>
          <a:ext cx="0" cy="0"/>
          <a:chOff x="0" y="0"/>
          <a:chExt cx="0" cy="0"/>
        </a:xfrm>
      </p:grpSpPr>
      <p:sp>
        <p:nvSpPr>
          <p:cNvPr id="337" name="Google Shape;337;p34"/>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34"/>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34"/>
          <p:cNvSpPr/>
          <p:nvPr/>
        </p:nvSpPr>
        <p:spPr>
          <a:xfrm rot="-2902325">
            <a:off x="11614298" y="863527"/>
            <a:ext cx="287669" cy="222853"/>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34"/>
          <p:cNvSpPr/>
          <p:nvPr/>
        </p:nvSpPr>
        <p:spPr>
          <a:xfrm>
            <a:off x="200067" y="6038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34"/>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34"/>
          <p:cNvSpPr/>
          <p:nvPr/>
        </p:nvSpPr>
        <p:spPr>
          <a:xfrm>
            <a:off x="677100" y="665126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34"/>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146671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Diapositiva con título" type="title">
  <p:cSld name="Diapositiva con título">
    <p:bg>
      <p:bgPr>
        <a:solidFill>
          <a:schemeClr val="accen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503394" y="-2366555"/>
            <a:ext cx="14378395" cy="7485261"/>
            <a:chOff x="-1127545" y="-1774916"/>
            <a:chExt cx="10783796" cy="5613946"/>
          </a:xfrm>
        </p:grpSpPr>
        <p:grpSp>
          <p:nvGrpSpPr>
            <p:cNvPr id="10" name="Google Shape;10;p2"/>
            <p:cNvGrpSpPr/>
            <p:nvPr/>
          </p:nvGrpSpPr>
          <p:grpSpPr>
            <a:xfrm>
              <a:off x="-1127545" y="-1774916"/>
              <a:ext cx="10401570" cy="5613946"/>
              <a:chOff x="-1127545" y="-1774916"/>
              <a:chExt cx="10401570" cy="5613946"/>
            </a:xfrm>
          </p:grpSpPr>
          <p:sp>
            <p:nvSpPr>
              <p:cNvPr id="11" name="Google Shape;11;p2"/>
              <p:cNvSpPr/>
              <p:nvPr/>
            </p:nvSpPr>
            <p:spPr>
              <a:xfrm>
                <a:off x="-25975" y="-522825"/>
                <a:ext cx="9300000" cy="25086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 name="Google Shape;12;p2"/>
              <p:cNvGrpSpPr/>
              <p:nvPr/>
            </p:nvGrpSpPr>
            <p:grpSpPr>
              <a:xfrm>
                <a:off x="2029712" y="-1774916"/>
                <a:ext cx="4828236" cy="5613946"/>
                <a:chOff x="2207750" y="238125"/>
                <a:chExt cx="3168550" cy="3684175"/>
              </a:xfrm>
            </p:grpSpPr>
            <p:sp>
              <p:nvSpPr>
                <p:cNvPr id="13" name="Google Shape;13;p2"/>
                <p:cNvSpPr/>
                <p:nvPr/>
              </p:nvSpPr>
              <p:spPr>
                <a:xfrm>
                  <a:off x="2207750" y="238125"/>
                  <a:ext cx="3168550" cy="3112325"/>
                </a:xfrm>
                <a:custGeom>
                  <a:avLst/>
                  <a:gdLst/>
                  <a:ahLst/>
                  <a:cxnLst/>
                  <a:rect l="l" t="t" r="r" b="b"/>
                  <a:pathLst>
                    <a:path w="126742" h="124493" extrusionOk="0">
                      <a:moveTo>
                        <a:pt x="1687" y="0"/>
                      </a:moveTo>
                      <a:lnTo>
                        <a:pt x="1687" y="0"/>
                      </a:lnTo>
                      <a:cubicBezTo>
                        <a:pt x="0" y="38248"/>
                        <a:pt x="313" y="76620"/>
                        <a:pt x="2750" y="114868"/>
                      </a:cubicBezTo>
                      <a:cubicBezTo>
                        <a:pt x="15124" y="117868"/>
                        <a:pt x="27686" y="121805"/>
                        <a:pt x="44060" y="124493"/>
                      </a:cubicBezTo>
                      <a:cubicBezTo>
                        <a:pt x="52997" y="124493"/>
                        <a:pt x="69183" y="121930"/>
                        <a:pt x="77557" y="120868"/>
                      </a:cubicBezTo>
                      <a:cubicBezTo>
                        <a:pt x="94056" y="118680"/>
                        <a:pt x="110430" y="115993"/>
                        <a:pt x="126742" y="112618"/>
                      </a:cubicBezTo>
                      <a:cubicBezTo>
                        <a:pt x="123242" y="75433"/>
                        <a:pt x="122617" y="38060"/>
                        <a:pt x="124867" y="812"/>
                      </a:cubicBezTo>
                      <a:lnTo>
                        <a:pt x="124867" y="812"/>
                      </a:lnTo>
                      <a:cubicBezTo>
                        <a:pt x="121492" y="937"/>
                        <a:pt x="118180" y="1000"/>
                        <a:pt x="114805" y="1062"/>
                      </a:cubicBezTo>
                      <a:cubicBezTo>
                        <a:pt x="101230" y="1400"/>
                        <a:pt x="87654" y="1568"/>
                        <a:pt x="74076" y="1568"/>
                      </a:cubicBezTo>
                      <a:cubicBezTo>
                        <a:pt x="49961" y="1568"/>
                        <a:pt x="25837" y="1040"/>
                        <a:pt x="16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3121750" y="3050450"/>
                  <a:ext cx="468725" cy="78277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3217050" y="3745725"/>
                  <a:ext cx="182825" cy="176575"/>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 name="Google Shape;16;p2"/>
              <p:cNvSpPr/>
              <p:nvPr/>
            </p:nvSpPr>
            <p:spPr>
              <a:xfrm rot="639656">
                <a:off x="-903799" y="232978"/>
                <a:ext cx="5168207" cy="2900684"/>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7" name="Google Shape;17;p2"/>
            <p:cNvSpPr/>
            <p:nvPr/>
          </p:nvSpPr>
          <p:spPr>
            <a:xfrm rot="-200">
              <a:off x="4488151" y="-323821"/>
              <a:ext cx="5168100" cy="29007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8" name="Google Shape;18;p2"/>
          <p:cNvSpPr txBox="1">
            <a:spLocks noGrp="1"/>
          </p:cNvSpPr>
          <p:nvPr>
            <p:ph type="ctrTitle"/>
          </p:nvPr>
        </p:nvSpPr>
        <p:spPr>
          <a:xfrm>
            <a:off x="960400" y="1018567"/>
            <a:ext cx="10271200" cy="15624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9" name="Google Shape;19;p2"/>
          <p:cNvSpPr txBox="1">
            <a:spLocks noGrp="1"/>
          </p:cNvSpPr>
          <p:nvPr>
            <p:ph type="subTitle" idx="1"/>
          </p:nvPr>
        </p:nvSpPr>
        <p:spPr>
          <a:xfrm>
            <a:off x="995800" y="2280067"/>
            <a:ext cx="10189600" cy="987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20" name="Google Shape;20;p2"/>
          <p:cNvSpPr/>
          <p:nvPr/>
        </p:nvSpPr>
        <p:spPr>
          <a:xfrm>
            <a:off x="139133" y="50851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313800" y="-431966"/>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584233" y="4768801"/>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11968100" y="-394466"/>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rot="3855602">
            <a:off x="-410119" y="3706641"/>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414036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960400" y="4463633"/>
            <a:ext cx="10194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p:nvPr/>
        </p:nvSpPr>
        <p:spPr>
          <a:xfrm>
            <a:off x="282301" y="362100"/>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1299651" y="1471834"/>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11291767" y="5930101"/>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3"/>
          <p:cNvSpPr txBox="1">
            <a:spLocks noGrp="1"/>
          </p:cNvSpPr>
          <p:nvPr>
            <p:ph type="title" idx="2" hasCustomPrompt="1"/>
          </p:nvPr>
        </p:nvSpPr>
        <p:spPr>
          <a:xfrm>
            <a:off x="3623200" y="717767"/>
            <a:ext cx="48688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 name="Google Shape;31;p3"/>
          <p:cNvSpPr/>
          <p:nvPr/>
        </p:nvSpPr>
        <p:spPr>
          <a:xfrm>
            <a:off x="-1014534" y="48503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rot="-13063">
            <a:off x="8600650" y="4491348"/>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rot="-13063">
            <a:off x="8718153" y="4669902"/>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84901" y="22501"/>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3"/>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540758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
        <p:cNvGrpSpPr/>
        <p:nvPr/>
      </p:nvGrpSpPr>
      <p:grpSpPr>
        <a:xfrm>
          <a:off x="0" y="0"/>
          <a:ext cx="0" cy="0"/>
          <a:chOff x="0" y="0"/>
          <a:chExt cx="0" cy="0"/>
        </a:xfrm>
      </p:grpSpPr>
      <p:sp>
        <p:nvSpPr>
          <p:cNvPr id="37" name="Google Shape;37;p4"/>
          <p:cNvSpPr/>
          <p:nvPr/>
        </p:nvSpPr>
        <p:spPr>
          <a:xfrm>
            <a:off x="9856534" y="8590"/>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4"/>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4"/>
          <p:cNvSpPr/>
          <p:nvPr/>
        </p:nvSpPr>
        <p:spPr>
          <a:xfrm>
            <a:off x="0" y="-83"/>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4"/>
          <p:cNvSpPr/>
          <p:nvPr/>
        </p:nvSpPr>
        <p:spPr>
          <a:xfrm rot="9972499">
            <a:off x="191621" y="-2225387"/>
            <a:ext cx="2687152" cy="3433309"/>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4"/>
          <p:cNvSpPr/>
          <p:nvPr/>
        </p:nvSpPr>
        <p:spPr>
          <a:xfrm rot="2014349">
            <a:off x="2048344" y="902581"/>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4"/>
          <p:cNvSpPr/>
          <p:nvPr/>
        </p:nvSpPr>
        <p:spPr>
          <a:xfrm rot="2014349">
            <a:off x="2071465" y="1151216"/>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4"/>
          <p:cNvSpPr txBox="1">
            <a:spLocks noGrp="1"/>
          </p:cNvSpPr>
          <p:nvPr>
            <p:ph type="title"/>
          </p:nvPr>
        </p:nvSpPr>
        <p:spPr>
          <a:xfrm>
            <a:off x="3775400" y="1601235"/>
            <a:ext cx="4641200" cy="1276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4"/>
          <p:cNvSpPr txBox="1">
            <a:spLocks noGrp="1"/>
          </p:cNvSpPr>
          <p:nvPr>
            <p:ph type="subTitle" idx="1"/>
          </p:nvPr>
        </p:nvSpPr>
        <p:spPr>
          <a:xfrm>
            <a:off x="3775400" y="2843093"/>
            <a:ext cx="4641200" cy="159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45" name="Google Shape;45;p4"/>
          <p:cNvSpPr/>
          <p:nvPr/>
        </p:nvSpPr>
        <p:spPr>
          <a:xfrm rot="-2295052">
            <a:off x="9582622" y="5982423"/>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4"/>
          <p:cNvSpPr/>
          <p:nvPr/>
        </p:nvSpPr>
        <p:spPr>
          <a:xfrm rot="-2295052">
            <a:off x="9303764" y="5858336"/>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4"/>
          <p:cNvSpPr/>
          <p:nvPr/>
        </p:nvSpPr>
        <p:spPr>
          <a:xfrm rot="-5400000">
            <a:off x="1642985" y="42733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rot="-5400000">
            <a:off x="1582851" y="44279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9" name="Google Shape;49;p4"/>
          <p:cNvGrpSpPr/>
          <p:nvPr/>
        </p:nvGrpSpPr>
        <p:grpSpPr>
          <a:xfrm rot="-7661675">
            <a:off x="1327440" y="4621080"/>
            <a:ext cx="1138528" cy="1053593"/>
            <a:chOff x="3904050" y="2322725"/>
            <a:chExt cx="464475" cy="429825"/>
          </a:xfrm>
        </p:grpSpPr>
        <p:sp>
          <p:nvSpPr>
            <p:cNvPr id="50" name="Google Shape;50;p4"/>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2606314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4"/>
        </a:solidFill>
        <a:effectLst/>
      </p:bgPr>
    </p:bg>
    <p:spTree>
      <p:nvGrpSpPr>
        <p:cNvPr id="1" name="Shape 53"/>
        <p:cNvGrpSpPr/>
        <p:nvPr/>
      </p:nvGrpSpPr>
      <p:grpSpPr>
        <a:xfrm>
          <a:off x="0" y="0"/>
          <a:ext cx="0" cy="0"/>
          <a:chOff x="0" y="0"/>
          <a:chExt cx="0" cy="0"/>
        </a:xfrm>
      </p:grpSpPr>
      <p:sp>
        <p:nvSpPr>
          <p:cNvPr id="54" name="Google Shape;54;p5"/>
          <p:cNvSpPr txBox="1">
            <a:spLocks noGrp="1"/>
          </p:cNvSpPr>
          <p:nvPr>
            <p:ph type="title"/>
          </p:nvPr>
        </p:nvSpPr>
        <p:spPr>
          <a:xfrm>
            <a:off x="960400" y="719333"/>
            <a:ext cx="10271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5" name="Google Shape;55;p5"/>
          <p:cNvSpPr txBox="1">
            <a:spLocks noGrp="1"/>
          </p:cNvSpPr>
          <p:nvPr>
            <p:ph type="subTitle" idx="1"/>
          </p:nvPr>
        </p:nvSpPr>
        <p:spPr>
          <a:xfrm>
            <a:off x="978200" y="2192731"/>
            <a:ext cx="10235600" cy="99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56" name="Google Shape;56;p5"/>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5"/>
          <p:cNvSpPr/>
          <p:nvPr/>
        </p:nvSpPr>
        <p:spPr>
          <a:xfrm rot="-2902359">
            <a:off x="11572989" y="82793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8" name="Google Shape;58;p5"/>
          <p:cNvGrpSpPr/>
          <p:nvPr/>
        </p:nvGrpSpPr>
        <p:grpSpPr>
          <a:xfrm rot="-2295052">
            <a:off x="-706" y="-245618"/>
            <a:ext cx="619295" cy="573095"/>
            <a:chOff x="3904050" y="2322725"/>
            <a:chExt cx="464475" cy="429825"/>
          </a:xfrm>
        </p:grpSpPr>
        <p:sp>
          <p:nvSpPr>
            <p:cNvPr id="59" name="Google Shape;59;p5"/>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5"/>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5"/>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62" name="Google Shape;62;p5"/>
          <p:cNvSpPr/>
          <p:nvPr/>
        </p:nvSpPr>
        <p:spPr>
          <a:xfrm>
            <a:off x="58567" y="56975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5"/>
          <p:cNvSpPr/>
          <p:nvPr/>
        </p:nvSpPr>
        <p:spPr>
          <a:xfrm>
            <a:off x="368267" y="6050601"/>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5"/>
          <p:cNvSpPr/>
          <p:nvPr/>
        </p:nvSpPr>
        <p:spPr>
          <a:xfrm rot="2700000">
            <a:off x="740794" y="-599649"/>
            <a:ext cx="2635175" cy="2231412"/>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52665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1191DF-66B6-49BF-A853-25EED5489A32}" type="datetimeFigureOut">
              <a:rPr lang="en-US" smtClean="0"/>
              <a:t>22/2/2024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26803458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6"/>
          <p:cNvSpPr txBox="1">
            <a:spLocks noGrp="1"/>
          </p:cNvSpPr>
          <p:nvPr>
            <p:ph type="title"/>
          </p:nvPr>
        </p:nvSpPr>
        <p:spPr>
          <a:xfrm>
            <a:off x="960400" y="719328"/>
            <a:ext cx="10271200" cy="7636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7" name="Google Shape;67;p6"/>
          <p:cNvSpPr/>
          <p:nvPr/>
        </p:nvSpPr>
        <p:spPr>
          <a:xfrm>
            <a:off x="113467" y="37859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68;p6"/>
          <p:cNvSpPr/>
          <p:nvPr/>
        </p:nvSpPr>
        <p:spPr>
          <a:xfrm>
            <a:off x="11904700" y="13141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6"/>
          <p:cNvSpPr/>
          <p:nvPr/>
        </p:nvSpPr>
        <p:spPr>
          <a:xfrm>
            <a:off x="11696351" y="1050985"/>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6"/>
          <p:cNvSpPr/>
          <p:nvPr/>
        </p:nvSpPr>
        <p:spPr>
          <a:xfrm rot="2463556">
            <a:off x="-1159304" y="-1001488"/>
            <a:ext cx="2635443" cy="2231639"/>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6"/>
          <p:cNvSpPr/>
          <p:nvPr/>
        </p:nvSpPr>
        <p:spPr>
          <a:xfrm rot="-4135010">
            <a:off x="11570587" y="1058441"/>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6"/>
          <p:cNvSpPr/>
          <p:nvPr/>
        </p:nvSpPr>
        <p:spPr>
          <a:xfrm rot="-2083439">
            <a:off x="10271885" y="4969651"/>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6"/>
          <p:cNvSpPr/>
          <p:nvPr/>
        </p:nvSpPr>
        <p:spPr>
          <a:xfrm rot="-5400000">
            <a:off x="-478883" y="44666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480151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4"/>
        <p:cNvGrpSpPr/>
        <p:nvPr/>
      </p:nvGrpSpPr>
      <p:grpSpPr>
        <a:xfrm>
          <a:off x="0" y="0"/>
          <a:ext cx="0" cy="0"/>
          <a:chOff x="0" y="0"/>
          <a:chExt cx="0" cy="0"/>
        </a:xfrm>
      </p:grpSpPr>
      <p:sp>
        <p:nvSpPr>
          <p:cNvPr id="75" name="Google Shape;75;p7"/>
          <p:cNvSpPr/>
          <p:nvPr/>
        </p:nvSpPr>
        <p:spPr>
          <a:xfrm rot="-6138663">
            <a:off x="6684445" y="1945236"/>
            <a:ext cx="5135593" cy="7618552"/>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highlight>
                <a:srgbClr val="F7C42B"/>
              </a:highlight>
              <a:uLnTx/>
              <a:uFillTx/>
              <a:latin typeface="Arial"/>
              <a:cs typeface="Arial"/>
              <a:sym typeface="Arial"/>
            </a:endParaRPr>
          </a:p>
        </p:txBody>
      </p:sp>
      <p:sp>
        <p:nvSpPr>
          <p:cNvPr id="76" name="Google Shape;76;p7"/>
          <p:cNvSpPr/>
          <p:nvPr/>
        </p:nvSpPr>
        <p:spPr>
          <a:xfrm rot="-4555569">
            <a:off x="7212653" y="-2862452"/>
            <a:ext cx="5135879" cy="7618419"/>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highlight>
                <a:srgbClr val="F7C42B"/>
              </a:highlight>
              <a:uLnTx/>
              <a:uFillTx/>
              <a:latin typeface="Arial"/>
              <a:cs typeface="Arial"/>
              <a:sym typeface="Arial"/>
            </a:endParaRPr>
          </a:p>
        </p:txBody>
      </p:sp>
      <p:sp>
        <p:nvSpPr>
          <p:cNvPr id="77" name="Google Shape;77;p7"/>
          <p:cNvSpPr txBox="1">
            <a:spLocks noGrp="1"/>
          </p:cNvSpPr>
          <p:nvPr>
            <p:ph type="title"/>
          </p:nvPr>
        </p:nvSpPr>
        <p:spPr>
          <a:xfrm>
            <a:off x="960400" y="1733500"/>
            <a:ext cx="3670800" cy="2151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78" name="Google Shape;78;p7"/>
          <p:cNvSpPr txBox="1">
            <a:spLocks noGrp="1"/>
          </p:cNvSpPr>
          <p:nvPr>
            <p:ph type="subTitle" idx="1"/>
          </p:nvPr>
        </p:nvSpPr>
        <p:spPr>
          <a:xfrm>
            <a:off x="960400" y="3716096"/>
            <a:ext cx="3670800" cy="140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32010798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9"/>
        <p:cNvGrpSpPr/>
        <p:nvPr/>
      </p:nvGrpSpPr>
      <p:grpSpPr>
        <a:xfrm>
          <a:off x="0" y="0"/>
          <a:ext cx="0" cy="0"/>
          <a:chOff x="0" y="0"/>
          <a:chExt cx="0" cy="0"/>
        </a:xfrm>
      </p:grpSpPr>
      <p:sp>
        <p:nvSpPr>
          <p:cNvPr id="80" name="Google Shape;80;p8"/>
          <p:cNvSpPr/>
          <p:nvPr/>
        </p:nvSpPr>
        <p:spPr>
          <a:xfrm rot="6583395" flipH="1">
            <a:off x="1076953" y="-3028519"/>
            <a:ext cx="7984047" cy="11844768"/>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highlight>
                <a:srgbClr val="F7C42B"/>
              </a:highlight>
              <a:uLnTx/>
              <a:uFillTx/>
              <a:latin typeface="Arial"/>
              <a:cs typeface="Arial"/>
              <a:sym typeface="Arial"/>
            </a:endParaRPr>
          </a:p>
        </p:txBody>
      </p:sp>
      <p:sp>
        <p:nvSpPr>
          <p:cNvPr id="81" name="Google Shape;81;p8"/>
          <p:cNvSpPr txBox="1">
            <a:spLocks noGrp="1"/>
          </p:cNvSpPr>
          <p:nvPr>
            <p:ph type="title"/>
          </p:nvPr>
        </p:nvSpPr>
        <p:spPr>
          <a:xfrm>
            <a:off x="960400" y="600200"/>
            <a:ext cx="81836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69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82" name="Google Shape;82;p8"/>
          <p:cNvGrpSpPr/>
          <p:nvPr/>
        </p:nvGrpSpPr>
        <p:grpSpPr>
          <a:xfrm rot="-6654526">
            <a:off x="9819653" y="1347829"/>
            <a:ext cx="1794929" cy="2110480"/>
            <a:chOff x="5233125" y="-310150"/>
            <a:chExt cx="1346125" cy="1582775"/>
          </a:xfrm>
        </p:grpSpPr>
        <p:sp>
          <p:nvSpPr>
            <p:cNvPr id="83" name="Google Shape;83;p8"/>
            <p:cNvSpPr/>
            <p:nvPr/>
          </p:nvSpPr>
          <p:spPr>
            <a:xfrm>
              <a:off x="5233125" y="-310150"/>
              <a:ext cx="1346125" cy="1582775"/>
            </a:xfrm>
            <a:custGeom>
              <a:avLst/>
              <a:gdLst/>
              <a:ahLst/>
              <a:cxnLst/>
              <a:rect l="l" t="t" r="r" b="b"/>
              <a:pathLst>
                <a:path w="53845" h="63311" extrusionOk="0">
                  <a:moveTo>
                    <a:pt x="42580" y="1"/>
                  </a:moveTo>
                  <a:lnTo>
                    <a:pt x="3914" y="48452"/>
                  </a:lnTo>
                  <a:lnTo>
                    <a:pt x="739" y="59673"/>
                  </a:lnTo>
                  <a:cubicBezTo>
                    <a:pt x="739" y="59673"/>
                    <a:pt x="0" y="61935"/>
                    <a:pt x="1174" y="62935"/>
                  </a:cubicBezTo>
                  <a:cubicBezTo>
                    <a:pt x="1527" y="63212"/>
                    <a:pt x="1967" y="63311"/>
                    <a:pt x="2414" y="63311"/>
                  </a:cubicBezTo>
                  <a:cubicBezTo>
                    <a:pt x="3512" y="63311"/>
                    <a:pt x="4654" y="62718"/>
                    <a:pt x="4654" y="62718"/>
                  </a:cubicBezTo>
                  <a:lnTo>
                    <a:pt x="14179" y="57672"/>
                  </a:lnTo>
                  <a:lnTo>
                    <a:pt x="53844" y="8003"/>
                  </a:lnTo>
                  <a:cubicBezTo>
                    <a:pt x="53844" y="8003"/>
                    <a:pt x="51800" y="2045"/>
                    <a:pt x="425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4" name="Google Shape;84;p8"/>
            <p:cNvGrpSpPr/>
            <p:nvPr/>
          </p:nvGrpSpPr>
          <p:grpSpPr>
            <a:xfrm>
              <a:off x="5315750" y="-256875"/>
              <a:ext cx="1263500" cy="1526650"/>
              <a:chOff x="5315750" y="-256875"/>
              <a:chExt cx="1263500" cy="1526650"/>
            </a:xfrm>
          </p:grpSpPr>
          <p:sp>
            <p:nvSpPr>
              <p:cNvPr id="85" name="Google Shape;85;p8"/>
              <p:cNvSpPr/>
              <p:nvPr/>
            </p:nvSpPr>
            <p:spPr>
              <a:xfrm>
                <a:off x="5315750" y="-256875"/>
                <a:ext cx="1263500" cy="1526650"/>
              </a:xfrm>
              <a:custGeom>
                <a:avLst/>
                <a:gdLst/>
                <a:ahLst/>
                <a:cxnLst/>
                <a:rect l="l" t="t" r="r" b="b"/>
                <a:pathLst>
                  <a:path w="50540" h="61066" extrusionOk="0">
                    <a:moveTo>
                      <a:pt x="44929" y="1"/>
                    </a:moveTo>
                    <a:lnTo>
                      <a:pt x="5785" y="49061"/>
                    </a:lnTo>
                    <a:cubicBezTo>
                      <a:pt x="5785" y="49061"/>
                      <a:pt x="1523" y="55020"/>
                      <a:pt x="1914" y="57499"/>
                    </a:cubicBezTo>
                    <a:cubicBezTo>
                      <a:pt x="2045" y="58543"/>
                      <a:pt x="1131" y="59847"/>
                      <a:pt x="0" y="61065"/>
                    </a:cubicBezTo>
                    <a:cubicBezTo>
                      <a:pt x="479" y="60935"/>
                      <a:pt x="914" y="60804"/>
                      <a:pt x="1349" y="60587"/>
                    </a:cubicBezTo>
                    <a:lnTo>
                      <a:pt x="10874" y="55541"/>
                    </a:lnTo>
                    <a:lnTo>
                      <a:pt x="50539" y="5872"/>
                    </a:lnTo>
                    <a:cubicBezTo>
                      <a:pt x="50539" y="5872"/>
                      <a:pt x="49365" y="2523"/>
                      <a:pt x="44929" y="1"/>
                    </a:cubicBez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8"/>
              <p:cNvSpPr/>
              <p:nvPr/>
            </p:nvSpPr>
            <p:spPr>
              <a:xfrm>
                <a:off x="5431000" y="-99200"/>
                <a:ext cx="962325" cy="1066700"/>
              </a:xfrm>
              <a:custGeom>
                <a:avLst/>
                <a:gdLst/>
                <a:ahLst/>
                <a:cxnLst/>
                <a:rect l="l" t="t" r="r" b="b"/>
                <a:pathLst>
                  <a:path w="38493" h="42668" extrusionOk="0">
                    <a:moveTo>
                      <a:pt x="26749" y="0"/>
                    </a:moveTo>
                    <a:lnTo>
                      <a:pt x="1" y="33490"/>
                    </a:lnTo>
                    <a:cubicBezTo>
                      <a:pt x="10091" y="36274"/>
                      <a:pt x="12701" y="42667"/>
                      <a:pt x="12701" y="42667"/>
                    </a:cubicBezTo>
                    <a:lnTo>
                      <a:pt x="38492" y="10352"/>
                    </a:lnTo>
                    <a:cubicBezTo>
                      <a:pt x="37144" y="4958"/>
                      <a:pt x="28097" y="261"/>
                      <a:pt x="2674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8"/>
              <p:cNvSpPr/>
              <p:nvPr/>
            </p:nvSpPr>
            <p:spPr>
              <a:xfrm>
                <a:off x="6024675" y="-36150"/>
                <a:ext cx="328400" cy="282750"/>
              </a:xfrm>
              <a:custGeom>
                <a:avLst/>
                <a:gdLst/>
                <a:ahLst/>
                <a:cxnLst/>
                <a:rect l="l" t="t" r="r" b="b"/>
                <a:pathLst>
                  <a:path w="13136" h="11310" extrusionOk="0">
                    <a:moveTo>
                      <a:pt x="523" y="1"/>
                    </a:moveTo>
                    <a:lnTo>
                      <a:pt x="1" y="1871"/>
                    </a:lnTo>
                    <a:lnTo>
                      <a:pt x="88" y="1915"/>
                    </a:lnTo>
                    <a:cubicBezTo>
                      <a:pt x="1654" y="2523"/>
                      <a:pt x="3219" y="3306"/>
                      <a:pt x="4698" y="4133"/>
                    </a:cubicBezTo>
                    <a:cubicBezTo>
                      <a:pt x="4220" y="4220"/>
                      <a:pt x="3785" y="4437"/>
                      <a:pt x="3480" y="4829"/>
                    </a:cubicBezTo>
                    <a:cubicBezTo>
                      <a:pt x="2741" y="5785"/>
                      <a:pt x="3089" y="7395"/>
                      <a:pt x="4307" y="8352"/>
                    </a:cubicBezTo>
                    <a:cubicBezTo>
                      <a:pt x="4916" y="8852"/>
                      <a:pt x="5633" y="9102"/>
                      <a:pt x="6297" y="9102"/>
                    </a:cubicBezTo>
                    <a:cubicBezTo>
                      <a:pt x="6960" y="9102"/>
                      <a:pt x="7569" y="8852"/>
                      <a:pt x="7960" y="8352"/>
                    </a:cubicBezTo>
                    <a:cubicBezTo>
                      <a:pt x="8178" y="8047"/>
                      <a:pt x="8352" y="7612"/>
                      <a:pt x="8352" y="7221"/>
                    </a:cubicBezTo>
                    <a:cubicBezTo>
                      <a:pt x="9439" y="8482"/>
                      <a:pt x="10483" y="9874"/>
                      <a:pt x="11396" y="11309"/>
                    </a:cubicBezTo>
                    <a:lnTo>
                      <a:pt x="13136" y="10526"/>
                    </a:lnTo>
                    <a:cubicBezTo>
                      <a:pt x="8526" y="3524"/>
                      <a:pt x="5873" y="2393"/>
                      <a:pt x="610" y="88"/>
                    </a:cubicBezTo>
                    <a:lnTo>
                      <a:pt x="523" y="1"/>
                    </a:ln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8"/>
              <p:cNvSpPr/>
              <p:nvPr/>
            </p:nvSpPr>
            <p:spPr>
              <a:xfrm>
                <a:off x="5512550" y="610825"/>
                <a:ext cx="319700" cy="283800"/>
              </a:xfrm>
              <a:custGeom>
                <a:avLst/>
                <a:gdLst/>
                <a:ahLst/>
                <a:cxnLst/>
                <a:rect l="l" t="t" r="r" b="b"/>
                <a:pathLst>
                  <a:path w="12788" h="11352" extrusionOk="0">
                    <a:moveTo>
                      <a:pt x="1" y="0"/>
                    </a:moveTo>
                    <a:lnTo>
                      <a:pt x="44" y="2001"/>
                    </a:lnTo>
                    <a:cubicBezTo>
                      <a:pt x="1393" y="2305"/>
                      <a:pt x="9569" y="6742"/>
                      <a:pt x="10700" y="11352"/>
                    </a:cubicBezTo>
                    <a:lnTo>
                      <a:pt x="12788" y="11308"/>
                    </a:lnTo>
                    <a:cubicBezTo>
                      <a:pt x="12309" y="9264"/>
                      <a:pt x="10831" y="7351"/>
                      <a:pt x="9091" y="5698"/>
                    </a:cubicBezTo>
                    <a:cubicBezTo>
                      <a:pt x="9613" y="5654"/>
                      <a:pt x="10135" y="5393"/>
                      <a:pt x="10483" y="4958"/>
                    </a:cubicBezTo>
                    <a:cubicBezTo>
                      <a:pt x="11265" y="4002"/>
                      <a:pt x="10918" y="2392"/>
                      <a:pt x="9656" y="1436"/>
                    </a:cubicBezTo>
                    <a:cubicBezTo>
                      <a:pt x="9047" y="935"/>
                      <a:pt x="8341" y="685"/>
                      <a:pt x="7688" y="685"/>
                    </a:cubicBezTo>
                    <a:cubicBezTo>
                      <a:pt x="7036" y="685"/>
                      <a:pt x="6438" y="935"/>
                      <a:pt x="6046" y="1436"/>
                    </a:cubicBezTo>
                    <a:cubicBezTo>
                      <a:pt x="5698" y="1870"/>
                      <a:pt x="5568" y="2436"/>
                      <a:pt x="5655" y="2958"/>
                    </a:cubicBezTo>
                    <a:cubicBezTo>
                      <a:pt x="3132" y="1218"/>
                      <a:pt x="784" y="131"/>
                      <a:pt x="1" y="0"/>
                    </a:cubicBez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39322449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9"/>
        <p:cNvGrpSpPr/>
        <p:nvPr/>
      </p:nvGrpSpPr>
      <p:grpSpPr>
        <a:xfrm>
          <a:off x="0" y="0"/>
          <a:ext cx="0" cy="0"/>
          <a:chOff x="0" y="0"/>
          <a:chExt cx="0" cy="0"/>
        </a:xfrm>
      </p:grpSpPr>
      <p:sp>
        <p:nvSpPr>
          <p:cNvPr id="90" name="Google Shape;90;p9"/>
          <p:cNvSpPr/>
          <p:nvPr/>
        </p:nvSpPr>
        <p:spPr>
          <a:xfrm rot="-3970567">
            <a:off x="5198244" y="4543361"/>
            <a:ext cx="2424787" cy="3098091"/>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9"/>
          <p:cNvSpPr/>
          <p:nvPr/>
        </p:nvSpPr>
        <p:spPr>
          <a:xfrm>
            <a:off x="6096000" y="-167"/>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93" name="Google Shape;93;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94" name="Google Shape;94;p9"/>
          <p:cNvSpPr txBox="1">
            <a:spLocks noGrp="1"/>
          </p:cNvSpPr>
          <p:nvPr>
            <p:ph type="subTitle" idx="2"/>
          </p:nvPr>
        </p:nvSpPr>
        <p:spPr>
          <a:xfrm>
            <a:off x="6822133" y="1135867"/>
            <a:ext cx="4409600" cy="5004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38994701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4"/>
        </a:solidFill>
        <a:effectLst/>
      </p:bgPr>
    </p:bg>
    <p:spTree>
      <p:nvGrpSpPr>
        <p:cNvPr id="1" name="Shape 95"/>
        <p:cNvGrpSpPr/>
        <p:nvPr/>
      </p:nvGrpSpPr>
      <p:grpSpPr>
        <a:xfrm>
          <a:off x="0" y="0"/>
          <a:ext cx="0" cy="0"/>
          <a:chOff x="0" y="0"/>
          <a:chExt cx="0" cy="0"/>
        </a:xfrm>
      </p:grpSpPr>
      <p:sp>
        <p:nvSpPr>
          <p:cNvPr id="96" name="Google Shape;96;p10"/>
          <p:cNvSpPr/>
          <p:nvPr/>
        </p:nvSpPr>
        <p:spPr>
          <a:xfrm>
            <a:off x="583433" y="4414833"/>
            <a:ext cx="8792800" cy="21540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10"/>
          <p:cNvSpPr txBox="1">
            <a:spLocks noGrp="1"/>
          </p:cNvSpPr>
          <p:nvPr>
            <p:ph type="body" idx="1"/>
          </p:nvPr>
        </p:nvSpPr>
        <p:spPr>
          <a:xfrm>
            <a:off x="960400" y="5333433"/>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800"/>
              <a:buFont typeface="Gochi Hand"/>
              <a:buNone/>
              <a:defRPr sz="3733">
                <a:latin typeface="Gochi Hand"/>
                <a:ea typeface="Gochi Hand"/>
                <a:cs typeface="Gochi Hand"/>
                <a:sym typeface="Gochi Hand"/>
              </a:defRPr>
            </a:lvl1pPr>
          </a:lstStyle>
          <a:p>
            <a:endParaRPr/>
          </a:p>
        </p:txBody>
      </p:sp>
      <p:sp>
        <p:nvSpPr>
          <p:cNvPr id="98" name="Google Shape;98;p10"/>
          <p:cNvSpPr/>
          <p:nvPr/>
        </p:nvSpPr>
        <p:spPr>
          <a:xfrm rot="-2083439">
            <a:off x="9392452"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99" name="Google Shape;99;p10"/>
          <p:cNvGrpSpPr/>
          <p:nvPr/>
        </p:nvGrpSpPr>
        <p:grpSpPr>
          <a:xfrm rot="891456">
            <a:off x="10552066" y="2406087"/>
            <a:ext cx="798012" cy="3162184"/>
            <a:chOff x="3608950" y="238125"/>
            <a:chExt cx="598550" cy="2371800"/>
          </a:xfrm>
        </p:grpSpPr>
        <p:sp>
          <p:nvSpPr>
            <p:cNvPr id="100" name="Google Shape;100;p10"/>
            <p:cNvSpPr/>
            <p:nvPr/>
          </p:nvSpPr>
          <p:spPr>
            <a:xfrm>
              <a:off x="3608950" y="1942450"/>
              <a:ext cx="423875" cy="667475"/>
            </a:xfrm>
            <a:custGeom>
              <a:avLst/>
              <a:gdLst/>
              <a:ahLst/>
              <a:cxnLst/>
              <a:rect l="l" t="t" r="r" b="b"/>
              <a:pathLst>
                <a:path w="16955" h="26699" extrusionOk="0">
                  <a:moveTo>
                    <a:pt x="8794" y="0"/>
                  </a:moveTo>
                  <a:cubicBezTo>
                    <a:pt x="7527" y="4912"/>
                    <a:pt x="2218" y="8279"/>
                    <a:pt x="1030" y="13191"/>
                  </a:cubicBezTo>
                  <a:cubicBezTo>
                    <a:pt x="0" y="17390"/>
                    <a:pt x="2179" y="21668"/>
                    <a:pt x="4278" y="25590"/>
                  </a:cubicBezTo>
                  <a:lnTo>
                    <a:pt x="4873" y="26699"/>
                  </a:lnTo>
                  <a:cubicBezTo>
                    <a:pt x="5150" y="25194"/>
                    <a:pt x="5784" y="23728"/>
                    <a:pt x="6695" y="22500"/>
                  </a:cubicBezTo>
                  <a:cubicBezTo>
                    <a:pt x="8398" y="20282"/>
                    <a:pt x="10933" y="18776"/>
                    <a:pt x="13310" y="17152"/>
                  </a:cubicBezTo>
                  <a:cubicBezTo>
                    <a:pt x="13944" y="16717"/>
                    <a:pt x="14538" y="16202"/>
                    <a:pt x="15053" y="15647"/>
                  </a:cubicBezTo>
                  <a:cubicBezTo>
                    <a:pt x="15528" y="15053"/>
                    <a:pt x="15885" y="14379"/>
                    <a:pt x="16083" y="13666"/>
                  </a:cubicBezTo>
                  <a:cubicBezTo>
                    <a:pt x="16954" y="11290"/>
                    <a:pt x="16875" y="8675"/>
                    <a:pt x="15885" y="6378"/>
                  </a:cubicBezTo>
                  <a:cubicBezTo>
                    <a:pt x="14696" y="3882"/>
                    <a:pt x="12478" y="2060"/>
                    <a:pt x="9824" y="1426"/>
                  </a:cubicBezTo>
                  <a:lnTo>
                    <a:pt x="879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10"/>
            <p:cNvSpPr/>
            <p:nvPr/>
          </p:nvSpPr>
          <p:spPr>
            <a:xfrm>
              <a:off x="3775625" y="238125"/>
              <a:ext cx="431875" cy="1686525"/>
            </a:xfrm>
            <a:custGeom>
              <a:avLst/>
              <a:gdLst/>
              <a:ahLst/>
              <a:cxnLst/>
              <a:rect l="l" t="t" r="r" b="b"/>
              <a:pathLst>
                <a:path w="17275" h="67461" extrusionOk="0">
                  <a:moveTo>
                    <a:pt x="12228" y="0"/>
                  </a:moveTo>
                  <a:lnTo>
                    <a:pt x="12228" y="0"/>
                  </a:lnTo>
                  <a:cubicBezTo>
                    <a:pt x="12281" y="230"/>
                    <a:pt x="12332" y="460"/>
                    <a:pt x="12383" y="690"/>
                  </a:cubicBezTo>
                  <a:lnTo>
                    <a:pt x="12383" y="690"/>
                  </a:lnTo>
                  <a:cubicBezTo>
                    <a:pt x="12489" y="473"/>
                    <a:pt x="12596" y="256"/>
                    <a:pt x="12704" y="40"/>
                  </a:cubicBezTo>
                  <a:lnTo>
                    <a:pt x="12228" y="0"/>
                  </a:lnTo>
                  <a:close/>
                  <a:moveTo>
                    <a:pt x="12383" y="690"/>
                  </a:moveTo>
                  <a:cubicBezTo>
                    <a:pt x="2393" y="21128"/>
                    <a:pt x="1" y="44170"/>
                    <a:pt x="1216" y="66707"/>
                  </a:cubicBezTo>
                  <a:lnTo>
                    <a:pt x="7633" y="67460"/>
                  </a:lnTo>
                  <a:cubicBezTo>
                    <a:pt x="14181" y="45857"/>
                    <a:pt x="17275" y="22935"/>
                    <a:pt x="12383" y="69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10"/>
            <p:cNvSpPr/>
            <p:nvPr/>
          </p:nvSpPr>
          <p:spPr>
            <a:xfrm>
              <a:off x="3622800" y="2254675"/>
              <a:ext cx="309000" cy="355250"/>
            </a:xfrm>
            <a:custGeom>
              <a:avLst/>
              <a:gdLst/>
              <a:ahLst/>
              <a:cxnLst/>
              <a:rect l="l" t="t" r="r" b="b"/>
              <a:pathLst>
                <a:path w="12360" h="14210" extrusionOk="0">
                  <a:moveTo>
                    <a:pt x="6778" y="0"/>
                  </a:moveTo>
                  <a:cubicBezTo>
                    <a:pt x="6699" y="0"/>
                    <a:pt x="6618" y="9"/>
                    <a:pt x="6537" y="29"/>
                  </a:cubicBezTo>
                  <a:cubicBezTo>
                    <a:pt x="6260" y="147"/>
                    <a:pt x="6061" y="306"/>
                    <a:pt x="5863" y="504"/>
                  </a:cubicBezTo>
                  <a:cubicBezTo>
                    <a:pt x="5507" y="900"/>
                    <a:pt x="5230" y="1415"/>
                    <a:pt x="5071" y="1930"/>
                  </a:cubicBezTo>
                  <a:cubicBezTo>
                    <a:pt x="4992" y="2287"/>
                    <a:pt x="4873" y="2683"/>
                    <a:pt x="4715" y="3000"/>
                  </a:cubicBezTo>
                  <a:cubicBezTo>
                    <a:pt x="4517" y="3396"/>
                    <a:pt x="4120" y="3594"/>
                    <a:pt x="3724" y="3594"/>
                  </a:cubicBezTo>
                  <a:cubicBezTo>
                    <a:pt x="2972" y="3515"/>
                    <a:pt x="2734" y="2603"/>
                    <a:pt x="2179" y="2168"/>
                  </a:cubicBezTo>
                  <a:cubicBezTo>
                    <a:pt x="1915" y="2019"/>
                    <a:pt x="1623" y="1946"/>
                    <a:pt x="1333" y="1946"/>
                  </a:cubicBezTo>
                  <a:cubicBezTo>
                    <a:pt x="926" y="1946"/>
                    <a:pt x="522" y="2089"/>
                    <a:pt x="199" y="2366"/>
                  </a:cubicBezTo>
                  <a:cubicBezTo>
                    <a:pt x="1" y="6010"/>
                    <a:pt x="1863" y="9694"/>
                    <a:pt x="3685" y="13101"/>
                  </a:cubicBezTo>
                  <a:lnTo>
                    <a:pt x="4319" y="14210"/>
                  </a:lnTo>
                  <a:cubicBezTo>
                    <a:pt x="4596" y="12705"/>
                    <a:pt x="5230" y="11239"/>
                    <a:pt x="6141" y="10011"/>
                  </a:cubicBezTo>
                  <a:cubicBezTo>
                    <a:pt x="7646" y="8070"/>
                    <a:pt x="9785" y="6644"/>
                    <a:pt x="11924" y="5218"/>
                  </a:cubicBezTo>
                  <a:cubicBezTo>
                    <a:pt x="12083" y="4980"/>
                    <a:pt x="12201" y="4703"/>
                    <a:pt x="12281" y="4386"/>
                  </a:cubicBezTo>
                  <a:cubicBezTo>
                    <a:pt x="12360" y="3871"/>
                    <a:pt x="12083" y="3396"/>
                    <a:pt x="11607" y="3198"/>
                  </a:cubicBezTo>
                  <a:cubicBezTo>
                    <a:pt x="11471" y="3139"/>
                    <a:pt x="11336" y="3114"/>
                    <a:pt x="11202" y="3114"/>
                  </a:cubicBezTo>
                  <a:cubicBezTo>
                    <a:pt x="10516" y="3114"/>
                    <a:pt x="9853" y="3777"/>
                    <a:pt x="9191" y="4109"/>
                  </a:cubicBezTo>
                  <a:cubicBezTo>
                    <a:pt x="9063" y="4194"/>
                    <a:pt x="8913" y="4233"/>
                    <a:pt x="8759" y="4233"/>
                  </a:cubicBezTo>
                  <a:cubicBezTo>
                    <a:pt x="8625" y="4233"/>
                    <a:pt x="8488" y="4203"/>
                    <a:pt x="8359" y="4148"/>
                  </a:cubicBezTo>
                  <a:cubicBezTo>
                    <a:pt x="8240" y="4029"/>
                    <a:pt x="8161" y="3871"/>
                    <a:pt x="8121" y="3713"/>
                  </a:cubicBezTo>
                  <a:cubicBezTo>
                    <a:pt x="7923" y="3000"/>
                    <a:pt x="8240" y="2207"/>
                    <a:pt x="8161" y="1455"/>
                  </a:cubicBezTo>
                  <a:cubicBezTo>
                    <a:pt x="8125" y="776"/>
                    <a:pt x="7509" y="0"/>
                    <a:pt x="677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10"/>
            <p:cNvSpPr/>
            <p:nvPr/>
          </p:nvSpPr>
          <p:spPr>
            <a:xfrm>
              <a:off x="3790175" y="1723575"/>
              <a:ext cx="233725" cy="305050"/>
            </a:xfrm>
            <a:custGeom>
              <a:avLst/>
              <a:gdLst/>
              <a:ahLst/>
              <a:cxnLst/>
              <a:rect l="l" t="t" r="r" b="b"/>
              <a:pathLst>
                <a:path w="9349" h="12202" extrusionOk="0">
                  <a:moveTo>
                    <a:pt x="0" y="1"/>
                  </a:moveTo>
                  <a:lnTo>
                    <a:pt x="0" y="1"/>
                  </a:lnTo>
                  <a:cubicBezTo>
                    <a:pt x="40" y="3922"/>
                    <a:pt x="198" y="7804"/>
                    <a:pt x="476" y="11726"/>
                  </a:cubicBezTo>
                  <a:cubicBezTo>
                    <a:pt x="2298" y="11964"/>
                    <a:pt x="4160" y="12122"/>
                    <a:pt x="6021" y="12201"/>
                  </a:cubicBezTo>
                  <a:cubicBezTo>
                    <a:pt x="7447" y="8676"/>
                    <a:pt x="8557" y="5032"/>
                    <a:pt x="9349" y="1348"/>
                  </a:cubicBezTo>
                  <a:cubicBezTo>
                    <a:pt x="6259" y="793"/>
                    <a:pt x="3130" y="318"/>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10"/>
            <p:cNvSpPr/>
            <p:nvPr/>
          </p:nvSpPr>
          <p:spPr>
            <a:xfrm>
              <a:off x="3958525" y="2079350"/>
              <a:ext cx="146575" cy="140300"/>
            </a:xfrm>
            <a:custGeom>
              <a:avLst/>
              <a:gdLst/>
              <a:ahLst/>
              <a:cxnLst/>
              <a:rect l="l" t="t" r="r" b="b"/>
              <a:pathLst>
                <a:path w="5863" h="5612" extrusionOk="0">
                  <a:moveTo>
                    <a:pt x="5031" y="2011"/>
                  </a:moveTo>
                  <a:lnTo>
                    <a:pt x="5110" y="2090"/>
                  </a:lnTo>
                  <a:lnTo>
                    <a:pt x="5205" y="2166"/>
                  </a:lnTo>
                  <a:lnTo>
                    <a:pt x="5205" y="2166"/>
                  </a:lnTo>
                  <a:lnTo>
                    <a:pt x="5248" y="2225"/>
                  </a:lnTo>
                  <a:lnTo>
                    <a:pt x="5248" y="2225"/>
                  </a:lnTo>
                  <a:cubicBezTo>
                    <a:pt x="5242" y="2220"/>
                    <a:pt x="5236" y="2215"/>
                    <a:pt x="5230" y="2210"/>
                  </a:cubicBezTo>
                  <a:lnTo>
                    <a:pt x="5230" y="2210"/>
                  </a:lnTo>
                  <a:lnTo>
                    <a:pt x="5256" y="2235"/>
                  </a:lnTo>
                  <a:lnTo>
                    <a:pt x="5258" y="2238"/>
                  </a:lnTo>
                  <a:lnTo>
                    <a:pt x="5258" y="2238"/>
                  </a:lnTo>
                  <a:cubicBezTo>
                    <a:pt x="5245" y="2226"/>
                    <a:pt x="5232" y="2213"/>
                    <a:pt x="5219" y="2201"/>
                  </a:cubicBezTo>
                  <a:lnTo>
                    <a:pt x="5219" y="2201"/>
                  </a:lnTo>
                  <a:cubicBezTo>
                    <a:pt x="5179" y="2168"/>
                    <a:pt x="5138" y="2136"/>
                    <a:pt x="5095" y="2106"/>
                  </a:cubicBezTo>
                  <a:lnTo>
                    <a:pt x="5095" y="2106"/>
                  </a:lnTo>
                  <a:lnTo>
                    <a:pt x="5058" y="2051"/>
                  </a:lnTo>
                  <a:lnTo>
                    <a:pt x="5058" y="2051"/>
                  </a:lnTo>
                  <a:cubicBezTo>
                    <a:pt x="5111" y="2098"/>
                    <a:pt x="5165" y="2148"/>
                    <a:pt x="5219" y="2201"/>
                  </a:cubicBezTo>
                  <a:lnTo>
                    <a:pt x="5219" y="2201"/>
                  </a:lnTo>
                  <a:cubicBezTo>
                    <a:pt x="5223" y="2204"/>
                    <a:pt x="5226" y="2207"/>
                    <a:pt x="5230" y="2210"/>
                  </a:cubicBezTo>
                  <a:lnTo>
                    <a:pt x="5230" y="2210"/>
                  </a:lnTo>
                  <a:lnTo>
                    <a:pt x="5110" y="2090"/>
                  </a:lnTo>
                  <a:lnTo>
                    <a:pt x="5054" y="2045"/>
                  </a:lnTo>
                  <a:lnTo>
                    <a:pt x="5054" y="2045"/>
                  </a:lnTo>
                  <a:lnTo>
                    <a:pt x="5058" y="2051"/>
                  </a:lnTo>
                  <a:lnTo>
                    <a:pt x="5058" y="2051"/>
                  </a:lnTo>
                  <a:cubicBezTo>
                    <a:pt x="5043" y="2038"/>
                    <a:pt x="5029" y="2026"/>
                    <a:pt x="5015" y="2014"/>
                  </a:cubicBezTo>
                  <a:lnTo>
                    <a:pt x="5015" y="2014"/>
                  </a:lnTo>
                  <a:lnTo>
                    <a:pt x="5054" y="2045"/>
                  </a:lnTo>
                  <a:lnTo>
                    <a:pt x="5054" y="2045"/>
                  </a:lnTo>
                  <a:lnTo>
                    <a:pt x="5031" y="2011"/>
                  </a:lnTo>
                  <a:close/>
                  <a:moveTo>
                    <a:pt x="5048" y="2257"/>
                  </a:moveTo>
                  <a:lnTo>
                    <a:pt x="5071" y="2288"/>
                  </a:lnTo>
                  <a:cubicBezTo>
                    <a:pt x="5066" y="2283"/>
                    <a:pt x="5061" y="2277"/>
                    <a:pt x="5056" y="2271"/>
                  </a:cubicBezTo>
                  <a:lnTo>
                    <a:pt x="5056" y="2271"/>
                  </a:lnTo>
                  <a:cubicBezTo>
                    <a:pt x="5053" y="2267"/>
                    <a:pt x="5050" y="2262"/>
                    <a:pt x="5048" y="2257"/>
                  </a:cubicBezTo>
                  <a:close/>
                  <a:moveTo>
                    <a:pt x="5459" y="2662"/>
                  </a:moveTo>
                  <a:lnTo>
                    <a:pt x="5459" y="2662"/>
                  </a:lnTo>
                  <a:cubicBezTo>
                    <a:pt x="5459" y="2662"/>
                    <a:pt x="5459" y="2663"/>
                    <a:pt x="5460" y="2663"/>
                  </a:cubicBezTo>
                  <a:lnTo>
                    <a:pt x="5460" y="2663"/>
                  </a:lnTo>
                  <a:cubicBezTo>
                    <a:pt x="5458" y="2667"/>
                    <a:pt x="5457" y="2670"/>
                    <a:pt x="5456" y="2673"/>
                  </a:cubicBezTo>
                  <a:lnTo>
                    <a:pt x="5456" y="2673"/>
                  </a:lnTo>
                  <a:cubicBezTo>
                    <a:pt x="5456" y="2672"/>
                    <a:pt x="5455" y="2671"/>
                    <a:pt x="5455" y="2670"/>
                  </a:cubicBezTo>
                  <a:lnTo>
                    <a:pt x="5455" y="2670"/>
                  </a:lnTo>
                  <a:cubicBezTo>
                    <a:pt x="5457" y="2667"/>
                    <a:pt x="5458" y="2664"/>
                    <a:pt x="5459" y="2662"/>
                  </a:cubicBezTo>
                  <a:close/>
                  <a:moveTo>
                    <a:pt x="5469" y="2696"/>
                  </a:moveTo>
                  <a:lnTo>
                    <a:pt x="5469" y="2696"/>
                  </a:lnTo>
                  <a:cubicBezTo>
                    <a:pt x="5482" y="2745"/>
                    <a:pt x="5494" y="2794"/>
                    <a:pt x="5506" y="2843"/>
                  </a:cubicBezTo>
                  <a:lnTo>
                    <a:pt x="5506" y="3239"/>
                  </a:lnTo>
                  <a:cubicBezTo>
                    <a:pt x="5506" y="3068"/>
                    <a:pt x="5483" y="2897"/>
                    <a:pt x="5462" y="2727"/>
                  </a:cubicBezTo>
                  <a:lnTo>
                    <a:pt x="5462" y="2727"/>
                  </a:lnTo>
                  <a:cubicBezTo>
                    <a:pt x="5465" y="2717"/>
                    <a:pt x="5467" y="2707"/>
                    <a:pt x="5469" y="2696"/>
                  </a:cubicBezTo>
                  <a:close/>
                  <a:moveTo>
                    <a:pt x="2875" y="0"/>
                  </a:moveTo>
                  <a:cubicBezTo>
                    <a:pt x="2571" y="0"/>
                    <a:pt x="2268" y="49"/>
                    <a:pt x="1981" y="149"/>
                  </a:cubicBezTo>
                  <a:cubicBezTo>
                    <a:pt x="911" y="506"/>
                    <a:pt x="159" y="1417"/>
                    <a:pt x="40" y="2486"/>
                  </a:cubicBezTo>
                  <a:cubicBezTo>
                    <a:pt x="0" y="3001"/>
                    <a:pt x="80" y="3516"/>
                    <a:pt x="317" y="3991"/>
                  </a:cubicBezTo>
                  <a:cubicBezTo>
                    <a:pt x="436" y="4229"/>
                    <a:pt x="555" y="4467"/>
                    <a:pt x="753" y="4665"/>
                  </a:cubicBezTo>
                  <a:cubicBezTo>
                    <a:pt x="1228" y="5180"/>
                    <a:pt x="1862" y="5497"/>
                    <a:pt x="2575" y="5576"/>
                  </a:cubicBezTo>
                  <a:cubicBezTo>
                    <a:pt x="2713" y="5600"/>
                    <a:pt x="2851" y="5612"/>
                    <a:pt x="2988" y="5612"/>
                  </a:cubicBezTo>
                  <a:cubicBezTo>
                    <a:pt x="3531" y="5612"/>
                    <a:pt x="4054" y="5429"/>
                    <a:pt x="4477" y="5132"/>
                  </a:cubicBezTo>
                  <a:lnTo>
                    <a:pt x="4477" y="5132"/>
                  </a:lnTo>
                  <a:cubicBezTo>
                    <a:pt x="4708" y="5056"/>
                    <a:pt x="4934" y="4953"/>
                    <a:pt x="5150" y="4823"/>
                  </a:cubicBezTo>
                  <a:cubicBezTo>
                    <a:pt x="5586" y="4546"/>
                    <a:pt x="5863" y="3991"/>
                    <a:pt x="5863" y="3476"/>
                  </a:cubicBezTo>
                  <a:cubicBezTo>
                    <a:pt x="5837" y="3119"/>
                    <a:pt x="5713" y="2777"/>
                    <a:pt x="5500" y="2495"/>
                  </a:cubicBezTo>
                  <a:lnTo>
                    <a:pt x="5500" y="2495"/>
                  </a:lnTo>
                  <a:cubicBezTo>
                    <a:pt x="5570" y="1819"/>
                    <a:pt x="5296" y="1123"/>
                    <a:pt x="4714" y="664"/>
                  </a:cubicBezTo>
                  <a:cubicBezTo>
                    <a:pt x="4199" y="230"/>
                    <a:pt x="3535" y="0"/>
                    <a:pt x="287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10"/>
            <p:cNvSpPr/>
            <p:nvPr/>
          </p:nvSpPr>
          <p:spPr>
            <a:xfrm>
              <a:off x="3699050" y="1743575"/>
              <a:ext cx="193575" cy="207050"/>
            </a:xfrm>
            <a:custGeom>
              <a:avLst/>
              <a:gdLst/>
              <a:ahLst/>
              <a:cxnLst/>
              <a:rect l="l" t="t" r="r" b="b"/>
              <a:pathLst>
                <a:path w="7743" h="8282" extrusionOk="0">
                  <a:moveTo>
                    <a:pt x="2955" y="0"/>
                  </a:moveTo>
                  <a:cubicBezTo>
                    <a:pt x="2043" y="0"/>
                    <a:pt x="1139" y="392"/>
                    <a:pt x="674" y="1102"/>
                  </a:cubicBezTo>
                  <a:cubicBezTo>
                    <a:pt x="1" y="2013"/>
                    <a:pt x="437" y="3320"/>
                    <a:pt x="1546" y="3677"/>
                  </a:cubicBezTo>
                  <a:cubicBezTo>
                    <a:pt x="1591" y="3692"/>
                    <a:pt x="1636" y="3706"/>
                    <a:pt x="1682" y="3719"/>
                  </a:cubicBezTo>
                  <a:lnTo>
                    <a:pt x="1682" y="3719"/>
                  </a:lnTo>
                  <a:cubicBezTo>
                    <a:pt x="1768" y="4003"/>
                    <a:pt x="1875" y="4289"/>
                    <a:pt x="2061" y="4548"/>
                  </a:cubicBezTo>
                  <a:cubicBezTo>
                    <a:pt x="2067" y="4559"/>
                    <a:pt x="2073" y="4569"/>
                    <a:pt x="2079" y="4580"/>
                  </a:cubicBezTo>
                  <a:lnTo>
                    <a:pt x="2079" y="4580"/>
                  </a:lnTo>
                  <a:cubicBezTo>
                    <a:pt x="1763" y="4950"/>
                    <a:pt x="1594" y="5433"/>
                    <a:pt x="1663" y="5960"/>
                  </a:cubicBezTo>
                  <a:lnTo>
                    <a:pt x="1663" y="5960"/>
                  </a:lnTo>
                  <a:cubicBezTo>
                    <a:pt x="1250" y="6329"/>
                    <a:pt x="1261" y="7027"/>
                    <a:pt x="1783" y="7321"/>
                  </a:cubicBezTo>
                  <a:cubicBezTo>
                    <a:pt x="2192" y="7598"/>
                    <a:pt x="2613" y="7763"/>
                    <a:pt x="3026" y="7835"/>
                  </a:cubicBezTo>
                  <a:lnTo>
                    <a:pt x="3026" y="7835"/>
                  </a:lnTo>
                  <a:cubicBezTo>
                    <a:pt x="3535" y="8124"/>
                    <a:pt x="4132" y="8282"/>
                    <a:pt x="4725" y="8282"/>
                  </a:cubicBezTo>
                  <a:cubicBezTo>
                    <a:pt x="5554" y="8282"/>
                    <a:pt x="6374" y="7973"/>
                    <a:pt x="6933" y="7282"/>
                  </a:cubicBezTo>
                  <a:cubicBezTo>
                    <a:pt x="7742" y="6315"/>
                    <a:pt x="7620" y="5120"/>
                    <a:pt x="6930" y="4237"/>
                  </a:cubicBezTo>
                  <a:lnTo>
                    <a:pt x="6930" y="4237"/>
                  </a:lnTo>
                  <a:cubicBezTo>
                    <a:pt x="6751" y="3812"/>
                    <a:pt x="6475" y="3406"/>
                    <a:pt x="6141" y="3043"/>
                  </a:cubicBezTo>
                  <a:cubicBezTo>
                    <a:pt x="5388" y="2211"/>
                    <a:pt x="5665" y="1142"/>
                    <a:pt x="4556" y="468"/>
                  </a:cubicBezTo>
                  <a:cubicBezTo>
                    <a:pt x="4087" y="150"/>
                    <a:pt x="3519" y="0"/>
                    <a:pt x="295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10"/>
            <p:cNvSpPr/>
            <p:nvPr/>
          </p:nvSpPr>
          <p:spPr>
            <a:xfrm>
              <a:off x="3973375" y="1405800"/>
              <a:ext cx="170350" cy="313350"/>
            </a:xfrm>
            <a:custGeom>
              <a:avLst/>
              <a:gdLst/>
              <a:ahLst/>
              <a:cxnLst/>
              <a:rect l="l" t="t" r="r" b="b"/>
              <a:pathLst>
                <a:path w="6814" h="12534" extrusionOk="0">
                  <a:moveTo>
                    <a:pt x="5013" y="0"/>
                  </a:moveTo>
                  <a:cubicBezTo>
                    <a:pt x="4645" y="0"/>
                    <a:pt x="4283" y="89"/>
                    <a:pt x="4001" y="273"/>
                  </a:cubicBezTo>
                  <a:cubicBezTo>
                    <a:pt x="2575" y="1184"/>
                    <a:pt x="2179" y="2531"/>
                    <a:pt x="1466" y="3918"/>
                  </a:cubicBezTo>
                  <a:cubicBezTo>
                    <a:pt x="872" y="5146"/>
                    <a:pt x="1" y="6572"/>
                    <a:pt x="40" y="7998"/>
                  </a:cubicBezTo>
                  <a:cubicBezTo>
                    <a:pt x="56" y="8836"/>
                    <a:pt x="375" y="9396"/>
                    <a:pt x="863" y="9714"/>
                  </a:cubicBezTo>
                  <a:lnTo>
                    <a:pt x="863" y="9714"/>
                  </a:lnTo>
                  <a:cubicBezTo>
                    <a:pt x="749" y="10308"/>
                    <a:pt x="749" y="10899"/>
                    <a:pt x="1030" y="11444"/>
                  </a:cubicBezTo>
                  <a:cubicBezTo>
                    <a:pt x="1354" y="11983"/>
                    <a:pt x="1938" y="12327"/>
                    <a:pt x="2576" y="12327"/>
                  </a:cubicBezTo>
                  <a:cubicBezTo>
                    <a:pt x="2641" y="12327"/>
                    <a:pt x="2707" y="12323"/>
                    <a:pt x="2773" y="12316"/>
                  </a:cubicBezTo>
                  <a:cubicBezTo>
                    <a:pt x="3061" y="12316"/>
                    <a:pt x="3236" y="12313"/>
                    <a:pt x="3359" y="12313"/>
                  </a:cubicBezTo>
                  <a:cubicBezTo>
                    <a:pt x="3727" y="12313"/>
                    <a:pt x="3615" y="12335"/>
                    <a:pt x="4596" y="12514"/>
                  </a:cubicBezTo>
                  <a:cubicBezTo>
                    <a:pt x="4668" y="12527"/>
                    <a:pt x="4740" y="12533"/>
                    <a:pt x="4810" y="12533"/>
                  </a:cubicBezTo>
                  <a:cubicBezTo>
                    <a:pt x="5579" y="12533"/>
                    <a:pt x="6154" y="11771"/>
                    <a:pt x="5863" y="11008"/>
                  </a:cubicBezTo>
                  <a:lnTo>
                    <a:pt x="5903" y="11008"/>
                  </a:lnTo>
                  <a:cubicBezTo>
                    <a:pt x="5584" y="10180"/>
                    <a:pt x="5118" y="9819"/>
                    <a:pt x="4528" y="9643"/>
                  </a:cubicBezTo>
                  <a:lnTo>
                    <a:pt x="4528" y="9643"/>
                  </a:lnTo>
                  <a:cubicBezTo>
                    <a:pt x="4730" y="9245"/>
                    <a:pt x="4916" y="8827"/>
                    <a:pt x="4914" y="8827"/>
                  </a:cubicBezTo>
                  <a:lnTo>
                    <a:pt x="4914" y="8827"/>
                  </a:lnTo>
                  <a:cubicBezTo>
                    <a:pt x="4914" y="8827"/>
                    <a:pt x="4913" y="8828"/>
                    <a:pt x="4912" y="8830"/>
                  </a:cubicBezTo>
                  <a:cubicBezTo>
                    <a:pt x="5225" y="8101"/>
                    <a:pt x="4899" y="7342"/>
                    <a:pt x="4201" y="6899"/>
                  </a:cubicBezTo>
                  <a:lnTo>
                    <a:pt x="4201" y="6899"/>
                  </a:lnTo>
                  <a:cubicBezTo>
                    <a:pt x="4665" y="6048"/>
                    <a:pt x="5391" y="5128"/>
                    <a:pt x="5665" y="4631"/>
                  </a:cubicBezTo>
                  <a:cubicBezTo>
                    <a:pt x="6339" y="3442"/>
                    <a:pt x="6814" y="2650"/>
                    <a:pt x="6735" y="1264"/>
                  </a:cubicBezTo>
                  <a:cubicBezTo>
                    <a:pt x="6680" y="443"/>
                    <a:pt x="5832" y="0"/>
                    <a:pt x="501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3714211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107"/>
        <p:cNvGrpSpPr/>
        <p:nvPr/>
      </p:nvGrpSpPr>
      <p:grpSpPr>
        <a:xfrm>
          <a:off x="0" y="0"/>
          <a:ext cx="0" cy="0"/>
          <a:chOff x="0" y="0"/>
          <a:chExt cx="0" cy="0"/>
        </a:xfrm>
      </p:grpSpPr>
      <p:sp>
        <p:nvSpPr>
          <p:cNvPr id="108" name="Google Shape;108;p11"/>
          <p:cNvSpPr/>
          <p:nvPr/>
        </p:nvSpPr>
        <p:spPr>
          <a:xfrm>
            <a:off x="1949434" y="303356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11"/>
          <p:cNvSpPr/>
          <p:nvPr/>
        </p:nvSpPr>
        <p:spPr>
          <a:xfrm rot="7438333">
            <a:off x="972840" y="-816666"/>
            <a:ext cx="5975395" cy="5882369"/>
          </a:xfrm>
          <a:custGeom>
            <a:avLst/>
            <a:gdLst/>
            <a:ahLst/>
            <a:cxnLst/>
            <a:rect l="l" t="t" r="r" b="b"/>
            <a:pathLst>
              <a:path w="44514" h="43821" extrusionOk="0">
                <a:moveTo>
                  <a:pt x="8727" y="20768"/>
                </a:moveTo>
                <a:lnTo>
                  <a:pt x="8727" y="20768"/>
                </a:lnTo>
                <a:cubicBezTo>
                  <a:pt x="8731" y="20773"/>
                  <a:pt x="8735" y="20778"/>
                  <a:pt x="8739" y="20783"/>
                </a:cubicBezTo>
                <a:lnTo>
                  <a:pt x="8739" y="20783"/>
                </a:lnTo>
                <a:cubicBezTo>
                  <a:pt x="8735" y="20778"/>
                  <a:pt x="8731" y="20773"/>
                  <a:pt x="8727" y="20768"/>
                </a:cubicBezTo>
                <a:close/>
                <a:moveTo>
                  <a:pt x="40251" y="28570"/>
                </a:moveTo>
                <a:cubicBezTo>
                  <a:pt x="40255" y="28579"/>
                  <a:pt x="40259" y="28587"/>
                  <a:pt x="40263" y="28596"/>
                </a:cubicBezTo>
                <a:cubicBezTo>
                  <a:pt x="40259" y="28586"/>
                  <a:pt x="40255" y="28578"/>
                  <a:pt x="40251" y="28570"/>
                </a:cubicBezTo>
                <a:close/>
                <a:moveTo>
                  <a:pt x="39565" y="30456"/>
                </a:moveTo>
                <a:cubicBezTo>
                  <a:pt x="39578" y="30465"/>
                  <a:pt x="39592" y="30476"/>
                  <a:pt x="39607" y="30488"/>
                </a:cubicBezTo>
                <a:cubicBezTo>
                  <a:pt x="39595" y="30475"/>
                  <a:pt x="39580" y="30465"/>
                  <a:pt x="39565" y="30456"/>
                </a:cubicBezTo>
                <a:close/>
                <a:moveTo>
                  <a:pt x="37504" y="31382"/>
                </a:moveTo>
                <a:cubicBezTo>
                  <a:pt x="37499" y="31382"/>
                  <a:pt x="37494" y="31383"/>
                  <a:pt x="37491" y="31387"/>
                </a:cubicBezTo>
                <a:cubicBezTo>
                  <a:pt x="37547" y="31411"/>
                  <a:pt x="37602" y="31438"/>
                  <a:pt x="37657" y="31466"/>
                </a:cubicBezTo>
                <a:lnTo>
                  <a:pt x="37657" y="31466"/>
                </a:lnTo>
                <a:cubicBezTo>
                  <a:pt x="37577" y="31413"/>
                  <a:pt x="37529" y="31382"/>
                  <a:pt x="37504" y="31382"/>
                </a:cubicBezTo>
                <a:close/>
                <a:moveTo>
                  <a:pt x="39963" y="35975"/>
                </a:moveTo>
                <a:lnTo>
                  <a:pt x="39963" y="35975"/>
                </a:lnTo>
                <a:cubicBezTo>
                  <a:pt x="40094" y="36106"/>
                  <a:pt x="40225" y="36274"/>
                  <a:pt x="40356" y="36443"/>
                </a:cubicBezTo>
                <a:lnTo>
                  <a:pt x="40338" y="36443"/>
                </a:lnTo>
                <a:cubicBezTo>
                  <a:pt x="40206" y="36293"/>
                  <a:pt x="40075" y="36143"/>
                  <a:pt x="39963" y="35975"/>
                </a:cubicBezTo>
                <a:close/>
                <a:moveTo>
                  <a:pt x="40288" y="36534"/>
                </a:moveTo>
                <a:cubicBezTo>
                  <a:pt x="40320" y="36534"/>
                  <a:pt x="40424" y="36619"/>
                  <a:pt x="40544" y="36705"/>
                </a:cubicBezTo>
                <a:lnTo>
                  <a:pt x="40717" y="36973"/>
                </a:lnTo>
                <a:lnTo>
                  <a:pt x="40717" y="36973"/>
                </a:lnTo>
                <a:lnTo>
                  <a:pt x="40656" y="36930"/>
                </a:lnTo>
                <a:lnTo>
                  <a:pt x="40281" y="36536"/>
                </a:lnTo>
                <a:cubicBezTo>
                  <a:pt x="40283" y="36535"/>
                  <a:pt x="40285" y="36534"/>
                  <a:pt x="40288" y="36534"/>
                </a:cubicBezTo>
                <a:close/>
                <a:moveTo>
                  <a:pt x="26367" y="38072"/>
                </a:moveTo>
                <a:cubicBezTo>
                  <a:pt x="26405" y="38091"/>
                  <a:pt x="26442" y="38109"/>
                  <a:pt x="26461" y="38128"/>
                </a:cubicBezTo>
                <a:lnTo>
                  <a:pt x="26517" y="38166"/>
                </a:lnTo>
                <a:cubicBezTo>
                  <a:pt x="26517" y="38184"/>
                  <a:pt x="26517" y="38203"/>
                  <a:pt x="26517" y="38222"/>
                </a:cubicBezTo>
                <a:cubicBezTo>
                  <a:pt x="26461" y="38166"/>
                  <a:pt x="26405" y="38128"/>
                  <a:pt x="26367" y="38109"/>
                </a:cubicBezTo>
                <a:cubicBezTo>
                  <a:pt x="26330" y="38072"/>
                  <a:pt x="26367" y="38091"/>
                  <a:pt x="26367" y="38072"/>
                </a:cubicBezTo>
                <a:close/>
                <a:moveTo>
                  <a:pt x="26536" y="38240"/>
                </a:moveTo>
                <a:lnTo>
                  <a:pt x="26536" y="38240"/>
                </a:lnTo>
                <a:cubicBezTo>
                  <a:pt x="26537" y="38247"/>
                  <a:pt x="26538" y="38254"/>
                  <a:pt x="26539" y="38261"/>
                </a:cubicBezTo>
                <a:lnTo>
                  <a:pt x="26539" y="38261"/>
                </a:lnTo>
                <a:cubicBezTo>
                  <a:pt x="26560" y="38271"/>
                  <a:pt x="26579" y="38283"/>
                  <a:pt x="26599" y="38296"/>
                </a:cubicBezTo>
                <a:lnTo>
                  <a:pt x="26599" y="38296"/>
                </a:lnTo>
                <a:cubicBezTo>
                  <a:pt x="26576" y="38278"/>
                  <a:pt x="26555" y="38259"/>
                  <a:pt x="26536" y="38240"/>
                </a:cubicBezTo>
                <a:close/>
                <a:moveTo>
                  <a:pt x="26536" y="38259"/>
                </a:moveTo>
                <a:lnTo>
                  <a:pt x="26536" y="38259"/>
                </a:lnTo>
                <a:cubicBezTo>
                  <a:pt x="26540" y="38280"/>
                  <a:pt x="26544" y="38302"/>
                  <a:pt x="26549" y="38325"/>
                </a:cubicBezTo>
                <a:lnTo>
                  <a:pt x="26549" y="38325"/>
                </a:lnTo>
                <a:cubicBezTo>
                  <a:pt x="26545" y="38304"/>
                  <a:pt x="26542" y="38283"/>
                  <a:pt x="26539" y="38261"/>
                </a:cubicBezTo>
                <a:lnTo>
                  <a:pt x="26539" y="38261"/>
                </a:lnTo>
                <a:cubicBezTo>
                  <a:pt x="26538" y="38260"/>
                  <a:pt x="26537" y="38260"/>
                  <a:pt x="26536" y="38259"/>
                </a:cubicBezTo>
                <a:close/>
                <a:moveTo>
                  <a:pt x="26599" y="38296"/>
                </a:moveTo>
                <a:lnTo>
                  <a:pt x="26599" y="38296"/>
                </a:lnTo>
                <a:cubicBezTo>
                  <a:pt x="26644" y="38332"/>
                  <a:pt x="26698" y="38365"/>
                  <a:pt x="26761" y="38390"/>
                </a:cubicBezTo>
                <a:cubicBezTo>
                  <a:pt x="26695" y="38364"/>
                  <a:pt x="26647" y="38328"/>
                  <a:pt x="26599" y="38296"/>
                </a:cubicBezTo>
                <a:close/>
                <a:moveTo>
                  <a:pt x="33933" y="39458"/>
                </a:moveTo>
                <a:lnTo>
                  <a:pt x="33933" y="39458"/>
                </a:lnTo>
                <a:cubicBezTo>
                  <a:pt x="34176" y="39645"/>
                  <a:pt x="34401" y="39832"/>
                  <a:pt x="34626" y="40057"/>
                </a:cubicBezTo>
                <a:cubicBezTo>
                  <a:pt x="34382" y="39888"/>
                  <a:pt x="34214" y="39720"/>
                  <a:pt x="34008" y="39551"/>
                </a:cubicBezTo>
                <a:lnTo>
                  <a:pt x="34008" y="39551"/>
                </a:lnTo>
                <a:lnTo>
                  <a:pt x="34476" y="40019"/>
                </a:lnTo>
                <a:cubicBezTo>
                  <a:pt x="34326" y="39907"/>
                  <a:pt x="34195" y="39813"/>
                  <a:pt x="34083" y="39720"/>
                </a:cubicBezTo>
                <a:lnTo>
                  <a:pt x="33933" y="39458"/>
                </a:lnTo>
                <a:close/>
                <a:moveTo>
                  <a:pt x="41854" y="42136"/>
                </a:moveTo>
                <a:lnTo>
                  <a:pt x="41854" y="42136"/>
                </a:lnTo>
                <a:cubicBezTo>
                  <a:pt x="41948" y="42267"/>
                  <a:pt x="42060" y="42454"/>
                  <a:pt x="42154" y="42641"/>
                </a:cubicBezTo>
                <a:cubicBezTo>
                  <a:pt x="42229" y="42772"/>
                  <a:pt x="42285" y="42922"/>
                  <a:pt x="42323" y="43072"/>
                </a:cubicBezTo>
                <a:cubicBezTo>
                  <a:pt x="42135" y="42772"/>
                  <a:pt x="41985" y="42454"/>
                  <a:pt x="41854" y="42136"/>
                </a:cubicBezTo>
                <a:close/>
                <a:moveTo>
                  <a:pt x="33671" y="43203"/>
                </a:moveTo>
                <a:cubicBezTo>
                  <a:pt x="33695" y="43218"/>
                  <a:pt x="33721" y="43233"/>
                  <a:pt x="33746" y="43247"/>
                </a:cubicBezTo>
                <a:lnTo>
                  <a:pt x="33746" y="43247"/>
                </a:lnTo>
                <a:cubicBezTo>
                  <a:pt x="33721" y="43232"/>
                  <a:pt x="33696" y="43218"/>
                  <a:pt x="33671" y="43203"/>
                </a:cubicBezTo>
                <a:close/>
                <a:moveTo>
                  <a:pt x="19270" y="1"/>
                </a:moveTo>
                <a:lnTo>
                  <a:pt x="19064" y="19"/>
                </a:lnTo>
                <a:cubicBezTo>
                  <a:pt x="16405" y="207"/>
                  <a:pt x="12866" y="1742"/>
                  <a:pt x="10674" y="2604"/>
                </a:cubicBezTo>
                <a:cubicBezTo>
                  <a:pt x="6611" y="4233"/>
                  <a:pt x="4495" y="7641"/>
                  <a:pt x="0" y="9046"/>
                </a:cubicBezTo>
                <a:cubicBezTo>
                  <a:pt x="56" y="9495"/>
                  <a:pt x="188" y="9926"/>
                  <a:pt x="412" y="10338"/>
                </a:cubicBezTo>
                <a:cubicBezTo>
                  <a:pt x="467" y="10555"/>
                  <a:pt x="538" y="10807"/>
                  <a:pt x="492" y="10807"/>
                </a:cubicBezTo>
                <a:cubicBezTo>
                  <a:pt x="491" y="10807"/>
                  <a:pt x="489" y="10807"/>
                  <a:pt x="487" y="10806"/>
                </a:cubicBezTo>
                <a:lnTo>
                  <a:pt x="487" y="10806"/>
                </a:lnTo>
                <a:cubicBezTo>
                  <a:pt x="918" y="11330"/>
                  <a:pt x="1349" y="12360"/>
                  <a:pt x="2210" y="13147"/>
                </a:cubicBezTo>
                <a:cubicBezTo>
                  <a:pt x="2241" y="13195"/>
                  <a:pt x="2248" y="13212"/>
                  <a:pt x="2241" y="13212"/>
                </a:cubicBezTo>
                <a:cubicBezTo>
                  <a:pt x="2225" y="13212"/>
                  <a:pt x="2111" y="13087"/>
                  <a:pt x="2093" y="13087"/>
                </a:cubicBezTo>
                <a:cubicBezTo>
                  <a:pt x="2089" y="13087"/>
                  <a:pt x="2090" y="13093"/>
                  <a:pt x="2098" y="13109"/>
                </a:cubicBezTo>
                <a:cubicBezTo>
                  <a:pt x="2416" y="13390"/>
                  <a:pt x="2678" y="13727"/>
                  <a:pt x="2903" y="14083"/>
                </a:cubicBezTo>
                <a:lnTo>
                  <a:pt x="2847" y="14027"/>
                </a:lnTo>
                <a:lnTo>
                  <a:pt x="2847" y="14027"/>
                </a:lnTo>
                <a:cubicBezTo>
                  <a:pt x="3952" y="15431"/>
                  <a:pt x="4401" y="16049"/>
                  <a:pt x="5731" y="17585"/>
                </a:cubicBezTo>
                <a:lnTo>
                  <a:pt x="5674" y="17454"/>
                </a:lnTo>
                <a:lnTo>
                  <a:pt x="5674" y="17454"/>
                </a:lnTo>
                <a:cubicBezTo>
                  <a:pt x="5974" y="17772"/>
                  <a:pt x="6012" y="17847"/>
                  <a:pt x="6143" y="17997"/>
                </a:cubicBezTo>
                <a:cubicBezTo>
                  <a:pt x="6193" y="18038"/>
                  <a:pt x="6219" y="18056"/>
                  <a:pt x="6226" y="18056"/>
                </a:cubicBezTo>
                <a:cubicBezTo>
                  <a:pt x="6272" y="18056"/>
                  <a:pt x="5568" y="17337"/>
                  <a:pt x="5639" y="17337"/>
                </a:cubicBezTo>
                <a:cubicBezTo>
                  <a:pt x="5648" y="17337"/>
                  <a:pt x="5671" y="17350"/>
                  <a:pt x="5712" y="17379"/>
                </a:cubicBezTo>
                <a:cubicBezTo>
                  <a:pt x="6068" y="17866"/>
                  <a:pt x="6461" y="18315"/>
                  <a:pt x="6892" y="18746"/>
                </a:cubicBezTo>
                <a:cubicBezTo>
                  <a:pt x="7397" y="19289"/>
                  <a:pt x="7903" y="19813"/>
                  <a:pt x="7978" y="19982"/>
                </a:cubicBezTo>
                <a:cubicBezTo>
                  <a:pt x="8121" y="20131"/>
                  <a:pt x="8170" y="20173"/>
                  <a:pt x="8182" y="20173"/>
                </a:cubicBezTo>
                <a:cubicBezTo>
                  <a:pt x="8197" y="20173"/>
                  <a:pt x="8151" y="20102"/>
                  <a:pt x="8169" y="20102"/>
                </a:cubicBezTo>
                <a:cubicBezTo>
                  <a:pt x="8182" y="20102"/>
                  <a:pt x="8232" y="20142"/>
                  <a:pt x="8371" y="20282"/>
                </a:cubicBezTo>
                <a:lnTo>
                  <a:pt x="8465" y="20431"/>
                </a:lnTo>
                <a:lnTo>
                  <a:pt x="8615" y="20525"/>
                </a:lnTo>
                <a:cubicBezTo>
                  <a:pt x="8933" y="20843"/>
                  <a:pt x="9045" y="21031"/>
                  <a:pt x="9027" y="21068"/>
                </a:cubicBezTo>
                <a:cubicBezTo>
                  <a:pt x="8955" y="20997"/>
                  <a:pt x="8817" y="20875"/>
                  <a:pt x="8739" y="20783"/>
                </a:cubicBezTo>
                <a:lnTo>
                  <a:pt x="8739" y="20783"/>
                </a:lnTo>
                <a:cubicBezTo>
                  <a:pt x="9080" y="21195"/>
                  <a:pt x="9759" y="21820"/>
                  <a:pt x="9963" y="22023"/>
                </a:cubicBezTo>
                <a:lnTo>
                  <a:pt x="9570" y="21592"/>
                </a:lnTo>
                <a:lnTo>
                  <a:pt x="9570" y="21592"/>
                </a:lnTo>
                <a:cubicBezTo>
                  <a:pt x="10880" y="22885"/>
                  <a:pt x="12416" y="24514"/>
                  <a:pt x="13652" y="25769"/>
                </a:cubicBezTo>
                <a:lnTo>
                  <a:pt x="13596" y="25656"/>
                </a:lnTo>
                <a:lnTo>
                  <a:pt x="13596" y="25656"/>
                </a:lnTo>
                <a:cubicBezTo>
                  <a:pt x="14532" y="26630"/>
                  <a:pt x="14289" y="26480"/>
                  <a:pt x="15244" y="27585"/>
                </a:cubicBezTo>
                <a:lnTo>
                  <a:pt x="15206" y="27548"/>
                </a:lnTo>
                <a:lnTo>
                  <a:pt x="15206" y="27548"/>
                </a:lnTo>
                <a:cubicBezTo>
                  <a:pt x="15450" y="27810"/>
                  <a:pt x="15693" y="28091"/>
                  <a:pt x="15918" y="28372"/>
                </a:cubicBezTo>
                <a:cubicBezTo>
                  <a:pt x="15880" y="28331"/>
                  <a:pt x="15861" y="28314"/>
                  <a:pt x="15855" y="28314"/>
                </a:cubicBezTo>
                <a:cubicBezTo>
                  <a:pt x="15827" y="28314"/>
                  <a:pt x="16082" y="28674"/>
                  <a:pt x="16054" y="28674"/>
                </a:cubicBezTo>
                <a:cubicBezTo>
                  <a:pt x="16047" y="28674"/>
                  <a:pt x="16017" y="28646"/>
                  <a:pt x="15955" y="28578"/>
                </a:cubicBezTo>
                <a:lnTo>
                  <a:pt x="15955" y="28578"/>
                </a:lnTo>
                <a:cubicBezTo>
                  <a:pt x="16311" y="29027"/>
                  <a:pt x="16686" y="29439"/>
                  <a:pt x="17098" y="29832"/>
                </a:cubicBezTo>
                <a:lnTo>
                  <a:pt x="17191" y="30038"/>
                </a:lnTo>
                <a:cubicBezTo>
                  <a:pt x="17454" y="30282"/>
                  <a:pt x="17697" y="30563"/>
                  <a:pt x="17903" y="30862"/>
                </a:cubicBezTo>
                <a:cubicBezTo>
                  <a:pt x="17813" y="30755"/>
                  <a:pt x="17776" y="30717"/>
                  <a:pt x="17767" y="30717"/>
                </a:cubicBezTo>
                <a:cubicBezTo>
                  <a:pt x="17747" y="30717"/>
                  <a:pt x="17875" y="30915"/>
                  <a:pt x="17847" y="30915"/>
                </a:cubicBezTo>
                <a:cubicBezTo>
                  <a:pt x="17834" y="30915"/>
                  <a:pt x="17788" y="30873"/>
                  <a:pt x="17678" y="30750"/>
                </a:cubicBezTo>
                <a:lnTo>
                  <a:pt x="17678" y="30750"/>
                </a:lnTo>
                <a:cubicBezTo>
                  <a:pt x="18502" y="32023"/>
                  <a:pt x="19139" y="32510"/>
                  <a:pt x="19420" y="33147"/>
                </a:cubicBezTo>
                <a:cubicBezTo>
                  <a:pt x="19496" y="33213"/>
                  <a:pt x="19538" y="33241"/>
                  <a:pt x="19555" y="33241"/>
                </a:cubicBezTo>
                <a:cubicBezTo>
                  <a:pt x="19649" y="33241"/>
                  <a:pt x="18905" y="32322"/>
                  <a:pt x="18916" y="32322"/>
                </a:cubicBezTo>
                <a:lnTo>
                  <a:pt x="18916" y="32322"/>
                </a:lnTo>
                <a:cubicBezTo>
                  <a:pt x="18918" y="32322"/>
                  <a:pt x="18929" y="32334"/>
                  <a:pt x="18952" y="32360"/>
                </a:cubicBezTo>
                <a:cubicBezTo>
                  <a:pt x="18927" y="32315"/>
                  <a:pt x="18923" y="32295"/>
                  <a:pt x="18933" y="32295"/>
                </a:cubicBezTo>
                <a:cubicBezTo>
                  <a:pt x="18987" y="32295"/>
                  <a:pt x="19446" y="32833"/>
                  <a:pt x="19682" y="33147"/>
                </a:cubicBezTo>
                <a:cubicBezTo>
                  <a:pt x="19975" y="33532"/>
                  <a:pt x="20035" y="33881"/>
                  <a:pt x="20811" y="34792"/>
                </a:cubicBezTo>
                <a:lnTo>
                  <a:pt x="20811" y="34792"/>
                </a:lnTo>
                <a:cubicBezTo>
                  <a:pt x="20773" y="34750"/>
                  <a:pt x="20748" y="34732"/>
                  <a:pt x="20693" y="34664"/>
                </a:cubicBezTo>
                <a:lnTo>
                  <a:pt x="20693" y="34664"/>
                </a:lnTo>
                <a:cubicBezTo>
                  <a:pt x="20955" y="35038"/>
                  <a:pt x="21330" y="35338"/>
                  <a:pt x="21630" y="35787"/>
                </a:cubicBezTo>
                <a:cubicBezTo>
                  <a:pt x="21910" y="35993"/>
                  <a:pt x="22098" y="36368"/>
                  <a:pt x="22266" y="36368"/>
                </a:cubicBezTo>
                <a:lnTo>
                  <a:pt x="21499" y="35525"/>
                </a:lnTo>
                <a:lnTo>
                  <a:pt x="21499" y="35525"/>
                </a:lnTo>
                <a:cubicBezTo>
                  <a:pt x="21723" y="35750"/>
                  <a:pt x="21948" y="35993"/>
                  <a:pt x="22210" y="36237"/>
                </a:cubicBezTo>
                <a:cubicBezTo>
                  <a:pt x="22454" y="36499"/>
                  <a:pt x="22753" y="36817"/>
                  <a:pt x="23146" y="37210"/>
                </a:cubicBezTo>
                <a:cubicBezTo>
                  <a:pt x="22959" y="37079"/>
                  <a:pt x="22791" y="36948"/>
                  <a:pt x="22641" y="36799"/>
                </a:cubicBezTo>
                <a:lnTo>
                  <a:pt x="22641" y="36799"/>
                </a:lnTo>
                <a:cubicBezTo>
                  <a:pt x="22847" y="37042"/>
                  <a:pt x="23090" y="37248"/>
                  <a:pt x="23334" y="37454"/>
                </a:cubicBezTo>
                <a:cubicBezTo>
                  <a:pt x="23072" y="37323"/>
                  <a:pt x="22847" y="37136"/>
                  <a:pt x="22641" y="36911"/>
                </a:cubicBezTo>
                <a:cubicBezTo>
                  <a:pt x="22341" y="36611"/>
                  <a:pt x="22023" y="36218"/>
                  <a:pt x="21761" y="35975"/>
                </a:cubicBezTo>
                <a:lnTo>
                  <a:pt x="21761" y="35975"/>
                </a:lnTo>
                <a:cubicBezTo>
                  <a:pt x="21910" y="36199"/>
                  <a:pt x="22079" y="36387"/>
                  <a:pt x="22248" y="36574"/>
                </a:cubicBezTo>
                <a:cubicBezTo>
                  <a:pt x="22375" y="36715"/>
                  <a:pt x="22470" y="36813"/>
                  <a:pt x="22437" y="36813"/>
                </a:cubicBezTo>
                <a:cubicBezTo>
                  <a:pt x="22426" y="36813"/>
                  <a:pt x="22401" y="36803"/>
                  <a:pt x="22360" y="36780"/>
                </a:cubicBezTo>
                <a:lnTo>
                  <a:pt x="22360" y="36780"/>
                </a:lnTo>
                <a:cubicBezTo>
                  <a:pt x="22622" y="36967"/>
                  <a:pt x="22866" y="37173"/>
                  <a:pt x="23090" y="37398"/>
                </a:cubicBezTo>
                <a:cubicBezTo>
                  <a:pt x="23409" y="37697"/>
                  <a:pt x="23802" y="37922"/>
                  <a:pt x="24214" y="38072"/>
                </a:cubicBezTo>
                <a:lnTo>
                  <a:pt x="24120" y="38091"/>
                </a:lnTo>
                <a:cubicBezTo>
                  <a:pt x="24345" y="38166"/>
                  <a:pt x="24551" y="38259"/>
                  <a:pt x="24776" y="38353"/>
                </a:cubicBezTo>
                <a:cubicBezTo>
                  <a:pt x="24607" y="38297"/>
                  <a:pt x="24476" y="38259"/>
                  <a:pt x="24326" y="38222"/>
                </a:cubicBezTo>
                <a:lnTo>
                  <a:pt x="24326" y="38222"/>
                </a:lnTo>
                <a:cubicBezTo>
                  <a:pt x="24607" y="38315"/>
                  <a:pt x="24851" y="38446"/>
                  <a:pt x="25206" y="38596"/>
                </a:cubicBezTo>
                <a:cubicBezTo>
                  <a:pt x="25244" y="38615"/>
                  <a:pt x="25300" y="38634"/>
                  <a:pt x="25337" y="38652"/>
                </a:cubicBezTo>
                <a:cubicBezTo>
                  <a:pt x="25394" y="38652"/>
                  <a:pt x="25431" y="38671"/>
                  <a:pt x="25506" y="38690"/>
                </a:cubicBezTo>
                <a:cubicBezTo>
                  <a:pt x="25637" y="38690"/>
                  <a:pt x="25768" y="38709"/>
                  <a:pt x="25899" y="38709"/>
                </a:cubicBezTo>
                <a:cubicBezTo>
                  <a:pt x="26012" y="38690"/>
                  <a:pt x="26143" y="38671"/>
                  <a:pt x="26255" y="38652"/>
                </a:cubicBezTo>
                <a:cubicBezTo>
                  <a:pt x="26367" y="38634"/>
                  <a:pt x="26480" y="38596"/>
                  <a:pt x="26592" y="38559"/>
                </a:cubicBezTo>
                <a:cubicBezTo>
                  <a:pt x="26578" y="38486"/>
                  <a:pt x="26563" y="38402"/>
                  <a:pt x="26549" y="38325"/>
                </a:cubicBezTo>
                <a:lnTo>
                  <a:pt x="26549" y="38325"/>
                </a:lnTo>
                <a:cubicBezTo>
                  <a:pt x="26562" y="38413"/>
                  <a:pt x="26573" y="38482"/>
                  <a:pt x="26573" y="38540"/>
                </a:cubicBezTo>
                <a:cubicBezTo>
                  <a:pt x="26499" y="38578"/>
                  <a:pt x="26424" y="38596"/>
                  <a:pt x="26349" y="38615"/>
                </a:cubicBezTo>
                <a:lnTo>
                  <a:pt x="26143" y="38652"/>
                </a:lnTo>
                <a:cubicBezTo>
                  <a:pt x="26049" y="38671"/>
                  <a:pt x="25974" y="38671"/>
                  <a:pt x="25881" y="38671"/>
                </a:cubicBezTo>
                <a:cubicBezTo>
                  <a:pt x="25768" y="38671"/>
                  <a:pt x="25768" y="38671"/>
                  <a:pt x="25787" y="38652"/>
                </a:cubicBezTo>
                <a:cubicBezTo>
                  <a:pt x="25806" y="38634"/>
                  <a:pt x="25862" y="38634"/>
                  <a:pt x="25843" y="38615"/>
                </a:cubicBezTo>
                <a:cubicBezTo>
                  <a:pt x="25731" y="38596"/>
                  <a:pt x="25637" y="38596"/>
                  <a:pt x="25525" y="38578"/>
                </a:cubicBezTo>
                <a:lnTo>
                  <a:pt x="25525" y="38578"/>
                </a:lnTo>
                <a:cubicBezTo>
                  <a:pt x="25575" y="38583"/>
                  <a:pt x="25625" y="38585"/>
                  <a:pt x="25675" y="38585"/>
                </a:cubicBezTo>
                <a:cubicBezTo>
                  <a:pt x="25811" y="38585"/>
                  <a:pt x="25944" y="38568"/>
                  <a:pt x="26068" y="38540"/>
                </a:cubicBezTo>
                <a:lnTo>
                  <a:pt x="26274" y="38503"/>
                </a:lnTo>
                <a:lnTo>
                  <a:pt x="26367" y="38484"/>
                </a:lnTo>
                <a:lnTo>
                  <a:pt x="26424" y="38428"/>
                </a:lnTo>
                <a:cubicBezTo>
                  <a:pt x="26405" y="38315"/>
                  <a:pt x="26386" y="38222"/>
                  <a:pt x="26386" y="38128"/>
                </a:cubicBezTo>
                <a:lnTo>
                  <a:pt x="26386" y="38128"/>
                </a:lnTo>
                <a:lnTo>
                  <a:pt x="26536" y="38240"/>
                </a:lnTo>
                <a:lnTo>
                  <a:pt x="26536" y="38184"/>
                </a:lnTo>
                <a:cubicBezTo>
                  <a:pt x="26854" y="38409"/>
                  <a:pt x="27266" y="38652"/>
                  <a:pt x="27472" y="38765"/>
                </a:cubicBezTo>
                <a:cubicBezTo>
                  <a:pt x="27850" y="38928"/>
                  <a:pt x="27985" y="38982"/>
                  <a:pt x="28005" y="38982"/>
                </a:cubicBezTo>
                <a:cubicBezTo>
                  <a:pt x="28041" y="38982"/>
                  <a:pt x="27680" y="38799"/>
                  <a:pt x="27733" y="38799"/>
                </a:cubicBezTo>
                <a:cubicBezTo>
                  <a:pt x="27747" y="38799"/>
                  <a:pt x="27787" y="38811"/>
                  <a:pt x="27866" y="38840"/>
                </a:cubicBezTo>
                <a:cubicBezTo>
                  <a:pt x="28240" y="39083"/>
                  <a:pt x="28484" y="39083"/>
                  <a:pt x="29027" y="39289"/>
                </a:cubicBezTo>
                <a:lnTo>
                  <a:pt x="29008" y="39345"/>
                </a:lnTo>
                <a:cubicBezTo>
                  <a:pt x="29120" y="39402"/>
                  <a:pt x="29251" y="39476"/>
                  <a:pt x="29364" y="39533"/>
                </a:cubicBezTo>
                <a:lnTo>
                  <a:pt x="29570" y="39664"/>
                </a:lnTo>
                <a:cubicBezTo>
                  <a:pt x="29645" y="39701"/>
                  <a:pt x="29701" y="39739"/>
                  <a:pt x="29776" y="39757"/>
                </a:cubicBezTo>
                <a:cubicBezTo>
                  <a:pt x="29851" y="39795"/>
                  <a:pt x="29925" y="39795"/>
                  <a:pt x="30394" y="40225"/>
                </a:cubicBezTo>
                <a:cubicBezTo>
                  <a:pt x="30244" y="40132"/>
                  <a:pt x="30075" y="40019"/>
                  <a:pt x="29925" y="39926"/>
                </a:cubicBezTo>
                <a:lnTo>
                  <a:pt x="29925" y="39926"/>
                </a:lnTo>
                <a:cubicBezTo>
                  <a:pt x="30094" y="40057"/>
                  <a:pt x="30263" y="40207"/>
                  <a:pt x="30450" y="40357"/>
                </a:cubicBezTo>
                <a:lnTo>
                  <a:pt x="30281" y="40300"/>
                </a:lnTo>
                <a:lnTo>
                  <a:pt x="30281" y="40300"/>
                </a:lnTo>
                <a:cubicBezTo>
                  <a:pt x="30731" y="40656"/>
                  <a:pt x="31143" y="41031"/>
                  <a:pt x="31536" y="41443"/>
                </a:cubicBezTo>
                <a:cubicBezTo>
                  <a:pt x="31517" y="41405"/>
                  <a:pt x="31517" y="41386"/>
                  <a:pt x="31536" y="41386"/>
                </a:cubicBezTo>
                <a:cubicBezTo>
                  <a:pt x="31591" y="41386"/>
                  <a:pt x="31808" y="41551"/>
                  <a:pt x="32173" y="41873"/>
                </a:cubicBezTo>
                <a:cubicBezTo>
                  <a:pt x="32282" y="41989"/>
                  <a:pt x="32282" y="42003"/>
                  <a:pt x="32271" y="42003"/>
                </a:cubicBezTo>
                <a:cubicBezTo>
                  <a:pt x="32267" y="42003"/>
                  <a:pt x="32263" y="42002"/>
                  <a:pt x="32260" y="42002"/>
                </a:cubicBezTo>
                <a:cubicBezTo>
                  <a:pt x="32250" y="42002"/>
                  <a:pt x="32281" y="42031"/>
                  <a:pt x="32641" y="42342"/>
                </a:cubicBezTo>
                <a:cubicBezTo>
                  <a:pt x="32397" y="42211"/>
                  <a:pt x="32173" y="42023"/>
                  <a:pt x="31985" y="41799"/>
                </a:cubicBezTo>
                <a:cubicBezTo>
                  <a:pt x="31948" y="41799"/>
                  <a:pt x="31817" y="41686"/>
                  <a:pt x="31761" y="41667"/>
                </a:cubicBezTo>
                <a:lnTo>
                  <a:pt x="31761" y="41667"/>
                </a:lnTo>
                <a:cubicBezTo>
                  <a:pt x="32117" y="42042"/>
                  <a:pt x="32510" y="42379"/>
                  <a:pt x="32922" y="42697"/>
                </a:cubicBezTo>
                <a:cubicBezTo>
                  <a:pt x="32851" y="42640"/>
                  <a:pt x="32769" y="42562"/>
                  <a:pt x="32709" y="42511"/>
                </a:cubicBezTo>
                <a:lnTo>
                  <a:pt x="32709" y="42511"/>
                </a:lnTo>
                <a:cubicBezTo>
                  <a:pt x="33052" y="42776"/>
                  <a:pt x="33428" y="43008"/>
                  <a:pt x="33821" y="43240"/>
                </a:cubicBezTo>
                <a:cubicBezTo>
                  <a:pt x="33893" y="43291"/>
                  <a:pt x="33909" y="43311"/>
                  <a:pt x="33894" y="43311"/>
                </a:cubicBezTo>
                <a:cubicBezTo>
                  <a:pt x="33876" y="43311"/>
                  <a:pt x="33814" y="43284"/>
                  <a:pt x="33746" y="43247"/>
                </a:cubicBezTo>
                <a:lnTo>
                  <a:pt x="33746" y="43247"/>
                </a:lnTo>
                <a:cubicBezTo>
                  <a:pt x="33846" y="43306"/>
                  <a:pt x="33940" y="43364"/>
                  <a:pt x="34045" y="43409"/>
                </a:cubicBezTo>
                <a:cubicBezTo>
                  <a:pt x="34120" y="43428"/>
                  <a:pt x="34176" y="43465"/>
                  <a:pt x="34289" y="43503"/>
                </a:cubicBezTo>
                <a:cubicBezTo>
                  <a:pt x="34401" y="43559"/>
                  <a:pt x="34532" y="43596"/>
                  <a:pt x="34663" y="43634"/>
                </a:cubicBezTo>
                <a:cubicBezTo>
                  <a:pt x="34626" y="43643"/>
                  <a:pt x="34584" y="43648"/>
                  <a:pt x="34542" y="43648"/>
                </a:cubicBezTo>
                <a:cubicBezTo>
                  <a:pt x="34499" y="43648"/>
                  <a:pt x="34457" y="43643"/>
                  <a:pt x="34420" y="43634"/>
                </a:cubicBezTo>
                <a:cubicBezTo>
                  <a:pt x="34345" y="43615"/>
                  <a:pt x="34251" y="43596"/>
                  <a:pt x="34158" y="43559"/>
                </a:cubicBezTo>
                <a:lnTo>
                  <a:pt x="34158" y="43559"/>
                </a:lnTo>
                <a:cubicBezTo>
                  <a:pt x="34195" y="43578"/>
                  <a:pt x="34233" y="43596"/>
                  <a:pt x="34270" y="43615"/>
                </a:cubicBezTo>
                <a:lnTo>
                  <a:pt x="34401" y="43652"/>
                </a:lnTo>
                <a:lnTo>
                  <a:pt x="34514" y="43709"/>
                </a:lnTo>
                <a:lnTo>
                  <a:pt x="34645" y="43746"/>
                </a:lnTo>
                <a:cubicBezTo>
                  <a:pt x="34813" y="43784"/>
                  <a:pt x="34982" y="43821"/>
                  <a:pt x="35150" y="43821"/>
                </a:cubicBezTo>
                <a:lnTo>
                  <a:pt x="35394" y="43821"/>
                </a:lnTo>
                <a:lnTo>
                  <a:pt x="35618" y="43802"/>
                </a:lnTo>
                <a:lnTo>
                  <a:pt x="35824" y="43802"/>
                </a:lnTo>
                <a:cubicBezTo>
                  <a:pt x="35899" y="43802"/>
                  <a:pt x="35974" y="43784"/>
                  <a:pt x="36049" y="43765"/>
                </a:cubicBezTo>
                <a:cubicBezTo>
                  <a:pt x="36006" y="43623"/>
                  <a:pt x="35953" y="43470"/>
                  <a:pt x="35963" y="43470"/>
                </a:cubicBezTo>
                <a:lnTo>
                  <a:pt x="35963" y="43470"/>
                </a:lnTo>
                <a:cubicBezTo>
                  <a:pt x="35966" y="43470"/>
                  <a:pt x="35975" y="43485"/>
                  <a:pt x="35993" y="43521"/>
                </a:cubicBezTo>
                <a:cubicBezTo>
                  <a:pt x="35881" y="43259"/>
                  <a:pt x="35749" y="42960"/>
                  <a:pt x="35600" y="42641"/>
                </a:cubicBezTo>
                <a:lnTo>
                  <a:pt x="35450" y="42360"/>
                </a:lnTo>
                <a:cubicBezTo>
                  <a:pt x="35394" y="42267"/>
                  <a:pt x="35338" y="42173"/>
                  <a:pt x="35300" y="42079"/>
                </a:cubicBezTo>
                <a:cubicBezTo>
                  <a:pt x="35094" y="41686"/>
                  <a:pt x="34869" y="41293"/>
                  <a:pt x="34701" y="40881"/>
                </a:cubicBezTo>
                <a:cubicBezTo>
                  <a:pt x="34645" y="40787"/>
                  <a:pt x="34588" y="40694"/>
                  <a:pt x="34532" y="40600"/>
                </a:cubicBezTo>
                <a:cubicBezTo>
                  <a:pt x="34401" y="40319"/>
                  <a:pt x="34270" y="40057"/>
                  <a:pt x="34139" y="39776"/>
                </a:cubicBezTo>
                <a:lnTo>
                  <a:pt x="34139" y="39776"/>
                </a:lnTo>
                <a:cubicBezTo>
                  <a:pt x="34364" y="39926"/>
                  <a:pt x="34663" y="40188"/>
                  <a:pt x="34963" y="40431"/>
                </a:cubicBezTo>
                <a:cubicBezTo>
                  <a:pt x="35465" y="40826"/>
                  <a:pt x="35984" y="41220"/>
                  <a:pt x="36110" y="41220"/>
                </a:cubicBezTo>
                <a:cubicBezTo>
                  <a:pt x="36115" y="41220"/>
                  <a:pt x="36120" y="41220"/>
                  <a:pt x="36124" y="41218"/>
                </a:cubicBezTo>
                <a:lnTo>
                  <a:pt x="36461" y="41518"/>
                </a:lnTo>
                <a:cubicBezTo>
                  <a:pt x="36367" y="41443"/>
                  <a:pt x="36330" y="41443"/>
                  <a:pt x="36236" y="41349"/>
                </a:cubicBezTo>
                <a:lnTo>
                  <a:pt x="36236" y="41349"/>
                </a:lnTo>
                <a:cubicBezTo>
                  <a:pt x="36424" y="41555"/>
                  <a:pt x="36648" y="41705"/>
                  <a:pt x="36911" y="41799"/>
                </a:cubicBezTo>
                <a:cubicBezTo>
                  <a:pt x="37229" y="41948"/>
                  <a:pt x="37547" y="42098"/>
                  <a:pt x="37847" y="42267"/>
                </a:cubicBezTo>
                <a:cubicBezTo>
                  <a:pt x="38142" y="42429"/>
                  <a:pt x="38391" y="42533"/>
                  <a:pt x="38336" y="42533"/>
                </a:cubicBezTo>
                <a:cubicBezTo>
                  <a:pt x="38321" y="42533"/>
                  <a:pt x="38285" y="42526"/>
                  <a:pt x="38221" y="42510"/>
                </a:cubicBezTo>
                <a:lnTo>
                  <a:pt x="38221" y="42510"/>
                </a:lnTo>
                <a:cubicBezTo>
                  <a:pt x="38446" y="42585"/>
                  <a:pt x="38671" y="42641"/>
                  <a:pt x="38914" y="42641"/>
                </a:cubicBezTo>
                <a:lnTo>
                  <a:pt x="39214" y="42641"/>
                </a:lnTo>
                <a:lnTo>
                  <a:pt x="39214" y="42398"/>
                </a:lnTo>
                <a:cubicBezTo>
                  <a:pt x="39214" y="42342"/>
                  <a:pt x="39214" y="42285"/>
                  <a:pt x="39195" y="42248"/>
                </a:cubicBezTo>
                <a:lnTo>
                  <a:pt x="39195" y="42248"/>
                </a:lnTo>
                <a:cubicBezTo>
                  <a:pt x="39439" y="42267"/>
                  <a:pt x="39663" y="42342"/>
                  <a:pt x="39888" y="42416"/>
                </a:cubicBezTo>
                <a:cubicBezTo>
                  <a:pt x="40169" y="42473"/>
                  <a:pt x="40450" y="42548"/>
                  <a:pt x="40712" y="42641"/>
                </a:cubicBezTo>
                <a:cubicBezTo>
                  <a:pt x="40839" y="42705"/>
                  <a:pt x="40876" y="42726"/>
                  <a:pt x="40868" y="42726"/>
                </a:cubicBezTo>
                <a:cubicBezTo>
                  <a:pt x="40861" y="42726"/>
                  <a:pt x="40828" y="42714"/>
                  <a:pt x="40787" y="42697"/>
                </a:cubicBezTo>
                <a:cubicBezTo>
                  <a:pt x="40695" y="42667"/>
                  <a:pt x="40616" y="42636"/>
                  <a:pt x="40610" y="42636"/>
                </a:cubicBezTo>
                <a:cubicBezTo>
                  <a:pt x="40609" y="42636"/>
                  <a:pt x="40612" y="42638"/>
                  <a:pt x="40618" y="42641"/>
                </a:cubicBezTo>
                <a:lnTo>
                  <a:pt x="41105" y="42828"/>
                </a:lnTo>
                <a:cubicBezTo>
                  <a:pt x="41255" y="42885"/>
                  <a:pt x="41424" y="42922"/>
                  <a:pt x="41573" y="42978"/>
                </a:cubicBezTo>
                <a:cubicBezTo>
                  <a:pt x="41684" y="43018"/>
                  <a:pt x="41714" y="43037"/>
                  <a:pt x="41680" y="43037"/>
                </a:cubicBezTo>
                <a:cubicBezTo>
                  <a:pt x="41651" y="43037"/>
                  <a:pt x="41574" y="43023"/>
                  <a:pt x="41461" y="42997"/>
                </a:cubicBezTo>
                <a:cubicBezTo>
                  <a:pt x="41311" y="42960"/>
                  <a:pt x="41143" y="42903"/>
                  <a:pt x="40993" y="42847"/>
                </a:cubicBezTo>
                <a:lnTo>
                  <a:pt x="40712" y="42735"/>
                </a:lnTo>
                <a:lnTo>
                  <a:pt x="40506" y="42641"/>
                </a:lnTo>
                <a:lnTo>
                  <a:pt x="40506" y="42641"/>
                </a:lnTo>
                <a:lnTo>
                  <a:pt x="40581" y="42697"/>
                </a:lnTo>
                <a:lnTo>
                  <a:pt x="40637" y="42735"/>
                </a:lnTo>
                <a:lnTo>
                  <a:pt x="40693" y="42772"/>
                </a:lnTo>
                <a:cubicBezTo>
                  <a:pt x="40787" y="42810"/>
                  <a:pt x="40862" y="42847"/>
                  <a:pt x="40937" y="42885"/>
                </a:cubicBezTo>
                <a:cubicBezTo>
                  <a:pt x="41087" y="42960"/>
                  <a:pt x="41218" y="43016"/>
                  <a:pt x="41367" y="43053"/>
                </a:cubicBezTo>
                <a:cubicBezTo>
                  <a:pt x="41648" y="43128"/>
                  <a:pt x="41929" y="43203"/>
                  <a:pt x="42529" y="43353"/>
                </a:cubicBezTo>
                <a:cubicBezTo>
                  <a:pt x="42416" y="43109"/>
                  <a:pt x="42323" y="42847"/>
                  <a:pt x="42191" y="42510"/>
                </a:cubicBezTo>
                <a:lnTo>
                  <a:pt x="42191" y="42510"/>
                </a:lnTo>
                <a:cubicBezTo>
                  <a:pt x="42323" y="42810"/>
                  <a:pt x="42472" y="43091"/>
                  <a:pt x="42622" y="43428"/>
                </a:cubicBezTo>
                <a:cubicBezTo>
                  <a:pt x="42529" y="43091"/>
                  <a:pt x="42416" y="42754"/>
                  <a:pt x="42266" y="42435"/>
                </a:cubicBezTo>
                <a:cubicBezTo>
                  <a:pt x="42154" y="42229"/>
                  <a:pt x="42060" y="41986"/>
                  <a:pt x="41911" y="41724"/>
                </a:cubicBezTo>
                <a:lnTo>
                  <a:pt x="41686" y="41274"/>
                </a:lnTo>
                <a:lnTo>
                  <a:pt x="41686" y="41274"/>
                </a:lnTo>
                <a:cubicBezTo>
                  <a:pt x="41723" y="41368"/>
                  <a:pt x="41911" y="41780"/>
                  <a:pt x="42023" y="42079"/>
                </a:cubicBezTo>
                <a:cubicBezTo>
                  <a:pt x="42079" y="42192"/>
                  <a:pt x="42117" y="42304"/>
                  <a:pt x="42135" y="42416"/>
                </a:cubicBezTo>
                <a:cubicBezTo>
                  <a:pt x="42133" y="42418"/>
                  <a:pt x="42131" y="42419"/>
                  <a:pt x="42129" y="42419"/>
                </a:cubicBezTo>
                <a:cubicBezTo>
                  <a:pt x="42105" y="42419"/>
                  <a:pt x="42046" y="42335"/>
                  <a:pt x="41911" y="42098"/>
                </a:cubicBezTo>
                <a:cubicBezTo>
                  <a:pt x="41779" y="41780"/>
                  <a:pt x="41592" y="41499"/>
                  <a:pt x="41386" y="41218"/>
                </a:cubicBezTo>
                <a:cubicBezTo>
                  <a:pt x="41424" y="41199"/>
                  <a:pt x="41386" y="41106"/>
                  <a:pt x="41293" y="40975"/>
                </a:cubicBezTo>
                <a:lnTo>
                  <a:pt x="41161" y="40769"/>
                </a:lnTo>
                <a:cubicBezTo>
                  <a:pt x="41124" y="40731"/>
                  <a:pt x="41105" y="40675"/>
                  <a:pt x="41068" y="40637"/>
                </a:cubicBezTo>
                <a:lnTo>
                  <a:pt x="41068" y="40637"/>
                </a:lnTo>
                <a:lnTo>
                  <a:pt x="41180" y="40656"/>
                </a:lnTo>
                <a:cubicBezTo>
                  <a:pt x="41087" y="40563"/>
                  <a:pt x="41012" y="40525"/>
                  <a:pt x="40881" y="40357"/>
                </a:cubicBezTo>
                <a:cubicBezTo>
                  <a:pt x="40829" y="40293"/>
                  <a:pt x="40822" y="40264"/>
                  <a:pt x="40840" y="40264"/>
                </a:cubicBezTo>
                <a:cubicBezTo>
                  <a:pt x="40849" y="40264"/>
                  <a:pt x="40863" y="40270"/>
                  <a:pt x="40881" y="40282"/>
                </a:cubicBezTo>
                <a:cubicBezTo>
                  <a:pt x="40899" y="40282"/>
                  <a:pt x="40918" y="40300"/>
                  <a:pt x="40937" y="40319"/>
                </a:cubicBezTo>
                <a:lnTo>
                  <a:pt x="40993" y="40375"/>
                </a:lnTo>
                <a:lnTo>
                  <a:pt x="41124" y="40488"/>
                </a:lnTo>
                <a:cubicBezTo>
                  <a:pt x="41143" y="40497"/>
                  <a:pt x="41154" y="40502"/>
                  <a:pt x="41157" y="40502"/>
                </a:cubicBezTo>
                <a:cubicBezTo>
                  <a:pt x="41167" y="40502"/>
                  <a:pt x="41119" y="40463"/>
                  <a:pt x="41049" y="40394"/>
                </a:cubicBezTo>
                <a:cubicBezTo>
                  <a:pt x="40969" y="40314"/>
                  <a:pt x="40879" y="40243"/>
                  <a:pt x="40909" y="40243"/>
                </a:cubicBezTo>
                <a:cubicBezTo>
                  <a:pt x="40921" y="40243"/>
                  <a:pt x="40953" y="40255"/>
                  <a:pt x="41012" y="40282"/>
                </a:cubicBezTo>
                <a:cubicBezTo>
                  <a:pt x="41143" y="40375"/>
                  <a:pt x="41274" y="40450"/>
                  <a:pt x="41424" y="40525"/>
                </a:cubicBezTo>
                <a:cubicBezTo>
                  <a:pt x="41742" y="40694"/>
                  <a:pt x="42117" y="40900"/>
                  <a:pt x="42622" y="41106"/>
                </a:cubicBezTo>
                <a:lnTo>
                  <a:pt x="42660" y="41143"/>
                </a:lnTo>
                <a:lnTo>
                  <a:pt x="42716" y="41162"/>
                </a:lnTo>
                <a:lnTo>
                  <a:pt x="42809" y="41218"/>
                </a:lnTo>
                <a:lnTo>
                  <a:pt x="42903" y="41255"/>
                </a:lnTo>
                <a:cubicBezTo>
                  <a:pt x="42909" y="41268"/>
                  <a:pt x="42911" y="41272"/>
                  <a:pt x="42909" y="41272"/>
                </a:cubicBezTo>
                <a:cubicBezTo>
                  <a:pt x="42905" y="41272"/>
                  <a:pt x="42884" y="41255"/>
                  <a:pt x="42847" y="41255"/>
                </a:cubicBezTo>
                <a:cubicBezTo>
                  <a:pt x="42775" y="41231"/>
                  <a:pt x="42680" y="41200"/>
                  <a:pt x="42655" y="41200"/>
                </a:cubicBezTo>
                <a:cubicBezTo>
                  <a:pt x="42642" y="41200"/>
                  <a:pt x="42650" y="41210"/>
                  <a:pt x="42697" y="41237"/>
                </a:cubicBezTo>
                <a:cubicBezTo>
                  <a:pt x="42959" y="41330"/>
                  <a:pt x="43221" y="41424"/>
                  <a:pt x="43446" y="41499"/>
                </a:cubicBezTo>
                <a:cubicBezTo>
                  <a:pt x="43633" y="41555"/>
                  <a:pt x="43577" y="41555"/>
                  <a:pt x="43559" y="41555"/>
                </a:cubicBezTo>
                <a:cubicBezTo>
                  <a:pt x="43773" y="41622"/>
                  <a:pt x="43834" y="41632"/>
                  <a:pt x="43865" y="41632"/>
                </a:cubicBezTo>
                <a:cubicBezTo>
                  <a:pt x="43877" y="41632"/>
                  <a:pt x="43885" y="41630"/>
                  <a:pt x="43896" y="41630"/>
                </a:cubicBezTo>
                <a:cubicBezTo>
                  <a:pt x="43903" y="41626"/>
                  <a:pt x="43912" y="41624"/>
                  <a:pt x="43924" y="41624"/>
                </a:cubicBezTo>
                <a:cubicBezTo>
                  <a:pt x="43972" y="41624"/>
                  <a:pt x="44078" y="41657"/>
                  <a:pt x="44420" y="41761"/>
                </a:cubicBezTo>
                <a:lnTo>
                  <a:pt x="44514" y="41761"/>
                </a:lnTo>
                <a:lnTo>
                  <a:pt x="44495" y="41724"/>
                </a:lnTo>
                <a:cubicBezTo>
                  <a:pt x="44457" y="41667"/>
                  <a:pt x="44420" y="41611"/>
                  <a:pt x="44401" y="41536"/>
                </a:cubicBezTo>
                <a:cubicBezTo>
                  <a:pt x="44326" y="41368"/>
                  <a:pt x="44251" y="41181"/>
                  <a:pt x="44139" y="40956"/>
                </a:cubicBezTo>
                <a:cubicBezTo>
                  <a:pt x="44102" y="40843"/>
                  <a:pt x="44027" y="40712"/>
                  <a:pt x="43952" y="40581"/>
                </a:cubicBezTo>
                <a:cubicBezTo>
                  <a:pt x="43896" y="40431"/>
                  <a:pt x="43802" y="40319"/>
                  <a:pt x="43727" y="40188"/>
                </a:cubicBezTo>
                <a:cubicBezTo>
                  <a:pt x="43615" y="40001"/>
                  <a:pt x="43465" y="39813"/>
                  <a:pt x="43315" y="39664"/>
                </a:cubicBezTo>
                <a:cubicBezTo>
                  <a:pt x="43288" y="39610"/>
                  <a:pt x="43286" y="39592"/>
                  <a:pt x="43296" y="39592"/>
                </a:cubicBezTo>
                <a:cubicBezTo>
                  <a:pt x="43317" y="39592"/>
                  <a:pt x="43393" y="39672"/>
                  <a:pt x="43408" y="39672"/>
                </a:cubicBezTo>
                <a:cubicBezTo>
                  <a:pt x="43410" y="39672"/>
                  <a:pt x="43411" y="39670"/>
                  <a:pt x="43409" y="39664"/>
                </a:cubicBezTo>
                <a:cubicBezTo>
                  <a:pt x="43053" y="39214"/>
                  <a:pt x="42866" y="39046"/>
                  <a:pt x="42716" y="38877"/>
                </a:cubicBezTo>
                <a:cubicBezTo>
                  <a:pt x="42547" y="38709"/>
                  <a:pt x="42416" y="38578"/>
                  <a:pt x="42060" y="38240"/>
                </a:cubicBezTo>
                <a:cubicBezTo>
                  <a:pt x="41911" y="38034"/>
                  <a:pt x="41742" y="37828"/>
                  <a:pt x="41573" y="37622"/>
                </a:cubicBezTo>
                <a:lnTo>
                  <a:pt x="41573" y="37622"/>
                </a:lnTo>
                <a:cubicBezTo>
                  <a:pt x="41672" y="37752"/>
                  <a:pt x="41700" y="37806"/>
                  <a:pt x="41679" y="37806"/>
                </a:cubicBezTo>
                <a:cubicBezTo>
                  <a:pt x="41622" y="37806"/>
                  <a:pt x="41227" y="37442"/>
                  <a:pt x="40862" y="37117"/>
                </a:cubicBezTo>
                <a:lnTo>
                  <a:pt x="40862" y="37117"/>
                </a:lnTo>
                <a:lnTo>
                  <a:pt x="40918" y="37192"/>
                </a:lnTo>
                <a:lnTo>
                  <a:pt x="40918" y="37192"/>
                </a:lnTo>
                <a:lnTo>
                  <a:pt x="40750" y="37023"/>
                </a:lnTo>
                <a:cubicBezTo>
                  <a:pt x="40750" y="37023"/>
                  <a:pt x="40750" y="37023"/>
                  <a:pt x="40750" y="37023"/>
                </a:cubicBezTo>
                <a:lnTo>
                  <a:pt x="40750" y="37023"/>
                </a:lnTo>
                <a:lnTo>
                  <a:pt x="40862" y="37117"/>
                </a:lnTo>
                <a:lnTo>
                  <a:pt x="40862" y="37117"/>
                </a:lnTo>
                <a:lnTo>
                  <a:pt x="40830" y="37078"/>
                </a:lnTo>
                <a:lnTo>
                  <a:pt x="40830" y="37078"/>
                </a:lnTo>
                <a:cubicBezTo>
                  <a:pt x="40981" y="37179"/>
                  <a:pt x="41112" y="37268"/>
                  <a:pt x="41161" y="37268"/>
                </a:cubicBezTo>
                <a:cubicBezTo>
                  <a:pt x="41173" y="37268"/>
                  <a:pt x="41180" y="37262"/>
                  <a:pt x="41180" y="37248"/>
                </a:cubicBezTo>
                <a:cubicBezTo>
                  <a:pt x="41105" y="37173"/>
                  <a:pt x="41012" y="37098"/>
                  <a:pt x="40937" y="37023"/>
                </a:cubicBezTo>
                <a:lnTo>
                  <a:pt x="40937" y="37023"/>
                </a:lnTo>
                <a:cubicBezTo>
                  <a:pt x="40978" y="37051"/>
                  <a:pt x="41009" y="37068"/>
                  <a:pt x="41015" y="37068"/>
                </a:cubicBezTo>
                <a:cubicBezTo>
                  <a:pt x="41018" y="37068"/>
                  <a:pt x="41017" y="37066"/>
                  <a:pt x="41012" y="37061"/>
                </a:cubicBezTo>
                <a:cubicBezTo>
                  <a:pt x="40937" y="36986"/>
                  <a:pt x="40862" y="36911"/>
                  <a:pt x="40787" y="36836"/>
                </a:cubicBezTo>
                <a:lnTo>
                  <a:pt x="40693" y="36611"/>
                </a:lnTo>
                <a:lnTo>
                  <a:pt x="40637" y="36593"/>
                </a:lnTo>
                <a:cubicBezTo>
                  <a:pt x="40338" y="36237"/>
                  <a:pt x="40057" y="35881"/>
                  <a:pt x="39776" y="35544"/>
                </a:cubicBezTo>
                <a:lnTo>
                  <a:pt x="39251" y="35038"/>
                </a:lnTo>
                <a:cubicBezTo>
                  <a:pt x="39083" y="34870"/>
                  <a:pt x="38914" y="34682"/>
                  <a:pt x="38727" y="34495"/>
                </a:cubicBezTo>
                <a:cubicBezTo>
                  <a:pt x="38558" y="34289"/>
                  <a:pt x="38390" y="34064"/>
                  <a:pt x="38203" y="33821"/>
                </a:cubicBezTo>
                <a:cubicBezTo>
                  <a:pt x="38109" y="33709"/>
                  <a:pt x="38034" y="33559"/>
                  <a:pt x="37941" y="33428"/>
                </a:cubicBezTo>
                <a:cubicBezTo>
                  <a:pt x="37847" y="33278"/>
                  <a:pt x="37753" y="33109"/>
                  <a:pt x="37678" y="32960"/>
                </a:cubicBezTo>
                <a:lnTo>
                  <a:pt x="37678" y="32960"/>
                </a:lnTo>
                <a:cubicBezTo>
                  <a:pt x="37750" y="33064"/>
                  <a:pt x="37790" y="33098"/>
                  <a:pt x="37815" y="33098"/>
                </a:cubicBezTo>
                <a:cubicBezTo>
                  <a:pt x="37863" y="33098"/>
                  <a:pt x="37861" y="32978"/>
                  <a:pt x="37922" y="32978"/>
                </a:cubicBezTo>
                <a:cubicBezTo>
                  <a:pt x="37997" y="33240"/>
                  <a:pt x="38128" y="33484"/>
                  <a:pt x="38296" y="33690"/>
                </a:cubicBezTo>
                <a:cubicBezTo>
                  <a:pt x="38502" y="33971"/>
                  <a:pt x="38708" y="34289"/>
                  <a:pt x="38952" y="34589"/>
                </a:cubicBezTo>
                <a:cubicBezTo>
                  <a:pt x="38808" y="34401"/>
                  <a:pt x="38782" y="34343"/>
                  <a:pt x="38800" y="34343"/>
                </a:cubicBezTo>
                <a:cubicBezTo>
                  <a:pt x="38812" y="34343"/>
                  <a:pt x="38846" y="34371"/>
                  <a:pt x="38877" y="34401"/>
                </a:cubicBezTo>
                <a:cubicBezTo>
                  <a:pt x="38577" y="34046"/>
                  <a:pt x="38315" y="33671"/>
                  <a:pt x="38072" y="33278"/>
                </a:cubicBezTo>
                <a:cubicBezTo>
                  <a:pt x="38147" y="33278"/>
                  <a:pt x="37978" y="33016"/>
                  <a:pt x="37866" y="32679"/>
                </a:cubicBezTo>
                <a:cubicBezTo>
                  <a:pt x="37866" y="32706"/>
                  <a:pt x="37860" y="32719"/>
                  <a:pt x="37850" y="32719"/>
                </a:cubicBezTo>
                <a:cubicBezTo>
                  <a:pt x="37811" y="32719"/>
                  <a:pt x="37707" y="32537"/>
                  <a:pt x="37603" y="32285"/>
                </a:cubicBezTo>
                <a:lnTo>
                  <a:pt x="37435" y="31817"/>
                </a:lnTo>
                <a:cubicBezTo>
                  <a:pt x="37397" y="31686"/>
                  <a:pt x="37379" y="31574"/>
                  <a:pt x="37341" y="31461"/>
                </a:cubicBezTo>
                <a:lnTo>
                  <a:pt x="37341" y="31461"/>
                </a:lnTo>
                <a:cubicBezTo>
                  <a:pt x="37397" y="31499"/>
                  <a:pt x="37416" y="31555"/>
                  <a:pt x="37435" y="31611"/>
                </a:cubicBezTo>
                <a:cubicBezTo>
                  <a:pt x="37472" y="31686"/>
                  <a:pt x="37491" y="31780"/>
                  <a:pt x="37547" y="31967"/>
                </a:cubicBezTo>
                <a:cubicBezTo>
                  <a:pt x="37547" y="31911"/>
                  <a:pt x="37547" y="31836"/>
                  <a:pt x="37529" y="31780"/>
                </a:cubicBezTo>
                <a:cubicBezTo>
                  <a:pt x="37510" y="31742"/>
                  <a:pt x="37491" y="31705"/>
                  <a:pt x="37472" y="31667"/>
                </a:cubicBezTo>
                <a:lnTo>
                  <a:pt x="37379" y="31461"/>
                </a:lnTo>
                <a:lnTo>
                  <a:pt x="37341" y="31349"/>
                </a:lnTo>
                <a:lnTo>
                  <a:pt x="37323" y="31293"/>
                </a:lnTo>
                <a:lnTo>
                  <a:pt x="37323" y="31274"/>
                </a:lnTo>
                <a:cubicBezTo>
                  <a:pt x="37450" y="31310"/>
                  <a:pt x="37559" y="31382"/>
                  <a:pt x="37668" y="31472"/>
                </a:cubicBezTo>
                <a:lnTo>
                  <a:pt x="37668" y="31472"/>
                </a:lnTo>
                <a:cubicBezTo>
                  <a:pt x="37665" y="31470"/>
                  <a:pt x="37661" y="31468"/>
                  <a:pt x="37657" y="31466"/>
                </a:cubicBezTo>
                <a:lnTo>
                  <a:pt x="37657" y="31466"/>
                </a:lnTo>
                <a:cubicBezTo>
                  <a:pt x="37664" y="31471"/>
                  <a:pt x="37671" y="31475"/>
                  <a:pt x="37678" y="31480"/>
                </a:cubicBezTo>
                <a:cubicBezTo>
                  <a:pt x="37675" y="31477"/>
                  <a:pt x="37672" y="31475"/>
                  <a:pt x="37668" y="31472"/>
                </a:cubicBezTo>
                <a:lnTo>
                  <a:pt x="37668" y="31472"/>
                </a:lnTo>
                <a:cubicBezTo>
                  <a:pt x="37776" y="31527"/>
                  <a:pt x="37881" y="31588"/>
                  <a:pt x="37978" y="31649"/>
                </a:cubicBezTo>
                <a:lnTo>
                  <a:pt x="38128" y="31742"/>
                </a:lnTo>
                <a:cubicBezTo>
                  <a:pt x="38165" y="31761"/>
                  <a:pt x="38221" y="31798"/>
                  <a:pt x="38240" y="31817"/>
                </a:cubicBezTo>
                <a:cubicBezTo>
                  <a:pt x="38270" y="31832"/>
                  <a:pt x="38301" y="31860"/>
                  <a:pt x="38272" y="31860"/>
                </a:cubicBezTo>
                <a:cubicBezTo>
                  <a:pt x="38265" y="31860"/>
                  <a:pt x="38254" y="31858"/>
                  <a:pt x="38240" y="31855"/>
                </a:cubicBezTo>
                <a:lnTo>
                  <a:pt x="38072" y="31761"/>
                </a:lnTo>
                <a:lnTo>
                  <a:pt x="38072" y="31761"/>
                </a:lnTo>
                <a:cubicBezTo>
                  <a:pt x="38371" y="31930"/>
                  <a:pt x="38746" y="32136"/>
                  <a:pt x="39139" y="32342"/>
                </a:cubicBezTo>
                <a:lnTo>
                  <a:pt x="39439" y="32491"/>
                </a:lnTo>
                <a:lnTo>
                  <a:pt x="39794" y="32679"/>
                </a:lnTo>
                <a:cubicBezTo>
                  <a:pt x="40094" y="32810"/>
                  <a:pt x="40375" y="32941"/>
                  <a:pt x="40618" y="33053"/>
                </a:cubicBezTo>
                <a:lnTo>
                  <a:pt x="40675" y="33034"/>
                </a:lnTo>
                <a:cubicBezTo>
                  <a:pt x="40675" y="33016"/>
                  <a:pt x="40693" y="32997"/>
                  <a:pt x="40693" y="32960"/>
                </a:cubicBezTo>
                <a:lnTo>
                  <a:pt x="40712" y="32810"/>
                </a:lnTo>
                <a:cubicBezTo>
                  <a:pt x="40731" y="32716"/>
                  <a:pt x="40750" y="32641"/>
                  <a:pt x="40750" y="32548"/>
                </a:cubicBezTo>
                <a:cubicBezTo>
                  <a:pt x="40768" y="32454"/>
                  <a:pt x="40750" y="32379"/>
                  <a:pt x="40750" y="32304"/>
                </a:cubicBezTo>
                <a:cubicBezTo>
                  <a:pt x="40750" y="32210"/>
                  <a:pt x="40731" y="32136"/>
                  <a:pt x="40712" y="32061"/>
                </a:cubicBezTo>
                <a:lnTo>
                  <a:pt x="40656" y="31873"/>
                </a:lnTo>
                <a:cubicBezTo>
                  <a:pt x="40618" y="31836"/>
                  <a:pt x="40600" y="31798"/>
                  <a:pt x="40581" y="31761"/>
                </a:cubicBezTo>
                <a:cubicBezTo>
                  <a:pt x="40562" y="31724"/>
                  <a:pt x="40525" y="31667"/>
                  <a:pt x="40487" y="31649"/>
                </a:cubicBezTo>
                <a:lnTo>
                  <a:pt x="40487" y="31649"/>
                </a:lnTo>
                <a:cubicBezTo>
                  <a:pt x="40487" y="31649"/>
                  <a:pt x="40544" y="31649"/>
                  <a:pt x="40600" y="31686"/>
                </a:cubicBezTo>
                <a:cubicBezTo>
                  <a:pt x="40656" y="31724"/>
                  <a:pt x="40693" y="31761"/>
                  <a:pt x="40731" y="31798"/>
                </a:cubicBezTo>
                <a:cubicBezTo>
                  <a:pt x="40544" y="31480"/>
                  <a:pt x="40263" y="31218"/>
                  <a:pt x="39944" y="31012"/>
                </a:cubicBezTo>
                <a:cubicBezTo>
                  <a:pt x="39832" y="30937"/>
                  <a:pt x="39720" y="30862"/>
                  <a:pt x="39588" y="30806"/>
                </a:cubicBezTo>
                <a:cubicBezTo>
                  <a:pt x="39420" y="30656"/>
                  <a:pt x="39233" y="30525"/>
                  <a:pt x="39045" y="30413"/>
                </a:cubicBezTo>
                <a:cubicBezTo>
                  <a:pt x="39064" y="30375"/>
                  <a:pt x="39102" y="30338"/>
                  <a:pt x="39158" y="30338"/>
                </a:cubicBezTo>
                <a:cubicBezTo>
                  <a:pt x="39176" y="30328"/>
                  <a:pt x="39195" y="30324"/>
                  <a:pt x="39214" y="30324"/>
                </a:cubicBezTo>
                <a:cubicBezTo>
                  <a:pt x="39233" y="30324"/>
                  <a:pt x="39251" y="30328"/>
                  <a:pt x="39270" y="30338"/>
                </a:cubicBezTo>
                <a:cubicBezTo>
                  <a:pt x="39326" y="30338"/>
                  <a:pt x="39364" y="30357"/>
                  <a:pt x="39401" y="30375"/>
                </a:cubicBezTo>
                <a:lnTo>
                  <a:pt x="39476" y="30413"/>
                </a:lnTo>
                <a:cubicBezTo>
                  <a:pt x="39501" y="30425"/>
                  <a:pt x="39534" y="30438"/>
                  <a:pt x="39565" y="30456"/>
                </a:cubicBezTo>
                <a:lnTo>
                  <a:pt x="39565" y="30456"/>
                </a:lnTo>
                <a:cubicBezTo>
                  <a:pt x="39453" y="30371"/>
                  <a:pt x="39433" y="30351"/>
                  <a:pt x="39382" y="30300"/>
                </a:cubicBezTo>
                <a:cubicBezTo>
                  <a:pt x="39382" y="30263"/>
                  <a:pt x="39401" y="30207"/>
                  <a:pt x="39420" y="30169"/>
                </a:cubicBezTo>
                <a:lnTo>
                  <a:pt x="39476" y="30038"/>
                </a:lnTo>
                <a:lnTo>
                  <a:pt x="39551" y="29907"/>
                </a:lnTo>
                <a:lnTo>
                  <a:pt x="39551" y="29907"/>
                </a:lnTo>
                <a:cubicBezTo>
                  <a:pt x="39488" y="29970"/>
                  <a:pt x="39366" y="30075"/>
                  <a:pt x="39321" y="30075"/>
                </a:cubicBezTo>
                <a:cubicBezTo>
                  <a:pt x="39299" y="30075"/>
                  <a:pt x="39295" y="30050"/>
                  <a:pt x="39326" y="29982"/>
                </a:cubicBezTo>
                <a:cubicBezTo>
                  <a:pt x="39439" y="29832"/>
                  <a:pt x="39588" y="29720"/>
                  <a:pt x="39757" y="29626"/>
                </a:cubicBezTo>
                <a:cubicBezTo>
                  <a:pt x="39794" y="29589"/>
                  <a:pt x="39869" y="29551"/>
                  <a:pt x="39982" y="29476"/>
                </a:cubicBezTo>
                <a:cubicBezTo>
                  <a:pt x="40057" y="29420"/>
                  <a:pt x="40113" y="29364"/>
                  <a:pt x="40169" y="29308"/>
                </a:cubicBezTo>
                <a:cubicBezTo>
                  <a:pt x="40206" y="29252"/>
                  <a:pt x="40244" y="29214"/>
                  <a:pt x="40263" y="29158"/>
                </a:cubicBezTo>
                <a:cubicBezTo>
                  <a:pt x="40281" y="29121"/>
                  <a:pt x="40300" y="29083"/>
                  <a:pt x="40300" y="29046"/>
                </a:cubicBezTo>
                <a:lnTo>
                  <a:pt x="40300" y="29046"/>
                </a:lnTo>
                <a:cubicBezTo>
                  <a:pt x="40281" y="29064"/>
                  <a:pt x="40281" y="29102"/>
                  <a:pt x="40263" y="29102"/>
                </a:cubicBezTo>
                <a:cubicBezTo>
                  <a:pt x="40244" y="29102"/>
                  <a:pt x="40244" y="29064"/>
                  <a:pt x="40206" y="29008"/>
                </a:cubicBezTo>
                <a:cubicBezTo>
                  <a:pt x="40188" y="28896"/>
                  <a:pt x="40113" y="28709"/>
                  <a:pt x="40057" y="28503"/>
                </a:cubicBezTo>
                <a:lnTo>
                  <a:pt x="40057" y="28503"/>
                </a:lnTo>
                <a:cubicBezTo>
                  <a:pt x="40066" y="28516"/>
                  <a:pt x="40079" y="28520"/>
                  <a:pt x="40095" y="28520"/>
                </a:cubicBezTo>
                <a:cubicBezTo>
                  <a:pt x="40115" y="28520"/>
                  <a:pt x="40138" y="28514"/>
                  <a:pt x="40163" y="28514"/>
                </a:cubicBezTo>
                <a:cubicBezTo>
                  <a:pt x="40194" y="28514"/>
                  <a:pt x="40226" y="28524"/>
                  <a:pt x="40251" y="28570"/>
                </a:cubicBezTo>
                <a:lnTo>
                  <a:pt x="40251" y="28570"/>
                </a:lnTo>
                <a:cubicBezTo>
                  <a:pt x="40115" y="28270"/>
                  <a:pt x="39951" y="27985"/>
                  <a:pt x="39770" y="27701"/>
                </a:cubicBezTo>
                <a:lnTo>
                  <a:pt x="39770" y="27701"/>
                </a:lnTo>
                <a:cubicBezTo>
                  <a:pt x="39783" y="27717"/>
                  <a:pt x="39794" y="27724"/>
                  <a:pt x="39803" y="27724"/>
                </a:cubicBezTo>
                <a:cubicBezTo>
                  <a:pt x="39846" y="27724"/>
                  <a:pt x="39834" y="27556"/>
                  <a:pt x="39794" y="27398"/>
                </a:cubicBezTo>
                <a:cubicBezTo>
                  <a:pt x="39701" y="27267"/>
                  <a:pt x="39626" y="27136"/>
                  <a:pt x="39570" y="26986"/>
                </a:cubicBezTo>
                <a:cubicBezTo>
                  <a:pt x="39439" y="26742"/>
                  <a:pt x="39270" y="26443"/>
                  <a:pt x="39195" y="26330"/>
                </a:cubicBezTo>
                <a:lnTo>
                  <a:pt x="39195" y="26330"/>
                </a:lnTo>
                <a:lnTo>
                  <a:pt x="39401" y="26742"/>
                </a:lnTo>
                <a:cubicBezTo>
                  <a:pt x="39214" y="26368"/>
                  <a:pt x="38970" y="26031"/>
                  <a:pt x="38690" y="25731"/>
                </a:cubicBezTo>
                <a:cubicBezTo>
                  <a:pt x="38409" y="25431"/>
                  <a:pt x="38147" y="25113"/>
                  <a:pt x="37922" y="24776"/>
                </a:cubicBezTo>
                <a:lnTo>
                  <a:pt x="37922" y="24776"/>
                </a:lnTo>
                <a:cubicBezTo>
                  <a:pt x="37968" y="24822"/>
                  <a:pt x="38039" y="24865"/>
                  <a:pt x="38084" y="24865"/>
                </a:cubicBezTo>
                <a:cubicBezTo>
                  <a:pt x="38148" y="24865"/>
                  <a:pt x="38158" y="24775"/>
                  <a:pt x="37959" y="24476"/>
                </a:cubicBezTo>
                <a:cubicBezTo>
                  <a:pt x="37828" y="24364"/>
                  <a:pt x="37529" y="24139"/>
                  <a:pt x="37154" y="23802"/>
                </a:cubicBezTo>
                <a:cubicBezTo>
                  <a:pt x="36892" y="23446"/>
                  <a:pt x="36592" y="23091"/>
                  <a:pt x="36311" y="22735"/>
                </a:cubicBezTo>
                <a:lnTo>
                  <a:pt x="36311" y="22735"/>
                </a:lnTo>
                <a:cubicBezTo>
                  <a:pt x="36779" y="23147"/>
                  <a:pt x="37285" y="23634"/>
                  <a:pt x="37603" y="23971"/>
                </a:cubicBezTo>
                <a:cubicBezTo>
                  <a:pt x="37454" y="23727"/>
                  <a:pt x="37304" y="23503"/>
                  <a:pt x="37135" y="23297"/>
                </a:cubicBezTo>
                <a:cubicBezTo>
                  <a:pt x="37115" y="23256"/>
                  <a:pt x="37111" y="23238"/>
                  <a:pt x="37120" y="23238"/>
                </a:cubicBezTo>
                <a:cubicBezTo>
                  <a:pt x="37157" y="23238"/>
                  <a:pt x="37440" y="23589"/>
                  <a:pt x="37547" y="23727"/>
                </a:cubicBezTo>
                <a:cubicBezTo>
                  <a:pt x="37229" y="23297"/>
                  <a:pt x="36892" y="22866"/>
                  <a:pt x="36555" y="22435"/>
                </a:cubicBezTo>
                <a:cubicBezTo>
                  <a:pt x="36553" y="22439"/>
                  <a:pt x="36550" y="22441"/>
                  <a:pt x="36545" y="22441"/>
                </a:cubicBezTo>
                <a:cubicBezTo>
                  <a:pt x="36447" y="22441"/>
                  <a:pt x="35731" y="21607"/>
                  <a:pt x="35661" y="21607"/>
                </a:cubicBezTo>
                <a:cubicBezTo>
                  <a:pt x="35658" y="21607"/>
                  <a:pt x="35657" y="21608"/>
                  <a:pt x="35656" y="21611"/>
                </a:cubicBezTo>
                <a:cubicBezTo>
                  <a:pt x="36068" y="22042"/>
                  <a:pt x="36461" y="22491"/>
                  <a:pt x="36854" y="22922"/>
                </a:cubicBezTo>
                <a:cubicBezTo>
                  <a:pt x="36853" y="22927"/>
                  <a:pt x="36850" y="22930"/>
                  <a:pt x="36844" y="22930"/>
                </a:cubicBezTo>
                <a:cubicBezTo>
                  <a:pt x="36744" y="22930"/>
                  <a:pt x="35970" y="22200"/>
                  <a:pt x="35263" y="21386"/>
                </a:cubicBezTo>
                <a:cubicBezTo>
                  <a:pt x="35221" y="21319"/>
                  <a:pt x="35224" y="21294"/>
                  <a:pt x="35251" y="21294"/>
                </a:cubicBezTo>
                <a:cubicBezTo>
                  <a:pt x="35317" y="21294"/>
                  <a:pt x="35526" y="21443"/>
                  <a:pt x="35542" y="21443"/>
                </a:cubicBezTo>
                <a:cubicBezTo>
                  <a:pt x="35543" y="21443"/>
                  <a:pt x="35543" y="21443"/>
                  <a:pt x="35543" y="21443"/>
                </a:cubicBezTo>
                <a:cubicBezTo>
                  <a:pt x="35263" y="21162"/>
                  <a:pt x="34982" y="20862"/>
                  <a:pt x="34738" y="20544"/>
                </a:cubicBezTo>
                <a:lnTo>
                  <a:pt x="34738" y="20544"/>
                </a:lnTo>
                <a:lnTo>
                  <a:pt x="35094" y="20900"/>
                </a:lnTo>
                <a:cubicBezTo>
                  <a:pt x="34701" y="20394"/>
                  <a:pt x="34308" y="20169"/>
                  <a:pt x="33877" y="19533"/>
                </a:cubicBezTo>
                <a:cubicBezTo>
                  <a:pt x="33708" y="19345"/>
                  <a:pt x="33446" y="18877"/>
                  <a:pt x="33371" y="18877"/>
                </a:cubicBezTo>
                <a:cubicBezTo>
                  <a:pt x="33484" y="19102"/>
                  <a:pt x="33465" y="19270"/>
                  <a:pt x="33371" y="19345"/>
                </a:cubicBezTo>
                <a:lnTo>
                  <a:pt x="32772" y="18652"/>
                </a:lnTo>
                <a:lnTo>
                  <a:pt x="32772" y="18652"/>
                </a:lnTo>
                <a:lnTo>
                  <a:pt x="32828" y="18671"/>
                </a:lnTo>
                <a:lnTo>
                  <a:pt x="32716" y="18540"/>
                </a:lnTo>
                <a:lnTo>
                  <a:pt x="32697" y="18559"/>
                </a:lnTo>
                <a:cubicBezTo>
                  <a:pt x="32491" y="18334"/>
                  <a:pt x="32285" y="18091"/>
                  <a:pt x="32098" y="17866"/>
                </a:cubicBezTo>
                <a:cubicBezTo>
                  <a:pt x="32098" y="17856"/>
                  <a:pt x="32103" y="17851"/>
                  <a:pt x="32111" y="17851"/>
                </a:cubicBezTo>
                <a:cubicBezTo>
                  <a:pt x="32179" y="17851"/>
                  <a:pt x="32481" y="18121"/>
                  <a:pt x="32546" y="18121"/>
                </a:cubicBezTo>
                <a:cubicBezTo>
                  <a:pt x="32565" y="18121"/>
                  <a:pt x="32564" y="18097"/>
                  <a:pt x="32529" y="18034"/>
                </a:cubicBezTo>
                <a:cubicBezTo>
                  <a:pt x="32435" y="17978"/>
                  <a:pt x="32341" y="17885"/>
                  <a:pt x="32248" y="17810"/>
                </a:cubicBezTo>
                <a:cubicBezTo>
                  <a:pt x="32098" y="17566"/>
                  <a:pt x="32379" y="17866"/>
                  <a:pt x="31985" y="17398"/>
                </a:cubicBezTo>
                <a:cubicBezTo>
                  <a:pt x="31893" y="17371"/>
                  <a:pt x="31557" y="16905"/>
                  <a:pt x="31553" y="16905"/>
                </a:cubicBezTo>
                <a:lnTo>
                  <a:pt x="31553" y="16905"/>
                </a:lnTo>
                <a:cubicBezTo>
                  <a:pt x="31551" y="16905"/>
                  <a:pt x="31607" y="16985"/>
                  <a:pt x="31761" y="17210"/>
                </a:cubicBezTo>
                <a:cubicBezTo>
                  <a:pt x="31367" y="16780"/>
                  <a:pt x="31386" y="16724"/>
                  <a:pt x="30974" y="16180"/>
                </a:cubicBezTo>
                <a:lnTo>
                  <a:pt x="30974" y="16180"/>
                </a:lnTo>
                <a:cubicBezTo>
                  <a:pt x="30982" y="16207"/>
                  <a:pt x="30978" y="16219"/>
                  <a:pt x="30965" y="16219"/>
                </a:cubicBezTo>
                <a:cubicBezTo>
                  <a:pt x="30913" y="16219"/>
                  <a:pt x="30712" y="16027"/>
                  <a:pt x="30487" y="15787"/>
                </a:cubicBezTo>
                <a:cubicBezTo>
                  <a:pt x="30337" y="15581"/>
                  <a:pt x="30188" y="15375"/>
                  <a:pt x="30038" y="15188"/>
                </a:cubicBezTo>
                <a:cubicBezTo>
                  <a:pt x="30038" y="15169"/>
                  <a:pt x="30019" y="15151"/>
                  <a:pt x="30019" y="15151"/>
                </a:cubicBezTo>
                <a:cubicBezTo>
                  <a:pt x="29345" y="14158"/>
                  <a:pt x="29027" y="13615"/>
                  <a:pt x="28409" y="12697"/>
                </a:cubicBezTo>
                <a:cubicBezTo>
                  <a:pt x="28393" y="12602"/>
                  <a:pt x="28203" y="12267"/>
                  <a:pt x="28235" y="12267"/>
                </a:cubicBezTo>
                <a:cubicBezTo>
                  <a:pt x="28241" y="12267"/>
                  <a:pt x="28254" y="12278"/>
                  <a:pt x="28278" y="12304"/>
                </a:cubicBezTo>
                <a:cubicBezTo>
                  <a:pt x="28128" y="12136"/>
                  <a:pt x="27997" y="11967"/>
                  <a:pt x="27884" y="11780"/>
                </a:cubicBezTo>
                <a:cubicBezTo>
                  <a:pt x="27828" y="11664"/>
                  <a:pt x="27811" y="11619"/>
                  <a:pt x="27818" y="11619"/>
                </a:cubicBezTo>
                <a:cubicBezTo>
                  <a:pt x="27840" y="11619"/>
                  <a:pt x="28110" y="12069"/>
                  <a:pt x="28150" y="12069"/>
                </a:cubicBezTo>
                <a:cubicBezTo>
                  <a:pt x="28160" y="12069"/>
                  <a:pt x="28155" y="12040"/>
                  <a:pt x="28128" y="11967"/>
                </a:cubicBezTo>
                <a:cubicBezTo>
                  <a:pt x="28053" y="11948"/>
                  <a:pt x="27585" y="11237"/>
                  <a:pt x="27304" y="10843"/>
                </a:cubicBezTo>
                <a:lnTo>
                  <a:pt x="27304" y="10843"/>
                </a:lnTo>
                <a:cubicBezTo>
                  <a:pt x="27304" y="10993"/>
                  <a:pt x="27866" y="11798"/>
                  <a:pt x="28165" y="12192"/>
                </a:cubicBezTo>
                <a:cubicBezTo>
                  <a:pt x="28161" y="12194"/>
                  <a:pt x="28157" y="12195"/>
                  <a:pt x="28152" y="12195"/>
                </a:cubicBezTo>
                <a:cubicBezTo>
                  <a:pt x="28108" y="12195"/>
                  <a:pt x="28021" y="12122"/>
                  <a:pt x="27903" y="12004"/>
                </a:cubicBezTo>
                <a:cubicBezTo>
                  <a:pt x="27285" y="10993"/>
                  <a:pt x="26667" y="9982"/>
                  <a:pt x="26068" y="8952"/>
                </a:cubicBezTo>
                <a:cubicBezTo>
                  <a:pt x="25693" y="8259"/>
                  <a:pt x="24682" y="6536"/>
                  <a:pt x="24176" y="5506"/>
                </a:cubicBezTo>
                <a:cubicBezTo>
                  <a:pt x="24083" y="5375"/>
                  <a:pt x="23952" y="5169"/>
                  <a:pt x="23896" y="5113"/>
                </a:cubicBezTo>
                <a:cubicBezTo>
                  <a:pt x="23296" y="4027"/>
                  <a:pt x="22734" y="2959"/>
                  <a:pt x="22116" y="1892"/>
                </a:cubicBezTo>
                <a:cubicBezTo>
                  <a:pt x="21967" y="1611"/>
                  <a:pt x="21854" y="1368"/>
                  <a:pt x="21742" y="1162"/>
                </a:cubicBezTo>
                <a:cubicBezTo>
                  <a:pt x="21761" y="1162"/>
                  <a:pt x="21779" y="1162"/>
                  <a:pt x="21779" y="1143"/>
                </a:cubicBezTo>
                <a:cubicBezTo>
                  <a:pt x="21686" y="993"/>
                  <a:pt x="21592" y="843"/>
                  <a:pt x="21499" y="694"/>
                </a:cubicBezTo>
                <a:cubicBezTo>
                  <a:pt x="21480" y="656"/>
                  <a:pt x="21461" y="619"/>
                  <a:pt x="21442" y="600"/>
                </a:cubicBezTo>
                <a:lnTo>
                  <a:pt x="21442" y="600"/>
                </a:lnTo>
                <a:cubicBezTo>
                  <a:pt x="21455" y="600"/>
                  <a:pt x="21509" y="666"/>
                  <a:pt x="21521" y="666"/>
                </a:cubicBezTo>
                <a:cubicBezTo>
                  <a:pt x="21528" y="666"/>
                  <a:pt x="21523" y="650"/>
                  <a:pt x="21499" y="600"/>
                </a:cubicBezTo>
                <a:cubicBezTo>
                  <a:pt x="21442" y="562"/>
                  <a:pt x="21386" y="506"/>
                  <a:pt x="21330" y="450"/>
                </a:cubicBezTo>
                <a:cubicBezTo>
                  <a:pt x="21124" y="188"/>
                  <a:pt x="20862" y="76"/>
                  <a:pt x="20375" y="38"/>
                </a:cubicBezTo>
                <a:lnTo>
                  <a:pt x="20300" y="38"/>
                </a:lnTo>
                <a:cubicBezTo>
                  <a:pt x="20113" y="19"/>
                  <a:pt x="19925" y="1"/>
                  <a:pt x="1968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11"/>
          <p:cNvSpPr/>
          <p:nvPr/>
        </p:nvSpPr>
        <p:spPr>
          <a:xfrm rot="-3040573">
            <a:off x="5532143" y="-739444"/>
            <a:ext cx="6089015" cy="5994333"/>
          </a:xfrm>
          <a:custGeom>
            <a:avLst/>
            <a:gdLst/>
            <a:ahLst/>
            <a:cxnLst/>
            <a:rect l="l" t="t" r="r" b="b"/>
            <a:pathLst>
              <a:path w="44514" h="43821" extrusionOk="0">
                <a:moveTo>
                  <a:pt x="8727" y="20768"/>
                </a:moveTo>
                <a:lnTo>
                  <a:pt x="8727" y="20768"/>
                </a:lnTo>
                <a:cubicBezTo>
                  <a:pt x="8731" y="20773"/>
                  <a:pt x="8735" y="20778"/>
                  <a:pt x="8739" y="20783"/>
                </a:cubicBezTo>
                <a:lnTo>
                  <a:pt x="8739" y="20783"/>
                </a:lnTo>
                <a:cubicBezTo>
                  <a:pt x="8735" y="20778"/>
                  <a:pt x="8731" y="20773"/>
                  <a:pt x="8727" y="20768"/>
                </a:cubicBezTo>
                <a:close/>
                <a:moveTo>
                  <a:pt x="40251" y="28570"/>
                </a:moveTo>
                <a:cubicBezTo>
                  <a:pt x="40255" y="28579"/>
                  <a:pt x="40259" y="28587"/>
                  <a:pt x="40263" y="28596"/>
                </a:cubicBezTo>
                <a:cubicBezTo>
                  <a:pt x="40259" y="28586"/>
                  <a:pt x="40255" y="28578"/>
                  <a:pt x="40251" y="28570"/>
                </a:cubicBezTo>
                <a:close/>
                <a:moveTo>
                  <a:pt x="39565" y="30456"/>
                </a:moveTo>
                <a:cubicBezTo>
                  <a:pt x="39578" y="30465"/>
                  <a:pt x="39592" y="30476"/>
                  <a:pt x="39607" y="30488"/>
                </a:cubicBezTo>
                <a:cubicBezTo>
                  <a:pt x="39595" y="30475"/>
                  <a:pt x="39580" y="30465"/>
                  <a:pt x="39565" y="30456"/>
                </a:cubicBezTo>
                <a:close/>
                <a:moveTo>
                  <a:pt x="37504" y="31382"/>
                </a:moveTo>
                <a:cubicBezTo>
                  <a:pt x="37499" y="31382"/>
                  <a:pt x="37494" y="31383"/>
                  <a:pt x="37491" y="31387"/>
                </a:cubicBezTo>
                <a:cubicBezTo>
                  <a:pt x="37547" y="31411"/>
                  <a:pt x="37602" y="31438"/>
                  <a:pt x="37657" y="31466"/>
                </a:cubicBezTo>
                <a:lnTo>
                  <a:pt x="37657" y="31466"/>
                </a:lnTo>
                <a:cubicBezTo>
                  <a:pt x="37577" y="31413"/>
                  <a:pt x="37529" y="31382"/>
                  <a:pt x="37504" y="31382"/>
                </a:cubicBezTo>
                <a:close/>
                <a:moveTo>
                  <a:pt x="39963" y="35975"/>
                </a:moveTo>
                <a:lnTo>
                  <a:pt x="39963" y="35975"/>
                </a:lnTo>
                <a:cubicBezTo>
                  <a:pt x="40094" y="36106"/>
                  <a:pt x="40225" y="36274"/>
                  <a:pt x="40356" y="36443"/>
                </a:cubicBezTo>
                <a:lnTo>
                  <a:pt x="40338" y="36443"/>
                </a:lnTo>
                <a:cubicBezTo>
                  <a:pt x="40206" y="36293"/>
                  <a:pt x="40075" y="36143"/>
                  <a:pt x="39963" y="35975"/>
                </a:cubicBezTo>
                <a:close/>
                <a:moveTo>
                  <a:pt x="40288" y="36534"/>
                </a:moveTo>
                <a:cubicBezTo>
                  <a:pt x="40320" y="36534"/>
                  <a:pt x="40424" y="36619"/>
                  <a:pt x="40544" y="36705"/>
                </a:cubicBezTo>
                <a:lnTo>
                  <a:pt x="40717" y="36973"/>
                </a:lnTo>
                <a:lnTo>
                  <a:pt x="40717" y="36973"/>
                </a:lnTo>
                <a:lnTo>
                  <a:pt x="40656" y="36930"/>
                </a:lnTo>
                <a:lnTo>
                  <a:pt x="40281" y="36536"/>
                </a:lnTo>
                <a:cubicBezTo>
                  <a:pt x="40283" y="36535"/>
                  <a:pt x="40285" y="36534"/>
                  <a:pt x="40288" y="36534"/>
                </a:cubicBezTo>
                <a:close/>
                <a:moveTo>
                  <a:pt x="26367" y="38072"/>
                </a:moveTo>
                <a:cubicBezTo>
                  <a:pt x="26405" y="38091"/>
                  <a:pt x="26442" y="38109"/>
                  <a:pt x="26461" y="38128"/>
                </a:cubicBezTo>
                <a:lnTo>
                  <a:pt x="26517" y="38166"/>
                </a:lnTo>
                <a:cubicBezTo>
                  <a:pt x="26517" y="38184"/>
                  <a:pt x="26517" y="38203"/>
                  <a:pt x="26517" y="38222"/>
                </a:cubicBezTo>
                <a:cubicBezTo>
                  <a:pt x="26461" y="38166"/>
                  <a:pt x="26405" y="38128"/>
                  <a:pt x="26367" y="38109"/>
                </a:cubicBezTo>
                <a:cubicBezTo>
                  <a:pt x="26330" y="38072"/>
                  <a:pt x="26367" y="38091"/>
                  <a:pt x="26367" y="38072"/>
                </a:cubicBezTo>
                <a:close/>
                <a:moveTo>
                  <a:pt x="26536" y="38240"/>
                </a:moveTo>
                <a:lnTo>
                  <a:pt x="26536" y="38240"/>
                </a:lnTo>
                <a:cubicBezTo>
                  <a:pt x="26537" y="38247"/>
                  <a:pt x="26538" y="38254"/>
                  <a:pt x="26539" y="38261"/>
                </a:cubicBezTo>
                <a:lnTo>
                  <a:pt x="26539" y="38261"/>
                </a:lnTo>
                <a:cubicBezTo>
                  <a:pt x="26560" y="38271"/>
                  <a:pt x="26579" y="38283"/>
                  <a:pt x="26599" y="38296"/>
                </a:cubicBezTo>
                <a:lnTo>
                  <a:pt x="26599" y="38296"/>
                </a:lnTo>
                <a:cubicBezTo>
                  <a:pt x="26576" y="38278"/>
                  <a:pt x="26555" y="38259"/>
                  <a:pt x="26536" y="38240"/>
                </a:cubicBezTo>
                <a:close/>
                <a:moveTo>
                  <a:pt x="26536" y="38259"/>
                </a:moveTo>
                <a:lnTo>
                  <a:pt x="26536" y="38259"/>
                </a:lnTo>
                <a:cubicBezTo>
                  <a:pt x="26540" y="38280"/>
                  <a:pt x="26544" y="38302"/>
                  <a:pt x="26549" y="38325"/>
                </a:cubicBezTo>
                <a:lnTo>
                  <a:pt x="26549" y="38325"/>
                </a:lnTo>
                <a:cubicBezTo>
                  <a:pt x="26545" y="38304"/>
                  <a:pt x="26542" y="38283"/>
                  <a:pt x="26539" y="38261"/>
                </a:cubicBezTo>
                <a:lnTo>
                  <a:pt x="26539" y="38261"/>
                </a:lnTo>
                <a:cubicBezTo>
                  <a:pt x="26538" y="38260"/>
                  <a:pt x="26537" y="38260"/>
                  <a:pt x="26536" y="38259"/>
                </a:cubicBezTo>
                <a:close/>
                <a:moveTo>
                  <a:pt x="26599" y="38296"/>
                </a:moveTo>
                <a:lnTo>
                  <a:pt x="26599" y="38296"/>
                </a:lnTo>
                <a:cubicBezTo>
                  <a:pt x="26644" y="38332"/>
                  <a:pt x="26698" y="38365"/>
                  <a:pt x="26761" y="38390"/>
                </a:cubicBezTo>
                <a:cubicBezTo>
                  <a:pt x="26695" y="38364"/>
                  <a:pt x="26647" y="38328"/>
                  <a:pt x="26599" y="38296"/>
                </a:cubicBezTo>
                <a:close/>
                <a:moveTo>
                  <a:pt x="33933" y="39458"/>
                </a:moveTo>
                <a:lnTo>
                  <a:pt x="33933" y="39458"/>
                </a:lnTo>
                <a:cubicBezTo>
                  <a:pt x="34176" y="39645"/>
                  <a:pt x="34401" y="39832"/>
                  <a:pt x="34626" y="40057"/>
                </a:cubicBezTo>
                <a:cubicBezTo>
                  <a:pt x="34382" y="39888"/>
                  <a:pt x="34214" y="39720"/>
                  <a:pt x="34008" y="39551"/>
                </a:cubicBezTo>
                <a:lnTo>
                  <a:pt x="34008" y="39551"/>
                </a:lnTo>
                <a:lnTo>
                  <a:pt x="34476" y="40019"/>
                </a:lnTo>
                <a:cubicBezTo>
                  <a:pt x="34326" y="39907"/>
                  <a:pt x="34195" y="39813"/>
                  <a:pt x="34083" y="39720"/>
                </a:cubicBezTo>
                <a:lnTo>
                  <a:pt x="33933" y="39458"/>
                </a:lnTo>
                <a:close/>
                <a:moveTo>
                  <a:pt x="41854" y="42136"/>
                </a:moveTo>
                <a:lnTo>
                  <a:pt x="41854" y="42136"/>
                </a:lnTo>
                <a:cubicBezTo>
                  <a:pt x="41948" y="42267"/>
                  <a:pt x="42060" y="42454"/>
                  <a:pt x="42154" y="42641"/>
                </a:cubicBezTo>
                <a:cubicBezTo>
                  <a:pt x="42229" y="42772"/>
                  <a:pt x="42285" y="42922"/>
                  <a:pt x="42323" y="43072"/>
                </a:cubicBezTo>
                <a:cubicBezTo>
                  <a:pt x="42135" y="42772"/>
                  <a:pt x="41985" y="42454"/>
                  <a:pt x="41854" y="42136"/>
                </a:cubicBezTo>
                <a:close/>
                <a:moveTo>
                  <a:pt x="33671" y="43203"/>
                </a:moveTo>
                <a:cubicBezTo>
                  <a:pt x="33695" y="43218"/>
                  <a:pt x="33721" y="43233"/>
                  <a:pt x="33746" y="43247"/>
                </a:cubicBezTo>
                <a:lnTo>
                  <a:pt x="33746" y="43247"/>
                </a:lnTo>
                <a:cubicBezTo>
                  <a:pt x="33721" y="43232"/>
                  <a:pt x="33696" y="43218"/>
                  <a:pt x="33671" y="43203"/>
                </a:cubicBezTo>
                <a:close/>
                <a:moveTo>
                  <a:pt x="19270" y="1"/>
                </a:moveTo>
                <a:lnTo>
                  <a:pt x="19064" y="19"/>
                </a:lnTo>
                <a:cubicBezTo>
                  <a:pt x="16405" y="207"/>
                  <a:pt x="12866" y="1742"/>
                  <a:pt x="10674" y="2604"/>
                </a:cubicBezTo>
                <a:cubicBezTo>
                  <a:pt x="6611" y="4233"/>
                  <a:pt x="4495" y="7641"/>
                  <a:pt x="0" y="9046"/>
                </a:cubicBezTo>
                <a:cubicBezTo>
                  <a:pt x="56" y="9495"/>
                  <a:pt x="188" y="9926"/>
                  <a:pt x="412" y="10338"/>
                </a:cubicBezTo>
                <a:cubicBezTo>
                  <a:pt x="467" y="10555"/>
                  <a:pt x="538" y="10807"/>
                  <a:pt x="492" y="10807"/>
                </a:cubicBezTo>
                <a:cubicBezTo>
                  <a:pt x="491" y="10807"/>
                  <a:pt x="489" y="10807"/>
                  <a:pt x="487" y="10806"/>
                </a:cubicBezTo>
                <a:lnTo>
                  <a:pt x="487" y="10806"/>
                </a:lnTo>
                <a:cubicBezTo>
                  <a:pt x="918" y="11330"/>
                  <a:pt x="1349" y="12360"/>
                  <a:pt x="2210" y="13147"/>
                </a:cubicBezTo>
                <a:cubicBezTo>
                  <a:pt x="2241" y="13195"/>
                  <a:pt x="2248" y="13212"/>
                  <a:pt x="2241" y="13212"/>
                </a:cubicBezTo>
                <a:cubicBezTo>
                  <a:pt x="2225" y="13212"/>
                  <a:pt x="2111" y="13087"/>
                  <a:pt x="2093" y="13087"/>
                </a:cubicBezTo>
                <a:cubicBezTo>
                  <a:pt x="2089" y="13087"/>
                  <a:pt x="2090" y="13093"/>
                  <a:pt x="2098" y="13109"/>
                </a:cubicBezTo>
                <a:cubicBezTo>
                  <a:pt x="2416" y="13390"/>
                  <a:pt x="2678" y="13727"/>
                  <a:pt x="2903" y="14083"/>
                </a:cubicBezTo>
                <a:lnTo>
                  <a:pt x="2847" y="14027"/>
                </a:lnTo>
                <a:lnTo>
                  <a:pt x="2847" y="14027"/>
                </a:lnTo>
                <a:cubicBezTo>
                  <a:pt x="3952" y="15431"/>
                  <a:pt x="4401" y="16049"/>
                  <a:pt x="5731" y="17585"/>
                </a:cubicBezTo>
                <a:lnTo>
                  <a:pt x="5674" y="17454"/>
                </a:lnTo>
                <a:lnTo>
                  <a:pt x="5674" y="17454"/>
                </a:lnTo>
                <a:cubicBezTo>
                  <a:pt x="5974" y="17772"/>
                  <a:pt x="6012" y="17847"/>
                  <a:pt x="6143" y="17997"/>
                </a:cubicBezTo>
                <a:cubicBezTo>
                  <a:pt x="6193" y="18038"/>
                  <a:pt x="6219" y="18056"/>
                  <a:pt x="6226" y="18056"/>
                </a:cubicBezTo>
                <a:cubicBezTo>
                  <a:pt x="6272" y="18056"/>
                  <a:pt x="5568" y="17337"/>
                  <a:pt x="5639" y="17337"/>
                </a:cubicBezTo>
                <a:cubicBezTo>
                  <a:pt x="5648" y="17337"/>
                  <a:pt x="5671" y="17350"/>
                  <a:pt x="5712" y="17379"/>
                </a:cubicBezTo>
                <a:cubicBezTo>
                  <a:pt x="6068" y="17866"/>
                  <a:pt x="6461" y="18315"/>
                  <a:pt x="6892" y="18746"/>
                </a:cubicBezTo>
                <a:cubicBezTo>
                  <a:pt x="7397" y="19289"/>
                  <a:pt x="7903" y="19813"/>
                  <a:pt x="7978" y="19982"/>
                </a:cubicBezTo>
                <a:cubicBezTo>
                  <a:pt x="8121" y="20131"/>
                  <a:pt x="8170" y="20173"/>
                  <a:pt x="8182" y="20173"/>
                </a:cubicBezTo>
                <a:cubicBezTo>
                  <a:pt x="8197" y="20173"/>
                  <a:pt x="8151" y="20102"/>
                  <a:pt x="8169" y="20102"/>
                </a:cubicBezTo>
                <a:cubicBezTo>
                  <a:pt x="8182" y="20102"/>
                  <a:pt x="8232" y="20142"/>
                  <a:pt x="8371" y="20282"/>
                </a:cubicBezTo>
                <a:lnTo>
                  <a:pt x="8465" y="20431"/>
                </a:lnTo>
                <a:lnTo>
                  <a:pt x="8615" y="20525"/>
                </a:lnTo>
                <a:cubicBezTo>
                  <a:pt x="8933" y="20843"/>
                  <a:pt x="9045" y="21031"/>
                  <a:pt x="9027" y="21068"/>
                </a:cubicBezTo>
                <a:cubicBezTo>
                  <a:pt x="8955" y="20997"/>
                  <a:pt x="8817" y="20875"/>
                  <a:pt x="8739" y="20783"/>
                </a:cubicBezTo>
                <a:lnTo>
                  <a:pt x="8739" y="20783"/>
                </a:lnTo>
                <a:cubicBezTo>
                  <a:pt x="9080" y="21195"/>
                  <a:pt x="9759" y="21820"/>
                  <a:pt x="9963" y="22023"/>
                </a:cubicBezTo>
                <a:lnTo>
                  <a:pt x="9570" y="21592"/>
                </a:lnTo>
                <a:lnTo>
                  <a:pt x="9570" y="21592"/>
                </a:lnTo>
                <a:cubicBezTo>
                  <a:pt x="10880" y="22885"/>
                  <a:pt x="12416" y="24514"/>
                  <a:pt x="13652" y="25769"/>
                </a:cubicBezTo>
                <a:lnTo>
                  <a:pt x="13596" y="25656"/>
                </a:lnTo>
                <a:lnTo>
                  <a:pt x="13596" y="25656"/>
                </a:lnTo>
                <a:cubicBezTo>
                  <a:pt x="14532" y="26630"/>
                  <a:pt x="14289" y="26480"/>
                  <a:pt x="15244" y="27585"/>
                </a:cubicBezTo>
                <a:lnTo>
                  <a:pt x="15206" y="27548"/>
                </a:lnTo>
                <a:lnTo>
                  <a:pt x="15206" y="27548"/>
                </a:lnTo>
                <a:cubicBezTo>
                  <a:pt x="15450" y="27810"/>
                  <a:pt x="15693" y="28091"/>
                  <a:pt x="15918" y="28372"/>
                </a:cubicBezTo>
                <a:cubicBezTo>
                  <a:pt x="15880" y="28331"/>
                  <a:pt x="15861" y="28314"/>
                  <a:pt x="15855" y="28314"/>
                </a:cubicBezTo>
                <a:cubicBezTo>
                  <a:pt x="15827" y="28314"/>
                  <a:pt x="16082" y="28674"/>
                  <a:pt x="16054" y="28674"/>
                </a:cubicBezTo>
                <a:cubicBezTo>
                  <a:pt x="16047" y="28674"/>
                  <a:pt x="16017" y="28646"/>
                  <a:pt x="15955" y="28578"/>
                </a:cubicBezTo>
                <a:lnTo>
                  <a:pt x="15955" y="28578"/>
                </a:lnTo>
                <a:cubicBezTo>
                  <a:pt x="16311" y="29027"/>
                  <a:pt x="16686" y="29439"/>
                  <a:pt x="17098" y="29832"/>
                </a:cubicBezTo>
                <a:lnTo>
                  <a:pt x="17191" y="30038"/>
                </a:lnTo>
                <a:cubicBezTo>
                  <a:pt x="17454" y="30282"/>
                  <a:pt x="17697" y="30563"/>
                  <a:pt x="17903" y="30862"/>
                </a:cubicBezTo>
                <a:cubicBezTo>
                  <a:pt x="17813" y="30755"/>
                  <a:pt x="17776" y="30717"/>
                  <a:pt x="17767" y="30717"/>
                </a:cubicBezTo>
                <a:cubicBezTo>
                  <a:pt x="17747" y="30717"/>
                  <a:pt x="17875" y="30915"/>
                  <a:pt x="17847" y="30915"/>
                </a:cubicBezTo>
                <a:cubicBezTo>
                  <a:pt x="17834" y="30915"/>
                  <a:pt x="17788" y="30873"/>
                  <a:pt x="17678" y="30750"/>
                </a:cubicBezTo>
                <a:lnTo>
                  <a:pt x="17678" y="30750"/>
                </a:lnTo>
                <a:cubicBezTo>
                  <a:pt x="18502" y="32023"/>
                  <a:pt x="19139" y="32510"/>
                  <a:pt x="19420" y="33147"/>
                </a:cubicBezTo>
                <a:cubicBezTo>
                  <a:pt x="19496" y="33213"/>
                  <a:pt x="19538" y="33241"/>
                  <a:pt x="19555" y="33241"/>
                </a:cubicBezTo>
                <a:cubicBezTo>
                  <a:pt x="19649" y="33241"/>
                  <a:pt x="18905" y="32322"/>
                  <a:pt x="18916" y="32322"/>
                </a:cubicBezTo>
                <a:lnTo>
                  <a:pt x="18916" y="32322"/>
                </a:lnTo>
                <a:cubicBezTo>
                  <a:pt x="18918" y="32322"/>
                  <a:pt x="18929" y="32334"/>
                  <a:pt x="18952" y="32360"/>
                </a:cubicBezTo>
                <a:cubicBezTo>
                  <a:pt x="18927" y="32315"/>
                  <a:pt x="18923" y="32295"/>
                  <a:pt x="18933" y="32295"/>
                </a:cubicBezTo>
                <a:cubicBezTo>
                  <a:pt x="18987" y="32295"/>
                  <a:pt x="19446" y="32833"/>
                  <a:pt x="19682" y="33147"/>
                </a:cubicBezTo>
                <a:cubicBezTo>
                  <a:pt x="19975" y="33532"/>
                  <a:pt x="20035" y="33881"/>
                  <a:pt x="20811" y="34792"/>
                </a:cubicBezTo>
                <a:lnTo>
                  <a:pt x="20811" y="34792"/>
                </a:lnTo>
                <a:cubicBezTo>
                  <a:pt x="20773" y="34750"/>
                  <a:pt x="20748" y="34732"/>
                  <a:pt x="20693" y="34664"/>
                </a:cubicBezTo>
                <a:lnTo>
                  <a:pt x="20693" y="34664"/>
                </a:lnTo>
                <a:cubicBezTo>
                  <a:pt x="20955" y="35038"/>
                  <a:pt x="21330" y="35338"/>
                  <a:pt x="21630" y="35787"/>
                </a:cubicBezTo>
                <a:cubicBezTo>
                  <a:pt x="21910" y="35993"/>
                  <a:pt x="22098" y="36368"/>
                  <a:pt x="22266" y="36368"/>
                </a:cubicBezTo>
                <a:lnTo>
                  <a:pt x="21499" y="35525"/>
                </a:lnTo>
                <a:lnTo>
                  <a:pt x="21499" y="35525"/>
                </a:lnTo>
                <a:cubicBezTo>
                  <a:pt x="21723" y="35750"/>
                  <a:pt x="21948" y="35993"/>
                  <a:pt x="22210" y="36237"/>
                </a:cubicBezTo>
                <a:cubicBezTo>
                  <a:pt x="22454" y="36499"/>
                  <a:pt x="22753" y="36817"/>
                  <a:pt x="23146" y="37210"/>
                </a:cubicBezTo>
                <a:cubicBezTo>
                  <a:pt x="22959" y="37079"/>
                  <a:pt x="22791" y="36948"/>
                  <a:pt x="22641" y="36799"/>
                </a:cubicBezTo>
                <a:lnTo>
                  <a:pt x="22641" y="36799"/>
                </a:lnTo>
                <a:cubicBezTo>
                  <a:pt x="22847" y="37042"/>
                  <a:pt x="23090" y="37248"/>
                  <a:pt x="23334" y="37454"/>
                </a:cubicBezTo>
                <a:cubicBezTo>
                  <a:pt x="23072" y="37323"/>
                  <a:pt x="22847" y="37136"/>
                  <a:pt x="22641" y="36911"/>
                </a:cubicBezTo>
                <a:cubicBezTo>
                  <a:pt x="22341" y="36611"/>
                  <a:pt x="22023" y="36218"/>
                  <a:pt x="21761" y="35975"/>
                </a:cubicBezTo>
                <a:lnTo>
                  <a:pt x="21761" y="35975"/>
                </a:lnTo>
                <a:cubicBezTo>
                  <a:pt x="21910" y="36199"/>
                  <a:pt x="22079" y="36387"/>
                  <a:pt x="22248" y="36574"/>
                </a:cubicBezTo>
                <a:cubicBezTo>
                  <a:pt x="22375" y="36715"/>
                  <a:pt x="22470" y="36813"/>
                  <a:pt x="22437" y="36813"/>
                </a:cubicBezTo>
                <a:cubicBezTo>
                  <a:pt x="22426" y="36813"/>
                  <a:pt x="22401" y="36803"/>
                  <a:pt x="22360" y="36780"/>
                </a:cubicBezTo>
                <a:lnTo>
                  <a:pt x="22360" y="36780"/>
                </a:lnTo>
                <a:cubicBezTo>
                  <a:pt x="22622" y="36967"/>
                  <a:pt x="22866" y="37173"/>
                  <a:pt x="23090" y="37398"/>
                </a:cubicBezTo>
                <a:cubicBezTo>
                  <a:pt x="23409" y="37697"/>
                  <a:pt x="23802" y="37922"/>
                  <a:pt x="24214" y="38072"/>
                </a:cubicBezTo>
                <a:lnTo>
                  <a:pt x="24120" y="38091"/>
                </a:lnTo>
                <a:cubicBezTo>
                  <a:pt x="24345" y="38166"/>
                  <a:pt x="24551" y="38259"/>
                  <a:pt x="24776" y="38353"/>
                </a:cubicBezTo>
                <a:cubicBezTo>
                  <a:pt x="24607" y="38297"/>
                  <a:pt x="24476" y="38259"/>
                  <a:pt x="24326" y="38222"/>
                </a:cubicBezTo>
                <a:lnTo>
                  <a:pt x="24326" y="38222"/>
                </a:lnTo>
                <a:cubicBezTo>
                  <a:pt x="24607" y="38315"/>
                  <a:pt x="24851" y="38446"/>
                  <a:pt x="25206" y="38596"/>
                </a:cubicBezTo>
                <a:cubicBezTo>
                  <a:pt x="25244" y="38615"/>
                  <a:pt x="25300" y="38634"/>
                  <a:pt x="25337" y="38652"/>
                </a:cubicBezTo>
                <a:cubicBezTo>
                  <a:pt x="25394" y="38652"/>
                  <a:pt x="25431" y="38671"/>
                  <a:pt x="25506" y="38690"/>
                </a:cubicBezTo>
                <a:cubicBezTo>
                  <a:pt x="25637" y="38690"/>
                  <a:pt x="25768" y="38709"/>
                  <a:pt x="25899" y="38709"/>
                </a:cubicBezTo>
                <a:cubicBezTo>
                  <a:pt x="26012" y="38690"/>
                  <a:pt x="26143" y="38671"/>
                  <a:pt x="26255" y="38652"/>
                </a:cubicBezTo>
                <a:cubicBezTo>
                  <a:pt x="26367" y="38634"/>
                  <a:pt x="26480" y="38596"/>
                  <a:pt x="26592" y="38559"/>
                </a:cubicBezTo>
                <a:cubicBezTo>
                  <a:pt x="26578" y="38486"/>
                  <a:pt x="26563" y="38402"/>
                  <a:pt x="26549" y="38325"/>
                </a:cubicBezTo>
                <a:lnTo>
                  <a:pt x="26549" y="38325"/>
                </a:lnTo>
                <a:cubicBezTo>
                  <a:pt x="26562" y="38413"/>
                  <a:pt x="26573" y="38482"/>
                  <a:pt x="26573" y="38540"/>
                </a:cubicBezTo>
                <a:cubicBezTo>
                  <a:pt x="26499" y="38578"/>
                  <a:pt x="26424" y="38596"/>
                  <a:pt x="26349" y="38615"/>
                </a:cubicBezTo>
                <a:lnTo>
                  <a:pt x="26143" y="38652"/>
                </a:lnTo>
                <a:cubicBezTo>
                  <a:pt x="26049" y="38671"/>
                  <a:pt x="25974" y="38671"/>
                  <a:pt x="25881" y="38671"/>
                </a:cubicBezTo>
                <a:cubicBezTo>
                  <a:pt x="25768" y="38671"/>
                  <a:pt x="25768" y="38671"/>
                  <a:pt x="25787" y="38652"/>
                </a:cubicBezTo>
                <a:cubicBezTo>
                  <a:pt x="25806" y="38634"/>
                  <a:pt x="25862" y="38634"/>
                  <a:pt x="25843" y="38615"/>
                </a:cubicBezTo>
                <a:cubicBezTo>
                  <a:pt x="25731" y="38596"/>
                  <a:pt x="25637" y="38596"/>
                  <a:pt x="25525" y="38578"/>
                </a:cubicBezTo>
                <a:lnTo>
                  <a:pt x="25525" y="38578"/>
                </a:lnTo>
                <a:cubicBezTo>
                  <a:pt x="25575" y="38583"/>
                  <a:pt x="25625" y="38585"/>
                  <a:pt x="25675" y="38585"/>
                </a:cubicBezTo>
                <a:cubicBezTo>
                  <a:pt x="25811" y="38585"/>
                  <a:pt x="25944" y="38568"/>
                  <a:pt x="26068" y="38540"/>
                </a:cubicBezTo>
                <a:lnTo>
                  <a:pt x="26274" y="38503"/>
                </a:lnTo>
                <a:lnTo>
                  <a:pt x="26367" y="38484"/>
                </a:lnTo>
                <a:lnTo>
                  <a:pt x="26424" y="38428"/>
                </a:lnTo>
                <a:cubicBezTo>
                  <a:pt x="26405" y="38315"/>
                  <a:pt x="26386" y="38222"/>
                  <a:pt x="26386" y="38128"/>
                </a:cubicBezTo>
                <a:lnTo>
                  <a:pt x="26386" y="38128"/>
                </a:lnTo>
                <a:lnTo>
                  <a:pt x="26536" y="38240"/>
                </a:lnTo>
                <a:lnTo>
                  <a:pt x="26536" y="38184"/>
                </a:lnTo>
                <a:cubicBezTo>
                  <a:pt x="26854" y="38409"/>
                  <a:pt x="27266" y="38652"/>
                  <a:pt x="27472" y="38765"/>
                </a:cubicBezTo>
                <a:cubicBezTo>
                  <a:pt x="27850" y="38928"/>
                  <a:pt x="27985" y="38982"/>
                  <a:pt x="28005" y="38982"/>
                </a:cubicBezTo>
                <a:cubicBezTo>
                  <a:pt x="28041" y="38982"/>
                  <a:pt x="27680" y="38799"/>
                  <a:pt x="27733" y="38799"/>
                </a:cubicBezTo>
                <a:cubicBezTo>
                  <a:pt x="27747" y="38799"/>
                  <a:pt x="27787" y="38811"/>
                  <a:pt x="27866" y="38840"/>
                </a:cubicBezTo>
                <a:cubicBezTo>
                  <a:pt x="28240" y="39083"/>
                  <a:pt x="28484" y="39083"/>
                  <a:pt x="29027" y="39289"/>
                </a:cubicBezTo>
                <a:lnTo>
                  <a:pt x="29008" y="39345"/>
                </a:lnTo>
                <a:cubicBezTo>
                  <a:pt x="29120" y="39402"/>
                  <a:pt x="29251" y="39476"/>
                  <a:pt x="29364" y="39533"/>
                </a:cubicBezTo>
                <a:lnTo>
                  <a:pt x="29570" y="39664"/>
                </a:lnTo>
                <a:cubicBezTo>
                  <a:pt x="29645" y="39701"/>
                  <a:pt x="29701" y="39739"/>
                  <a:pt x="29776" y="39757"/>
                </a:cubicBezTo>
                <a:cubicBezTo>
                  <a:pt x="29851" y="39795"/>
                  <a:pt x="29925" y="39795"/>
                  <a:pt x="30394" y="40225"/>
                </a:cubicBezTo>
                <a:cubicBezTo>
                  <a:pt x="30244" y="40132"/>
                  <a:pt x="30075" y="40019"/>
                  <a:pt x="29925" y="39926"/>
                </a:cubicBezTo>
                <a:lnTo>
                  <a:pt x="29925" y="39926"/>
                </a:lnTo>
                <a:cubicBezTo>
                  <a:pt x="30094" y="40057"/>
                  <a:pt x="30263" y="40207"/>
                  <a:pt x="30450" y="40357"/>
                </a:cubicBezTo>
                <a:lnTo>
                  <a:pt x="30281" y="40300"/>
                </a:lnTo>
                <a:lnTo>
                  <a:pt x="30281" y="40300"/>
                </a:lnTo>
                <a:cubicBezTo>
                  <a:pt x="30731" y="40656"/>
                  <a:pt x="31143" y="41031"/>
                  <a:pt x="31536" y="41443"/>
                </a:cubicBezTo>
                <a:cubicBezTo>
                  <a:pt x="31517" y="41405"/>
                  <a:pt x="31517" y="41386"/>
                  <a:pt x="31536" y="41386"/>
                </a:cubicBezTo>
                <a:cubicBezTo>
                  <a:pt x="31591" y="41386"/>
                  <a:pt x="31808" y="41551"/>
                  <a:pt x="32173" y="41873"/>
                </a:cubicBezTo>
                <a:cubicBezTo>
                  <a:pt x="32282" y="41989"/>
                  <a:pt x="32282" y="42003"/>
                  <a:pt x="32271" y="42003"/>
                </a:cubicBezTo>
                <a:cubicBezTo>
                  <a:pt x="32267" y="42003"/>
                  <a:pt x="32263" y="42002"/>
                  <a:pt x="32260" y="42002"/>
                </a:cubicBezTo>
                <a:cubicBezTo>
                  <a:pt x="32250" y="42002"/>
                  <a:pt x="32281" y="42031"/>
                  <a:pt x="32641" y="42342"/>
                </a:cubicBezTo>
                <a:cubicBezTo>
                  <a:pt x="32397" y="42211"/>
                  <a:pt x="32173" y="42023"/>
                  <a:pt x="31985" y="41799"/>
                </a:cubicBezTo>
                <a:cubicBezTo>
                  <a:pt x="31948" y="41799"/>
                  <a:pt x="31817" y="41686"/>
                  <a:pt x="31761" y="41667"/>
                </a:cubicBezTo>
                <a:lnTo>
                  <a:pt x="31761" y="41667"/>
                </a:lnTo>
                <a:cubicBezTo>
                  <a:pt x="32117" y="42042"/>
                  <a:pt x="32510" y="42379"/>
                  <a:pt x="32922" y="42697"/>
                </a:cubicBezTo>
                <a:cubicBezTo>
                  <a:pt x="32851" y="42640"/>
                  <a:pt x="32769" y="42562"/>
                  <a:pt x="32709" y="42511"/>
                </a:cubicBezTo>
                <a:lnTo>
                  <a:pt x="32709" y="42511"/>
                </a:lnTo>
                <a:cubicBezTo>
                  <a:pt x="33052" y="42776"/>
                  <a:pt x="33428" y="43008"/>
                  <a:pt x="33821" y="43240"/>
                </a:cubicBezTo>
                <a:cubicBezTo>
                  <a:pt x="33893" y="43291"/>
                  <a:pt x="33909" y="43311"/>
                  <a:pt x="33894" y="43311"/>
                </a:cubicBezTo>
                <a:cubicBezTo>
                  <a:pt x="33876" y="43311"/>
                  <a:pt x="33814" y="43284"/>
                  <a:pt x="33746" y="43247"/>
                </a:cubicBezTo>
                <a:lnTo>
                  <a:pt x="33746" y="43247"/>
                </a:lnTo>
                <a:cubicBezTo>
                  <a:pt x="33846" y="43306"/>
                  <a:pt x="33940" y="43364"/>
                  <a:pt x="34045" y="43409"/>
                </a:cubicBezTo>
                <a:cubicBezTo>
                  <a:pt x="34120" y="43428"/>
                  <a:pt x="34176" y="43465"/>
                  <a:pt x="34289" y="43503"/>
                </a:cubicBezTo>
                <a:cubicBezTo>
                  <a:pt x="34401" y="43559"/>
                  <a:pt x="34532" y="43596"/>
                  <a:pt x="34663" y="43634"/>
                </a:cubicBezTo>
                <a:cubicBezTo>
                  <a:pt x="34626" y="43643"/>
                  <a:pt x="34584" y="43648"/>
                  <a:pt x="34542" y="43648"/>
                </a:cubicBezTo>
                <a:cubicBezTo>
                  <a:pt x="34499" y="43648"/>
                  <a:pt x="34457" y="43643"/>
                  <a:pt x="34420" y="43634"/>
                </a:cubicBezTo>
                <a:cubicBezTo>
                  <a:pt x="34345" y="43615"/>
                  <a:pt x="34251" y="43596"/>
                  <a:pt x="34158" y="43559"/>
                </a:cubicBezTo>
                <a:lnTo>
                  <a:pt x="34158" y="43559"/>
                </a:lnTo>
                <a:cubicBezTo>
                  <a:pt x="34195" y="43578"/>
                  <a:pt x="34233" y="43596"/>
                  <a:pt x="34270" y="43615"/>
                </a:cubicBezTo>
                <a:lnTo>
                  <a:pt x="34401" y="43652"/>
                </a:lnTo>
                <a:lnTo>
                  <a:pt x="34514" y="43709"/>
                </a:lnTo>
                <a:lnTo>
                  <a:pt x="34645" y="43746"/>
                </a:lnTo>
                <a:cubicBezTo>
                  <a:pt x="34813" y="43784"/>
                  <a:pt x="34982" y="43821"/>
                  <a:pt x="35150" y="43821"/>
                </a:cubicBezTo>
                <a:lnTo>
                  <a:pt x="35394" y="43821"/>
                </a:lnTo>
                <a:lnTo>
                  <a:pt x="35618" y="43802"/>
                </a:lnTo>
                <a:lnTo>
                  <a:pt x="35824" y="43802"/>
                </a:lnTo>
                <a:cubicBezTo>
                  <a:pt x="35899" y="43802"/>
                  <a:pt x="35974" y="43784"/>
                  <a:pt x="36049" y="43765"/>
                </a:cubicBezTo>
                <a:cubicBezTo>
                  <a:pt x="36006" y="43623"/>
                  <a:pt x="35953" y="43470"/>
                  <a:pt x="35963" y="43470"/>
                </a:cubicBezTo>
                <a:lnTo>
                  <a:pt x="35963" y="43470"/>
                </a:lnTo>
                <a:cubicBezTo>
                  <a:pt x="35966" y="43470"/>
                  <a:pt x="35975" y="43485"/>
                  <a:pt x="35993" y="43521"/>
                </a:cubicBezTo>
                <a:cubicBezTo>
                  <a:pt x="35881" y="43259"/>
                  <a:pt x="35749" y="42960"/>
                  <a:pt x="35600" y="42641"/>
                </a:cubicBezTo>
                <a:lnTo>
                  <a:pt x="35450" y="42360"/>
                </a:lnTo>
                <a:cubicBezTo>
                  <a:pt x="35394" y="42267"/>
                  <a:pt x="35338" y="42173"/>
                  <a:pt x="35300" y="42079"/>
                </a:cubicBezTo>
                <a:cubicBezTo>
                  <a:pt x="35094" y="41686"/>
                  <a:pt x="34869" y="41293"/>
                  <a:pt x="34701" y="40881"/>
                </a:cubicBezTo>
                <a:cubicBezTo>
                  <a:pt x="34645" y="40787"/>
                  <a:pt x="34588" y="40694"/>
                  <a:pt x="34532" y="40600"/>
                </a:cubicBezTo>
                <a:cubicBezTo>
                  <a:pt x="34401" y="40319"/>
                  <a:pt x="34270" y="40057"/>
                  <a:pt x="34139" y="39776"/>
                </a:cubicBezTo>
                <a:lnTo>
                  <a:pt x="34139" y="39776"/>
                </a:lnTo>
                <a:cubicBezTo>
                  <a:pt x="34364" y="39926"/>
                  <a:pt x="34663" y="40188"/>
                  <a:pt x="34963" y="40431"/>
                </a:cubicBezTo>
                <a:cubicBezTo>
                  <a:pt x="35465" y="40826"/>
                  <a:pt x="35984" y="41220"/>
                  <a:pt x="36110" y="41220"/>
                </a:cubicBezTo>
                <a:cubicBezTo>
                  <a:pt x="36115" y="41220"/>
                  <a:pt x="36120" y="41220"/>
                  <a:pt x="36124" y="41218"/>
                </a:cubicBezTo>
                <a:lnTo>
                  <a:pt x="36461" y="41518"/>
                </a:lnTo>
                <a:cubicBezTo>
                  <a:pt x="36367" y="41443"/>
                  <a:pt x="36330" y="41443"/>
                  <a:pt x="36236" y="41349"/>
                </a:cubicBezTo>
                <a:lnTo>
                  <a:pt x="36236" y="41349"/>
                </a:lnTo>
                <a:cubicBezTo>
                  <a:pt x="36424" y="41555"/>
                  <a:pt x="36648" y="41705"/>
                  <a:pt x="36911" y="41799"/>
                </a:cubicBezTo>
                <a:cubicBezTo>
                  <a:pt x="37229" y="41948"/>
                  <a:pt x="37547" y="42098"/>
                  <a:pt x="37847" y="42267"/>
                </a:cubicBezTo>
                <a:cubicBezTo>
                  <a:pt x="38142" y="42429"/>
                  <a:pt x="38391" y="42533"/>
                  <a:pt x="38336" y="42533"/>
                </a:cubicBezTo>
                <a:cubicBezTo>
                  <a:pt x="38321" y="42533"/>
                  <a:pt x="38285" y="42526"/>
                  <a:pt x="38221" y="42510"/>
                </a:cubicBezTo>
                <a:lnTo>
                  <a:pt x="38221" y="42510"/>
                </a:lnTo>
                <a:cubicBezTo>
                  <a:pt x="38446" y="42585"/>
                  <a:pt x="38671" y="42641"/>
                  <a:pt x="38914" y="42641"/>
                </a:cubicBezTo>
                <a:lnTo>
                  <a:pt x="39214" y="42641"/>
                </a:lnTo>
                <a:lnTo>
                  <a:pt x="39214" y="42398"/>
                </a:lnTo>
                <a:cubicBezTo>
                  <a:pt x="39214" y="42342"/>
                  <a:pt x="39214" y="42285"/>
                  <a:pt x="39195" y="42248"/>
                </a:cubicBezTo>
                <a:lnTo>
                  <a:pt x="39195" y="42248"/>
                </a:lnTo>
                <a:cubicBezTo>
                  <a:pt x="39439" y="42267"/>
                  <a:pt x="39663" y="42342"/>
                  <a:pt x="39888" y="42416"/>
                </a:cubicBezTo>
                <a:cubicBezTo>
                  <a:pt x="40169" y="42473"/>
                  <a:pt x="40450" y="42548"/>
                  <a:pt x="40712" y="42641"/>
                </a:cubicBezTo>
                <a:cubicBezTo>
                  <a:pt x="40839" y="42705"/>
                  <a:pt x="40876" y="42726"/>
                  <a:pt x="40868" y="42726"/>
                </a:cubicBezTo>
                <a:cubicBezTo>
                  <a:pt x="40861" y="42726"/>
                  <a:pt x="40828" y="42714"/>
                  <a:pt x="40787" y="42697"/>
                </a:cubicBezTo>
                <a:cubicBezTo>
                  <a:pt x="40695" y="42667"/>
                  <a:pt x="40616" y="42636"/>
                  <a:pt x="40610" y="42636"/>
                </a:cubicBezTo>
                <a:cubicBezTo>
                  <a:pt x="40609" y="42636"/>
                  <a:pt x="40612" y="42638"/>
                  <a:pt x="40618" y="42641"/>
                </a:cubicBezTo>
                <a:lnTo>
                  <a:pt x="41105" y="42828"/>
                </a:lnTo>
                <a:cubicBezTo>
                  <a:pt x="41255" y="42885"/>
                  <a:pt x="41424" y="42922"/>
                  <a:pt x="41573" y="42978"/>
                </a:cubicBezTo>
                <a:cubicBezTo>
                  <a:pt x="41684" y="43018"/>
                  <a:pt x="41714" y="43037"/>
                  <a:pt x="41680" y="43037"/>
                </a:cubicBezTo>
                <a:cubicBezTo>
                  <a:pt x="41651" y="43037"/>
                  <a:pt x="41574" y="43023"/>
                  <a:pt x="41461" y="42997"/>
                </a:cubicBezTo>
                <a:cubicBezTo>
                  <a:pt x="41311" y="42960"/>
                  <a:pt x="41143" y="42903"/>
                  <a:pt x="40993" y="42847"/>
                </a:cubicBezTo>
                <a:lnTo>
                  <a:pt x="40712" y="42735"/>
                </a:lnTo>
                <a:lnTo>
                  <a:pt x="40506" y="42641"/>
                </a:lnTo>
                <a:lnTo>
                  <a:pt x="40506" y="42641"/>
                </a:lnTo>
                <a:lnTo>
                  <a:pt x="40581" y="42697"/>
                </a:lnTo>
                <a:lnTo>
                  <a:pt x="40637" y="42735"/>
                </a:lnTo>
                <a:lnTo>
                  <a:pt x="40693" y="42772"/>
                </a:lnTo>
                <a:cubicBezTo>
                  <a:pt x="40787" y="42810"/>
                  <a:pt x="40862" y="42847"/>
                  <a:pt x="40937" y="42885"/>
                </a:cubicBezTo>
                <a:cubicBezTo>
                  <a:pt x="41087" y="42960"/>
                  <a:pt x="41218" y="43016"/>
                  <a:pt x="41367" y="43053"/>
                </a:cubicBezTo>
                <a:cubicBezTo>
                  <a:pt x="41648" y="43128"/>
                  <a:pt x="41929" y="43203"/>
                  <a:pt x="42529" y="43353"/>
                </a:cubicBezTo>
                <a:cubicBezTo>
                  <a:pt x="42416" y="43109"/>
                  <a:pt x="42323" y="42847"/>
                  <a:pt x="42191" y="42510"/>
                </a:cubicBezTo>
                <a:lnTo>
                  <a:pt x="42191" y="42510"/>
                </a:lnTo>
                <a:cubicBezTo>
                  <a:pt x="42323" y="42810"/>
                  <a:pt x="42472" y="43091"/>
                  <a:pt x="42622" y="43428"/>
                </a:cubicBezTo>
                <a:cubicBezTo>
                  <a:pt x="42529" y="43091"/>
                  <a:pt x="42416" y="42754"/>
                  <a:pt x="42266" y="42435"/>
                </a:cubicBezTo>
                <a:cubicBezTo>
                  <a:pt x="42154" y="42229"/>
                  <a:pt x="42060" y="41986"/>
                  <a:pt x="41911" y="41724"/>
                </a:cubicBezTo>
                <a:lnTo>
                  <a:pt x="41686" y="41274"/>
                </a:lnTo>
                <a:lnTo>
                  <a:pt x="41686" y="41274"/>
                </a:lnTo>
                <a:cubicBezTo>
                  <a:pt x="41723" y="41368"/>
                  <a:pt x="41911" y="41780"/>
                  <a:pt x="42023" y="42079"/>
                </a:cubicBezTo>
                <a:cubicBezTo>
                  <a:pt x="42079" y="42192"/>
                  <a:pt x="42117" y="42304"/>
                  <a:pt x="42135" y="42416"/>
                </a:cubicBezTo>
                <a:cubicBezTo>
                  <a:pt x="42133" y="42418"/>
                  <a:pt x="42131" y="42419"/>
                  <a:pt x="42129" y="42419"/>
                </a:cubicBezTo>
                <a:cubicBezTo>
                  <a:pt x="42105" y="42419"/>
                  <a:pt x="42046" y="42335"/>
                  <a:pt x="41911" y="42098"/>
                </a:cubicBezTo>
                <a:cubicBezTo>
                  <a:pt x="41779" y="41780"/>
                  <a:pt x="41592" y="41499"/>
                  <a:pt x="41386" y="41218"/>
                </a:cubicBezTo>
                <a:cubicBezTo>
                  <a:pt x="41424" y="41199"/>
                  <a:pt x="41386" y="41106"/>
                  <a:pt x="41293" y="40975"/>
                </a:cubicBezTo>
                <a:lnTo>
                  <a:pt x="41161" y="40769"/>
                </a:lnTo>
                <a:cubicBezTo>
                  <a:pt x="41124" y="40731"/>
                  <a:pt x="41105" y="40675"/>
                  <a:pt x="41068" y="40637"/>
                </a:cubicBezTo>
                <a:lnTo>
                  <a:pt x="41068" y="40637"/>
                </a:lnTo>
                <a:lnTo>
                  <a:pt x="41180" y="40656"/>
                </a:lnTo>
                <a:cubicBezTo>
                  <a:pt x="41087" y="40563"/>
                  <a:pt x="41012" y="40525"/>
                  <a:pt x="40881" y="40357"/>
                </a:cubicBezTo>
                <a:cubicBezTo>
                  <a:pt x="40829" y="40293"/>
                  <a:pt x="40822" y="40264"/>
                  <a:pt x="40840" y="40264"/>
                </a:cubicBezTo>
                <a:cubicBezTo>
                  <a:pt x="40849" y="40264"/>
                  <a:pt x="40863" y="40270"/>
                  <a:pt x="40881" y="40282"/>
                </a:cubicBezTo>
                <a:cubicBezTo>
                  <a:pt x="40899" y="40282"/>
                  <a:pt x="40918" y="40300"/>
                  <a:pt x="40937" y="40319"/>
                </a:cubicBezTo>
                <a:lnTo>
                  <a:pt x="40993" y="40375"/>
                </a:lnTo>
                <a:lnTo>
                  <a:pt x="41124" y="40488"/>
                </a:lnTo>
                <a:cubicBezTo>
                  <a:pt x="41143" y="40497"/>
                  <a:pt x="41154" y="40502"/>
                  <a:pt x="41157" y="40502"/>
                </a:cubicBezTo>
                <a:cubicBezTo>
                  <a:pt x="41167" y="40502"/>
                  <a:pt x="41119" y="40463"/>
                  <a:pt x="41049" y="40394"/>
                </a:cubicBezTo>
                <a:cubicBezTo>
                  <a:pt x="40969" y="40314"/>
                  <a:pt x="40879" y="40243"/>
                  <a:pt x="40909" y="40243"/>
                </a:cubicBezTo>
                <a:cubicBezTo>
                  <a:pt x="40921" y="40243"/>
                  <a:pt x="40953" y="40255"/>
                  <a:pt x="41012" y="40282"/>
                </a:cubicBezTo>
                <a:cubicBezTo>
                  <a:pt x="41143" y="40375"/>
                  <a:pt x="41274" y="40450"/>
                  <a:pt x="41424" y="40525"/>
                </a:cubicBezTo>
                <a:cubicBezTo>
                  <a:pt x="41742" y="40694"/>
                  <a:pt x="42117" y="40900"/>
                  <a:pt x="42622" y="41106"/>
                </a:cubicBezTo>
                <a:lnTo>
                  <a:pt x="42660" y="41143"/>
                </a:lnTo>
                <a:lnTo>
                  <a:pt x="42716" y="41162"/>
                </a:lnTo>
                <a:lnTo>
                  <a:pt x="42809" y="41218"/>
                </a:lnTo>
                <a:lnTo>
                  <a:pt x="42903" y="41255"/>
                </a:lnTo>
                <a:cubicBezTo>
                  <a:pt x="42909" y="41268"/>
                  <a:pt x="42911" y="41272"/>
                  <a:pt x="42909" y="41272"/>
                </a:cubicBezTo>
                <a:cubicBezTo>
                  <a:pt x="42905" y="41272"/>
                  <a:pt x="42884" y="41255"/>
                  <a:pt x="42847" y="41255"/>
                </a:cubicBezTo>
                <a:cubicBezTo>
                  <a:pt x="42775" y="41231"/>
                  <a:pt x="42680" y="41200"/>
                  <a:pt x="42655" y="41200"/>
                </a:cubicBezTo>
                <a:cubicBezTo>
                  <a:pt x="42642" y="41200"/>
                  <a:pt x="42650" y="41210"/>
                  <a:pt x="42697" y="41237"/>
                </a:cubicBezTo>
                <a:cubicBezTo>
                  <a:pt x="42959" y="41330"/>
                  <a:pt x="43221" y="41424"/>
                  <a:pt x="43446" y="41499"/>
                </a:cubicBezTo>
                <a:cubicBezTo>
                  <a:pt x="43633" y="41555"/>
                  <a:pt x="43577" y="41555"/>
                  <a:pt x="43559" y="41555"/>
                </a:cubicBezTo>
                <a:cubicBezTo>
                  <a:pt x="43773" y="41622"/>
                  <a:pt x="43834" y="41632"/>
                  <a:pt x="43865" y="41632"/>
                </a:cubicBezTo>
                <a:cubicBezTo>
                  <a:pt x="43877" y="41632"/>
                  <a:pt x="43885" y="41630"/>
                  <a:pt x="43896" y="41630"/>
                </a:cubicBezTo>
                <a:cubicBezTo>
                  <a:pt x="43903" y="41626"/>
                  <a:pt x="43912" y="41624"/>
                  <a:pt x="43924" y="41624"/>
                </a:cubicBezTo>
                <a:cubicBezTo>
                  <a:pt x="43972" y="41624"/>
                  <a:pt x="44078" y="41657"/>
                  <a:pt x="44420" y="41761"/>
                </a:cubicBezTo>
                <a:lnTo>
                  <a:pt x="44514" y="41761"/>
                </a:lnTo>
                <a:lnTo>
                  <a:pt x="44495" y="41724"/>
                </a:lnTo>
                <a:cubicBezTo>
                  <a:pt x="44457" y="41667"/>
                  <a:pt x="44420" y="41611"/>
                  <a:pt x="44401" y="41536"/>
                </a:cubicBezTo>
                <a:cubicBezTo>
                  <a:pt x="44326" y="41368"/>
                  <a:pt x="44251" y="41181"/>
                  <a:pt x="44139" y="40956"/>
                </a:cubicBezTo>
                <a:cubicBezTo>
                  <a:pt x="44102" y="40843"/>
                  <a:pt x="44027" y="40712"/>
                  <a:pt x="43952" y="40581"/>
                </a:cubicBezTo>
                <a:cubicBezTo>
                  <a:pt x="43896" y="40431"/>
                  <a:pt x="43802" y="40319"/>
                  <a:pt x="43727" y="40188"/>
                </a:cubicBezTo>
                <a:cubicBezTo>
                  <a:pt x="43615" y="40001"/>
                  <a:pt x="43465" y="39813"/>
                  <a:pt x="43315" y="39664"/>
                </a:cubicBezTo>
                <a:cubicBezTo>
                  <a:pt x="43288" y="39610"/>
                  <a:pt x="43286" y="39592"/>
                  <a:pt x="43296" y="39592"/>
                </a:cubicBezTo>
                <a:cubicBezTo>
                  <a:pt x="43317" y="39592"/>
                  <a:pt x="43393" y="39672"/>
                  <a:pt x="43408" y="39672"/>
                </a:cubicBezTo>
                <a:cubicBezTo>
                  <a:pt x="43410" y="39672"/>
                  <a:pt x="43411" y="39670"/>
                  <a:pt x="43409" y="39664"/>
                </a:cubicBezTo>
                <a:cubicBezTo>
                  <a:pt x="43053" y="39214"/>
                  <a:pt x="42866" y="39046"/>
                  <a:pt x="42716" y="38877"/>
                </a:cubicBezTo>
                <a:cubicBezTo>
                  <a:pt x="42547" y="38709"/>
                  <a:pt x="42416" y="38578"/>
                  <a:pt x="42060" y="38240"/>
                </a:cubicBezTo>
                <a:cubicBezTo>
                  <a:pt x="41911" y="38034"/>
                  <a:pt x="41742" y="37828"/>
                  <a:pt x="41573" y="37622"/>
                </a:cubicBezTo>
                <a:lnTo>
                  <a:pt x="41573" y="37622"/>
                </a:lnTo>
                <a:cubicBezTo>
                  <a:pt x="41672" y="37752"/>
                  <a:pt x="41700" y="37806"/>
                  <a:pt x="41679" y="37806"/>
                </a:cubicBezTo>
                <a:cubicBezTo>
                  <a:pt x="41622" y="37806"/>
                  <a:pt x="41227" y="37442"/>
                  <a:pt x="40862" y="37117"/>
                </a:cubicBezTo>
                <a:lnTo>
                  <a:pt x="40862" y="37117"/>
                </a:lnTo>
                <a:lnTo>
                  <a:pt x="40918" y="37192"/>
                </a:lnTo>
                <a:lnTo>
                  <a:pt x="40918" y="37192"/>
                </a:lnTo>
                <a:lnTo>
                  <a:pt x="40750" y="37023"/>
                </a:lnTo>
                <a:cubicBezTo>
                  <a:pt x="40750" y="37023"/>
                  <a:pt x="40750" y="37023"/>
                  <a:pt x="40750" y="37023"/>
                </a:cubicBezTo>
                <a:lnTo>
                  <a:pt x="40750" y="37023"/>
                </a:lnTo>
                <a:lnTo>
                  <a:pt x="40862" y="37117"/>
                </a:lnTo>
                <a:lnTo>
                  <a:pt x="40862" y="37117"/>
                </a:lnTo>
                <a:lnTo>
                  <a:pt x="40830" y="37078"/>
                </a:lnTo>
                <a:lnTo>
                  <a:pt x="40830" y="37078"/>
                </a:lnTo>
                <a:cubicBezTo>
                  <a:pt x="40981" y="37179"/>
                  <a:pt x="41112" y="37268"/>
                  <a:pt x="41161" y="37268"/>
                </a:cubicBezTo>
                <a:cubicBezTo>
                  <a:pt x="41173" y="37268"/>
                  <a:pt x="41180" y="37262"/>
                  <a:pt x="41180" y="37248"/>
                </a:cubicBezTo>
                <a:cubicBezTo>
                  <a:pt x="41105" y="37173"/>
                  <a:pt x="41012" y="37098"/>
                  <a:pt x="40937" y="37023"/>
                </a:cubicBezTo>
                <a:lnTo>
                  <a:pt x="40937" y="37023"/>
                </a:lnTo>
                <a:cubicBezTo>
                  <a:pt x="40978" y="37051"/>
                  <a:pt x="41009" y="37068"/>
                  <a:pt x="41015" y="37068"/>
                </a:cubicBezTo>
                <a:cubicBezTo>
                  <a:pt x="41018" y="37068"/>
                  <a:pt x="41017" y="37066"/>
                  <a:pt x="41012" y="37061"/>
                </a:cubicBezTo>
                <a:cubicBezTo>
                  <a:pt x="40937" y="36986"/>
                  <a:pt x="40862" y="36911"/>
                  <a:pt x="40787" y="36836"/>
                </a:cubicBezTo>
                <a:lnTo>
                  <a:pt x="40693" y="36611"/>
                </a:lnTo>
                <a:lnTo>
                  <a:pt x="40637" y="36593"/>
                </a:lnTo>
                <a:cubicBezTo>
                  <a:pt x="40338" y="36237"/>
                  <a:pt x="40057" y="35881"/>
                  <a:pt x="39776" y="35544"/>
                </a:cubicBezTo>
                <a:lnTo>
                  <a:pt x="39251" y="35038"/>
                </a:lnTo>
                <a:cubicBezTo>
                  <a:pt x="39083" y="34870"/>
                  <a:pt x="38914" y="34682"/>
                  <a:pt x="38727" y="34495"/>
                </a:cubicBezTo>
                <a:cubicBezTo>
                  <a:pt x="38558" y="34289"/>
                  <a:pt x="38390" y="34064"/>
                  <a:pt x="38203" y="33821"/>
                </a:cubicBezTo>
                <a:cubicBezTo>
                  <a:pt x="38109" y="33709"/>
                  <a:pt x="38034" y="33559"/>
                  <a:pt x="37941" y="33428"/>
                </a:cubicBezTo>
                <a:cubicBezTo>
                  <a:pt x="37847" y="33278"/>
                  <a:pt x="37753" y="33109"/>
                  <a:pt x="37678" y="32960"/>
                </a:cubicBezTo>
                <a:lnTo>
                  <a:pt x="37678" y="32960"/>
                </a:lnTo>
                <a:cubicBezTo>
                  <a:pt x="37750" y="33064"/>
                  <a:pt x="37790" y="33098"/>
                  <a:pt x="37815" y="33098"/>
                </a:cubicBezTo>
                <a:cubicBezTo>
                  <a:pt x="37863" y="33098"/>
                  <a:pt x="37861" y="32978"/>
                  <a:pt x="37922" y="32978"/>
                </a:cubicBezTo>
                <a:cubicBezTo>
                  <a:pt x="37997" y="33240"/>
                  <a:pt x="38128" y="33484"/>
                  <a:pt x="38296" y="33690"/>
                </a:cubicBezTo>
                <a:cubicBezTo>
                  <a:pt x="38502" y="33971"/>
                  <a:pt x="38708" y="34289"/>
                  <a:pt x="38952" y="34589"/>
                </a:cubicBezTo>
                <a:cubicBezTo>
                  <a:pt x="38808" y="34401"/>
                  <a:pt x="38782" y="34343"/>
                  <a:pt x="38800" y="34343"/>
                </a:cubicBezTo>
                <a:cubicBezTo>
                  <a:pt x="38812" y="34343"/>
                  <a:pt x="38846" y="34371"/>
                  <a:pt x="38877" y="34401"/>
                </a:cubicBezTo>
                <a:cubicBezTo>
                  <a:pt x="38577" y="34046"/>
                  <a:pt x="38315" y="33671"/>
                  <a:pt x="38072" y="33278"/>
                </a:cubicBezTo>
                <a:cubicBezTo>
                  <a:pt x="38147" y="33278"/>
                  <a:pt x="37978" y="33016"/>
                  <a:pt x="37866" y="32679"/>
                </a:cubicBezTo>
                <a:cubicBezTo>
                  <a:pt x="37866" y="32706"/>
                  <a:pt x="37860" y="32719"/>
                  <a:pt x="37850" y="32719"/>
                </a:cubicBezTo>
                <a:cubicBezTo>
                  <a:pt x="37811" y="32719"/>
                  <a:pt x="37707" y="32537"/>
                  <a:pt x="37603" y="32285"/>
                </a:cubicBezTo>
                <a:lnTo>
                  <a:pt x="37435" y="31817"/>
                </a:lnTo>
                <a:cubicBezTo>
                  <a:pt x="37397" y="31686"/>
                  <a:pt x="37379" y="31574"/>
                  <a:pt x="37341" y="31461"/>
                </a:cubicBezTo>
                <a:lnTo>
                  <a:pt x="37341" y="31461"/>
                </a:lnTo>
                <a:cubicBezTo>
                  <a:pt x="37397" y="31499"/>
                  <a:pt x="37416" y="31555"/>
                  <a:pt x="37435" y="31611"/>
                </a:cubicBezTo>
                <a:cubicBezTo>
                  <a:pt x="37472" y="31686"/>
                  <a:pt x="37491" y="31780"/>
                  <a:pt x="37547" y="31967"/>
                </a:cubicBezTo>
                <a:cubicBezTo>
                  <a:pt x="37547" y="31911"/>
                  <a:pt x="37547" y="31836"/>
                  <a:pt x="37529" y="31780"/>
                </a:cubicBezTo>
                <a:cubicBezTo>
                  <a:pt x="37510" y="31742"/>
                  <a:pt x="37491" y="31705"/>
                  <a:pt x="37472" y="31667"/>
                </a:cubicBezTo>
                <a:lnTo>
                  <a:pt x="37379" y="31461"/>
                </a:lnTo>
                <a:lnTo>
                  <a:pt x="37341" y="31349"/>
                </a:lnTo>
                <a:lnTo>
                  <a:pt x="37323" y="31293"/>
                </a:lnTo>
                <a:lnTo>
                  <a:pt x="37323" y="31274"/>
                </a:lnTo>
                <a:cubicBezTo>
                  <a:pt x="37450" y="31310"/>
                  <a:pt x="37559" y="31382"/>
                  <a:pt x="37668" y="31472"/>
                </a:cubicBezTo>
                <a:lnTo>
                  <a:pt x="37668" y="31472"/>
                </a:lnTo>
                <a:cubicBezTo>
                  <a:pt x="37665" y="31470"/>
                  <a:pt x="37661" y="31468"/>
                  <a:pt x="37657" y="31466"/>
                </a:cubicBezTo>
                <a:lnTo>
                  <a:pt x="37657" y="31466"/>
                </a:lnTo>
                <a:cubicBezTo>
                  <a:pt x="37664" y="31471"/>
                  <a:pt x="37671" y="31475"/>
                  <a:pt x="37678" y="31480"/>
                </a:cubicBezTo>
                <a:cubicBezTo>
                  <a:pt x="37675" y="31477"/>
                  <a:pt x="37672" y="31475"/>
                  <a:pt x="37668" y="31472"/>
                </a:cubicBezTo>
                <a:lnTo>
                  <a:pt x="37668" y="31472"/>
                </a:lnTo>
                <a:cubicBezTo>
                  <a:pt x="37776" y="31527"/>
                  <a:pt x="37881" y="31588"/>
                  <a:pt x="37978" y="31649"/>
                </a:cubicBezTo>
                <a:lnTo>
                  <a:pt x="38128" y="31742"/>
                </a:lnTo>
                <a:cubicBezTo>
                  <a:pt x="38165" y="31761"/>
                  <a:pt x="38221" y="31798"/>
                  <a:pt x="38240" y="31817"/>
                </a:cubicBezTo>
                <a:cubicBezTo>
                  <a:pt x="38270" y="31832"/>
                  <a:pt x="38301" y="31860"/>
                  <a:pt x="38272" y="31860"/>
                </a:cubicBezTo>
                <a:cubicBezTo>
                  <a:pt x="38265" y="31860"/>
                  <a:pt x="38254" y="31858"/>
                  <a:pt x="38240" y="31855"/>
                </a:cubicBezTo>
                <a:lnTo>
                  <a:pt x="38072" y="31761"/>
                </a:lnTo>
                <a:lnTo>
                  <a:pt x="38072" y="31761"/>
                </a:lnTo>
                <a:cubicBezTo>
                  <a:pt x="38371" y="31930"/>
                  <a:pt x="38746" y="32136"/>
                  <a:pt x="39139" y="32342"/>
                </a:cubicBezTo>
                <a:lnTo>
                  <a:pt x="39439" y="32491"/>
                </a:lnTo>
                <a:lnTo>
                  <a:pt x="39794" y="32679"/>
                </a:lnTo>
                <a:cubicBezTo>
                  <a:pt x="40094" y="32810"/>
                  <a:pt x="40375" y="32941"/>
                  <a:pt x="40618" y="33053"/>
                </a:cubicBezTo>
                <a:lnTo>
                  <a:pt x="40675" y="33034"/>
                </a:lnTo>
                <a:cubicBezTo>
                  <a:pt x="40675" y="33016"/>
                  <a:pt x="40693" y="32997"/>
                  <a:pt x="40693" y="32960"/>
                </a:cubicBezTo>
                <a:lnTo>
                  <a:pt x="40712" y="32810"/>
                </a:lnTo>
                <a:cubicBezTo>
                  <a:pt x="40731" y="32716"/>
                  <a:pt x="40750" y="32641"/>
                  <a:pt x="40750" y="32548"/>
                </a:cubicBezTo>
                <a:cubicBezTo>
                  <a:pt x="40768" y="32454"/>
                  <a:pt x="40750" y="32379"/>
                  <a:pt x="40750" y="32304"/>
                </a:cubicBezTo>
                <a:cubicBezTo>
                  <a:pt x="40750" y="32210"/>
                  <a:pt x="40731" y="32136"/>
                  <a:pt x="40712" y="32061"/>
                </a:cubicBezTo>
                <a:lnTo>
                  <a:pt x="40656" y="31873"/>
                </a:lnTo>
                <a:cubicBezTo>
                  <a:pt x="40618" y="31836"/>
                  <a:pt x="40600" y="31798"/>
                  <a:pt x="40581" y="31761"/>
                </a:cubicBezTo>
                <a:cubicBezTo>
                  <a:pt x="40562" y="31724"/>
                  <a:pt x="40525" y="31667"/>
                  <a:pt x="40487" y="31649"/>
                </a:cubicBezTo>
                <a:lnTo>
                  <a:pt x="40487" y="31649"/>
                </a:lnTo>
                <a:cubicBezTo>
                  <a:pt x="40487" y="31649"/>
                  <a:pt x="40544" y="31649"/>
                  <a:pt x="40600" y="31686"/>
                </a:cubicBezTo>
                <a:cubicBezTo>
                  <a:pt x="40656" y="31724"/>
                  <a:pt x="40693" y="31761"/>
                  <a:pt x="40731" y="31798"/>
                </a:cubicBezTo>
                <a:cubicBezTo>
                  <a:pt x="40544" y="31480"/>
                  <a:pt x="40263" y="31218"/>
                  <a:pt x="39944" y="31012"/>
                </a:cubicBezTo>
                <a:cubicBezTo>
                  <a:pt x="39832" y="30937"/>
                  <a:pt x="39720" y="30862"/>
                  <a:pt x="39588" y="30806"/>
                </a:cubicBezTo>
                <a:cubicBezTo>
                  <a:pt x="39420" y="30656"/>
                  <a:pt x="39233" y="30525"/>
                  <a:pt x="39045" y="30413"/>
                </a:cubicBezTo>
                <a:cubicBezTo>
                  <a:pt x="39064" y="30375"/>
                  <a:pt x="39102" y="30338"/>
                  <a:pt x="39158" y="30338"/>
                </a:cubicBezTo>
                <a:cubicBezTo>
                  <a:pt x="39176" y="30328"/>
                  <a:pt x="39195" y="30324"/>
                  <a:pt x="39214" y="30324"/>
                </a:cubicBezTo>
                <a:cubicBezTo>
                  <a:pt x="39233" y="30324"/>
                  <a:pt x="39251" y="30328"/>
                  <a:pt x="39270" y="30338"/>
                </a:cubicBezTo>
                <a:cubicBezTo>
                  <a:pt x="39326" y="30338"/>
                  <a:pt x="39364" y="30357"/>
                  <a:pt x="39401" y="30375"/>
                </a:cubicBezTo>
                <a:lnTo>
                  <a:pt x="39476" y="30413"/>
                </a:lnTo>
                <a:cubicBezTo>
                  <a:pt x="39501" y="30425"/>
                  <a:pt x="39534" y="30438"/>
                  <a:pt x="39565" y="30456"/>
                </a:cubicBezTo>
                <a:lnTo>
                  <a:pt x="39565" y="30456"/>
                </a:lnTo>
                <a:cubicBezTo>
                  <a:pt x="39453" y="30371"/>
                  <a:pt x="39433" y="30351"/>
                  <a:pt x="39382" y="30300"/>
                </a:cubicBezTo>
                <a:cubicBezTo>
                  <a:pt x="39382" y="30263"/>
                  <a:pt x="39401" y="30207"/>
                  <a:pt x="39420" y="30169"/>
                </a:cubicBezTo>
                <a:lnTo>
                  <a:pt x="39476" y="30038"/>
                </a:lnTo>
                <a:lnTo>
                  <a:pt x="39551" y="29907"/>
                </a:lnTo>
                <a:lnTo>
                  <a:pt x="39551" y="29907"/>
                </a:lnTo>
                <a:cubicBezTo>
                  <a:pt x="39488" y="29970"/>
                  <a:pt x="39366" y="30075"/>
                  <a:pt x="39321" y="30075"/>
                </a:cubicBezTo>
                <a:cubicBezTo>
                  <a:pt x="39299" y="30075"/>
                  <a:pt x="39295" y="30050"/>
                  <a:pt x="39326" y="29982"/>
                </a:cubicBezTo>
                <a:cubicBezTo>
                  <a:pt x="39439" y="29832"/>
                  <a:pt x="39588" y="29720"/>
                  <a:pt x="39757" y="29626"/>
                </a:cubicBezTo>
                <a:cubicBezTo>
                  <a:pt x="39794" y="29589"/>
                  <a:pt x="39869" y="29551"/>
                  <a:pt x="39982" y="29476"/>
                </a:cubicBezTo>
                <a:cubicBezTo>
                  <a:pt x="40057" y="29420"/>
                  <a:pt x="40113" y="29364"/>
                  <a:pt x="40169" y="29308"/>
                </a:cubicBezTo>
                <a:cubicBezTo>
                  <a:pt x="40206" y="29252"/>
                  <a:pt x="40244" y="29214"/>
                  <a:pt x="40263" y="29158"/>
                </a:cubicBezTo>
                <a:cubicBezTo>
                  <a:pt x="40281" y="29121"/>
                  <a:pt x="40300" y="29083"/>
                  <a:pt x="40300" y="29046"/>
                </a:cubicBezTo>
                <a:lnTo>
                  <a:pt x="40300" y="29046"/>
                </a:lnTo>
                <a:cubicBezTo>
                  <a:pt x="40281" y="29064"/>
                  <a:pt x="40281" y="29102"/>
                  <a:pt x="40263" y="29102"/>
                </a:cubicBezTo>
                <a:cubicBezTo>
                  <a:pt x="40244" y="29102"/>
                  <a:pt x="40244" y="29064"/>
                  <a:pt x="40206" y="29008"/>
                </a:cubicBezTo>
                <a:cubicBezTo>
                  <a:pt x="40188" y="28896"/>
                  <a:pt x="40113" y="28709"/>
                  <a:pt x="40057" y="28503"/>
                </a:cubicBezTo>
                <a:lnTo>
                  <a:pt x="40057" y="28503"/>
                </a:lnTo>
                <a:cubicBezTo>
                  <a:pt x="40066" y="28516"/>
                  <a:pt x="40079" y="28520"/>
                  <a:pt x="40095" y="28520"/>
                </a:cubicBezTo>
                <a:cubicBezTo>
                  <a:pt x="40115" y="28520"/>
                  <a:pt x="40138" y="28514"/>
                  <a:pt x="40163" y="28514"/>
                </a:cubicBezTo>
                <a:cubicBezTo>
                  <a:pt x="40194" y="28514"/>
                  <a:pt x="40226" y="28524"/>
                  <a:pt x="40251" y="28570"/>
                </a:cubicBezTo>
                <a:lnTo>
                  <a:pt x="40251" y="28570"/>
                </a:lnTo>
                <a:cubicBezTo>
                  <a:pt x="40115" y="28270"/>
                  <a:pt x="39951" y="27985"/>
                  <a:pt x="39770" y="27701"/>
                </a:cubicBezTo>
                <a:lnTo>
                  <a:pt x="39770" y="27701"/>
                </a:lnTo>
                <a:cubicBezTo>
                  <a:pt x="39783" y="27717"/>
                  <a:pt x="39794" y="27724"/>
                  <a:pt x="39803" y="27724"/>
                </a:cubicBezTo>
                <a:cubicBezTo>
                  <a:pt x="39846" y="27724"/>
                  <a:pt x="39834" y="27556"/>
                  <a:pt x="39794" y="27398"/>
                </a:cubicBezTo>
                <a:cubicBezTo>
                  <a:pt x="39701" y="27267"/>
                  <a:pt x="39626" y="27136"/>
                  <a:pt x="39570" y="26986"/>
                </a:cubicBezTo>
                <a:cubicBezTo>
                  <a:pt x="39439" y="26742"/>
                  <a:pt x="39270" y="26443"/>
                  <a:pt x="39195" y="26330"/>
                </a:cubicBezTo>
                <a:lnTo>
                  <a:pt x="39195" y="26330"/>
                </a:lnTo>
                <a:lnTo>
                  <a:pt x="39401" y="26742"/>
                </a:lnTo>
                <a:cubicBezTo>
                  <a:pt x="39214" y="26368"/>
                  <a:pt x="38970" y="26031"/>
                  <a:pt x="38690" y="25731"/>
                </a:cubicBezTo>
                <a:cubicBezTo>
                  <a:pt x="38409" y="25431"/>
                  <a:pt x="38147" y="25113"/>
                  <a:pt x="37922" y="24776"/>
                </a:cubicBezTo>
                <a:lnTo>
                  <a:pt x="37922" y="24776"/>
                </a:lnTo>
                <a:cubicBezTo>
                  <a:pt x="37968" y="24822"/>
                  <a:pt x="38039" y="24865"/>
                  <a:pt x="38084" y="24865"/>
                </a:cubicBezTo>
                <a:cubicBezTo>
                  <a:pt x="38148" y="24865"/>
                  <a:pt x="38158" y="24775"/>
                  <a:pt x="37959" y="24476"/>
                </a:cubicBezTo>
                <a:cubicBezTo>
                  <a:pt x="37828" y="24364"/>
                  <a:pt x="37529" y="24139"/>
                  <a:pt x="37154" y="23802"/>
                </a:cubicBezTo>
                <a:cubicBezTo>
                  <a:pt x="36892" y="23446"/>
                  <a:pt x="36592" y="23091"/>
                  <a:pt x="36311" y="22735"/>
                </a:cubicBezTo>
                <a:lnTo>
                  <a:pt x="36311" y="22735"/>
                </a:lnTo>
                <a:cubicBezTo>
                  <a:pt x="36779" y="23147"/>
                  <a:pt x="37285" y="23634"/>
                  <a:pt x="37603" y="23971"/>
                </a:cubicBezTo>
                <a:cubicBezTo>
                  <a:pt x="37454" y="23727"/>
                  <a:pt x="37304" y="23503"/>
                  <a:pt x="37135" y="23297"/>
                </a:cubicBezTo>
                <a:cubicBezTo>
                  <a:pt x="37115" y="23256"/>
                  <a:pt x="37111" y="23238"/>
                  <a:pt x="37120" y="23238"/>
                </a:cubicBezTo>
                <a:cubicBezTo>
                  <a:pt x="37157" y="23238"/>
                  <a:pt x="37440" y="23589"/>
                  <a:pt x="37547" y="23727"/>
                </a:cubicBezTo>
                <a:cubicBezTo>
                  <a:pt x="37229" y="23297"/>
                  <a:pt x="36892" y="22866"/>
                  <a:pt x="36555" y="22435"/>
                </a:cubicBezTo>
                <a:cubicBezTo>
                  <a:pt x="36553" y="22439"/>
                  <a:pt x="36550" y="22441"/>
                  <a:pt x="36545" y="22441"/>
                </a:cubicBezTo>
                <a:cubicBezTo>
                  <a:pt x="36447" y="22441"/>
                  <a:pt x="35731" y="21607"/>
                  <a:pt x="35661" y="21607"/>
                </a:cubicBezTo>
                <a:cubicBezTo>
                  <a:pt x="35658" y="21607"/>
                  <a:pt x="35657" y="21608"/>
                  <a:pt x="35656" y="21611"/>
                </a:cubicBezTo>
                <a:cubicBezTo>
                  <a:pt x="36068" y="22042"/>
                  <a:pt x="36461" y="22491"/>
                  <a:pt x="36854" y="22922"/>
                </a:cubicBezTo>
                <a:cubicBezTo>
                  <a:pt x="36853" y="22927"/>
                  <a:pt x="36850" y="22930"/>
                  <a:pt x="36844" y="22930"/>
                </a:cubicBezTo>
                <a:cubicBezTo>
                  <a:pt x="36744" y="22930"/>
                  <a:pt x="35970" y="22200"/>
                  <a:pt x="35263" y="21386"/>
                </a:cubicBezTo>
                <a:cubicBezTo>
                  <a:pt x="35221" y="21319"/>
                  <a:pt x="35224" y="21294"/>
                  <a:pt x="35251" y="21294"/>
                </a:cubicBezTo>
                <a:cubicBezTo>
                  <a:pt x="35317" y="21294"/>
                  <a:pt x="35526" y="21443"/>
                  <a:pt x="35542" y="21443"/>
                </a:cubicBezTo>
                <a:cubicBezTo>
                  <a:pt x="35543" y="21443"/>
                  <a:pt x="35543" y="21443"/>
                  <a:pt x="35543" y="21443"/>
                </a:cubicBezTo>
                <a:cubicBezTo>
                  <a:pt x="35263" y="21162"/>
                  <a:pt x="34982" y="20862"/>
                  <a:pt x="34738" y="20544"/>
                </a:cubicBezTo>
                <a:lnTo>
                  <a:pt x="34738" y="20544"/>
                </a:lnTo>
                <a:lnTo>
                  <a:pt x="35094" y="20900"/>
                </a:lnTo>
                <a:cubicBezTo>
                  <a:pt x="34701" y="20394"/>
                  <a:pt x="34308" y="20169"/>
                  <a:pt x="33877" y="19533"/>
                </a:cubicBezTo>
                <a:cubicBezTo>
                  <a:pt x="33708" y="19345"/>
                  <a:pt x="33446" y="18877"/>
                  <a:pt x="33371" y="18877"/>
                </a:cubicBezTo>
                <a:cubicBezTo>
                  <a:pt x="33484" y="19102"/>
                  <a:pt x="33465" y="19270"/>
                  <a:pt x="33371" y="19345"/>
                </a:cubicBezTo>
                <a:lnTo>
                  <a:pt x="32772" y="18652"/>
                </a:lnTo>
                <a:lnTo>
                  <a:pt x="32772" y="18652"/>
                </a:lnTo>
                <a:lnTo>
                  <a:pt x="32828" y="18671"/>
                </a:lnTo>
                <a:lnTo>
                  <a:pt x="32716" y="18540"/>
                </a:lnTo>
                <a:lnTo>
                  <a:pt x="32697" y="18559"/>
                </a:lnTo>
                <a:cubicBezTo>
                  <a:pt x="32491" y="18334"/>
                  <a:pt x="32285" y="18091"/>
                  <a:pt x="32098" y="17866"/>
                </a:cubicBezTo>
                <a:cubicBezTo>
                  <a:pt x="32098" y="17856"/>
                  <a:pt x="32103" y="17851"/>
                  <a:pt x="32111" y="17851"/>
                </a:cubicBezTo>
                <a:cubicBezTo>
                  <a:pt x="32179" y="17851"/>
                  <a:pt x="32481" y="18121"/>
                  <a:pt x="32546" y="18121"/>
                </a:cubicBezTo>
                <a:cubicBezTo>
                  <a:pt x="32565" y="18121"/>
                  <a:pt x="32564" y="18097"/>
                  <a:pt x="32529" y="18034"/>
                </a:cubicBezTo>
                <a:cubicBezTo>
                  <a:pt x="32435" y="17978"/>
                  <a:pt x="32341" y="17885"/>
                  <a:pt x="32248" y="17810"/>
                </a:cubicBezTo>
                <a:cubicBezTo>
                  <a:pt x="32098" y="17566"/>
                  <a:pt x="32379" y="17866"/>
                  <a:pt x="31985" y="17398"/>
                </a:cubicBezTo>
                <a:cubicBezTo>
                  <a:pt x="31893" y="17371"/>
                  <a:pt x="31557" y="16905"/>
                  <a:pt x="31553" y="16905"/>
                </a:cubicBezTo>
                <a:lnTo>
                  <a:pt x="31553" y="16905"/>
                </a:lnTo>
                <a:cubicBezTo>
                  <a:pt x="31551" y="16905"/>
                  <a:pt x="31607" y="16985"/>
                  <a:pt x="31761" y="17210"/>
                </a:cubicBezTo>
                <a:cubicBezTo>
                  <a:pt x="31367" y="16780"/>
                  <a:pt x="31386" y="16724"/>
                  <a:pt x="30974" y="16180"/>
                </a:cubicBezTo>
                <a:lnTo>
                  <a:pt x="30974" y="16180"/>
                </a:lnTo>
                <a:cubicBezTo>
                  <a:pt x="30982" y="16207"/>
                  <a:pt x="30978" y="16219"/>
                  <a:pt x="30965" y="16219"/>
                </a:cubicBezTo>
                <a:cubicBezTo>
                  <a:pt x="30913" y="16219"/>
                  <a:pt x="30712" y="16027"/>
                  <a:pt x="30487" y="15787"/>
                </a:cubicBezTo>
                <a:cubicBezTo>
                  <a:pt x="30337" y="15581"/>
                  <a:pt x="30188" y="15375"/>
                  <a:pt x="30038" y="15188"/>
                </a:cubicBezTo>
                <a:cubicBezTo>
                  <a:pt x="30038" y="15169"/>
                  <a:pt x="30019" y="15151"/>
                  <a:pt x="30019" y="15151"/>
                </a:cubicBezTo>
                <a:cubicBezTo>
                  <a:pt x="29345" y="14158"/>
                  <a:pt x="29027" y="13615"/>
                  <a:pt x="28409" y="12697"/>
                </a:cubicBezTo>
                <a:cubicBezTo>
                  <a:pt x="28393" y="12602"/>
                  <a:pt x="28203" y="12267"/>
                  <a:pt x="28235" y="12267"/>
                </a:cubicBezTo>
                <a:cubicBezTo>
                  <a:pt x="28241" y="12267"/>
                  <a:pt x="28254" y="12278"/>
                  <a:pt x="28278" y="12304"/>
                </a:cubicBezTo>
                <a:cubicBezTo>
                  <a:pt x="28128" y="12136"/>
                  <a:pt x="27997" y="11967"/>
                  <a:pt x="27884" y="11780"/>
                </a:cubicBezTo>
                <a:cubicBezTo>
                  <a:pt x="27828" y="11664"/>
                  <a:pt x="27811" y="11619"/>
                  <a:pt x="27818" y="11619"/>
                </a:cubicBezTo>
                <a:cubicBezTo>
                  <a:pt x="27840" y="11619"/>
                  <a:pt x="28110" y="12069"/>
                  <a:pt x="28150" y="12069"/>
                </a:cubicBezTo>
                <a:cubicBezTo>
                  <a:pt x="28160" y="12069"/>
                  <a:pt x="28155" y="12040"/>
                  <a:pt x="28128" y="11967"/>
                </a:cubicBezTo>
                <a:cubicBezTo>
                  <a:pt x="28053" y="11948"/>
                  <a:pt x="27585" y="11237"/>
                  <a:pt x="27304" y="10843"/>
                </a:cubicBezTo>
                <a:lnTo>
                  <a:pt x="27304" y="10843"/>
                </a:lnTo>
                <a:cubicBezTo>
                  <a:pt x="27304" y="10993"/>
                  <a:pt x="27866" y="11798"/>
                  <a:pt x="28165" y="12192"/>
                </a:cubicBezTo>
                <a:cubicBezTo>
                  <a:pt x="28161" y="12194"/>
                  <a:pt x="28157" y="12195"/>
                  <a:pt x="28152" y="12195"/>
                </a:cubicBezTo>
                <a:cubicBezTo>
                  <a:pt x="28108" y="12195"/>
                  <a:pt x="28021" y="12122"/>
                  <a:pt x="27903" y="12004"/>
                </a:cubicBezTo>
                <a:cubicBezTo>
                  <a:pt x="27285" y="10993"/>
                  <a:pt x="26667" y="9982"/>
                  <a:pt x="26068" y="8952"/>
                </a:cubicBezTo>
                <a:cubicBezTo>
                  <a:pt x="25693" y="8259"/>
                  <a:pt x="24682" y="6536"/>
                  <a:pt x="24176" y="5506"/>
                </a:cubicBezTo>
                <a:cubicBezTo>
                  <a:pt x="24083" y="5375"/>
                  <a:pt x="23952" y="5169"/>
                  <a:pt x="23896" y="5113"/>
                </a:cubicBezTo>
                <a:cubicBezTo>
                  <a:pt x="23296" y="4027"/>
                  <a:pt x="22734" y="2959"/>
                  <a:pt x="22116" y="1892"/>
                </a:cubicBezTo>
                <a:cubicBezTo>
                  <a:pt x="21967" y="1611"/>
                  <a:pt x="21854" y="1368"/>
                  <a:pt x="21742" y="1162"/>
                </a:cubicBezTo>
                <a:cubicBezTo>
                  <a:pt x="21761" y="1162"/>
                  <a:pt x="21779" y="1162"/>
                  <a:pt x="21779" y="1143"/>
                </a:cubicBezTo>
                <a:cubicBezTo>
                  <a:pt x="21686" y="993"/>
                  <a:pt x="21592" y="843"/>
                  <a:pt x="21499" y="694"/>
                </a:cubicBezTo>
                <a:cubicBezTo>
                  <a:pt x="21480" y="656"/>
                  <a:pt x="21461" y="619"/>
                  <a:pt x="21442" y="600"/>
                </a:cubicBezTo>
                <a:lnTo>
                  <a:pt x="21442" y="600"/>
                </a:lnTo>
                <a:cubicBezTo>
                  <a:pt x="21455" y="600"/>
                  <a:pt x="21509" y="666"/>
                  <a:pt x="21521" y="666"/>
                </a:cubicBezTo>
                <a:cubicBezTo>
                  <a:pt x="21528" y="666"/>
                  <a:pt x="21523" y="650"/>
                  <a:pt x="21499" y="600"/>
                </a:cubicBezTo>
                <a:cubicBezTo>
                  <a:pt x="21442" y="562"/>
                  <a:pt x="21386" y="506"/>
                  <a:pt x="21330" y="450"/>
                </a:cubicBezTo>
                <a:cubicBezTo>
                  <a:pt x="21124" y="188"/>
                  <a:pt x="20862" y="76"/>
                  <a:pt x="20375" y="38"/>
                </a:cubicBezTo>
                <a:lnTo>
                  <a:pt x="20300" y="38"/>
                </a:lnTo>
                <a:cubicBezTo>
                  <a:pt x="20113" y="19"/>
                  <a:pt x="19925" y="1"/>
                  <a:pt x="1968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11"/>
          <p:cNvSpPr txBox="1">
            <a:spLocks noGrp="1"/>
          </p:cNvSpPr>
          <p:nvPr>
            <p:ph type="title" hasCustomPrompt="1"/>
          </p:nvPr>
        </p:nvSpPr>
        <p:spPr>
          <a:xfrm>
            <a:off x="960400" y="717767"/>
            <a:ext cx="10271200" cy="2360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2" name="Google Shape;112;p11"/>
          <p:cNvSpPr txBox="1">
            <a:spLocks noGrp="1"/>
          </p:cNvSpPr>
          <p:nvPr>
            <p:ph type="subTitle" idx="1"/>
          </p:nvPr>
        </p:nvSpPr>
        <p:spPr>
          <a:xfrm>
            <a:off x="960400" y="2809467"/>
            <a:ext cx="10271200" cy="606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13" name="Google Shape;113;p11"/>
          <p:cNvGrpSpPr/>
          <p:nvPr/>
        </p:nvGrpSpPr>
        <p:grpSpPr>
          <a:xfrm rot="-2295052">
            <a:off x="10451027" y="229519"/>
            <a:ext cx="619295" cy="573095"/>
            <a:chOff x="3904050" y="2322725"/>
            <a:chExt cx="464475" cy="429825"/>
          </a:xfrm>
        </p:grpSpPr>
        <p:sp>
          <p:nvSpPr>
            <p:cNvPr id="114" name="Google Shape;114;p11"/>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11"/>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11"/>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17" name="Google Shape;117;p11"/>
          <p:cNvSpPr/>
          <p:nvPr/>
        </p:nvSpPr>
        <p:spPr>
          <a:xfrm>
            <a:off x="462933" y="328961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11"/>
          <p:cNvSpPr/>
          <p:nvPr/>
        </p:nvSpPr>
        <p:spPr>
          <a:xfrm>
            <a:off x="1020533" y="328961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069491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27657544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accent4"/>
        </a:solidFill>
        <a:effectLst/>
      </p:bgPr>
    </p:bg>
    <p:spTree>
      <p:nvGrpSpPr>
        <p:cNvPr id="1" name="Shape 120"/>
        <p:cNvGrpSpPr/>
        <p:nvPr/>
      </p:nvGrpSpPr>
      <p:grpSpPr>
        <a:xfrm>
          <a:off x="0" y="0"/>
          <a:ext cx="0" cy="0"/>
          <a:chOff x="0" y="0"/>
          <a:chExt cx="0" cy="0"/>
        </a:xfrm>
      </p:grpSpPr>
      <p:sp>
        <p:nvSpPr>
          <p:cNvPr id="121" name="Google Shape;121;p13"/>
          <p:cNvSpPr/>
          <p:nvPr/>
        </p:nvSpPr>
        <p:spPr>
          <a:xfrm rot="5501286" flipH="1">
            <a:off x="6204783" y="1413763"/>
            <a:ext cx="5813831" cy="708893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13"/>
          <p:cNvSpPr/>
          <p:nvPr/>
        </p:nvSpPr>
        <p:spPr>
          <a:xfrm rot="-5289552" flipH="1">
            <a:off x="333679" y="845273"/>
            <a:ext cx="6131995" cy="822581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13"/>
          <p:cNvSpPr txBox="1">
            <a:spLocks noGrp="1"/>
          </p:cNvSpPr>
          <p:nvPr>
            <p:ph type="title"/>
          </p:nvPr>
        </p:nvSpPr>
        <p:spPr>
          <a:xfrm>
            <a:off x="965533"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24" name="Google Shape;124;p13"/>
          <p:cNvSpPr txBox="1">
            <a:spLocks noGrp="1"/>
          </p:cNvSpPr>
          <p:nvPr>
            <p:ph type="subTitle" idx="1"/>
          </p:nvPr>
        </p:nvSpPr>
        <p:spPr>
          <a:xfrm>
            <a:off x="965533"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5" name="Google Shape;125;p13"/>
          <p:cNvSpPr txBox="1">
            <a:spLocks noGrp="1"/>
          </p:cNvSpPr>
          <p:nvPr>
            <p:ph type="title" idx="2"/>
          </p:nvPr>
        </p:nvSpPr>
        <p:spPr>
          <a:xfrm>
            <a:off x="4674100"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26" name="Google Shape;126;p13"/>
          <p:cNvSpPr txBox="1">
            <a:spLocks noGrp="1"/>
          </p:cNvSpPr>
          <p:nvPr>
            <p:ph type="subTitle" idx="3"/>
          </p:nvPr>
        </p:nvSpPr>
        <p:spPr>
          <a:xfrm>
            <a:off x="4674100" y="4266492"/>
            <a:ext cx="28412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7" name="Google Shape;127;p13"/>
          <p:cNvSpPr txBox="1">
            <a:spLocks noGrp="1"/>
          </p:cNvSpPr>
          <p:nvPr>
            <p:ph type="title" idx="4"/>
          </p:nvPr>
        </p:nvSpPr>
        <p:spPr>
          <a:xfrm>
            <a:off x="8383051"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28" name="Google Shape;128;p13"/>
          <p:cNvSpPr txBox="1">
            <a:spLocks noGrp="1"/>
          </p:cNvSpPr>
          <p:nvPr>
            <p:ph type="subTitle" idx="5"/>
          </p:nvPr>
        </p:nvSpPr>
        <p:spPr>
          <a:xfrm>
            <a:off x="8383067"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9" name="Google Shape;129;p13"/>
          <p:cNvSpPr txBox="1">
            <a:spLocks noGrp="1"/>
          </p:cNvSpPr>
          <p:nvPr>
            <p:ph type="title" idx="6"/>
          </p:nvPr>
        </p:nvSpPr>
        <p:spPr>
          <a:xfrm>
            <a:off x="965533" y="719328"/>
            <a:ext cx="10258400" cy="7180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4800"/>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30" name="Google Shape;130;p13"/>
          <p:cNvSpPr/>
          <p:nvPr/>
        </p:nvSpPr>
        <p:spPr>
          <a:xfrm>
            <a:off x="-909980" y="5204424"/>
            <a:ext cx="5132800" cy="2524000"/>
          </a:xfrm>
          <a:prstGeom prst="ellipse">
            <a:avLst/>
          </a:pr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13"/>
          <p:cNvSpPr/>
          <p:nvPr/>
        </p:nvSpPr>
        <p:spPr>
          <a:xfrm>
            <a:off x="855352" y="2261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13"/>
          <p:cNvSpPr/>
          <p:nvPr/>
        </p:nvSpPr>
        <p:spPr>
          <a:xfrm rot="-4135010">
            <a:off x="119287" y="-462726"/>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650505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1"/>
        </a:solidFill>
        <a:effectLst/>
      </p:bgPr>
    </p:bg>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3351200" y="4463633"/>
            <a:ext cx="5489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5" name="Google Shape;135;p14"/>
          <p:cNvSpPr txBox="1">
            <a:spLocks noGrp="1"/>
          </p:cNvSpPr>
          <p:nvPr>
            <p:ph type="title" idx="2" hasCustomPrompt="1"/>
          </p:nvPr>
        </p:nvSpPr>
        <p:spPr>
          <a:xfrm>
            <a:off x="3700000" y="705344"/>
            <a:ext cx="4792000" cy="334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36" name="Google Shape;136;p14"/>
          <p:cNvSpPr/>
          <p:nvPr/>
        </p:nvSpPr>
        <p:spPr>
          <a:xfrm flipH="1">
            <a:off x="9394733" y="-6698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14"/>
          <p:cNvSpPr/>
          <p:nvPr/>
        </p:nvSpPr>
        <p:spPr>
          <a:xfrm rot="-6299960">
            <a:off x="-1008475" y="5147748"/>
            <a:ext cx="2931545" cy="2391361"/>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14"/>
          <p:cNvSpPr/>
          <p:nvPr/>
        </p:nvSpPr>
        <p:spPr>
          <a:xfrm rot="4226098">
            <a:off x="8742357" y="-778065"/>
            <a:ext cx="3563028" cy="2906484"/>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491550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ullet list">
  <p:cSld name="Title and bullet list">
    <p:bg>
      <p:bgPr>
        <a:noFill/>
        <a:effectLst/>
      </p:bgPr>
    </p:bg>
    <p:spTree>
      <p:nvGrpSpPr>
        <p:cNvPr id="1" name="Shape 139"/>
        <p:cNvGrpSpPr/>
        <p:nvPr/>
      </p:nvGrpSpPr>
      <p:grpSpPr>
        <a:xfrm>
          <a:off x="0" y="0"/>
          <a:ext cx="0" cy="0"/>
          <a:chOff x="0" y="0"/>
          <a:chExt cx="0" cy="0"/>
        </a:xfrm>
      </p:grpSpPr>
      <p:sp>
        <p:nvSpPr>
          <p:cNvPr id="140" name="Google Shape;140;p15"/>
          <p:cNvSpPr/>
          <p:nvPr/>
        </p:nvSpPr>
        <p:spPr>
          <a:xfrm rot="2110842">
            <a:off x="10402981" y="-559991"/>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15"/>
          <p:cNvSpPr/>
          <p:nvPr/>
        </p:nvSpPr>
        <p:spPr>
          <a:xfrm rot="-2902359">
            <a:off x="10804656" y="1170053"/>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15"/>
          <p:cNvSpPr txBox="1">
            <a:spLocks noGrp="1"/>
          </p:cNvSpPr>
          <p:nvPr>
            <p:ph type="subTitle" idx="1"/>
          </p:nvPr>
        </p:nvSpPr>
        <p:spPr>
          <a:xfrm>
            <a:off x="3994000" y="2849700"/>
            <a:ext cx="5089200" cy="33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AutoNum type="arabicPeriod"/>
              <a:defRPr sz="1867"/>
            </a:lvl1pPr>
            <a:lvl2pPr lvl="1" rtl="0">
              <a:spcBef>
                <a:spcPts val="2133"/>
              </a:spcBef>
              <a:spcAft>
                <a:spcPts val="0"/>
              </a:spcAft>
              <a:buSzPts val="1400"/>
              <a:buAutoNum type="alphaLcPeriod"/>
              <a:defRPr/>
            </a:lvl2pPr>
            <a:lvl3pPr lvl="2" rtl="0">
              <a:spcBef>
                <a:spcPts val="2133"/>
              </a:spcBef>
              <a:spcAft>
                <a:spcPts val="0"/>
              </a:spcAft>
              <a:buSzPts val="1400"/>
              <a:buAutoNum type="romanLcPeriod"/>
              <a:defRPr/>
            </a:lvl3pPr>
            <a:lvl4pPr lvl="3" rtl="0">
              <a:spcBef>
                <a:spcPts val="2133"/>
              </a:spcBef>
              <a:spcAft>
                <a:spcPts val="0"/>
              </a:spcAft>
              <a:buSzPts val="1400"/>
              <a:buAutoNum type="arabicPeriod"/>
              <a:defRPr/>
            </a:lvl4pPr>
            <a:lvl5pPr lvl="4" rtl="0">
              <a:spcBef>
                <a:spcPts val="2133"/>
              </a:spcBef>
              <a:spcAft>
                <a:spcPts val="0"/>
              </a:spcAft>
              <a:buSzPts val="1400"/>
              <a:buAutoNum type="alphaLcPeriod"/>
              <a:defRPr/>
            </a:lvl5pPr>
            <a:lvl6pPr lvl="5" rtl="0">
              <a:spcBef>
                <a:spcPts val="2133"/>
              </a:spcBef>
              <a:spcAft>
                <a:spcPts val="0"/>
              </a:spcAft>
              <a:buSzPts val="1400"/>
              <a:buAutoNum type="romanLcPeriod"/>
              <a:defRPr/>
            </a:lvl6pPr>
            <a:lvl7pPr lvl="6" rtl="0">
              <a:spcBef>
                <a:spcPts val="2133"/>
              </a:spcBef>
              <a:spcAft>
                <a:spcPts val="0"/>
              </a:spcAft>
              <a:buSzPts val="1400"/>
              <a:buAutoNum type="arabicPeriod"/>
              <a:defRPr/>
            </a:lvl7pPr>
            <a:lvl8pPr lvl="7" rtl="0">
              <a:spcBef>
                <a:spcPts val="2133"/>
              </a:spcBef>
              <a:spcAft>
                <a:spcPts val="0"/>
              </a:spcAft>
              <a:buSzPts val="1400"/>
              <a:buAutoNum type="alphaLcPeriod"/>
              <a:defRPr/>
            </a:lvl8pPr>
            <a:lvl9pPr lvl="8" rtl="0">
              <a:spcBef>
                <a:spcPts val="2133"/>
              </a:spcBef>
              <a:spcAft>
                <a:spcPts val="2133"/>
              </a:spcAft>
              <a:buSzPts val="1400"/>
              <a:buAutoNum type="romanLcPeriod"/>
              <a:defRPr/>
            </a:lvl9pPr>
          </a:lstStyle>
          <a:p>
            <a:endParaRPr/>
          </a:p>
        </p:txBody>
      </p:sp>
      <p:sp>
        <p:nvSpPr>
          <p:cNvPr id="143" name="Google Shape;143;p15"/>
          <p:cNvSpPr txBox="1">
            <a:spLocks noGrp="1"/>
          </p:cNvSpPr>
          <p:nvPr>
            <p:ph type="title"/>
          </p:nvPr>
        </p:nvSpPr>
        <p:spPr>
          <a:xfrm>
            <a:off x="3994000" y="1605000"/>
            <a:ext cx="5089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44" name="Google Shape;144;p15"/>
          <p:cNvSpPr/>
          <p:nvPr/>
        </p:nvSpPr>
        <p:spPr>
          <a:xfrm rot="5370777" flipH="1">
            <a:off x="-814144" y="437893"/>
            <a:ext cx="3763527" cy="2322252"/>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solidFill>
            <a:schemeClr val="accent1"/>
          </a:solidFill>
          <a:ln w="11150" cap="rnd"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15"/>
          <p:cNvSpPr/>
          <p:nvPr/>
        </p:nvSpPr>
        <p:spPr>
          <a:xfrm rot="5370777" flipH="1">
            <a:off x="-1035807" y="281459"/>
            <a:ext cx="3812323" cy="2356183"/>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1188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1191DF-66B6-49BF-A853-25EED5489A32}" type="datetimeFigureOut">
              <a:rPr lang="en-US" smtClean="0"/>
              <a:t>22/2/2024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3390500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noFill/>
        <a:effectLst/>
      </p:bgPr>
    </p:bg>
    <p:spTree>
      <p:nvGrpSpPr>
        <p:cNvPr id="1" name="Shape 146"/>
        <p:cNvGrpSpPr/>
        <p:nvPr/>
      </p:nvGrpSpPr>
      <p:grpSpPr>
        <a:xfrm>
          <a:off x="0" y="0"/>
          <a:ext cx="0" cy="0"/>
          <a:chOff x="0" y="0"/>
          <a:chExt cx="0" cy="0"/>
        </a:xfrm>
      </p:grpSpPr>
      <p:sp>
        <p:nvSpPr>
          <p:cNvPr id="147" name="Google Shape;147;p16"/>
          <p:cNvSpPr/>
          <p:nvPr/>
        </p:nvSpPr>
        <p:spPr>
          <a:xfrm rot="244223">
            <a:off x="395242" y="181923"/>
            <a:ext cx="6751029" cy="2961883"/>
          </a:xfrm>
          <a:prstGeom prst="ellipse">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16"/>
          <p:cNvSpPr/>
          <p:nvPr/>
        </p:nvSpPr>
        <p:spPr>
          <a:xfrm rot="-9783406" flipH="1">
            <a:off x="5752891" y="1175285"/>
            <a:ext cx="5266597" cy="7594960"/>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16"/>
          <p:cNvSpPr txBox="1">
            <a:spLocks noGrp="1"/>
          </p:cNvSpPr>
          <p:nvPr>
            <p:ph type="title"/>
          </p:nvPr>
        </p:nvSpPr>
        <p:spPr>
          <a:xfrm>
            <a:off x="7561667" y="2296837"/>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50" name="Google Shape;150;p16"/>
          <p:cNvSpPr txBox="1">
            <a:spLocks noGrp="1"/>
          </p:cNvSpPr>
          <p:nvPr>
            <p:ph type="subTitle" idx="1"/>
          </p:nvPr>
        </p:nvSpPr>
        <p:spPr>
          <a:xfrm>
            <a:off x="7561667" y="309555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51" name="Google Shape;151;p16"/>
          <p:cNvSpPr/>
          <p:nvPr/>
        </p:nvSpPr>
        <p:spPr>
          <a:xfrm>
            <a:off x="462068" y="187033"/>
            <a:ext cx="7909603" cy="6534584"/>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16"/>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16"/>
          <p:cNvSpPr/>
          <p:nvPr/>
        </p:nvSpPr>
        <p:spPr>
          <a:xfrm rot="2178021">
            <a:off x="1001092" y="542011"/>
            <a:ext cx="39165" cy="27565"/>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16"/>
          <p:cNvSpPr/>
          <p:nvPr/>
        </p:nvSpPr>
        <p:spPr>
          <a:xfrm rot="-2902359">
            <a:off x="10873916" y="1732390"/>
            <a:ext cx="102969" cy="79769"/>
          </a:xfrm>
          <a:custGeom>
            <a:avLst/>
            <a:gdLst/>
            <a:ahLst/>
            <a:cxnLst/>
            <a:rect l="l" t="t" r="r" b="b"/>
            <a:pathLst>
              <a:path w="3089" h="2393" extrusionOk="0">
                <a:moveTo>
                  <a:pt x="1566" y="0"/>
                </a:moveTo>
                <a:cubicBezTo>
                  <a:pt x="1" y="0"/>
                  <a:pt x="1" y="2392"/>
                  <a:pt x="1566" y="2392"/>
                </a:cubicBezTo>
                <a:cubicBezTo>
                  <a:pt x="3089" y="2392"/>
                  <a:pt x="3089" y="0"/>
                  <a:pt x="156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16"/>
          <p:cNvSpPr/>
          <p:nvPr/>
        </p:nvSpPr>
        <p:spPr>
          <a:xfrm rot="-2902359">
            <a:off x="12203514" y="1040395"/>
            <a:ext cx="165337" cy="165671"/>
          </a:xfrm>
          <a:custGeom>
            <a:avLst/>
            <a:gdLst/>
            <a:ahLst/>
            <a:cxnLst/>
            <a:rect l="l" t="t" r="r" b="b"/>
            <a:pathLst>
              <a:path w="4960" h="4970" extrusionOk="0">
                <a:moveTo>
                  <a:pt x="2480" y="1"/>
                </a:moveTo>
                <a:cubicBezTo>
                  <a:pt x="1828" y="44"/>
                  <a:pt x="1219" y="305"/>
                  <a:pt x="697" y="740"/>
                </a:cubicBezTo>
                <a:cubicBezTo>
                  <a:pt x="262" y="1218"/>
                  <a:pt x="1" y="1827"/>
                  <a:pt x="1" y="2480"/>
                </a:cubicBezTo>
                <a:lnTo>
                  <a:pt x="88" y="3132"/>
                </a:lnTo>
                <a:cubicBezTo>
                  <a:pt x="218" y="3567"/>
                  <a:pt x="436" y="3915"/>
                  <a:pt x="697" y="4219"/>
                </a:cubicBezTo>
                <a:lnTo>
                  <a:pt x="1219" y="4611"/>
                </a:lnTo>
                <a:cubicBezTo>
                  <a:pt x="1610" y="4828"/>
                  <a:pt x="2045" y="4959"/>
                  <a:pt x="2480" y="4959"/>
                </a:cubicBezTo>
                <a:cubicBezTo>
                  <a:pt x="2540" y="4966"/>
                  <a:pt x="2598" y="4970"/>
                  <a:pt x="2655" y="4970"/>
                </a:cubicBezTo>
                <a:cubicBezTo>
                  <a:pt x="2932" y="4970"/>
                  <a:pt x="3185" y="4885"/>
                  <a:pt x="3437" y="4741"/>
                </a:cubicBezTo>
                <a:cubicBezTo>
                  <a:pt x="3741" y="4654"/>
                  <a:pt x="4002" y="4480"/>
                  <a:pt x="4220" y="4263"/>
                </a:cubicBezTo>
                <a:cubicBezTo>
                  <a:pt x="4481" y="4045"/>
                  <a:pt x="4655" y="3741"/>
                  <a:pt x="4742" y="3437"/>
                </a:cubicBezTo>
                <a:cubicBezTo>
                  <a:pt x="4916" y="3176"/>
                  <a:pt x="4959" y="2828"/>
                  <a:pt x="4959" y="2480"/>
                </a:cubicBezTo>
                <a:lnTo>
                  <a:pt x="4872" y="1827"/>
                </a:lnTo>
                <a:cubicBezTo>
                  <a:pt x="4742" y="1436"/>
                  <a:pt x="4524" y="1044"/>
                  <a:pt x="4220" y="740"/>
                </a:cubicBezTo>
                <a:lnTo>
                  <a:pt x="3741" y="349"/>
                </a:lnTo>
                <a:cubicBezTo>
                  <a:pt x="3350" y="131"/>
                  <a:pt x="2915" y="1"/>
                  <a:pt x="248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156;p16"/>
          <p:cNvSpPr/>
          <p:nvPr/>
        </p:nvSpPr>
        <p:spPr>
          <a:xfrm rot="-2902359">
            <a:off x="10834989" y="135123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157;p16"/>
          <p:cNvSpPr/>
          <p:nvPr/>
        </p:nvSpPr>
        <p:spPr>
          <a:xfrm rot="-2902359">
            <a:off x="10379112" y="1028548"/>
            <a:ext cx="39168" cy="27568"/>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158;p16"/>
          <p:cNvSpPr/>
          <p:nvPr/>
        </p:nvSpPr>
        <p:spPr>
          <a:xfrm>
            <a:off x="717600" y="5906800"/>
            <a:ext cx="81267" cy="62533"/>
          </a:xfrm>
          <a:custGeom>
            <a:avLst/>
            <a:gdLst/>
            <a:ahLst/>
            <a:cxnLst/>
            <a:rect l="l" t="t" r="r" b="b"/>
            <a:pathLst>
              <a:path w="2438" h="1876" extrusionOk="0">
                <a:moveTo>
                  <a:pt x="1250" y="1"/>
                </a:moveTo>
                <a:cubicBezTo>
                  <a:pt x="0" y="1"/>
                  <a:pt x="0" y="1876"/>
                  <a:pt x="1250" y="1876"/>
                </a:cubicBezTo>
                <a:cubicBezTo>
                  <a:pt x="2438" y="1813"/>
                  <a:pt x="2438" y="1"/>
                  <a:pt x="125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16"/>
          <p:cNvSpPr txBox="1">
            <a:spLocks noGrp="1"/>
          </p:cNvSpPr>
          <p:nvPr>
            <p:ph type="title" idx="2"/>
          </p:nvPr>
        </p:nvSpPr>
        <p:spPr>
          <a:xfrm>
            <a:off x="3256600" y="2296837"/>
            <a:ext cx="2854400" cy="75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60" name="Google Shape;160;p16"/>
          <p:cNvSpPr txBox="1">
            <a:spLocks noGrp="1"/>
          </p:cNvSpPr>
          <p:nvPr>
            <p:ph type="title" idx="3" hasCustomPrompt="1"/>
          </p:nvPr>
        </p:nvSpPr>
        <p:spPr>
          <a:xfrm>
            <a:off x="1805933"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1" name="Google Shape;161;p16"/>
          <p:cNvSpPr txBox="1">
            <a:spLocks noGrp="1"/>
          </p:cNvSpPr>
          <p:nvPr>
            <p:ph type="title" idx="4" hasCustomPrompt="1"/>
          </p:nvPr>
        </p:nvSpPr>
        <p:spPr>
          <a:xfrm>
            <a:off x="6111000" y="2296841"/>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2" name="Google Shape;162;p16"/>
          <p:cNvSpPr txBox="1">
            <a:spLocks noGrp="1"/>
          </p:cNvSpPr>
          <p:nvPr>
            <p:ph type="title" idx="5"/>
          </p:nvPr>
        </p:nvSpPr>
        <p:spPr>
          <a:xfrm>
            <a:off x="3256600"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3" name="Google Shape;163;p16"/>
          <p:cNvSpPr txBox="1">
            <a:spLocks noGrp="1"/>
          </p:cNvSpPr>
          <p:nvPr>
            <p:ph type="title" idx="6" hasCustomPrompt="1"/>
          </p:nvPr>
        </p:nvSpPr>
        <p:spPr>
          <a:xfrm>
            <a:off x="1805933"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4" name="Google Shape;164;p16"/>
          <p:cNvSpPr txBox="1">
            <a:spLocks noGrp="1"/>
          </p:cNvSpPr>
          <p:nvPr>
            <p:ph type="title" idx="7"/>
          </p:nvPr>
        </p:nvSpPr>
        <p:spPr>
          <a:xfrm>
            <a:off x="7561667" y="4304100"/>
            <a:ext cx="2854400" cy="750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5" name="Google Shape;165;p16"/>
          <p:cNvSpPr txBox="1">
            <a:spLocks noGrp="1"/>
          </p:cNvSpPr>
          <p:nvPr>
            <p:ph type="title" idx="8" hasCustomPrompt="1"/>
          </p:nvPr>
        </p:nvSpPr>
        <p:spPr>
          <a:xfrm>
            <a:off x="6111000" y="4304100"/>
            <a:ext cx="1803200" cy="98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000"/>
              <a:buNone/>
              <a:defRPr sz="5333">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6" name="Google Shape;166;p16"/>
          <p:cNvSpPr txBox="1">
            <a:spLocks noGrp="1"/>
          </p:cNvSpPr>
          <p:nvPr>
            <p:ph type="subTitle" idx="9"/>
          </p:nvPr>
        </p:nvSpPr>
        <p:spPr>
          <a:xfrm>
            <a:off x="3256600" y="3095555"/>
            <a:ext cx="2121600" cy="75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67" name="Google Shape;167;p16"/>
          <p:cNvSpPr txBox="1">
            <a:spLocks noGrp="1"/>
          </p:cNvSpPr>
          <p:nvPr>
            <p:ph type="subTitle" idx="13"/>
          </p:nvPr>
        </p:nvSpPr>
        <p:spPr>
          <a:xfrm>
            <a:off x="3256600"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68" name="Google Shape;168;p16"/>
          <p:cNvSpPr txBox="1">
            <a:spLocks noGrp="1"/>
          </p:cNvSpPr>
          <p:nvPr>
            <p:ph type="subTitle" idx="14"/>
          </p:nvPr>
        </p:nvSpPr>
        <p:spPr>
          <a:xfrm>
            <a:off x="7561667" y="5102225"/>
            <a:ext cx="2121600" cy="75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69" name="Google Shape;169;p16"/>
          <p:cNvSpPr/>
          <p:nvPr/>
        </p:nvSpPr>
        <p:spPr>
          <a:xfrm rot="2015395">
            <a:off x="6167732" y="1514811"/>
            <a:ext cx="4944" cy="4424"/>
          </a:xfrm>
          <a:custGeom>
            <a:avLst/>
            <a:gdLst/>
            <a:ahLst/>
            <a:cxnLst/>
            <a:rect l="l" t="t" r="r" b="b"/>
            <a:pathLst>
              <a:path w="38" h="34" extrusionOk="0">
                <a:moveTo>
                  <a:pt x="31" y="0"/>
                </a:moveTo>
                <a:cubicBezTo>
                  <a:pt x="27" y="0"/>
                  <a:pt x="19" y="9"/>
                  <a:pt x="0" y="34"/>
                </a:cubicBezTo>
                <a:lnTo>
                  <a:pt x="38" y="34"/>
                </a:lnTo>
                <a:cubicBezTo>
                  <a:pt x="25" y="34"/>
                  <a:pt x="38" y="0"/>
                  <a:pt x="31" y="0"/>
                </a:cubicBezTo>
                <a:close/>
              </a:path>
            </a:pathLst>
          </a:custGeom>
          <a:solidFill>
            <a:srgbClr val="3780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16"/>
          <p:cNvSpPr/>
          <p:nvPr/>
        </p:nvSpPr>
        <p:spPr>
          <a:xfrm rot="2015395">
            <a:off x="7563122" y="-586008"/>
            <a:ext cx="12361" cy="14703"/>
          </a:xfrm>
          <a:custGeom>
            <a:avLst/>
            <a:gdLst/>
            <a:ahLst/>
            <a:cxnLst/>
            <a:rect l="l" t="t" r="r" b="b"/>
            <a:pathLst>
              <a:path w="95" h="113" extrusionOk="0">
                <a:moveTo>
                  <a:pt x="20" y="1"/>
                </a:moveTo>
                <a:lnTo>
                  <a:pt x="20" y="1"/>
                </a:lnTo>
                <a:cubicBezTo>
                  <a:pt x="1" y="94"/>
                  <a:pt x="38" y="113"/>
                  <a:pt x="94" y="113"/>
                </a:cubicBezTo>
                <a:lnTo>
                  <a:pt x="94" y="57"/>
                </a:lnTo>
                <a:lnTo>
                  <a:pt x="20"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16"/>
          <p:cNvSpPr txBox="1">
            <a:spLocks noGrp="1"/>
          </p:cNvSpPr>
          <p:nvPr>
            <p:ph type="title" idx="15"/>
          </p:nvPr>
        </p:nvSpPr>
        <p:spPr>
          <a:xfrm>
            <a:off x="980633" y="719328"/>
            <a:ext cx="5115200" cy="981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3324862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1"/>
        </a:solidFill>
        <a:effectLst/>
      </p:bgPr>
    </p:bg>
    <p:spTree>
      <p:nvGrpSpPr>
        <p:cNvPr id="1" name="Shape 172"/>
        <p:cNvGrpSpPr/>
        <p:nvPr/>
      </p:nvGrpSpPr>
      <p:grpSpPr>
        <a:xfrm>
          <a:off x="0" y="0"/>
          <a:ext cx="0" cy="0"/>
          <a:chOff x="0" y="0"/>
          <a:chExt cx="0" cy="0"/>
        </a:xfrm>
      </p:grpSpPr>
      <p:sp>
        <p:nvSpPr>
          <p:cNvPr id="173" name="Google Shape;173;p17"/>
          <p:cNvSpPr/>
          <p:nvPr/>
        </p:nvSpPr>
        <p:spPr>
          <a:xfrm>
            <a:off x="4723519" y="3471967"/>
            <a:ext cx="570500" cy="1126167"/>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74;p17"/>
          <p:cNvSpPr/>
          <p:nvPr/>
        </p:nvSpPr>
        <p:spPr>
          <a:xfrm>
            <a:off x="-791149" y="-47333"/>
            <a:ext cx="13485711" cy="3841933"/>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17"/>
          <p:cNvSpPr/>
          <p:nvPr/>
        </p:nvSpPr>
        <p:spPr>
          <a:xfrm rot="-8100000">
            <a:off x="11402079" y="4874030"/>
            <a:ext cx="761893" cy="2654341"/>
          </a:xfrm>
          <a:custGeom>
            <a:avLst/>
            <a:gdLst/>
            <a:ahLst/>
            <a:cxnLst/>
            <a:rect l="l" t="t" r="r" b="b"/>
            <a:pathLst>
              <a:path w="22857" h="79631" extrusionOk="0">
                <a:moveTo>
                  <a:pt x="928" y="0"/>
                </a:moveTo>
                <a:cubicBezTo>
                  <a:pt x="738" y="0"/>
                  <a:pt x="532" y="123"/>
                  <a:pt x="555" y="347"/>
                </a:cubicBezTo>
                <a:lnTo>
                  <a:pt x="515" y="347"/>
                </a:lnTo>
                <a:cubicBezTo>
                  <a:pt x="1347" y="7081"/>
                  <a:pt x="4952" y="13141"/>
                  <a:pt x="10497" y="17063"/>
                </a:cubicBezTo>
                <a:cubicBezTo>
                  <a:pt x="13706" y="19321"/>
                  <a:pt x="17628" y="21024"/>
                  <a:pt x="19529" y="24669"/>
                </a:cubicBezTo>
                <a:cubicBezTo>
                  <a:pt x="21628" y="28670"/>
                  <a:pt x="21787" y="34611"/>
                  <a:pt x="20559" y="38850"/>
                </a:cubicBezTo>
                <a:cubicBezTo>
                  <a:pt x="18459" y="46178"/>
                  <a:pt x="11844" y="50971"/>
                  <a:pt x="7487" y="56874"/>
                </a:cubicBezTo>
                <a:cubicBezTo>
                  <a:pt x="2813" y="63251"/>
                  <a:pt x="0" y="71253"/>
                  <a:pt x="594" y="79215"/>
                </a:cubicBezTo>
                <a:cubicBezTo>
                  <a:pt x="594" y="79492"/>
                  <a:pt x="792" y="79631"/>
                  <a:pt x="990" y="79631"/>
                </a:cubicBezTo>
                <a:cubicBezTo>
                  <a:pt x="1188" y="79631"/>
                  <a:pt x="1386" y="79492"/>
                  <a:pt x="1386" y="79215"/>
                </a:cubicBezTo>
                <a:cubicBezTo>
                  <a:pt x="1941" y="69985"/>
                  <a:pt x="4833" y="61786"/>
                  <a:pt x="10933" y="54735"/>
                </a:cubicBezTo>
                <a:cubicBezTo>
                  <a:pt x="15409" y="49506"/>
                  <a:pt x="21074" y="44435"/>
                  <a:pt x="22262" y="37265"/>
                </a:cubicBezTo>
                <a:cubicBezTo>
                  <a:pt x="22856" y="33383"/>
                  <a:pt x="22539" y="29422"/>
                  <a:pt x="21351" y="25699"/>
                </a:cubicBezTo>
                <a:cubicBezTo>
                  <a:pt x="20242" y="22648"/>
                  <a:pt x="18024" y="20589"/>
                  <a:pt x="15330" y="18806"/>
                </a:cubicBezTo>
                <a:cubicBezTo>
                  <a:pt x="12042" y="16667"/>
                  <a:pt x="8715" y="14805"/>
                  <a:pt x="6180" y="11676"/>
                </a:cubicBezTo>
                <a:cubicBezTo>
                  <a:pt x="3565" y="8348"/>
                  <a:pt x="1862" y="4427"/>
                  <a:pt x="1228" y="228"/>
                </a:cubicBezTo>
                <a:cubicBezTo>
                  <a:pt x="1211" y="73"/>
                  <a:pt x="1074" y="0"/>
                  <a:pt x="92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17"/>
          <p:cNvSpPr txBox="1">
            <a:spLocks noGrp="1"/>
          </p:cNvSpPr>
          <p:nvPr>
            <p:ph type="title"/>
          </p:nvPr>
        </p:nvSpPr>
        <p:spPr>
          <a:xfrm>
            <a:off x="960400" y="1062672"/>
            <a:ext cx="10271200" cy="9064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400">
                <a:latin typeface="Open Sans"/>
                <a:ea typeface="Open Sans"/>
                <a:cs typeface="Open Sans"/>
                <a:sym typeface="Open Sans"/>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77" name="Google Shape;177;p17"/>
          <p:cNvSpPr txBox="1">
            <a:spLocks noGrp="1"/>
          </p:cNvSpPr>
          <p:nvPr>
            <p:ph type="subTitle" idx="1"/>
          </p:nvPr>
        </p:nvSpPr>
        <p:spPr>
          <a:xfrm>
            <a:off x="6096000" y="2186267"/>
            <a:ext cx="4610000" cy="72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3733">
                <a:solidFill>
                  <a:schemeClr val="dk1"/>
                </a:solidFill>
                <a:latin typeface="Gochi Hand"/>
                <a:ea typeface="Gochi Hand"/>
                <a:cs typeface="Gochi Hand"/>
                <a:sym typeface="Gochi Hand"/>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333096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Four columns">
  <p:cSld name="Four columns">
    <p:bg>
      <p:bgPr>
        <a:noFill/>
        <a:effectLst/>
      </p:bgPr>
    </p:bg>
    <p:spTree>
      <p:nvGrpSpPr>
        <p:cNvPr id="1" name="Shape 178"/>
        <p:cNvGrpSpPr/>
        <p:nvPr/>
      </p:nvGrpSpPr>
      <p:grpSpPr>
        <a:xfrm>
          <a:off x="0" y="0"/>
          <a:ext cx="0" cy="0"/>
          <a:chOff x="0" y="0"/>
          <a:chExt cx="0" cy="0"/>
        </a:xfrm>
      </p:grpSpPr>
      <p:sp>
        <p:nvSpPr>
          <p:cNvPr id="179" name="Google Shape;179;p18"/>
          <p:cNvSpPr/>
          <p:nvPr/>
        </p:nvSpPr>
        <p:spPr>
          <a:xfrm>
            <a:off x="1653667" y="-20967"/>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18"/>
          <p:cNvSpPr/>
          <p:nvPr/>
        </p:nvSpPr>
        <p:spPr>
          <a:xfrm rot="-13063">
            <a:off x="8600650" y="4491348"/>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18"/>
          <p:cNvSpPr/>
          <p:nvPr/>
        </p:nvSpPr>
        <p:spPr>
          <a:xfrm rot="-13063">
            <a:off x="8718153" y="4669902"/>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18"/>
          <p:cNvSpPr/>
          <p:nvPr/>
        </p:nvSpPr>
        <p:spPr>
          <a:xfrm>
            <a:off x="84901" y="22501"/>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183;p18"/>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84;p18"/>
          <p:cNvSpPr/>
          <p:nvPr/>
        </p:nvSpPr>
        <p:spPr>
          <a:xfrm>
            <a:off x="10395934" y="-54000"/>
            <a:ext cx="2630133" cy="1543533"/>
          </a:xfrm>
          <a:custGeom>
            <a:avLst/>
            <a:gdLst/>
            <a:ahLst/>
            <a:cxnLst/>
            <a:rect l="l" t="t" r="r" b="b"/>
            <a:pathLst>
              <a:path w="78904" h="46306" extrusionOk="0">
                <a:moveTo>
                  <a:pt x="501" y="1"/>
                </a:moveTo>
                <a:cubicBezTo>
                  <a:pt x="246" y="1"/>
                  <a:pt x="0" y="265"/>
                  <a:pt x="138" y="568"/>
                </a:cubicBezTo>
                <a:cubicBezTo>
                  <a:pt x="3069" y="5797"/>
                  <a:pt x="7704" y="9917"/>
                  <a:pt x="13250" y="12254"/>
                </a:cubicBezTo>
                <a:cubicBezTo>
                  <a:pt x="15904" y="13363"/>
                  <a:pt x="18716" y="14036"/>
                  <a:pt x="21608" y="14235"/>
                </a:cubicBezTo>
                <a:cubicBezTo>
                  <a:pt x="22050" y="14267"/>
                  <a:pt x="22508" y="14278"/>
                  <a:pt x="22974" y="14278"/>
                </a:cubicBezTo>
                <a:cubicBezTo>
                  <a:pt x="23864" y="14278"/>
                  <a:pt x="24786" y="14239"/>
                  <a:pt x="25698" y="14239"/>
                </a:cubicBezTo>
                <a:cubicBezTo>
                  <a:pt x="28368" y="14239"/>
                  <a:pt x="30950" y="14574"/>
                  <a:pt x="32383" y="17205"/>
                </a:cubicBezTo>
                <a:cubicBezTo>
                  <a:pt x="33254" y="18830"/>
                  <a:pt x="33413" y="20929"/>
                  <a:pt x="33769" y="22712"/>
                </a:cubicBezTo>
                <a:cubicBezTo>
                  <a:pt x="34165" y="24573"/>
                  <a:pt x="34680" y="26435"/>
                  <a:pt x="35274" y="28218"/>
                </a:cubicBezTo>
                <a:cubicBezTo>
                  <a:pt x="36304" y="31545"/>
                  <a:pt x="37889" y="34635"/>
                  <a:pt x="39949" y="37447"/>
                </a:cubicBezTo>
                <a:cubicBezTo>
                  <a:pt x="43910" y="42756"/>
                  <a:pt x="49535" y="45687"/>
                  <a:pt x="56110" y="46202"/>
                </a:cubicBezTo>
                <a:cubicBezTo>
                  <a:pt x="57002" y="46271"/>
                  <a:pt x="57906" y="46306"/>
                  <a:pt x="58818" y="46306"/>
                </a:cubicBezTo>
                <a:cubicBezTo>
                  <a:pt x="65735" y="46306"/>
                  <a:pt x="73107" y="44306"/>
                  <a:pt x="78531" y="40141"/>
                </a:cubicBezTo>
                <a:cubicBezTo>
                  <a:pt x="78904" y="39870"/>
                  <a:pt x="78668" y="39339"/>
                  <a:pt x="78295" y="39339"/>
                </a:cubicBezTo>
                <a:cubicBezTo>
                  <a:pt x="78232" y="39339"/>
                  <a:pt x="78164" y="39354"/>
                  <a:pt x="78095" y="39388"/>
                </a:cubicBezTo>
                <a:cubicBezTo>
                  <a:pt x="72091" y="42552"/>
                  <a:pt x="65394" y="45022"/>
                  <a:pt x="58581" y="45022"/>
                </a:cubicBezTo>
                <a:cubicBezTo>
                  <a:pt x="56179" y="45022"/>
                  <a:pt x="53763" y="44715"/>
                  <a:pt x="51357" y="44023"/>
                </a:cubicBezTo>
                <a:cubicBezTo>
                  <a:pt x="41850" y="41329"/>
                  <a:pt x="36978" y="31862"/>
                  <a:pt x="34957" y="22870"/>
                </a:cubicBezTo>
                <a:cubicBezTo>
                  <a:pt x="34284" y="19899"/>
                  <a:pt x="34086" y="16176"/>
                  <a:pt x="31274" y="14314"/>
                </a:cubicBezTo>
                <a:cubicBezTo>
                  <a:pt x="29792" y="13354"/>
                  <a:pt x="27992" y="13163"/>
                  <a:pt x="26145" y="13163"/>
                </a:cubicBezTo>
                <a:cubicBezTo>
                  <a:pt x="24930" y="13163"/>
                  <a:pt x="23695" y="13246"/>
                  <a:pt x="22518" y="13246"/>
                </a:cubicBezTo>
                <a:cubicBezTo>
                  <a:pt x="22087" y="13246"/>
                  <a:pt x="21663" y="13235"/>
                  <a:pt x="21252" y="13205"/>
                </a:cubicBezTo>
                <a:cubicBezTo>
                  <a:pt x="12735" y="12452"/>
                  <a:pt x="5090" y="7580"/>
                  <a:pt x="812" y="172"/>
                </a:cubicBezTo>
                <a:cubicBezTo>
                  <a:pt x="727" y="51"/>
                  <a:pt x="613" y="1"/>
                  <a:pt x="5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185;p18"/>
          <p:cNvSpPr txBox="1">
            <a:spLocks noGrp="1"/>
          </p:cNvSpPr>
          <p:nvPr>
            <p:ph type="title"/>
          </p:nvPr>
        </p:nvSpPr>
        <p:spPr>
          <a:xfrm>
            <a:off x="2822217" y="1782767"/>
            <a:ext cx="284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86" name="Google Shape;186;p18"/>
          <p:cNvSpPr txBox="1">
            <a:spLocks noGrp="1"/>
          </p:cNvSpPr>
          <p:nvPr>
            <p:ph type="subTitle" idx="1"/>
          </p:nvPr>
        </p:nvSpPr>
        <p:spPr>
          <a:xfrm>
            <a:off x="2822217" y="2580743"/>
            <a:ext cx="2840800" cy="882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87" name="Google Shape;187;p18"/>
          <p:cNvSpPr txBox="1">
            <a:spLocks noGrp="1"/>
          </p:cNvSpPr>
          <p:nvPr>
            <p:ph type="title" idx="2"/>
          </p:nvPr>
        </p:nvSpPr>
        <p:spPr>
          <a:xfrm>
            <a:off x="6530784" y="1782767"/>
            <a:ext cx="28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88" name="Google Shape;188;p18"/>
          <p:cNvSpPr txBox="1">
            <a:spLocks noGrp="1"/>
          </p:cNvSpPr>
          <p:nvPr>
            <p:ph type="subTitle" idx="3"/>
          </p:nvPr>
        </p:nvSpPr>
        <p:spPr>
          <a:xfrm>
            <a:off x="6530784" y="2580743"/>
            <a:ext cx="2841200" cy="88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89" name="Google Shape;189;p18"/>
          <p:cNvSpPr txBox="1">
            <a:spLocks noGrp="1"/>
          </p:cNvSpPr>
          <p:nvPr>
            <p:ph type="title" idx="4"/>
          </p:nvPr>
        </p:nvSpPr>
        <p:spPr>
          <a:xfrm>
            <a:off x="2820017" y="3726267"/>
            <a:ext cx="28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90" name="Google Shape;190;p18"/>
          <p:cNvSpPr txBox="1">
            <a:spLocks noGrp="1"/>
          </p:cNvSpPr>
          <p:nvPr>
            <p:ph type="subTitle" idx="5"/>
          </p:nvPr>
        </p:nvSpPr>
        <p:spPr>
          <a:xfrm>
            <a:off x="2820017" y="4524243"/>
            <a:ext cx="2840800" cy="14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91" name="Google Shape;191;p18"/>
          <p:cNvSpPr txBox="1">
            <a:spLocks noGrp="1"/>
          </p:cNvSpPr>
          <p:nvPr>
            <p:ph type="title" idx="6"/>
          </p:nvPr>
        </p:nvSpPr>
        <p:spPr>
          <a:xfrm>
            <a:off x="6530784" y="3726267"/>
            <a:ext cx="28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92" name="Google Shape;192;p18"/>
          <p:cNvSpPr txBox="1">
            <a:spLocks noGrp="1"/>
          </p:cNvSpPr>
          <p:nvPr>
            <p:ph type="subTitle" idx="7"/>
          </p:nvPr>
        </p:nvSpPr>
        <p:spPr>
          <a:xfrm>
            <a:off x="6530784" y="4524243"/>
            <a:ext cx="2840800" cy="144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17495255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ome big numbers">
  <p:cSld name="Some big numbers">
    <p:bg>
      <p:bgPr>
        <a:solidFill>
          <a:schemeClr val="accent1"/>
        </a:solidFill>
        <a:effectLst/>
      </p:bgPr>
    </p:bg>
    <p:spTree>
      <p:nvGrpSpPr>
        <p:cNvPr id="1" name="Shape 193"/>
        <p:cNvGrpSpPr/>
        <p:nvPr/>
      </p:nvGrpSpPr>
      <p:grpSpPr>
        <a:xfrm>
          <a:off x="0" y="0"/>
          <a:ext cx="0" cy="0"/>
          <a:chOff x="0" y="0"/>
          <a:chExt cx="0" cy="0"/>
        </a:xfrm>
      </p:grpSpPr>
      <p:sp>
        <p:nvSpPr>
          <p:cNvPr id="194" name="Google Shape;194;p19"/>
          <p:cNvSpPr/>
          <p:nvPr/>
        </p:nvSpPr>
        <p:spPr>
          <a:xfrm rot="-5400000">
            <a:off x="-50307"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19"/>
          <p:cNvSpPr txBox="1">
            <a:spLocks noGrp="1"/>
          </p:cNvSpPr>
          <p:nvPr>
            <p:ph type="title" hasCustomPrompt="1"/>
          </p:nvPr>
        </p:nvSpPr>
        <p:spPr>
          <a:xfrm>
            <a:off x="1873533" y="6249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6" name="Google Shape;196;p19"/>
          <p:cNvSpPr txBox="1">
            <a:spLocks noGrp="1"/>
          </p:cNvSpPr>
          <p:nvPr>
            <p:ph type="subTitle" idx="1"/>
          </p:nvPr>
        </p:nvSpPr>
        <p:spPr>
          <a:xfrm>
            <a:off x="1873344" y="1660500"/>
            <a:ext cx="5119600" cy="782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67"/>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97" name="Google Shape;197;p19"/>
          <p:cNvSpPr txBox="1">
            <a:spLocks noGrp="1"/>
          </p:cNvSpPr>
          <p:nvPr>
            <p:ph type="title" idx="2" hasCustomPrompt="1"/>
          </p:nvPr>
        </p:nvSpPr>
        <p:spPr>
          <a:xfrm>
            <a:off x="1873533" y="24817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8" name="Google Shape;198;p19"/>
          <p:cNvSpPr txBox="1">
            <a:spLocks noGrp="1"/>
          </p:cNvSpPr>
          <p:nvPr>
            <p:ph type="subTitle" idx="3"/>
          </p:nvPr>
        </p:nvSpPr>
        <p:spPr>
          <a:xfrm>
            <a:off x="1873344" y="3517305"/>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99" name="Google Shape;199;p19"/>
          <p:cNvSpPr txBox="1">
            <a:spLocks noGrp="1"/>
          </p:cNvSpPr>
          <p:nvPr>
            <p:ph type="title" idx="4" hasCustomPrompt="1"/>
          </p:nvPr>
        </p:nvSpPr>
        <p:spPr>
          <a:xfrm>
            <a:off x="1873533" y="4338567"/>
            <a:ext cx="5119600" cy="871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200" name="Google Shape;200;p19"/>
          <p:cNvSpPr txBox="1">
            <a:spLocks noGrp="1"/>
          </p:cNvSpPr>
          <p:nvPr>
            <p:ph type="subTitle" idx="5"/>
          </p:nvPr>
        </p:nvSpPr>
        <p:spPr>
          <a:xfrm>
            <a:off x="1873344" y="5374111"/>
            <a:ext cx="5119600" cy="78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01" name="Google Shape;201;p19"/>
          <p:cNvSpPr/>
          <p:nvPr/>
        </p:nvSpPr>
        <p:spPr>
          <a:xfrm rot="-4849329">
            <a:off x="7948911"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19"/>
          <p:cNvSpPr/>
          <p:nvPr/>
        </p:nvSpPr>
        <p:spPr>
          <a:xfrm>
            <a:off x="11289951" y="1453252"/>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19"/>
          <p:cNvSpPr/>
          <p:nvPr/>
        </p:nvSpPr>
        <p:spPr>
          <a:xfrm>
            <a:off x="11602851" y="1289201"/>
            <a:ext cx="152100" cy="118767"/>
          </a:xfrm>
          <a:custGeom>
            <a:avLst/>
            <a:gdLst/>
            <a:ahLst/>
            <a:cxnLst/>
            <a:rect l="l" t="t" r="r" b="b"/>
            <a:pathLst>
              <a:path w="4563" h="3563" extrusionOk="0">
                <a:moveTo>
                  <a:pt x="2313" y="1"/>
                </a:moveTo>
                <a:cubicBezTo>
                  <a:pt x="0" y="1"/>
                  <a:pt x="0" y="3563"/>
                  <a:pt x="2313" y="3563"/>
                </a:cubicBezTo>
                <a:cubicBezTo>
                  <a:pt x="4562" y="3563"/>
                  <a:pt x="4562" y="1"/>
                  <a:pt x="231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19"/>
          <p:cNvSpPr/>
          <p:nvPr/>
        </p:nvSpPr>
        <p:spPr>
          <a:xfrm rot="-4135010">
            <a:off x="10762221" y="684374"/>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834445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Left short text">
  <p:cSld name="Left short text">
    <p:bg>
      <p:bgPr>
        <a:solidFill>
          <a:schemeClr val="accent1"/>
        </a:solidFill>
        <a:effectLst/>
      </p:bgPr>
    </p:bg>
    <p:spTree>
      <p:nvGrpSpPr>
        <p:cNvPr id="1" name="Shape 205"/>
        <p:cNvGrpSpPr/>
        <p:nvPr/>
      </p:nvGrpSpPr>
      <p:grpSpPr>
        <a:xfrm>
          <a:off x="0" y="0"/>
          <a:ext cx="0" cy="0"/>
          <a:chOff x="0" y="0"/>
          <a:chExt cx="0" cy="0"/>
        </a:xfrm>
      </p:grpSpPr>
      <p:sp>
        <p:nvSpPr>
          <p:cNvPr id="206" name="Google Shape;206;p20"/>
          <p:cNvSpPr/>
          <p:nvPr/>
        </p:nvSpPr>
        <p:spPr>
          <a:xfrm rot="2014349">
            <a:off x="2048344" y="658330"/>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07;p20"/>
          <p:cNvSpPr/>
          <p:nvPr/>
        </p:nvSpPr>
        <p:spPr>
          <a:xfrm rot="2014349">
            <a:off x="2747434" y="1494304"/>
            <a:ext cx="72668" cy="54168"/>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208;p20"/>
          <p:cNvSpPr/>
          <p:nvPr/>
        </p:nvSpPr>
        <p:spPr>
          <a:xfrm rot="2014349">
            <a:off x="2071465" y="1151216"/>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09;p20"/>
          <p:cNvSpPr txBox="1">
            <a:spLocks noGrp="1"/>
          </p:cNvSpPr>
          <p:nvPr>
            <p:ph type="subTitle" idx="1"/>
          </p:nvPr>
        </p:nvSpPr>
        <p:spPr>
          <a:xfrm>
            <a:off x="960400" y="2201628"/>
            <a:ext cx="2215200" cy="12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0" name="Google Shape;210;p20"/>
          <p:cNvSpPr/>
          <p:nvPr/>
        </p:nvSpPr>
        <p:spPr>
          <a:xfrm rot="-2295052">
            <a:off x="11888156" y="6561090"/>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20"/>
          <p:cNvSpPr/>
          <p:nvPr/>
        </p:nvSpPr>
        <p:spPr>
          <a:xfrm rot="-2295052">
            <a:off x="11609298" y="6437003"/>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2;p20"/>
          <p:cNvSpPr/>
          <p:nvPr/>
        </p:nvSpPr>
        <p:spPr>
          <a:xfrm rot="10269252">
            <a:off x="-1217496" y="-1425414"/>
            <a:ext cx="3050808" cy="2771356"/>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780939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4"/>
        </a:solidFill>
        <a:effectLst/>
      </p:bgPr>
    </p:bg>
    <p:spTree>
      <p:nvGrpSpPr>
        <p:cNvPr id="1" name="Shape 213"/>
        <p:cNvGrpSpPr/>
        <p:nvPr/>
      </p:nvGrpSpPr>
      <p:grpSpPr>
        <a:xfrm>
          <a:off x="0" y="0"/>
          <a:ext cx="0" cy="0"/>
          <a:chOff x="0" y="0"/>
          <a:chExt cx="0" cy="0"/>
        </a:xfrm>
      </p:grpSpPr>
      <p:sp>
        <p:nvSpPr>
          <p:cNvPr id="214" name="Google Shape;214;p21"/>
          <p:cNvSpPr/>
          <p:nvPr/>
        </p:nvSpPr>
        <p:spPr>
          <a:xfrm rot="5400000" flipH="1">
            <a:off x="5020982" y="-376419"/>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p21"/>
          <p:cNvSpPr/>
          <p:nvPr/>
        </p:nvSpPr>
        <p:spPr>
          <a:xfrm rot="4849329" flipH="1">
            <a:off x="4296658" y="3384289"/>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21"/>
          <p:cNvSpPr txBox="1">
            <a:spLocks noGrp="1"/>
          </p:cNvSpPr>
          <p:nvPr>
            <p:ph type="subTitle" idx="1"/>
          </p:nvPr>
        </p:nvSpPr>
        <p:spPr>
          <a:xfrm>
            <a:off x="7533300" y="1302896"/>
            <a:ext cx="2438400" cy="115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7" name="Google Shape;217;p21"/>
          <p:cNvSpPr txBox="1">
            <a:spLocks noGrp="1"/>
          </p:cNvSpPr>
          <p:nvPr>
            <p:ph type="subTitle" idx="2"/>
          </p:nvPr>
        </p:nvSpPr>
        <p:spPr>
          <a:xfrm>
            <a:off x="7533300" y="4472092"/>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8" name="Google Shape;218;p21"/>
          <p:cNvSpPr txBox="1">
            <a:spLocks noGrp="1"/>
          </p:cNvSpPr>
          <p:nvPr>
            <p:ph type="subTitle" idx="3"/>
          </p:nvPr>
        </p:nvSpPr>
        <p:spPr>
          <a:xfrm>
            <a:off x="7533300" y="2901959"/>
            <a:ext cx="2438400" cy="116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9" name="Google Shape;219;p21"/>
          <p:cNvSpPr txBox="1">
            <a:spLocks noGrp="1"/>
          </p:cNvSpPr>
          <p:nvPr>
            <p:ph type="title"/>
          </p:nvPr>
        </p:nvSpPr>
        <p:spPr>
          <a:xfrm>
            <a:off x="971333" y="1135033"/>
            <a:ext cx="3009200" cy="149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7116643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wo columns">
  <p:cSld name="Two columns">
    <p:bg>
      <p:bgPr>
        <a:noFill/>
        <a:effectLst/>
      </p:bgPr>
    </p:bg>
    <p:spTree>
      <p:nvGrpSpPr>
        <p:cNvPr id="1" name="Shape 220"/>
        <p:cNvGrpSpPr/>
        <p:nvPr/>
      </p:nvGrpSpPr>
      <p:grpSpPr>
        <a:xfrm>
          <a:off x="0" y="0"/>
          <a:ext cx="0" cy="0"/>
          <a:chOff x="0" y="0"/>
          <a:chExt cx="0" cy="0"/>
        </a:xfrm>
      </p:grpSpPr>
      <p:sp>
        <p:nvSpPr>
          <p:cNvPr id="221" name="Google Shape;221;p22"/>
          <p:cNvSpPr/>
          <p:nvPr/>
        </p:nvSpPr>
        <p:spPr>
          <a:xfrm rot="-361068">
            <a:off x="5269618" y="2199257"/>
            <a:ext cx="8297516" cy="6854465"/>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22"/>
          <p:cNvSpPr/>
          <p:nvPr/>
        </p:nvSpPr>
        <p:spPr>
          <a:xfrm rot="212291" flipH="1">
            <a:off x="-1589166" y="2045001"/>
            <a:ext cx="8297484" cy="6854521"/>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22"/>
          <p:cNvSpPr txBox="1">
            <a:spLocks noGrp="1"/>
          </p:cNvSpPr>
          <p:nvPr>
            <p:ph type="title"/>
          </p:nvPr>
        </p:nvSpPr>
        <p:spPr>
          <a:xfrm>
            <a:off x="1417800" y="3497875"/>
            <a:ext cx="28408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24" name="Google Shape;224;p22"/>
          <p:cNvSpPr txBox="1">
            <a:spLocks noGrp="1"/>
          </p:cNvSpPr>
          <p:nvPr>
            <p:ph type="title" idx="2"/>
          </p:nvPr>
        </p:nvSpPr>
        <p:spPr>
          <a:xfrm>
            <a:off x="7933400" y="3497875"/>
            <a:ext cx="28408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25" name="Google Shape;225;p22"/>
          <p:cNvSpPr/>
          <p:nvPr/>
        </p:nvSpPr>
        <p:spPr>
          <a:xfrm flipH="1">
            <a:off x="11531685" y="-325700"/>
            <a:ext cx="761900" cy="2654367"/>
          </a:xfrm>
          <a:custGeom>
            <a:avLst/>
            <a:gdLst/>
            <a:ahLst/>
            <a:cxnLst/>
            <a:rect l="l" t="t" r="r" b="b"/>
            <a:pathLst>
              <a:path w="22857" h="79631" extrusionOk="0">
                <a:moveTo>
                  <a:pt x="928" y="0"/>
                </a:moveTo>
                <a:cubicBezTo>
                  <a:pt x="738" y="0"/>
                  <a:pt x="532" y="123"/>
                  <a:pt x="555" y="347"/>
                </a:cubicBezTo>
                <a:lnTo>
                  <a:pt x="515" y="347"/>
                </a:lnTo>
                <a:cubicBezTo>
                  <a:pt x="1347" y="7081"/>
                  <a:pt x="4952" y="13141"/>
                  <a:pt x="10497" y="17063"/>
                </a:cubicBezTo>
                <a:cubicBezTo>
                  <a:pt x="13706" y="19321"/>
                  <a:pt x="17628" y="21024"/>
                  <a:pt x="19529" y="24669"/>
                </a:cubicBezTo>
                <a:cubicBezTo>
                  <a:pt x="21628" y="28670"/>
                  <a:pt x="21787" y="34611"/>
                  <a:pt x="20559" y="38850"/>
                </a:cubicBezTo>
                <a:cubicBezTo>
                  <a:pt x="18459" y="46178"/>
                  <a:pt x="11844" y="50971"/>
                  <a:pt x="7487" y="56874"/>
                </a:cubicBezTo>
                <a:cubicBezTo>
                  <a:pt x="2813" y="63251"/>
                  <a:pt x="0" y="71253"/>
                  <a:pt x="594" y="79215"/>
                </a:cubicBezTo>
                <a:cubicBezTo>
                  <a:pt x="594" y="79492"/>
                  <a:pt x="792" y="79631"/>
                  <a:pt x="990" y="79631"/>
                </a:cubicBezTo>
                <a:cubicBezTo>
                  <a:pt x="1188" y="79631"/>
                  <a:pt x="1386" y="79492"/>
                  <a:pt x="1386" y="79215"/>
                </a:cubicBezTo>
                <a:cubicBezTo>
                  <a:pt x="1941" y="69985"/>
                  <a:pt x="4833" y="61786"/>
                  <a:pt x="10933" y="54735"/>
                </a:cubicBezTo>
                <a:cubicBezTo>
                  <a:pt x="15409" y="49506"/>
                  <a:pt x="21074" y="44435"/>
                  <a:pt x="22262" y="37265"/>
                </a:cubicBezTo>
                <a:cubicBezTo>
                  <a:pt x="22856" y="33383"/>
                  <a:pt x="22539" y="29422"/>
                  <a:pt x="21351" y="25699"/>
                </a:cubicBezTo>
                <a:cubicBezTo>
                  <a:pt x="20242" y="22648"/>
                  <a:pt x="18024" y="20589"/>
                  <a:pt x="15330" y="18806"/>
                </a:cubicBezTo>
                <a:cubicBezTo>
                  <a:pt x="12042" y="16667"/>
                  <a:pt x="8715" y="14805"/>
                  <a:pt x="6180" y="11676"/>
                </a:cubicBezTo>
                <a:cubicBezTo>
                  <a:pt x="3565" y="8348"/>
                  <a:pt x="1862" y="4427"/>
                  <a:pt x="1228" y="228"/>
                </a:cubicBezTo>
                <a:cubicBezTo>
                  <a:pt x="1211" y="73"/>
                  <a:pt x="1074" y="0"/>
                  <a:pt x="92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22"/>
          <p:cNvSpPr txBox="1">
            <a:spLocks noGrp="1"/>
          </p:cNvSpPr>
          <p:nvPr>
            <p:ph type="subTitle" idx="1"/>
          </p:nvPr>
        </p:nvSpPr>
        <p:spPr>
          <a:xfrm>
            <a:off x="1600800" y="4306125"/>
            <a:ext cx="2474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27" name="Google Shape;227;p22"/>
          <p:cNvSpPr txBox="1">
            <a:spLocks noGrp="1"/>
          </p:cNvSpPr>
          <p:nvPr>
            <p:ph type="subTitle" idx="3"/>
          </p:nvPr>
        </p:nvSpPr>
        <p:spPr>
          <a:xfrm>
            <a:off x="8116400" y="4306125"/>
            <a:ext cx="2474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37285803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1"/>
        </a:solidFill>
        <a:effectLst/>
      </p:bgPr>
    </p:bg>
    <p:spTree>
      <p:nvGrpSpPr>
        <p:cNvPr id="1" name="Shape 228"/>
        <p:cNvGrpSpPr/>
        <p:nvPr/>
      </p:nvGrpSpPr>
      <p:grpSpPr>
        <a:xfrm>
          <a:off x="0" y="0"/>
          <a:ext cx="0" cy="0"/>
          <a:chOff x="0" y="0"/>
          <a:chExt cx="0" cy="0"/>
        </a:xfrm>
      </p:grpSpPr>
      <p:sp>
        <p:nvSpPr>
          <p:cNvPr id="229" name="Google Shape;229;p23"/>
          <p:cNvSpPr txBox="1">
            <a:spLocks noGrp="1"/>
          </p:cNvSpPr>
          <p:nvPr>
            <p:ph type="title"/>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4575297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3">
  <p:cSld name="Title only 3">
    <p:bg>
      <p:bgPr>
        <a:noFill/>
        <a:effectLst/>
      </p:bgPr>
    </p:bg>
    <p:spTree>
      <p:nvGrpSpPr>
        <p:cNvPr id="1" name="Shape 230"/>
        <p:cNvGrpSpPr/>
        <p:nvPr/>
      </p:nvGrpSpPr>
      <p:grpSpPr>
        <a:xfrm>
          <a:off x="0" y="0"/>
          <a:ext cx="0" cy="0"/>
          <a:chOff x="0" y="0"/>
          <a:chExt cx="0" cy="0"/>
        </a:xfrm>
      </p:grpSpPr>
      <p:sp>
        <p:nvSpPr>
          <p:cNvPr id="231" name="Google Shape;231;p24"/>
          <p:cNvSpPr/>
          <p:nvPr/>
        </p:nvSpPr>
        <p:spPr>
          <a:xfrm rot="5501286" flipH="1">
            <a:off x="6204783" y="1413763"/>
            <a:ext cx="5813831" cy="708893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24"/>
          <p:cNvSpPr/>
          <p:nvPr/>
        </p:nvSpPr>
        <p:spPr>
          <a:xfrm rot="-5289552" flipH="1">
            <a:off x="333679" y="845273"/>
            <a:ext cx="6131995" cy="8225816"/>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233;p24"/>
          <p:cNvSpPr/>
          <p:nvPr/>
        </p:nvSpPr>
        <p:spPr>
          <a:xfrm>
            <a:off x="501600" y="475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234;p24"/>
          <p:cNvSpPr/>
          <p:nvPr/>
        </p:nvSpPr>
        <p:spPr>
          <a:xfrm rot="3855602">
            <a:off x="-410119" y="-407075"/>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35;p24"/>
          <p:cNvSpPr/>
          <p:nvPr/>
        </p:nvSpPr>
        <p:spPr>
          <a:xfrm>
            <a:off x="2269700" y="1230867"/>
            <a:ext cx="1267" cy="1267"/>
          </a:xfrm>
          <a:custGeom>
            <a:avLst/>
            <a:gdLst/>
            <a:ahLst/>
            <a:cxnLst/>
            <a:rect l="l" t="t" r="r" b="b"/>
            <a:pathLst>
              <a:path w="38" h="38" extrusionOk="0">
                <a:moveTo>
                  <a:pt x="0" y="0"/>
                </a:moveTo>
                <a:lnTo>
                  <a:pt x="0" y="0"/>
                </a:lnTo>
                <a:lnTo>
                  <a:pt x="38" y="38"/>
                </a:lnTo>
                <a:lnTo>
                  <a:pt x="38" y="38"/>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236;p24"/>
          <p:cNvSpPr/>
          <p:nvPr/>
        </p:nvSpPr>
        <p:spPr>
          <a:xfrm>
            <a:off x="2266567" y="1230867"/>
            <a:ext cx="9400" cy="13133"/>
          </a:xfrm>
          <a:custGeom>
            <a:avLst/>
            <a:gdLst/>
            <a:ahLst/>
            <a:cxnLst/>
            <a:rect l="l" t="t" r="r" b="b"/>
            <a:pathLst>
              <a:path w="282" h="394" extrusionOk="0">
                <a:moveTo>
                  <a:pt x="75" y="0"/>
                </a:moveTo>
                <a:lnTo>
                  <a:pt x="19" y="19"/>
                </a:lnTo>
                <a:cubicBezTo>
                  <a:pt x="19" y="38"/>
                  <a:pt x="19" y="56"/>
                  <a:pt x="1" y="75"/>
                </a:cubicBezTo>
                <a:cubicBezTo>
                  <a:pt x="1" y="225"/>
                  <a:pt x="132" y="319"/>
                  <a:pt x="263" y="394"/>
                </a:cubicBezTo>
                <a:cubicBezTo>
                  <a:pt x="263" y="337"/>
                  <a:pt x="263" y="281"/>
                  <a:pt x="281" y="244"/>
                </a:cubicBezTo>
                <a:lnTo>
                  <a:pt x="244" y="244"/>
                </a:lnTo>
                <a:cubicBezTo>
                  <a:pt x="244" y="237"/>
                  <a:pt x="240" y="235"/>
                  <a:pt x="234" y="235"/>
                </a:cubicBezTo>
                <a:cubicBezTo>
                  <a:pt x="223" y="235"/>
                  <a:pt x="207" y="244"/>
                  <a:pt x="207" y="244"/>
                </a:cubicBezTo>
                <a:lnTo>
                  <a:pt x="207" y="188"/>
                </a:lnTo>
                <a:lnTo>
                  <a:pt x="188" y="113"/>
                </a:lnTo>
                <a:lnTo>
                  <a:pt x="150" y="113"/>
                </a:lnTo>
                <a:lnTo>
                  <a:pt x="132" y="38"/>
                </a:lnTo>
                <a:lnTo>
                  <a:pt x="75"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237;p24"/>
          <p:cNvSpPr/>
          <p:nvPr/>
        </p:nvSpPr>
        <p:spPr>
          <a:xfrm>
            <a:off x="2266567" y="1226501"/>
            <a:ext cx="3767" cy="6900"/>
          </a:xfrm>
          <a:custGeom>
            <a:avLst/>
            <a:gdLst/>
            <a:ahLst/>
            <a:cxnLst/>
            <a:rect l="l" t="t" r="r" b="b"/>
            <a:pathLst>
              <a:path w="113" h="207" extrusionOk="0">
                <a:moveTo>
                  <a:pt x="113" y="0"/>
                </a:moveTo>
                <a:cubicBezTo>
                  <a:pt x="75" y="38"/>
                  <a:pt x="19" y="75"/>
                  <a:pt x="19" y="150"/>
                </a:cubicBezTo>
                <a:cubicBezTo>
                  <a:pt x="1" y="169"/>
                  <a:pt x="1" y="187"/>
                  <a:pt x="1" y="206"/>
                </a:cubicBezTo>
                <a:cubicBezTo>
                  <a:pt x="19" y="187"/>
                  <a:pt x="19" y="169"/>
                  <a:pt x="38" y="150"/>
                </a:cubicBezTo>
                <a:lnTo>
                  <a:pt x="94" y="131"/>
                </a:lnTo>
                <a:cubicBezTo>
                  <a:pt x="94" y="94"/>
                  <a:pt x="113" y="56"/>
                  <a:pt x="11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38;p24"/>
          <p:cNvSpPr/>
          <p:nvPr/>
        </p:nvSpPr>
        <p:spPr>
          <a:xfrm>
            <a:off x="2269067" y="1225867"/>
            <a:ext cx="3167" cy="6267"/>
          </a:xfrm>
          <a:custGeom>
            <a:avLst/>
            <a:gdLst/>
            <a:ahLst/>
            <a:cxnLst/>
            <a:rect l="l" t="t" r="r" b="b"/>
            <a:pathLst>
              <a:path w="95" h="188" extrusionOk="0">
                <a:moveTo>
                  <a:pt x="94" y="0"/>
                </a:moveTo>
                <a:cubicBezTo>
                  <a:pt x="75" y="19"/>
                  <a:pt x="57" y="19"/>
                  <a:pt x="38" y="38"/>
                </a:cubicBezTo>
                <a:cubicBezTo>
                  <a:pt x="38" y="75"/>
                  <a:pt x="19" y="132"/>
                  <a:pt x="0" y="169"/>
                </a:cubicBezTo>
                <a:lnTo>
                  <a:pt x="19" y="150"/>
                </a:lnTo>
                <a:lnTo>
                  <a:pt x="57" y="188"/>
                </a:lnTo>
                <a:cubicBezTo>
                  <a:pt x="57" y="150"/>
                  <a:pt x="75" y="132"/>
                  <a:pt x="94" y="94"/>
                </a:cubicBezTo>
                <a:lnTo>
                  <a:pt x="94" y="75"/>
                </a:lnTo>
                <a:cubicBezTo>
                  <a:pt x="94" y="57"/>
                  <a:pt x="94" y="38"/>
                  <a:pt x="9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24"/>
          <p:cNvSpPr txBox="1">
            <a:spLocks noGrp="1"/>
          </p:cNvSpPr>
          <p:nvPr>
            <p:ph type="title"/>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8884073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ackground image">
  <p:cSld name="Background image">
    <p:bg>
      <p:bgPr>
        <a:noFill/>
        <a:effectLst/>
      </p:bgPr>
    </p:bg>
    <p:spTree>
      <p:nvGrpSpPr>
        <p:cNvPr id="1" name="Shape 240"/>
        <p:cNvGrpSpPr/>
        <p:nvPr/>
      </p:nvGrpSpPr>
      <p:grpSpPr>
        <a:xfrm>
          <a:off x="0" y="0"/>
          <a:ext cx="0" cy="0"/>
          <a:chOff x="0" y="0"/>
          <a:chExt cx="0" cy="0"/>
        </a:xfrm>
      </p:grpSpPr>
      <p:sp>
        <p:nvSpPr>
          <p:cNvPr id="241" name="Google Shape;241;p25"/>
          <p:cNvSpPr/>
          <p:nvPr/>
        </p:nvSpPr>
        <p:spPr>
          <a:xfrm rot="5210261" flipH="1">
            <a:off x="6623188" y="665220"/>
            <a:ext cx="8181809" cy="6162627"/>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25"/>
          <p:cNvSpPr/>
          <p:nvPr/>
        </p:nvSpPr>
        <p:spPr>
          <a:xfrm rot="-112857" flipH="1">
            <a:off x="5878579" y="5301762"/>
            <a:ext cx="3808515" cy="3109585"/>
          </a:xfrm>
          <a:custGeom>
            <a:avLst/>
            <a:gdLst/>
            <a:ahLst/>
            <a:cxnLst/>
            <a:rect l="l" t="t" r="r" b="b"/>
            <a:pathLst>
              <a:path w="51798" h="38117" extrusionOk="0">
                <a:moveTo>
                  <a:pt x="18789" y="2432"/>
                </a:moveTo>
                <a:cubicBezTo>
                  <a:pt x="18811" y="2432"/>
                  <a:pt x="18812" y="2443"/>
                  <a:pt x="18802" y="2454"/>
                </a:cubicBezTo>
                <a:cubicBezTo>
                  <a:pt x="18783" y="2472"/>
                  <a:pt x="18745" y="2491"/>
                  <a:pt x="18764" y="2491"/>
                </a:cubicBezTo>
                <a:cubicBezTo>
                  <a:pt x="18783" y="2491"/>
                  <a:pt x="18858" y="2472"/>
                  <a:pt x="19064" y="2454"/>
                </a:cubicBezTo>
                <a:lnTo>
                  <a:pt x="19064" y="2454"/>
                </a:lnTo>
                <a:cubicBezTo>
                  <a:pt x="18895" y="2491"/>
                  <a:pt x="18727" y="2547"/>
                  <a:pt x="18558" y="2622"/>
                </a:cubicBezTo>
                <a:lnTo>
                  <a:pt x="18371" y="2735"/>
                </a:lnTo>
                <a:lnTo>
                  <a:pt x="18277" y="2772"/>
                </a:lnTo>
                <a:cubicBezTo>
                  <a:pt x="18259" y="2791"/>
                  <a:pt x="18259" y="2810"/>
                  <a:pt x="18240" y="2828"/>
                </a:cubicBezTo>
                <a:cubicBezTo>
                  <a:pt x="18296" y="2941"/>
                  <a:pt x="18333" y="3034"/>
                  <a:pt x="18371" y="3109"/>
                </a:cubicBezTo>
                <a:lnTo>
                  <a:pt x="18202" y="3053"/>
                </a:lnTo>
                <a:cubicBezTo>
                  <a:pt x="18146" y="2941"/>
                  <a:pt x="18109" y="2847"/>
                  <a:pt x="18071" y="2772"/>
                </a:cubicBezTo>
                <a:cubicBezTo>
                  <a:pt x="18127" y="2716"/>
                  <a:pt x="18202" y="2678"/>
                  <a:pt x="18277" y="2641"/>
                </a:cubicBezTo>
                <a:lnTo>
                  <a:pt x="18465" y="2547"/>
                </a:lnTo>
                <a:cubicBezTo>
                  <a:pt x="18539" y="2510"/>
                  <a:pt x="18614" y="2472"/>
                  <a:pt x="18708" y="2454"/>
                </a:cubicBezTo>
                <a:cubicBezTo>
                  <a:pt x="18748" y="2438"/>
                  <a:pt x="18774" y="2432"/>
                  <a:pt x="18789" y="2432"/>
                </a:cubicBezTo>
                <a:close/>
                <a:moveTo>
                  <a:pt x="18214" y="3075"/>
                </a:moveTo>
                <a:cubicBezTo>
                  <a:pt x="18285" y="3094"/>
                  <a:pt x="18354" y="3129"/>
                  <a:pt x="18390" y="3147"/>
                </a:cubicBezTo>
                <a:lnTo>
                  <a:pt x="18390" y="3165"/>
                </a:lnTo>
                <a:cubicBezTo>
                  <a:pt x="18352" y="3165"/>
                  <a:pt x="18315" y="3147"/>
                  <a:pt x="18277" y="3147"/>
                </a:cubicBezTo>
                <a:lnTo>
                  <a:pt x="18221" y="3128"/>
                </a:lnTo>
                <a:lnTo>
                  <a:pt x="18207" y="3086"/>
                </a:lnTo>
                <a:lnTo>
                  <a:pt x="18207" y="3086"/>
                </a:lnTo>
                <a:cubicBezTo>
                  <a:pt x="18212" y="3087"/>
                  <a:pt x="18216" y="3089"/>
                  <a:pt x="18221" y="3090"/>
                </a:cubicBezTo>
                <a:cubicBezTo>
                  <a:pt x="18221" y="3085"/>
                  <a:pt x="18218" y="3080"/>
                  <a:pt x="18214" y="3075"/>
                </a:cubicBezTo>
                <a:close/>
                <a:moveTo>
                  <a:pt x="1685" y="2810"/>
                </a:moveTo>
                <a:cubicBezTo>
                  <a:pt x="1929" y="3034"/>
                  <a:pt x="2172" y="3296"/>
                  <a:pt x="2378" y="3577"/>
                </a:cubicBezTo>
                <a:cubicBezTo>
                  <a:pt x="2266" y="3484"/>
                  <a:pt x="2116" y="3315"/>
                  <a:pt x="1966" y="3165"/>
                </a:cubicBezTo>
                <a:cubicBezTo>
                  <a:pt x="1854" y="3053"/>
                  <a:pt x="1760" y="2941"/>
                  <a:pt x="1685" y="2810"/>
                </a:cubicBezTo>
                <a:close/>
                <a:moveTo>
                  <a:pt x="10056" y="3559"/>
                </a:moveTo>
                <a:lnTo>
                  <a:pt x="10056" y="3559"/>
                </a:lnTo>
                <a:cubicBezTo>
                  <a:pt x="10225" y="3615"/>
                  <a:pt x="10393" y="3671"/>
                  <a:pt x="10524" y="3727"/>
                </a:cubicBezTo>
                <a:cubicBezTo>
                  <a:pt x="10599" y="3802"/>
                  <a:pt x="10656" y="3877"/>
                  <a:pt x="10730" y="3952"/>
                </a:cubicBezTo>
                <a:cubicBezTo>
                  <a:pt x="10468" y="3840"/>
                  <a:pt x="10187" y="3708"/>
                  <a:pt x="9906" y="3559"/>
                </a:cubicBezTo>
                <a:lnTo>
                  <a:pt x="9906" y="3559"/>
                </a:lnTo>
                <a:cubicBezTo>
                  <a:pt x="10187" y="3671"/>
                  <a:pt x="10375" y="3765"/>
                  <a:pt x="10637" y="3877"/>
                </a:cubicBezTo>
                <a:lnTo>
                  <a:pt x="10056" y="3559"/>
                </a:lnTo>
                <a:close/>
                <a:moveTo>
                  <a:pt x="5412" y="8615"/>
                </a:moveTo>
                <a:lnTo>
                  <a:pt x="5412" y="8615"/>
                </a:lnTo>
                <a:cubicBezTo>
                  <a:pt x="5599" y="8727"/>
                  <a:pt x="5768" y="8821"/>
                  <a:pt x="5918" y="8952"/>
                </a:cubicBezTo>
                <a:cubicBezTo>
                  <a:pt x="5749" y="8858"/>
                  <a:pt x="5581" y="8746"/>
                  <a:pt x="5412" y="8615"/>
                </a:cubicBezTo>
                <a:close/>
                <a:moveTo>
                  <a:pt x="7790" y="14158"/>
                </a:moveTo>
                <a:lnTo>
                  <a:pt x="7790" y="14158"/>
                </a:lnTo>
                <a:cubicBezTo>
                  <a:pt x="7793" y="14159"/>
                  <a:pt x="7797" y="14161"/>
                  <a:pt x="7800" y="14162"/>
                </a:cubicBezTo>
                <a:lnTo>
                  <a:pt x="7800" y="14162"/>
                </a:lnTo>
                <a:cubicBezTo>
                  <a:pt x="7797" y="14161"/>
                  <a:pt x="7794" y="14159"/>
                  <a:pt x="7790" y="14158"/>
                </a:cubicBezTo>
                <a:close/>
                <a:moveTo>
                  <a:pt x="7697" y="16143"/>
                </a:moveTo>
                <a:lnTo>
                  <a:pt x="7697" y="16143"/>
                </a:lnTo>
                <a:cubicBezTo>
                  <a:pt x="7703" y="16151"/>
                  <a:pt x="7709" y="16159"/>
                  <a:pt x="7715" y="16165"/>
                </a:cubicBezTo>
                <a:lnTo>
                  <a:pt x="7715" y="16165"/>
                </a:lnTo>
                <a:cubicBezTo>
                  <a:pt x="7709" y="16158"/>
                  <a:pt x="7703" y="16150"/>
                  <a:pt x="7697" y="16143"/>
                </a:cubicBezTo>
                <a:close/>
                <a:moveTo>
                  <a:pt x="8877" y="1"/>
                </a:moveTo>
                <a:cubicBezTo>
                  <a:pt x="8708" y="19"/>
                  <a:pt x="8539" y="38"/>
                  <a:pt x="8371" y="75"/>
                </a:cubicBezTo>
                <a:lnTo>
                  <a:pt x="8146" y="132"/>
                </a:lnTo>
                <a:lnTo>
                  <a:pt x="7940" y="207"/>
                </a:lnTo>
                <a:cubicBezTo>
                  <a:pt x="7903" y="207"/>
                  <a:pt x="7847" y="244"/>
                  <a:pt x="7753" y="263"/>
                </a:cubicBezTo>
                <a:cubicBezTo>
                  <a:pt x="7678" y="300"/>
                  <a:pt x="7603" y="319"/>
                  <a:pt x="7547" y="356"/>
                </a:cubicBezTo>
                <a:cubicBezTo>
                  <a:pt x="7646" y="497"/>
                  <a:pt x="7723" y="628"/>
                  <a:pt x="7715" y="628"/>
                </a:cubicBezTo>
                <a:cubicBezTo>
                  <a:pt x="7713" y="628"/>
                  <a:pt x="7701" y="614"/>
                  <a:pt x="7678" y="581"/>
                </a:cubicBezTo>
                <a:lnTo>
                  <a:pt x="7678" y="581"/>
                </a:lnTo>
                <a:cubicBezTo>
                  <a:pt x="7847" y="825"/>
                  <a:pt x="8071" y="1068"/>
                  <a:pt x="8296" y="1311"/>
                </a:cubicBezTo>
                <a:lnTo>
                  <a:pt x="8539" y="1555"/>
                </a:lnTo>
                <a:lnTo>
                  <a:pt x="8764" y="1780"/>
                </a:lnTo>
                <a:cubicBezTo>
                  <a:pt x="9064" y="2098"/>
                  <a:pt x="9401" y="2435"/>
                  <a:pt x="9663" y="2772"/>
                </a:cubicBezTo>
                <a:cubicBezTo>
                  <a:pt x="9757" y="2828"/>
                  <a:pt x="9832" y="2922"/>
                  <a:pt x="9906" y="2997"/>
                </a:cubicBezTo>
                <a:cubicBezTo>
                  <a:pt x="10112" y="3240"/>
                  <a:pt x="10300" y="3465"/>
                  <a:pt x="10506" y="3708"/>
                </a:cubicBezTo>
                <a:cubicBezTo>
                  <a:pt x="10262" y="3615"/>
                  <a:pt x="9888" y="3446"/>
                  <a:pt x="9532" y="3296"/>
                </a:cubicBezTo>
                <a:cubicBezTo>
                  <a:pt x="8975" y="3060"/>
                  <a:pt x="8417" y="2839"/>
                  <a:pt x="8245" y="2839"/>
                </a:cubicBezTo>
                <a:cubicBezTo>
                  <a:pt x="8226" y="2839"/>
                  <a:pt x="8212" y="2841"/>
                  <a:pt x="8202" y="2847"/>
                </a:cubicBezTo>
                <a:lnTo>
                  <a:pt x="7790" y="2660"/>
                </a:lnTo>
                <a:lnTo>
                  <a:pt x="7790" y="2660"/>
                </a:lnTo>
                <a:cubicBezTo>
                  <a:pt x="7921" y="2716"/>
                  <a:pt x="7940" y="2716"/>
                  <a:pt x="8071" y="2753"/>
                </a:cubicBezTo>
                <a:cubicBezTo>
                  <a:pt x="7828" y="2641"/>
                  <a:pt x="7566" y="2547"/>
                  <a:pt x="7285" y="2529"/>
                </a:cubicBezTo>
                <a:cubicBezTo>
                  <a:pt x="6948" y="2472"/>
                  <a:pt x="6592" y="2416"/>
                  <a:pt x="6255" y="2323"/>
                </a:cubicBezTo>
                <a:cubicBezTo>
                  <a:pt x="5843" y="2229"/>
                  <a:pt x="5524" y="2210"/>
                  <a:pt x="5843" y="2210"/>
                </a:cubicBezTo>
                <a:cubicBezTo>
                  <a:pt x="5782" y="2206"/>
                  <a:pt x="5722" y="2203"/>
                  <a:pt x="5663" y="2203"/>
                </a:cubicBezTo>
                <a:cubicBezTo>
                  <a:pt x="5486" y="2203"/>
                  <a:pt x="5314" y="2224"/>
                  <a:pt x="5131" y="2266"/>
                </a:cubicBezTo>
                <a:lnTo>
                  <a:pt x="4832" y="2341"/>
                </a:lnTo>
                <a:lnTo>
                  <a:pt x="4906" y="2566"/>
                </a:lnTo>
                <a:cubicBezTo>
                  <a:pt x="4925" y="2622"/>
                  <a:pt x="4944" y="2678"/>
                  <a:pt x="4963" y="2716"/>
                </a:cubicBezTo>
                <a:cubicBezTo>
                  <a:pt x="4738" y="2753"/>
                  <a:pt x="4494" y="2753"/>
                  <a:pt x="4251" y="2753"/>
                </a:cubicBezTo>
                <a:cubicBezTo>
                  <a:pt x="4111" y="2763"/>
                  <a:pt x="3970" y="2767"/>
                  <a:pt x="3827" y="2767"/>
                </a:cubicBezTo>
                <a:cubicBezTo>
                  <a:pt x="3685" y="2767"/>
                  <a:pt x="3539" y="2763"/>
                  <a:pt x="3390" y="2753"/>
                </a:cubicBezTo>
                <a:cubicBezTo>
                  <a:pt x="3165" y="2716"/>
                  <a:pt x="3221" y="2716"/>
                  <a:pt x="3333" y="2716"/>
                </a:cubicBezTo>
                <a:cubicBezTo>
                  <a:pt x="3380" y="2725"/>
                  <a:pt x="3432" y="2730"/>
                  <a:pt x="3467" y="2730"/>
                </a:cubicBezTo>
                <a:cubicBezTo>
                  <a:pt x="3502" y="2730"/>
                  <a:pt x="3521" y="2725"/>
                  <a:pt x="3502" y="2716"/>
                </a:cubicBezTo>
                <a:lnTo>
                  <a:pt x="2978" y="2678"/>
                </a:lnTo>
                <a:cubicBezTo>
                  <a:pt x="2865" y="2678"/>
                  <a:pt x="2753" y="2670"/>
                  <a:pt x="2646" y="2670"/>
                </a:cubicBezTo>
                <a:cubicBezTo>
                  <a:pt x="2593" y="2670"/>
                  <a:pt x="2541" y="2672"/>
                  <a:pt x="2491" y="2678"/>
                </a:cubicBezTo>
                <a:cubicBezTo>
                  <a:pt x="2247" y="2660"/>
                  <a:pt x="2322" y="2641"/>
                  <a:pt x="2584" y="2622"/>
                </a:cubicBezTo>
                <a:cubicBezTo>
                  <a:pt x="2697" y="2622"/>
                  <a:pt x="2865" y="2622"/>
                  <a:pt x="3071" y="2641"/>
                </a:cubicBezTo>
                <a:lnTo>
                  <a:pt x="3371" y="2678"/>
                </a:lnTo>
                <a:lnTo>
                  <a:pt x="3596" y="2697"/>
                </a:lnTo>
                <a:lnTo>
                  <a:pt x="3596" y="2697"/>
                </a:lnTo>
                <a:lnTo>
                  <a:pt x="3502" y="2678"/>
                </a:lnTo>
                <a:lnTo>
                  <a:pt x="3465" y="2660"/>
                </a:lnTo>
                <a:lnTo>
                  <a:pt x="3390" y="2641"/>
                </a:lnTo>
                <a:cubicBezTo>
                  <a:pt x="3296" y="2622"/>
                  <a:pt x="3202" y="2604"/>
                  <a:pt x="3109" y="2585"/>
                </a:cubicBezTo>
                <a:cubicBezTo>
                  <a:pt x="2959" y="2566"/>
                  <a:pt x="2809" y="2547"/>
                  <a:pt x="2641" y="2547"/>
                </a:cubicBezTo>
                <a:cubicBezTo>
                  <a:pt x="2360" y="2547"/>
                  <a:pt x="2060" y="2566"/>
                  <a:pt x="1461" y="2585"/>
                </a:cubicBezTo>
                <a:cubicBezTo>
                  <a:pt x="1629" y="2791"/>
                  <a:pt x="1798" y="3016"/>
                  <a:pt x="2023" y="3296"/>
                </a:cubicBezTo>
                <a:cubicBezTo>
                  <a:pt x="1779" y="3053"/>
                  <a:pt x="1592" y="2810"/>
                  <a:pt x="1348" y="2529"/>
                </a:cubicBezTo>
                <a:lnTo>
                  <a:pt x="1330" y="2529"/>
                </a:lnTo>
                <a:cubicBezTo>
                  <a:pt x="1517" y="2847"/>
                  <a:pt x="1742" y="3128"/>
                  <a:pt x="1966" y="3390"/>
                </a:cubicBezTo>
                <a:cubicBezTo>
                  <a:pt x="2116" y="3577"/>
                  <a:pt x="2285" y="3765"/>
                  <a:pt x="2491" y="3971"/>
                </a:cubicBezTo>
                <a:lnTo>
                  <a:pt x="2847" y="4345"/>
                </a:lnTo>
                <a:lnTo>
                  <a:pt x="2285" y="3671"/>
                </a:lnTo>
                <a:cubicBezTo>
                  <a:pt x="2210" y="3577"/>
                  <a:pt x="2135" y="3484"/>
                  <a:pt x="2097" y="3371"/>
                </a:cubicBezTo>
                <a:cubicBezTo>
                  <a:pt x="2097" y="3370"/>
                  <a:pt x="2098" y="3369"/>
                  <a:pt x="2100" y="3369"/>
                </a:cubicBezTo>
                <a:cubicBezTo>
                  <a:pt x="2114" y="3369"/>
                  <a:pt x="2195" y="3446"/>
                  <a:pt x="2397" y="3615"/>
                </a:cubicBezTo>
                <a:cubicBezTo>
                  <a:pt x="2622" y="3877"/>
                  <a:pt x="2865" y="4120"/>
                  <a:pt x="3146" y="4326"/>
                </a:cubicBezTo>
                <a:cubicBezTo>
                  <a:pt x="3109" y="4345"/>
                  <a:pt x="3184" y="4420"/>
                  <a:pt x="3296" y="4532"/>
                </a:cubicBezTo>
                <a:lnTo>
                  <a:pt x="3502" y="4701"/>
                </a:lnTo>
                <a:lnTo>
                  <a:pt x="3614" y="4795"/>
                </a:lnTo>
                <a:lnTo>
                  <a:pt x="3502" y="4813"/>
                </a:lnTo>
                <a:cubicBezTo>
                  <a:pt x="3614" y="4888"/>
                  <a:pt x="3689" y="4907"/>
                  <a:pt x="3877" y="5019"/>
                </a:cubicBezTo>
                <a:cubicBezTo>
                  <a:pt x="3948" y="5077"/>
                  <a:pt x="3954" y="5101"/>
                  <a:pt x="3928" y="5101"/>
                </a:cubicBezTo>
                <a:cubicBezTo>
                  <a:pt x="3920" y="5101"/>
                  <a:pt x="3909" y="5099"/>
                  <a:pt x="3895" y="5094"/>
                </a:cubicBezTo>
                <a:cubicBezTo>
                  <a:pt x="3877" y="5094"/>
                  <a:pt x="3858" y="5094"/>
                  <a:pt x="3839" y="5075"/>
                </a:cubicBezTo>
                <a:lnTo>
                  <a:pt x="3745" y="5038"/>
                </a:lnTo>
                <a:lnTo>
                  <a:pt x="3596" y="4963"/>
                </a:lnTo>
                <a:cubicBezTo>
                  <a:pt x="3579" y="4960"/>
                  <a:pt x="3568" y="4958"/>
                  <a:pt x="3561" y="4958"/>
                </a:cubicBezTo>
                <a:cubicBezTo>
                  <a:pt x="3530" y="4958"/>
                  <a:pt x="3600" y="4992"/>
                  <a:pt x="3708" y="5038"/>
                </a:cubicBezTo>
                <a:cubicBezTo>
                  <a:pt x="3792" y="5080"/>
                  <a:pt x="3908" y="5133"/>
                  <a:pt x="3866" y="5133"/>
                </a:cubicBezTo>
                <a:cubicBezTo>
                  <a:pt x="3852" y="5133"/>
                  <a:pt x="3820" y="5127"/>
                  <a:pt x="3764" y="5113"/>
                </a:cubicBezTo>
                <a:cubicBezTo>
                  <a:pt x="3614" y="5075"/>
                  <a:pt x="3446" y="5038"/>
                  <a:pt x="3296" y="5001"/>
                </a:cubicBezTo>
                <a:cubicBezTo>
                  <a:pt x="2940" y="4926"/>
                  <a:pt x="2509" y="4851"/>
                  <a:pt x="1985" y="4776"/>
                </a:cubicBezTo>
                <a:lnTo>
                  <a:pt x="1929" y="4757"/>
                </a:lnTo>
                <a:lnTo>
                  <a:pt x="1873" y="4757"/>
                </a:lnTo>
                <a:lnTo>
                  <a:pt x="1760" y="4720"/>
                </a:lnTo>
                <a:lnTo>
                  <a:pt x="1667" y="4701"/>
                </a:lnTo>
                <a:lnTo>
                  <a:pt x="1723" y="4701"/>
                </a:lnTo>
                <a:cubicBezTo>
                  <a:pt x="1798" y="4701"/>
                  <a:pt x="1906" y="4718"/>
                  <a:pt x="1925" y="4718"/>
                </a:cubicBezTo>
                <a:cubicBezTo>
                  <a:pt x="1935" y="4718"/>
                  <a:pt x="1923" y="4713"/>
                  <a:pt x="1873" y="4701"/>
                </a:cubicBezTo>
                <a:cubicBezTo>
                  <a:pt x="1592" y="4663"/>
                  <a:pt x="1330" y="4663"/>
                  <a:pt x="1068" y="4645"/>
                </a:cubicBezTo>
                <a:cubicBezTo>
                  <a:pt x="880" y="4645"/>
                  <a:pt x="936" y="4626"/>
                  <a:pt x="955" y="4607"/>
                </a:cubicBezTo>
                <a:cubicBezTo>
                  <a:pt x="637" y="4607"/>
                  <a:pt x="656" y="4626"/>
                  <a:pt x="618" y="4645"/>
                </a:cubicBezTo>
                <a:cubicBezTo>
                  <a:pt x="581" y="4663"/>
                  <a:pt x="524" y="4682"/>
                  <a:pt x="75" y="4682"/>
                </a:cubicBezTo>
                <a:lnTo>
                  <a:pt x="0" y="4682"/>
                </a:lnTo>
                <a:lnTo>
                  <a:pt x="19" y="4701"/>
                </a:lnTo>
                <a:cubicBezTo>
                  <a:pt x="75" y="4757"/>
                  <a:pt x="112" y="4813"/>
                  <a:pt x="169" y="4869"/>
                </a:cubicBezTo>
                <a:cubicBezTo>
                  <a:pt x="281" y="5001"/>
                  <a:pt x="412" y="5150"/>
                  <a:pt x="562" y="5356"/>
                </a:cubicBezTo>
                <a:cubicBezTo>
                  <a:pt x="656" y="5450"/>
                  <a:pt x="749" y="5544"/>
                  <a:pt x="862" y="5656"/>
                </a:cubicBezTo>
                <a:lnTo>
                  <a:pt x="1180" y="5974"/>
                </a:lnTo>
                <a:cubicBezTo>
                  <a:pt x="1348" y="6124"/>
                  <a:pt x="1536" y="6255"/>
                  <a:pt x="1723" y="6368"/>
                </a:cubicBezTo>
                <a:cubicBezTo>
                  <a:pt x="1772" y="6410"/>
                  <a:pt x="1777" y="6423"/>
                  <a:pt x="1762" y="6423"/>
                </a:cubicBezTo>
                <a:cubicBezTo>
                  <a:pt x="1740" y="6423"/>
                  <a:pt x="1670" y="6392"/>
                  <a:pt x="1641" y="6392"/>
                </a:cubicBezTo>
                <a:cubicBezTo>
                  <a:pt x="1631" y="6392"/>
                  <a:pt x="1626" y="6395"/>
                  <a:pt x="1629" y="6405"/>
                </a:cubicBezTo>
                <a:cubicBezTo>
                  <a:pt x="2097" y="6742"/>
                  <a:pt x="2341" y="6855"/>
                  <a:pt x="2509" y="6967"/>
                </a:cubicBezTo>
                <a:cubicBezTo>
                  <a:pt x="2697" y="7079"/>
                  <a:pt x="2884" y="7173"/>
                  <a:pt x="3296" y="7398"/>
                </a:cubicBezTo>
                <a:cubicBezTo>
                  <a:pt x="3521" y="7547"/>
                  <a:pt x="3727" y="7697"/>
                  <a:pt x="3951" y="7866"/>
                </a:cubicBezTo>
                <a:cubicBezTo>
                  <a:pt x="3808" y="7757"/>
                  <a:pt x="3774" y="7713"/>
                  <a:pt x="3812" y="7713"/>
                </a:cubicBezTo>
                <a:cubicBezTo>
                  <a:pt x="3899" y="7713"/>
                  <a:pt x="4360" y="7939"/>
                  <a:pt x="4775" y="8147"/>
                </a:cubicBezTo>
                <a:lnTo>
                  <a:pt x="4700" y="8090"/>
                </a:lnTo>
                <a:lnTo>
                  <a:pt x="4906" y="8203"/>
                </a:lnTo>
                <a:lnTo>
                  <a:pt x="4775" y="8147"/>
                </a:lnTo>
                <a:lnTo>
                  <a:pt x="4869" y="8222"/>
                </a:lnTo>
                <a:lnTo>
                  <a:pt x="5019" y="8278"/>
                </a:lnTo>
                <a:lnTo>
                  <a:pt x="5450" y="8540"/>
                </a:lnTo>
                <a:cubicBezTo>
                  <a:pt x="5450" y="8542"/>
                  <a:pt x="5447" y="8544"/>
                  <a:pt x="5443" y="8544"/>
                </a:cubicBezTo>
                <a:cubicBezTo>
                  <a:pt x="5414" y="8544"/>
                  <a:pt x="5296" y="8495"/>
                  <a:pt x="5150" y="8446"/>
                </a:cubicBezTo>
                <a:lnTo>
                  <a:pt x="4869" y="8222"/>
                </a:lnTo>
                <a:cubicBezTo>
                  <a:pt x="4668" y="8135"/>
                  <a:pt x="4478" y="8071"/>
                  <a:pt x="4409" y="8071"/>
                </a:cubicBezTo>
                <a:cubicBezTo>
                  <a:pt x="4388" y="8071"/>
                  <a:pt x="4378" y="8077"/>
                  <a:pt x="4382" y="8090"/>
                </a:cubicBezTo>
                <a:cubicBezTo>
                  <a:pt x="4438" y="8128"/>
                  <a:pt x="4569" y="8184"/>
                  <a:pt x="4682" y="8259"/>
                </a:cubicBezTo>
                <a:cubicBezTo>
                  <a:pt x="4642" y="8246"/>
                  <a:pt x="4612" y="8233"/>
                  <a:pt x="4604" y="8233"/>
                </a:cubicBezTo>
                <a:cubicBezTo>
                  <a:pt x="4601" y="8233"/>
                  <a:pt x="4601" y="8235"/>
                  <a:pt x="4607" y="8240"/>
                </a:cubicBezTo>
                <a:cubicBezTo>
                  <a:pt x="4700" y="8296"/>
                  <a:pt x="4794" y="8353"/>
                  <a:pt x="4888" y="8390"/>
                </a:cubicBezTo>
                <a:lnTo>
                  <a:pt x="5038" y="8577"/>
                </a:lnTo>
                <a:lnTo>
                  <a:pt x="5112" y="8577"/>
                </a:lnTo>
                <a:cubicBezTo>
                  <a:pt x="5487" y="8821"/>
                  <a:pt x="5862" y="9083"/>
                  <a:pt x="6217" y="9345"/>
                </a:cubicBezTo>
                <a:lnTo>
                  <a:pt x="6854" y="9682"/>
                </a:lnTo>
                <a:cubicBezTo>
                  <a:pt x="7079" y="9795"/>
                  <a:pt x="7285" y="9926"/>
                  <a:pt x="7509" y="10075"/>
                </a:cubicBezTo>
                <a:cubicBezTo>
                  <a:pt x="7734" y="10207"/>
                  <a:pt x="7959" y="10375"/>
                  <a:pt x="8202" y="10562"/>
                </a:cubicBezTo>
                <a:cubicBezTo>
                  <a:pt x="8333" y="10656"/>
                  <a:pt x="8446" y="10768"/>
                  <a:pt x="8577" y="10862"/>
                </a:cubicBezTo>
                <a:cubicBezTo>
                  <a:pt x="8708" y="10993"/>
                  <a:pt x="8839" y="11105"/>
                  <a:pt x="8951" y="11237"/>
                </a:cubicBezTo>
                <a:cubicBezTo>
                  <a:pt x="8854" y="11164"/>
                  <a:pt x="8804" y="11138"/>
                  <a:pt x="8779" y="11138"/>
                </a:cubicBezTo>
                <a:cubicBezTo>
                  <a:pt x="8725" y="11138"/>
                  <a:pt x="8777" y="11249"/>
                  <a:pt x="8727" y="11274"/>
                </a:cubicBezTo>
                <a:cubicBezTo>
                  <a:pt x="8558" y="11049"/>
                  <a:pt x="8371" y="10862"/>
                  <a:pt x="8165" y="10693"/>
                </a:cubicBezTo>
                <a:cubicBezTo>
                  <a:pt x="7884" y="10487"/>
                  <a:pt x="7584" y="10244"/>
                  <a:pt x="7285" y="10019"/>
                </a:cubicBezTo>
                <a:lnTo>
                  <a:pt x="7285" y="10019"/>
                </a:lnTo>
                <a:cubicBezTo>
                  <a:pt x="7488" y="10175"/>
                  <a:pt x="7516" y="10223"/>
                  <a:pt x="7485" y="10223"/>
                </a:cubicBezTo>
                <a:cubicBezTo>
                  <a:pt x="7467" y="10223"/>
                  <a:pt x="7431" y="10208"/>
                  <a:pt x="7397" y="10188"/>
                </a:cubicBezTo>
                <a:lnTo>
                  <a:pt x="7397" y="10188"/>
                </a:lnTo>
                <a:cubicBezTo>
                  <a:pt x="7790" y="10450"/>
                  <a:pt x="8146" y="10731"/>
                  <a:pt x="8483" y="11049"/>
                </a:cubicBezTo>
                <a:cubicBezTo>
                  <a:pt x="8408" y="11068"/>
                  <a:pt x="8652" y="11274"/>
                  <a:pt x="8839" y="11555"/>
                </a:cubicBezTo>
                <a:cubicBezTo>
                  <a:pt x="8835" y="11524"/>
                  <a:pt x="8842" y="11510"/>
                  <a:pt x="8858" y="11510"/>
                </a:cubicBezTo>
                <a:cubicBezTo>
                  <a:pt x="8910" y="11510"/>
                  <a:pt x="9056" y="11659"/>
                  <a:pt x="9214" y="11873"/>
                </a:cubicBezTo>
                <a:lnTo>
                  <a:pt x="9495" y="12267"/>
                </a:lnTo>
                <a:cubicBezTo>
                  <a:pt x="9569" y="12360"/>
                  <a:pt x="9626" y="12473"/>
                  <a:pt x="9682" y="12566"/>
                </a:cubicBezTo>
                <a:cubicBezTo>
                  <a:pt x="9626" y="12547"/>
                  <a:pt x="9588" y="12510"/>
                  <a:pt x="9551" y="12454"/>
                </a:cubicBezTo>
                <a:cubicBezTo>
                  <a:pt x="9495" y="12398"/>
                  <a:pt x="9457" y="12304"/>
                  <a:pt x="9345" y="12154"/>
                </a:cubicBezTo>
                <a:lnTo>
                  <a:pt x="9345" y="12154"/>
                </a:lnTo>
                <a:cubicBezTo>
                  <a:pt x="9363" y="12210"/>
                  <a:pt x="9401" y="12267"/>
                  <a:pt x="9420" y="12304"/>
                </a:cubicBezTo>
                <a:cubicBezTo>
                  <a:pt x="9457" y="12360"/>
                  <a:pt x="9476" y="12398"/>
                  <a:pt x="9513" y="12435"/>
                </a:cubicBezTo>
                <a:lnTo>
                  <a:pt x="9644" y="12604"/>
                </a:lnTo>
                <a:lnTo>
                  <a:pt x="9719" y="12697"/>
                </a:lnTo>
                <a:lnTo>
                  <a:pt x="9757" y="12753"/>
                </a:lnTo>
                <a:lnTo>
                  <a:pt x="9775" y="12772"/>
                </a:lnTo>
                <a:lnTo>
                  <a:pt x="9757" y="12772"/>
                </a:lnTo>
                <a:cubicBezTo>
                  <a:pt x="9626" y="12753"/>
                  <a:pt x="9495" y="12716"/>
                  <a:pt x="9363" y="12678"/>
                </a:cubicBezTo>
                <a:lnTo>
                  <a:pt x="9363" y="12678"/>
                </a:lnTo>
                <a:cubicBezTo>
                  <a:pt x="9469" y="12694"/>
                  <a:pt x="9539" y="12721"/>
                  <a:pt x="9561" y="12721"/>
                </a:cubicBezTo>
                <a:cubicBezTo>
                  <a:pt x="9567" y="12721"/>
                  <a:pt x="9569" y="12720"/>
                  <a:pt x="9569" y="12716"/>
                </a:cubicBezTo>
                <a:cubicBezTo>
                  <a:pt x="9401" y="12678"/>
                  <a:pt x="9214" y="12641"/>
                  <a:pt x="9026" y="12585"/>
                </a:cubicBezTo>
                <a:lnTo>
                  <a:pt x="8877" y="12547"/>
                </a:lnTo>
                <a:lnTo>
                  <a:pt x="8727" y="12510"/>
                </a:lnTo>
                <a:cubicBezTo>
                  <a:pt x="8671" y="12473"/>
                  <a:pt x="8652" y="12473"/>
                  <a:pt x="8708" y="12473"/>
                </a:cubicBezTo>
                <a:lnTo>
                  <a:pt x="8895" y="12510"/>
                </a:lnTo>
                <a:cubicBezTo>
                  <a:pt x="8577" y="12435"/>
                  <a:pt x="8165" y="12341"/>
                  <a:pt x="7734" y="12248"/>
                </a:cubicBezTo>
                <a:lnTo>
                  <a:pt x="7397" y="12192"/>
                </a:lnTo>
                <a:lnTo>
                  <a:pt x="6985" y="12117"/>
                </a:lnTo>
                <a:cubicBezTo>
                  <a:pt x="6686" y="12061"/>
                  <a:pt x="6367" y="12023"/>
                  <a:pt x="6086" y="11986"/>
                </a:cubicBezTo>
                <a:lnTo>
                  <a:pt x="6049" y="12004"/>
                </a:lnTo>
                <a:cubicBezTo>
                  <a:pt x="6049" y="12042"/>
                  <a:pt x="6049" y="12061"/>
                  <a:pt x="6049" y="12079"/>
                </a:cubicBezTo>
                <a:lnTo>
                  <a:pt x="6068" y="12229"/>
                </a:lnTo>
                <a:cubicBezTo>
                  <a:pt x="6068" y="12323"/>
                  <a:pt x="6105" y="12416"/>
                  <a:pt x="6105" y="12491"/>
                </a:cubicBezTo>
                <a:cubicBezTo>
                  <a:pt x="6124" y="12585"/>
                  <a:pt x="6161" y="12660"/>
                  <a:pt x="6180" y="12735"/>
                </a:cubicBezTo>
                <a:cubicBezTo>
                  <a:pt x="6217" y="12791"/>
                  <a:pt x="6255" y="12866"/>
                  <a:pt x="6292" y="12941"/>
                </a:cubicBezTo>
                <a:lnTo>
                  <a:pt x="6405" y="13090"/>
                </a:lnTo>
                <a:cubicBezTo>
                  <a:pt x="6442" y="13128"/>
                  <a:pt x="6461" y="13165"/>
                  <a:pt x="6498" y="13184"/>
                </a:cubicBezTo>
                <a:cubicBezTo>
                  <a:pt x="6536" y="13222"/>
                  <a:pt x="6573" y="13259"/>
                  <a:pt x="6611" y="13278"/>
                </a:cubicBezTo>
                <a:cubicBezTo>
                  <a:pt x="6611" y="13278"/>
                  <a:pt x="6554" y="13278"/>
                  <a:pt x="6498" y="13259"/>
                </a:cubicBezTo>
                <a:cubicBezTo>
                  <a:pt x="6442" y="13240"/>
                  <a:pt x="6386" y="13222"/>
                  <a:pt x="6330" y="13184"/>
                </a:cubicBezTo>
                <a:lnTo>
                  <a:pt x="6330" y="13184"/>
                </a:lnTo>
                <a:cubicBezTo>
                  <a:pt x="6611" y="13446"/>
                  <a:pt x="6948" y="13634"/>
                  <a:pt x="7303" y="13727"/>
                </a:cubicBezTo>
                <a:cubicBezTo>
                  <a:pt x="7435" y="13765"/>
                  <a:pt x="7566" y="13802"/>
                  <a:pt x="7715" y="13840"/>
                </a:cubicBezTo>
                <a:cubicBezTo>
                  <a:pt x="7903" y="13914"/>
                  <a:pt x="8127" y="13989"/>
                  <a:pt x="8352" y="14064"/>
                </a:cubicBezTo>
                <a:cubicBezTo>
                  <a:pt x="8333" y="14120"/>
                  <a:pt x="8296" y="14139"/>
                  <a:pt x="8259" y="14177"/>
                </a:cubicBezTo>
                <a:cubicBezTo>
                  <a:pt x="8245" y="14190"/>
                  <a:pt x="8213" y="14203"/>
                  <a:pt x="8183" y="14203"/>
                </a:cubicBezTo>
                <a:cubicBezTo>
                  <a:pt x="8170" y="14203"/>
                  <a:pt x="8157" y="14201"/>
                  <a:pt x="8146" y="14195"/>
                </a:cubicBezTo>
                <a:lnTo>
                  <a:pt x="7940" y="14195"/>
                </a:lnTo>
                <a:cubicBezTo>
                  <a:pt x="7889" y="14178"/>
                  <a:pt x="7837" y="14177"/>
                  <a:pt x="7800" y="14162"/>
                </a:cubicBezTo>
                <a:lnTo>
                  <a:pt x="7800" y="14162"/>
                </a:lnTo>
                <a:cubicBezTo>
                  <a:pt x="7960" y="14233"/>
                  <a:pt x="7979" y="14234"/>
                  <a:pt x="8053" y="14270"/>
                </a:cubicBezTo>
                <a:lnTo>
                  <a:pt x="8053" y="14401"/>
                </a:lnTo>
                <a:cubicBezTo>
                  <a:pt x="8053" y="14458"/>
                  <a:pt x="8053" y="14495"/>
                  <a:pt x="8034" y="14532"/>
                </a:cubicBezTo>
                <a:cubicBezTo>
                  <a:pt x="8015" y="14589"/>
                  <a:pt x="8015" y="14645"/>
                  <a:pt x="7996" y="14701"/>
                </a:cubicBezTo>
                <a:cubicBezTo>
                  <a:pt x="8049" y="14608"/>
                  <a:pt x="8149" y="14460"/>
                  <a:pt x="8190" y="14460"/>
                </a:cubicBezTo>
                <a:cubicBezTo>
                  <a:pt x="8207" y="14460"/>
                  <a:pt x="8213" y="14485"/>
                  <a:pt x="8202" y="14551"/>
                </a:cubicBezTo>
                <a:cubicBezTo>
                  <a:pt x="8127" y="14738"/>
                  <a:pt x="8034" y="14888"/>
                  <a:pt x="7903" y="15019"/>
                </a:cubicBezTo>
                <a:cubicBezTo>
                  <a:pt x="7847" y="15076"/>
                  <a:pt x="7809" y="15132"/>
                  <a:pt x="7715" y="15225"/>
                </a:cubicBezTo>
                <a:cubicBezTo>
                  <a:pt x="7659" y="15300"/>
                  <a:pt x="7622" y="15356"/>
                  <a:pt x="7584" y="15450"/>
                </a:cubicBezTo>
                <a:cubicBezTo>
                  <a:pt x="7566" y="15487"/>
                  <a:pt x="7547" y="15562"/>
                  <a:pt x="7547" y="15619"/>
                </a:cubicBezTo>
                <a:cubicBezTo>
                  <a:pt x="7528" y="15656"/>
                  <a:pt x="7528" y="15693"/>
                  <a:pt x="7547" y="15731"/>
                </a:cubicBezTo>
                <a:cubicBezTo>
                  <a:pt x="7547" y="15693"/>
                  <a:pt x="7547" y="15675"/>
                  <a:pt x="7566" y="15675"/>
                </a:cubicBezTo>
                <a:cubicBezTo>
                  <a:pt x="7566" y="15671"/>
                  <a:pt x="7567" y="15670"/>
                  <a:pt x="7569" y="15670"/>
                </a:cubicBezTo>
                <a:cubicBezTo>
                  <a:pt x="7579" y="15670"/>
                  <a:pt x="7610" y="15703"/>
                  <a:pt x="7641" y="15750"/>
                </a:cubicBezTo>
                <a:cubicBezTo>
                  <a:pt x="7697" y="15843"/>
                  <a:pt x="7809" y="15993"/>
                  <a:pt x="7921" y="16180"/>
                </a:cubicBezTo>
                <a:cubicBezTo>
                  <a:pt x="7915" y="16176"/>
                  <a:pt x="7908" y="16174"/>
                  <a:pt x="7901" y="16174"/>
                </a:cubicBezTo>
                <a:cubicBezTo>
                  <a:pt x="7871" y="16174"/>
                  <a:pt x="7839" y="16211"/>
                  <a:pt x="7796" y="16211"/>
                </a:cubicBezTo>
                <a:cubicBezTo>
                  <a:pt x="7773" y="16211"/>
                  <a:pt x="7746" y="16200"/>
                  <a:pt x="7715" y="16165"/>
                </a:cubicBezTo>
                <a:lnTo>
                  <a:pt x="7715" y="16165"/>
                </a:lnTo>
                <a:cubicBezTo>
                  <a:pt x="7939" y="16437"/>
                  <a:pt x="8178" y="16663"/>
                  <a:pt x="8448" y="16885"/>
                </a:cubicBezTo>
                <a:lnTo>
                  <a:pt x="8448" y="16885"/>
                </a:lnTo>
                <a:cubicBezTo>
                  <a:pt x="8422" y="16867"/>
                  <a:pt x="8403" y="16859"/>
                  <a:pt x="8390" y="16859"/>
                </a:cubicBezTo>
                <a:cubicBezTo>
                  <a:pt x="8331" y="16859"/>
                  <a:pt x="8387" y="17017"/>
                  <a:pt x="8483" y="17154"/>
                </a:cubicBezTo>
                <a:cubicBezTo>
                  <a:pt x="8482" y="17151"/>
                  <a:pt x="8481" y="17149"/>
                  <a:pt x="8482" y="17149"/>
                </a:cubicBezTo>
                <a:lnTo>
                  <a:pt x="8482" y="17149"/>
                </a:lnTo>
                <a:cubicBezTo>
                  <a:pt x="8493" y="17149"/>
                  <a:pt x="8632" y="17305"/>
                  <a:pt x="8802" y="17491"/>
                </a:cubicBezTo>
                <a:cubicBezTo>
                  <a:pt x="8989" y="17697"/>
                  <a:pt x="9232" y="17922"/>
                  <a:pt x="9345" y="18016"/>
                </a:cubicBezTo>
                <a:lnTo>
                  <a:pt x="9045" y="17679"/>
                </a:lnTo>
                <a:lnTo>
                  <a:pt x="9045" y="17679"/>
                </a:lnTo>
                <a:cubicBezTo>
                  <a:pt x="9326" y="17978"/>
                  <a:pt x="9663" y="18240"/>
                  <a:pt x="10000" y="18446"/>
                </a:cubicBezTo>
                <a:cubicBezTo>
                  <a:pt x="10356" y="18652"/>
                  <a:pt x="10693" y="18896"/>
                  <a:pt x="11011" y="19158"/>
                </a:cubicBezTo>
                <a:cubicBezTo>
                  <a:pt x="10965" y="19132"/>
                  <a:pt x="10898" y="19110"/>
                  <a:pt x="10852" y="19110"/>
                </a:cubicBezTo>
                <a:cubicBezTo>
                  <a:pt x="10767" y="19110"/>
                  <a:pt x="10752" y="19184"/>
                  <a:pt x="11068" y="19439"/>
                </a:cubicBezTo>
                <a:cubicBezTo>
                  <a:pt x="11217" y="19514"/>
                  <a:pt x="11573" y="19664"/>
                  <a:pt x="12004" y="19870"/>
                </a:cubicBezTo>
                <a:cubicBezTo>
                  <a:pt x="12360" y="20132"/>
                  <a:pt x="12734" y="20394"/>
                  <a:pt x="13127" y="20656"/>
                </a:cubicBezTo>
                <a:cubicBezTo>
                  <a:pt x="12566" y="20394"/>
                  <a:pt x="11948" y="20076"/>
                  <a:pt x="11536" y="19832"/>
                </a:cubicBezTo>
                <a:lnTo>
                  <a:pt x="11536" y="19832"/>
                </a:lnTo>
                <a:cubicBezTo>
                  <a:pt x="11742" y="20038"/>
                  <a:pt x="11948" y="20207"/>
                  <a:pt x="12172" y="20356"/>
                </a:cubicBezTo>
                <a:cubicBezTo>
                  <a:pt x="12204" y="20388"/>
                  <a:pt x="12211" y="20401"/>
                  <a:pt x="12201" y="20401"/>
                </a:cubicBezTo>
                <a:cubicBezTo>
                  <a:pt x="12158" y="20401"/>
                  <a:pt x="11785" y="20148"/>
                  <a:pt x="11648" y="20057"/>
                </a:cubicBezTo>
                <a:lnTo>
                  <a:pt x="11648" y="20057"/>
                </a:lnTo>
                <a:cubicBezTo>
                  <a:pt x="12079" y="20394"/>
                  <a:pt x="12528" y="20693"/>
                  <a:pt x="12959" y="21012"/>
                </a:cubicBezTo>
                <a:cubicBezTo>
                  <a:pt x="12959" y="21006"/>
                  <a:pt x="12963" y="21004"/>
                  <a:pt x="12971" y="21004"/>
                </a:cubicBezTo>
                <a:cubicBezTo>
                  <a:pt x="13081" y="21004"/>
                  <a:pt x="13942" y="21563"/>
                  <a:pt x="14052" y="21563"/>
                </a:cubicBezTo>
                <a:cubicBezTo>
                  <a:pt x="14060" y="21563"/>
                  <a:pt x="14064" y="21561"/>
                  <a:pt x="14064" y="21555"/>
                </a:cubicBezTo>
                <a:cubicBezTo>
                  <a:pt x="13539" y="21255"/>
                  <a:pt x="13034" y="20956"/>
                  <a:pt x="12528" y="20637"/>
                </a:cubicBezTo>
                <a:cubicBezTo>
                  <a:pt x="12528" y="20627"/>
                  <a:pt x="12537" y="20622"/>
                  <a:pt x="12553" y="20622"/>
                </a:cubicBezTo>
                <a:cubicBezTo>
                  <a:pt x="12713" y="20622"/>
                  <a:pt x="13627" y="21106"/>
                  <a:pt x="14495" y="21667"/>
                </a:cubicBezTo>
                <a:cubicBezTo>
                  <a:pt x="14572" y="21732"/>
                  <a:pt x="14563" y="21752"/>
                  <a:pt x="14517" y="21752"/>
                </a:cubicBezTo>
                <a:cubicBezTo>
                  <a:pt x="14443" y="21752"/>
                  <a:pt x="14274" y="21700"/>
                  <a:pt x="14226" y="21700"/>
                </a:cubicBezTo>
                <a:cubicBezTo>
                  <a:pt x="14218" y="21700"/>
                  <a:pt x="14214" y="21701"/>
                  <a:pt x="14214" y="21705"/>
                </a:cubicBezTo>
                <a:cubicBezTo>
                  <a:pt x="14569" y="21892"/>
                  <a:pt x="14907" y="22098"/>
                  <a:pt x="15244" y="22323"/>
                </a:cubicBezTo>
                <a:lnTo>
                  <a:pt x="14794" y="22098"/>
                </a:lnTo>
                <a:lnTo>
                  <a:pt x="14794" y="22098"/>
                </a:lnTo>
                <a:cubicBezTo>
                  <a:pt x="15319" y="22473"/>
                  <a:pt x="15749" y="22585"/>
                  <a:pt x="16348" y="23053"/>
                </a:cubicBezTo>
                <a:cubicBezTo>
                  <a:pt x="16568" y="23199"/>
                  <a:pt x="16930" y="23559"/>
                  <a:pt x="17017" y="23559"/>
                </a:cubicBezTo>
                <a:cubicBezTo>
                  <a:pt x="17019" y="23559"/>
                  <a:pt x="17021" y="23559"/>
                  <a:pt x="17023" y="23559"/>
                </a:cubicBezTo>
                <a:cubicBezTo>
                  <a:pt x="16835" y="23371"/>
                  <a:pt x="16817" y="23203"/>
                  <a:pt x="16892" y="23109"/>
                </a:cubicBezTo>
                <a:lnTo>
                  <a:pt x="16892" y="23109"/>
                </a:lnTo>
                <a:cubicBezTo>
                  <a:pt x="17154" y="23278"/>
                  <a:pt x="17397" y="23446"/>
                  <a:pt x="17641" y="23615"/>
                </a:cubicBezTo>
                <a:lnTo>
                  <a:pt x="17603" y="23615"/>
                </a:lnTo>
                <a:lnTo>
                  <a:pt x="17734" y="23708"/>
                </a:lnTo>
                <a:lnTo>
                  <a:pt x="17753" y="23671"/>
                </a:lnTo>
                <a:cubicBezTo>
                  <a:pt x="18015" y="23858"/>
                  <a:pt x="18277" y="24027"/>
                  <a:pt x="18521" y="24195"/>
                </a:cubicBezTo>
                <a:cubicBezTo>
                  <a:pt x="18525" y="24206"/>
                  <a:pt x="18519" y="24211"/>
                  <a:pt x="18506" y="24211"/>
                </a:cubicBezTo>
                <a:cubicBezTo>
                  <a:pt x="18430" y="24211"/>
                  <a:pt x="18117" y="24066"/>
                  <a:pt x="18031" y="24066"/>
                </a:cubicBezTo>
                <a:cubicBezTo>
                  <a:pt x="18000" y="24066"/>
                  <a:pt x="17999" y="24086"/>
                  <a:pt x="18053" y="24139"/>
                </a:cubicBezTo>
                <a:cubicBezTo>
                  <a:pt x="18184" y="24177"/>
                  <a:pt x="18296" y="24233"/>
                  <a:pt x="18390" y="24289"/>
                </a:cubicBezTo>
                <a:cubicBezTo>
                  <a:pt x="18614" y="24458"/>
                  <a:pt x="18259" y="24289"/>
                  <a:pt x="18764" y="24607"/>
                </a:cubicBezTo>
                <a:cubicBezTo>
                  <a:pt x="18856" y="24607"/>
                  <a:pt x="19310" y="24960"/>
                  <a:pt x="19323" y="24960"/>
                </a:cubicBezTo>
                <a:cubicBezTo>
                  <a:pt x="19329" y="24960"/>
                  <a:pt x="19256" y="24897"/>
                  <a:pt x="19045" y="24720"/>
                </a:cubicBezTo>
                <a:lnTo>
                  <a:pt x="19045" y="24720"/>
                </a:lnTo>
                <a:cubicBezTo>
                  <a:pt x="19551" y="25038"/>
                  <a:pt x="19532" y="25094"/>
                  <a:pt x="20094" y="25506"/>
                </a:cubicBezTo>
                <a:cubicBezTo>
                  <a:pt x="20069" y="25472"/>
                  <a:pt x="20073" y="25457"/>
                  <a:pt x="20098" y="25457"/>
                </a:cubicBezTo>
                <a:cubicBezTo>
                  <a:pt x="20169" y="25457"/>
                  <a:pt x="20411" y="25579"/>
                  <a:pt x="20674" y="25731"/>
                </a:cubicBezTo>
                <a:cubicBezTo>
                  <a:pt x="20862" y="25881"/>
                  <a:pt x="21068" y="26031"/>
                  <a:pt x="21255" y="26199"/>
                </a:cubicBezTo>
                <a:lnTo>
                  <a:pt x="21292" y="26237"/>
                </a:lnTo>
                <a:cubicBezTo>
                  <a:pt x="22229" y="26986"/>
                  <a:pt x="22678" y="27416"/>
                  <a:pt x="23502" y="28147"/>
                </a:cubicBezTo>
                <a:cubicBezTo>
                  <a:pt x="23566" y="28211"/>
                  <a:pt x="23848" y="28493"/>
                  <a:pt x="23801" y="28493"/>
                </a:cubicBezTo>
                <a:cubicBezTo>
                  <a:pt x="23793" y="28493"/>
                  <a:pt x="23776" y="28484"/>
                  <a:pt x="23746" y="28465"/>
                </a:cubicBezTo>
                <a:lnTo>
                  <a:pt x="23746" y="28465"/>
                </a:lnTo>
                <a:cubicBezTo>
                  <a:pt x="23933" y="28596"/>
                  <a:pt x="24101" y="28727"/>
                  <a:pt x="24270" y="28858"/>
                </a:cubicBezTo>
                <a:cubicBezTo>
                  <a:pt x="24360" y="28960"/>
                  <a:pt x="24387" y="28998"/>
                  <a:pt x="24376" y="28998"/>
                </a:cubicBezTo>
                <a:cubicBezTo>
                  <a:pt x="24344" y="28998"/>
                  <a:pt x="23984" y="28669"/>
                  <a:pt x="23938" y="28669"/>
                </a:cubicBezTo>
                <a:cubicBezTo>
                  <a:pt x="23924" y="28669"/>
                  <a:pt x="23936" y="28696"/>
                  <a:pt x="23989" y="28765"/>
                </a:cubicBezTo>
                <a:cubicBezTo>
                  <a:pt x="24064" y="28765"/>
                  <a:pt x="24701" y="29308"/>
                  <a:pt x="25094" y="29607"/>
                </a:cubicBezTo>
                <a:cubicBezTo>
                  <a:pt x="25038" y="29458"/>
                  <a:pt x="24270" y="28840"/>
                  <a:pt x="23877" y="28559"/>
                </a:cubicBezTo>
                <a:cubicBezTo>
                  <a:pt x="23886" y="28549"/>
                  <a:pt x="23899" y="28545"/>
                  <a:pt x="23916" y="28545"/>
                </a:cubicBezTo>
                <a:cubicBezTo>
                  <a:pt x="23966" y="28545"/>
                  <a:pt x="24050" y="28587"/>
                  <a:pt x="24176" y="28671"/>
                </a:cubicBezTo>
                <a:cubicBezTo>
                  <a:pt x="25075" y="29458"/>
                  <a:pt x="25937" y="30263"/>
                  <a:pt x="26798" y="31068"/>
                </a:cubicBezTo>
                <a:cubicBezTo>
                  <a:pt x="27360" y="31649"/>
                  <a:pt x="28802" y="33016"/>
                  <a:pt x="29569" y="33858"/>
                </a:cubicBezTo>
                <a:cubicBezTo>
                  <a:pt x="29701" y="33971"/>
                  <a:pt x="29888" y="34139"/>
                  <a:pt x="29944" y="34177"/>
                </a:cubicBezTo>
                <a:cubicBezTo>
                  <a:pt x="30824" y="35038"/>
                  <a:pt x="31686" y="35900"/>
                  <a:pt x="32547" y="36780"/>
                </a:cubicBezTo>
                <a:cubicBezTo>
                  <a:pt x="32772" y="37004"/>
                  <a:pt x="32959" y="37192"/>
                  <a:pt x="33109" y="37360"/>
                </a:cubicBezTo>
                <a:cubicBezTo>
                  <a:pt x="33090" y="37360"/>
                  <a:pt x="33090" y="37360"/>
                  <a:pt x="33090" y="37379"/>
                </a:cubicBezTo>
                <a:cubicBezTo>
                  <a:pt x="33221" y="37510"/>
                  <a:pt x="33334" y="37622"/>
                  <a:pt x="33483" y="37735"/>
                </a:cubicBezTo>
                <a:lnTo>
                  <a:pt x="33558" y="37828"/>
                </a:lnTo>
                <a:cubicBezTo>
                  <a:pt x="33546" y="37828"/>
                  <a:pt x="33475" y="37770"/>
                  <a:pt x="33463" y="37770"/>
                </a:cubicBezTo>
                <a:lnTo>
                  <a:pt x="33463" y="37770"/>
                </a:lnTo>
                <a:cubicBezTo>
                  <a:pt x="33456" y="37770"/>
                  <a:pt x="33465" y="37785"/>
                  <a:pt x="33502" y="37828"/>
                </a:cubicBezTo>
                <a:cubicBezTo>
                  <a:pt x="33577" y="37847"/>
                  <a:pt x="33652" y="37885"/>
                  <a:pt x="33708" y="37922"/>
                </a:cubicBezTo>
                <a:cubicBezTo>
                  <a:pt x="33887" y="38050"/>
                  <a:pt x="34074" y="38116"/>
                  <a:pt x="34335" y="38116"/>
                </a:cubicBezTo>
                <a:cubicBezTo>
                  <a:pt x="34457" y="38116"/>
                  <a:pt x="34596" y="38102"/>
                  <a:pt x="34757" y="38072"/>
                </a:cubicBezTo>
                <a:lnTo>
                  <a:pt x="34832" y="38072"/>
                </a:lnTo>
                <a:cubicBezTo>
                  <a:pt x="35000" y="38034"/>
                  <a:pt x="35187" y="37978"/>
                  <a:pt x="35431" y="37922"/>
                </a:cubicBezTo>
                <a:cubicBezTo>
                  <a:pt x="35525" y="37903"/>
                  <a:pt x="35618" y="37866"/>
                  <a:pt x="35712" y="37828"/>
                </a:cubicBezTo>
                <a:lnTo>
                  <a:pt x="35805" y="37810"/>
                </a:lnTo>
                <a:lnTo>
                  <a:pt x="35974" y="37697"/>
                </a:lnTo>
                <a:cubicBezTo>
                  <a:pt x="38483" y="36780"/>
                  <a:pt x="41461" y="34326"/>
                  <a:pt x="43315" y="32885"/>
                </a:cubicBezTo>
                <a:cubicBezTo>
                  <a:pt x="46779" y="30188"/>
                  <a:pt x="47865" y="26311"/>
                  <a:pt x="51798" y="23727"/>
                </a:cubicBezTo>
                <a:cubicBezTo>
                  <a:pt x="51611" y="23315"/>
                  <a:pt x="51349" y="22922"/>
                  <a:pt x="51030" y="22604"/>
                </a:cubicBezTo>
                <a:cubicBezTo>
                  <a:pt x="50918" y="22398"/>
                  <a:pt x="50768" y="22173"/>
                  <a:pt x="50843" y="22173"/>
                </a:cubicBezTo>
                <a:cubicBezTo>
                  <a:pt x="50262" y="21761"/>
                  <a:pt x="49570" y="20899"/>
                  <a:pt x="48521" y="20375"/>
                </a:cubicBezTo>
                <a:cubicBezTo>
                  <a:pt x="48475" y="20338"/>
                  <a:pt x="48464" y="20325"/>
                  <a:pt x="48472" y="20325"/>
                </a:cubicBezTo>
                <a:cubicBezTo>
                  <a:pt x="48492" y="20325"/>
                  <a:pt x="48620" y="20397"/>
                  <a:pt x="48644" y="20397"/>
                </a:cubicBezTo>
                <a:cubicBezTo>
                  <a:pt x="48651" y="20397"/>
                  <a:pt x="48649" y="20391"/>
                  <a:pt x="48633" y="20375"/>
                </a:cubicBezTo>
                <a:cubicBezTo>
                  <a:pt x="48259" y="20188"/>
                  <a:pt x="47903" y="19963"/>
                  <a:pt x="47603" y="19682"/>
                </a:cubicBezTo>
                <a:lnTo>
                  <a:pt x="47603" y="19682"/>
                </a:lnTo>
                <a:lnTo>
                  <a:pt x="47659" y="19720"/>
                </a:lnTo>
                <a:cubicBezTo>
                  <a:pt x="46217" y="18652"/>
                  <a:pt x="45618" y="18184"/>
                  <a:pt x="43914" y="17098"/>
                </a:cubicBezTo>
                <a:lnTo>
                  <a:pt x="43914" y="17098"/>
                </a:lnTo>
                <a:lnTo>
                  <a:pt x="44008" y="17210"/>
                </a:lnTo>
                <a:cubicBezTo>
                  <a:pt x="43633" y="16986"/>
                  <a:pt x="43577" y="16929"/>
                  <a:pt x="43408" y="16798"/>
                </a:cubicBezTo>
                <a:cubicBezTo>
                  <a:pt x="43358" y="16779"/>
                  <a:pt x="43330" y="16770"/>
                  <a:pt x="43318" y="16770"/>
                </a:cubicBezTo>
                <a:cubicBezTo>
                  <a:pt x="43228" y="16770"/>
                  <a:pt x="44174" y="17289"/>
                  <a:pt x="44071" y="17289"/>
                </a:cubicBezTo>
                <a:cubicBezTo>
                  <a:pt x="44059" y="17289"/>
                  <a:pt x="44033" y="17282"/>
                  <a:pt x="43989" y="17267"/>
                </a:cubicBezTo>
                <a:cubicBezTo>
                  <a:pt x="43521" y="16911"/>
                  <a:pt x="43015" y="16574"/>
                  <a:pt x="42491" y="16293"/>
                </a:cubicBezTo>
                <a:cubicBezTo>
                  <a:pt x="41835" y="15918"/>
                  <a:pt x="41217" y="15544"/>
                  <a:pt x="41086" y="15394"/>
                </a:cubicBezTo>
                <a:cubicBezTo>
                  <a:pt x="40918" y="15304"/>
                  <a:pt x="40853" y="15277"/>
                  <a:pt x="40834" y="15277"/>
                </a:cubicBezTo>
                <a:cubicBezTo>
                  <a:pt x="40805" y="15277"/>
                  <a:pt x="40885" y="15342"/>
                  <a:pt x="40859" y="15342"/>
                </a:cubicBezTo>
                <a:cubicBezTo>
                  <a:pt x="40843" y="15342"/>
                  <a:pt x="40782" y="15315"/>
                  <a:pt x="40618" y="15225"/>
                </a:cubicBezTo>
                <a:lnTo>
                  <a:pt x="40487" y="15094"/>
                </a:lnTo>
                <a:lnTo>
                  <a:pt x="40300" y="15057"/>
                </a:lnTo>
                <a:cubicBezTo>
                  <a:pt x="39925" y="14813"/>
                  <a:pt x="39757" y="14682"/>
                  <a:pt x="39757" y="14645"/>
                </a:cubicBezTo>
                <a:lnTo>
                  <a:pt x="39757" y="14645"/>
                </a:lnTo>
                <a:cubicBezTo>
                  <a:pt x="39850" y="14701"/>
                  <a:pt x="40038" y="14795"/>
                  <a:pt x="40131" y="14851"/>
                </a:cubicBezTo>
                <a:cubicBezTo>
                  <a:pt x="39701" y="14551"/>
                  <a:pt x="38839" y="14139"/>
                  <a:pt x="38596" y="13989"/>
                </a:cubicBezTo>
                <a:lnTo>
                  <a:pt x="38596" y="13989"/>
                </a:lnTo>
                <a:lnTo>
                  <a:pt x="39101" y="14308"/>
                </a:lnTo>
                <a:cubicBezTo>
                  <a:pt x="37453" y="13428"/>
                  <a:pt x="35543" y="12285"/>
                  <a:pt x="34008" y="11424"/>
                </a:cubicBezTo>
                <a:lnTo>
                  <a:pt x="34008" y="11424"/>
                </a:lnTo>
                <a:lnTo>
                  <a:pt x="34101" y="11517"/>
                </a:lnTo>
                <a:cubicBezTo>
                  <a:pt x="32940" y="10825"/>
                  <a:pt x="33221" y="10918"/>
                  <a:pt x="31985" y="10113"/>
                </a:cubicBezTo>
                <a:lnTo>
                  <a:pt x="31985" y="10113"/>
                </a:lnTo>
                <a:lnTo>
                  <a:pt x="32023" y="10150"/>
                </a:lnTo>
                <a:cubicBezTo>
                  <a:pt x="31704" y="9963"/>
                  <a:pt x="31405" y="9776"/>
                  <a:pt x="31124" y="9551"/>
                </a:cubicBezTo>
                <a:lnTo>
                  <a:pt x="31124" y="9551"/>
                </a:lnTo>
                <a:cubicBezTo>
                  <a:pt x="31166" y="9576"/>
                  <a:pt x="31188" y="9586"/>
                  <a:pt x="31195" y="9586"/>
                </a:cubicBezTo>
                <a:cubicBezTo>
                  <a:pt x="31232" y="9586"/>
                  <a:pt x="30865" y="9300"/>
                  <a:pt x="30897" y="9300"/>
                </a:cubicBezTo>
                <a:lnTo>
                  <a:pt x="30897" y="9300"/>
                </a:lnTo>
                <a:cubicBezTo>
                  <a:pt x="30906" y="9300"/>
                  <a:pt x="30939" y="9318"/>
                  <a:pt x="31011" y="9364"/>
                </a:cubicBezTo>
                <a:cubicBezTo>
                  <a:pt x="30562" y="9027"/>
                  <a:pt x="30075" y="8727"/>
                  <a:pt x="29569" y="8484"/>
                </a:cubicBezTo>
                <a:lnTo>
                  <a:pt x="29438" y="8315"/>
                </a:lnTo>
                <a:cubicBezTo>
                  <a:pt x="29101" y="8147"/>
                  <a:pt x="28802" y="7941"/>
                  <a:pt x="28502" y="7716"/>
                </a:cubicBezTo>
                <a:lnTo>
                  <a:pt x="28502" y="7716"/>
                </a:lnTo>
                <a:cubicBezTo>
                  <a:pt x="28614" y="7788"/>
                  <a:pt x="28664" y="7814"/>
                  <a:pt x="28680" y="7814"/>
                </a:cubicBezTo>
                <a:cubicBezTo>
                  <a:pt x="28721" y="7814"/>
                  <a:pt x="28526" y="7636"/>
                  <a:pt x="28563" y="7636"/>
                </a:cubicBezTo>
                <a:cubicBezTo>
                  <a:pt x="28579" y="7636"/>
                  <a:pt x="28634" y="7667"/>
                  <a:pt x="28764" y="7753"/>
                </a:cubicBezTo>
                <a:cubicBezTo>
                  <a:pt x="27622" y="6761"/>
                  <a:pt x="26873" y="6461"/>
                  <a:pt x="26423" y="5937"/>
                </a:cubicBezTo>
                <a:cubicBezTo>
                  <a:pt x="26344" y="5898"/>
                  <a:pt x="26298" y="5881"/>
                  <a:pt x="26280" y="5881"/>
                </a:cubicBezTo>
                <a:cubicBezTo>
                  <a:pt x="26161" y="5881"/>
                  <a:pt x="27185" y="6598"/>
                  <a:pt x="27146" y="6598"/>
                </a:cubicBezTo>
                <a:cubicBezTo>
                  <a:pt x="27142" y="6598"/>
                  <a:pt x="27127" y="6591"/>
                  <a:pt x="27098" y="6574"/>
                </a:cubicBezTo>
                <a:lnTo>
                  <a:pt x="27098" y="6574"/>
                </a:lnTo>
                <a:cubicBezTo>
                  <a:pt x="27140" y="6612"/>
                  <a:pt x="27152" y="6630"/>
                  <a:pt x="27140" y="6630"/>
                </a:cubicBezTo>
                <a:cubicBezTo>
                  <a:pt x="27087" y="6630"/>
                  <a:pt x="26505" y="6241"/>
                  <a:pt x="26180" y="5993"/>
                </a:cubicBezTo>
                <a:cubicBezTo>
                  <a:pt x="25805" y="5712"/>
                  <a:pt x="25637" y="5394"/>
                  <a:pt x="24607" y="4701"/>
                </a:cubicBezTo>
                <a:lnTo>
                  <a:pt x="24607" y="4701"/>
                </a:lnTo>
                <a:cubicBezTo>
                  <a:pt x="24701" y="4757"/>
                  <a:pt x="24719" y="4757"/>
                  <a:pt x="24813" y="4832"/>
                </a:cubicBezTo>
                <a:cubicBezTo>
                  <a:pt x="24457" y="4532"/>
                  <a:pt x="24008" y="4364"/>
                  <a:pt x="23596" y="4008"/>
                </a:cubicBezTo>
                <a:cubicBezTo>
                  <a:pt x="23287" y="3899"/>
                  <a:pt x="22996" y="3614"/>
                  <a:pt x="22842" y="3614"/>
                </a:cubicBezTo>
                <a:cubicBezTo>
                  <a:pt x="22837" y="3614"/>
                  <a:pt x="22832" y="3614"/>
                  <a:pt x="22828" y="3615"/>
                </a:cubicBezTo>
                <a:lnTo>
                  <a:pt x="23802" y="4233"/>
                </a:lnTo>
                <a:cubicBezTo>
                  <a:pt x="23521" y="4064"/>
                  <a:pt x="23240" y="3914"/>
                  <a:pt x="22922" y="3727"/>
                </a:cubicBezTo>
                <a:cubicBezTo>
                  <a:pt x="22584" y="3540"/>
                  <a:pt x="22229" y="3334"/>
                  <a:pt x="21742" y="3072"/>
                </a:cubicBezTo>
                <a:lnTo>
                  <a:pt x="21742" y="3072"/>
                </a:lnTo>
                <a:cubicBezTo>
                  <a:pt x="21948" y="3128"/>
                  <a:pt x="22154" y="3203"/>
                  <a:pt x="22341" y="3296"/>
                </a:cubicBezTo>
                <a:cubicBezTo>
                  <a:pt x="22060" y="3147"/>
                  <a:pt x="21779" y="2997"/>
                  <a:pt x="21480" y="2866"/>
                </a:cubicBezTo>
                <a:cubicBezTo>
                  <a:pt x="21484" y="2865"/>
                  <a:pt x="21490" y="2864"/>
                  <a:pt x="21497" y="2864"/>
                </a:cubicBezTo>
                <a:cubicBezTo>
                  <a:pt x="21600" y="2864"/>
                  <a:pt x="21934" y="2992"/>
                  <a:pt x="22285" y="3203"/>
                </a:cubicBezTo>
                <a:cubicBezTo>
                  <a:pt x="22678" y="3409"/>
                  <a:pt x="23090" y="3690"/>
                  <a:pt x="23408" y="3858"/>
                </a:cubicBezTo>
                <a:cubicBezTo>
                  <a:pt x="23202" y="3708"/>
                  <a:pt x="22996" y="3577"/>
                  <a:pt x="22790" y="3446"/>
                </a:cubicBezTo>
                <a:cubicBezTo>
                  <a:pt x="22612" y="3357"/>
                  <a:pt x="22481" y="3280"/>
                  <a:pt x="22537" y="3280"/>
                </a:cubicBezTo>
                <a:cubicBezTo>
                  <a:pt x="22552" y="3280"/>
                  <a:pt x="22579" y="3285"/>
                  <a:pt x="22622" y="3296"/>
                </a:cubicBezTo>
                <a:cubicBezTo>
                  <a:pt x="22304" y="3184"/>
                  <a:pt x="22023" y="3053"/>
                  <a:pt x="21742" y="2884"/>
                </a:cubicBezTo>
                <a:cubicBezTo>
                  <a:pt x="21348" y="2697"/>
                  <a:pt x="20918" y="2585"/>
                  <a:pt x="20487" y="2566"/>
                </a:cubicBezTo>
                <a:lnTo>
                  <a:pt x="20562" y="2510"/>
                </a:lnTo>
                <a:cubicBezTo>
                  <a:pt x="20319" y="2510"/>
                  <a:pt x="20094" y="2491"/>
                  <a:pt x="19850" y="2454"/>
                </a:cubicBezTo>
                <a:lnTo>
                  <a:pt x="20319" y="2454"/>
                </a:lnTo>
                <a:cubicBezTo>
                  <a:pt x="20019" y="2454"/>
                  <a:pt x="19757" y="2360"/>
                  <a:pt x="19363" y="2323"/>
                </a:cubicBezTo>
                <a:lnTo>
                  <a:pt x="19064" y="2323"/>
                </a:lnTo>
                <a:cubicBezTo>
                  <a:pt x="18933" y="2341"/>
                  <a:pt x="18802" y="2379"/>
                  <a:pt x="18689" y="2416"/>
                </a:cubicBezTo>
                <a:cubicBezTo>
                  <a:pt x="18558" y="2472"/>
                  <a:pt x="18446" y="2510"/>
                  <a:pt x="18352" y="2566"/>
                </a:cubicBezTo>
                <a:cubicBezTo>
                  <a:pt x="18240" y="2622"/>
                  <a:pt x="18127" y="2678"/>
                  <a:pt x="18053" y="2753"/>
                </a:cubicBezTo>
                <a:lnTo>
                  <a:pt x="18184" y="3016"/>
                </a:lnTo>
                <a:cubicBezTo>
                  <a:pt x="18109" y="2997"/>
                  <a:pt x="18034" y="2978"/>
                  <a:pt x="17940" y="2941"/>
                </a:cubicBezTo>
                <a:lnTo>
                  <a:pt x="17940" y="2941"/>
                </a:lnTo>
                <a:cubicBezTo>
                  <a:pt x="18015" y="2978"/>
                  <a:pt x="18109" y="3016"/>
                  <a:pt x="18184" y="3034"/>
                </a:cubicBezTo>
                <a:cubicBezTo>
                  <a:pt x="18184" y="3048"/>
                  <a:pt x="18203" y="3061"/>
                  <a:pt x="18214" y="3075"/>
                </a:cubicBezTo>
                <a:lnTo>
                  <a:pt x="18214" y="3075"/>
                </a:lnTo>
                <a:cubicBezTo>
                  <a:pt x="18210" y="3074"/>
                  <a:pt x="18206" y="3073"/>
                  <a:pt x="18202" y="3072"/>
                </a:cubicBezTo>
                <a:lnTo>
                  <a:pt x="18202" y="3072"/>
                </a:lnTo>
                <a:lnTo>
                  <a:pt x="18207" y="3086"/>
                </a:lnTo>
                <a:lnTo>
                  <a:pt x="18207" y="3086"/>
                </a:lnTo>
                <a:cubicBezTo>
                  <a:pt x="17835" y="2957"/>
                  <a:pt x="17376" y="2846"/>
                  <a:pt x="17154" y="2791"/>
                </a:cubicBezTo>
                <a:cubicBezTo>
                  <a:pt x="16787" y="2741"/>
                  <a:pt x="16630" y="2723"/>
                  <a:pt x="16587" y="2723"/>
                </a:cubicBezTo>
                <a:cubicBezTo>
                  <a:pt x="16478" y="2723"/>
                  <a:pt x="17058" y="2832"/>
                  <a:pt x="16851" y="2832"/>
                </a:cubicBezTo>
                <a:cubicBezTo>
                  <a:pt x="16830" y="2832"/>
                  <a:pt x="16800" y="2831"/>
                  <a:pt x="16760" y="2828"/>
                </a:cubicBezTo>
                <a:cubicBezTo>
                  <a:pt x="16311" y="2697"/>
                  <a:pt x="16105" y="2772"/>
                  <a:pt x="15524" y="2716"/>
                </a:cubicBezTo>
                <a:lnTo>
                  <a:pt x="15524" y="2660"/>
                </a:lnTo>
                <a:cubicBezTo>
                  <a:pt x="15319" y="2622"/>
                  <a:pt x="15225" y="2604"/>
                  <a:pt x="15113" y="2566"/>
                </a:cubicBezTo>
                <a:lnTo>
                  <a:pt x="14869" y="2510"/>
                </a:lnTo>
                <a:cubicBezTo>
                  <a:pt x="14813" y="2491"/>
                  <a:pt x="14738" y="2472"/>
                  <a:pt x="14663" y="2472"/>
                </a:cubicBezTo>
                <a:cubicBezTo>
                  <a:pt x="14588" y="2472"/>
                  <a:pt x="14513" y="2472"/>
                  <a:pt x="13933" y="2192"/>
                </a:cubicBezTo>
                <a:lnTo>
                  <a:pt x="13933" y="2192"/>
                </a:lnTo>
                <a:cubicBezTo>
                  <a:pt x="14120" y="2248"/>
                  <a:pt x="14289" y="2304"/>
                  <a:pt x="14476" y="2341"/>
                </a:cubicBezTo>
                <a:cubicBezTo>
                  <a:pt x="14270" y="2266"/>
                  <a:pt x="14064" y="2173"/>
                  <a:pt x="13858" y="2079"/>
                </a:cubicBezTo>
                <a:lnTo>
                  <a:pt x="14026" y="2079"/>
                </a:lnTo>
                <a:cubicBezTo>
                  <a:pt x="13502" y="1873"/>
                  <a:pt x="12978" y="1630"/>
                  <a:pt x="12491" y="1330"/>
                </a:cubicBezTo>
                <a:lnTo>
                  <a:pt x="12491" y="1330"/>
                </a:lnTo>
                <a:cubicBezTo>
                  <a:pt x="12532" y="1366"/>
                  <a:pt x="12532" y="1384"/>
                  <a:pt x="12495" y="1384"/>
                </a:cubicBezTo>
                <a:cubicBezTo>
                  <a:pt x="12414" y="1384"/>
                  <a:pt x="12157" y="1297"/>
                  <a:pt x="11760" y="1105"/>
                </a:cubicBezTo>
                <a:cubicBezTo>
                  <a:pt x="11386" y="881"/>
                  <a:pt x="12023" y="1162"/>
                  <a:pt x="11180" y="768"/>
                </a:cubicBezTo>
                <a:lnTo>
                  <a:pt x="11180" y="768"/>
                </a:lnTo>
                <a:cubicBezTo>
                  <a:pt x="11461" y="825"/>
                  <a:pt x="11723" y="956"/>
                  <a:pt x="11966" y="1105"/>
                </a:cubicBezTo>
                <a:cubicBezTo>
                  <a:pt x="12004" y="1105"/>
                  <a:pt x="12172" y="1162"/>
                  <a:pt x="12210" y="1180"/>
                </a:cubicBezTo>
                <a:cubicBezTo>
                  <a:pt x="11760" y="918"/>
                  <a:pt x="11292" y="693"/>
                  <a:pt x="10805" y="506"/>
                </a:cubicBezTo>
                <a:lnTo>
                  <a:pt x="10805" y="506"/>
                </a:lnTo>
                <a:cubicBezTo>
                  <a:pt x="10936" y="562"/>
                  <a:pt x="11086" y="619"/>
                  <a:pt x="11142" y="675"/>
                </a:cubicBezTo>
                <a:cubicBezTo>
                  <a:pt x="10712" y="506"/>
                  <a:pt x="10262" y="356"/>
                  <a:pt x="9794" y="263"/>
                </a:cubicBezTo>
                <a:cubicBezTo>
                  <a:pt x="9691" y="225"/>
                  <a:pt x="9686" y="211"/>
                  <a:pt x="9729" y="211"/>
                </a:cubicBezTo>
                <a:cubicBezTo>
                  <a:pt x="9771" y="211"/>
                  <a:pt x="9860" y="225"/>
                  <a:pt x="9944" y="244"/>
                </a:cubicBezTo>
                <a:cubicBezTo>
                  <a:pt x="9813" y="207"/>
                  <a:pt x="9682" y="169"/>
                  <a:pt x="9532" y="150"/>
                </a:cubicBezTo>
                <a:cubicBezTo>
                  <a:pt x="9457" y="150"/>
                  <a:pt x="9401" y="132"/>
                  <a:pt x="9289" y="113"/>
                </a:cubicBezTo>
                <a:cubicBezTo>
                  <a:pt x="9157" y="113"/>
                  <a:pt x="9026" y="94"/>
                  <a:pt x="8895" y="94"/>
                </a:cubicBezTo>
                <a:cubicBezTo>
                  <a:pt x="8970" y="57"/>
                  <a:pt x="9045" y="38"/>
                  <a:pt x="9120" y="38"/>
                </a:cubicBezTo>
                <a:lnTo>
                  <a:pt x="9401" y="38"/>
                </a:lnTo>
                <a:lnTo>
                  <a:pt x="9289" y="19"/>
                </a:lnTo>
                <a:lnTo>
                  <a:pt x="9139"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25"/>
          <p:cNvSpPr/>
          <p:nvPr/>
        </p:nvSpPr>
        <p:spPr>
          <a:xfrm rot="-112857" flipH="1">
            <a:off x="9578650" y="5354127"/>
            <a:ext cx="199697" cy="128407"/>
          </a:xfrm>
          <a:custGeom>
            <a:avLst/>
            <a:gdLst/>
            <a:ahLst/>
            <a:cxnLst/>
            <a:rect l="l" t="t" r="r" b="b"/>
            <a:pathLst>
              <a:path w="2716" h="1574" extrusionOk="0">
                <a:moveTo>
                  <a:pt x="1892" y="0"/>
                </a:moveTo>
                <a:cubicBezTo>
                  <a:pt x="1555" y="75"/>
                  <a:pt x="0" y="712"/>
                  <a:pt x="188" y="1311"/>
                </a:cubicBezTo>
                <a:cubicBezTo>
                  <a:pt x="246" y="1516"/>
                  <a:pt x="407" y="1573"/>
                  <a:pt x="584" y="1573"/>
                </a:cubicBezTo>
                <a:cubicBezTo>
                  <a:pt x="747" y="1573"/>
                  <a:pt x="924" y="1525"/>
                  <a:pt x="1049" y="1498"/>
                </a:cubicBezTo>
                <a:cubicBezTo>
                  <a:pt x="1592" y="1367"/>
                  <a:pt x="2716" y="787"/>
                  <a:pt x="1967" y="206"/>
                </a:cubicBezTo>
                <a:lnTo>
                  <a:pt x="1892"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25"/>
          <p:cNvSpPr/>
          <p:nvPr/>
        </p:nvSpPr>
        <p:spPr>
          <a:xfrm rot="-112857" flipH="1">
            <a:off x="9578650" y="5760477"/>
            <a:ext cx="199697" cy="127755"/>
          </a:xfrm>
          <a:custGeom>
            <a:avLst/>
            <a:gdLst/>
            <a:ahLst/>
            <a:cxnLst/>
            <a:rect l="l" t="t" r="r" b="b"/>
            <a:pathLst>
              <a:path w="2716" h="1566" extrusionOk="0">
                <a:moveTo>
                  <a:pt x="1892" y="0"/>
                </a:moveTo>
                <a:cubicBezTo>
                  <a:pt x="1555" y="75"/>
                  <a:pt x="0" y="712"/>
                  <a:pt x="188" y="1292"/>
                </a:cubicBezTo>
                <a:cubicBezTo>
                  <a:pt x="249" y="1507"/>
                  <a:pt x="421" y="1565"/>
                  <a:pt x="607" y="1565"/>
                </a:cubicBezTo>
                <a:cubicBezTo>
                  <a:pt x="763" y="1565"/>
                  <a:pt x="930" y="1524"/>
                  <a:pt x="1049" y="1498"/>
                </a:cubicBezTo>
                <a:cubicBezTo>
                  <a:pt x="1592" y="1367"/>
                  <a:pt x="2716" y="787"/>
                  <a:pt x="1967" y="206"/>
                </a:cubicBezTo>
                <a:lnTo>
                  <a:pt x="1892"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25"/>
          <p:cNvSpPr/>
          <p:nvPr/>
        </p:nvSpPr>
        <p:spPr>
          <a:xfrm rot="-112857" flipH="1">
            <a:off x="9749307" y="5537668"/>
            <a:ext cx="122568" cy="76848"/>
          </a:xfrm>
          <a:custGeom>
            <a:avLst/>
            <a:gdLst/>
            <a:ahLst/>
            <a:cxnLst/>
            <a:rect l="l" t="t" r="r" b="b"/>
            <a:pathLst>
              <a:path w="1667" h="942" extrusionOk="0">
                <a:moveTo>
                  <a:pt x="1161" y="0"/>
                </a:moveTo>
                <a:cubicBezTo>
                  <a:pt x="955" y="38"/>
                  <a:pt x="0" y="431"/>
                  <a:pt x="112" y="787"/>
                </a:cubicBezTo>
                <a:cubicBezTo>
                  <a:pt x="153" y="908"/>
                  <a:pt x="258" y="942"/>
                  <a:pt x="373" y="942"/>
                </a:cubicBezTo>
                <a:cubicBezTo>
                  <a:pt x="472" y="942"/>
                  <a:pt x="577" y="917"/>
                  <a:pt x="655" y="899"/>
                </a:cubicBezTo>
                <a:cubicBezTo>
                  <a:pt x="974" y="824"/>
                  <a:pt x="1667" y="469"/>
                  <a:pt x="1217" y="113"/>
                </a:cubicBezTo>
                <a:lnTo>
                  <a:pt x="1161"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25"/>
          <p:cNvSpPr/>
          <p:nvPr/>
        </p:nvSpPr>
        <p:spPr>
          <a:xfrm rot="-4129434" flipH="1">
            <a:off x="10244294" y="5587298"/>
            <a:ext cx="2719484" cy="2308049"/>
          </a:xfrm>
          <a:custGeom>
            <a:avLst/>
            <a:gdLst/>
            <a:ahLst/>
            <a:cxnLst/>
            <a:rect l="l" t="t" r="r" b="b"/>
            <a:pathLst>
              <a:path w="50525" h="42881" extrusionOk="0">
                <a:moveTo>
                  <a:pt x="38926" y="1"/>
                </a:moveTo>
                <a:cubicBezTo>
                  <a:pt x="36741" y="1"/>
                  <a:pt x="34456" y="494"/>
                  <a:pt x="32566" y="1609"/>
                </a:cubicBezTo>
                <a:cubicBezTo>
                  <a:pt x="29195" y="3631"/>
                  <a:pt x="26592" y="6871"/>
                  <a:pt x="25000" y="10429"/>
                </a:cubicBezTo>
                <a:cubicBezTo>
                  <a:pt x="23484" y="13781"/>
                  <a:pt x="22435" y="17170"/>
                  <a:pt x="21255" y="20635"/>
                </a:cubicBezTo>
                <a:cubicBezTo>
                  <a:pt x="20150" y="23893"/>
                  <a:pt x="20019" y="29305"/>
                  <a:pt x="15244" y="31721"/>
                </a:cubicBezTo>
                <a:cubicBezTo>
                  <a:pt x="14807" y="31943"/>
                  <a:pt x="14189" y="32043"/>
                  <a:pt x="13441" y="32043"/>
                </a:cubicBezTo>
                <a:cubicBezTo>
                  <a:pt x="9960" y="32043"/>
                  <a:pt x="3685" y="29858"/>
                  <a:pt x="0" y="27545"/>
                </a:cubicBezTo>
                <a:lnTo>
                  <a:pt x="0" y="27545"/>
                </a:lnTo>
                <a:cubicBezTo>
                  <a:pt x="3502" y="31159"/>
                  <a:pt x="10375" y="34979"/>
                  <a:pt x="14401" y="37976"/>
                </a:cubicBezTo>
                <a:cubicBezTo>
                  <a:pt x="16573" y="39586"/>
                  <a:pt x="18727" y="41796"/>
                  <a:pt x="21461" y="42358"/>
                </a:cubicBezTo>
                <a:cubicBezTo>
                  <a:pt x="22514" y="42568"/>
                  <a:pt x="23610" y="42881"/>
                  <a:pt x="24672" y="42881"/>
                </a:cubicBezTo>
                <a:cubicBezTo>
                  <a:pt x="25311" y="42881"/>
                  <a:pt x="25938" y="42768"/>
                  <a:pt x="26536" y="42451"/>
                </a:cubicBezTo>
                <a:cubicBezTo>
                  <a:pt x="28334" y="41478"/>
                  <a:pt x="30019" y="40298"/>
                  <a:pt x="31574" y="38968"/>
                </a:cubicBezTo>
                <a:cubicBezTo>
                  <a:pt x="35132" y="35916"/>
                  <a:pt x="38090" y="31684"/>
                  <a:pt x="41105" y="28125"/>
                </a:cubicBezTo>
                <a:cubicBezTo>
                  <a:pt x="43952" y="24755"/>
                  <a:pt x="46068" y="21215"/>
                  <a:pt x="48034" y="17283"/>
                </a:cubicBezTo>
                <a:cubicBezTo>
                  <a:pt x="49064" y="15260"/>
                  <a:pt x="50132" y="12770"/>
                  <a:pt x="50525" y="10522"/>
                </a:cubicBezTo>
                <a:lnTo>
                  <a:pt x="50431" y="4062"/>
                </a:lnTo>
                <a:cubicBezTo>
                  <a:pt x="47866" y="2021"/>
                  <a:pt x="44401" y="747"/>
                  <a:pt x="41330" y="204"/>
                </a:cubicBezTo>
                <a:cubicBezTo>
                  <a:pt x="40561" y="71"/>
                  <a:pt x="39751" y="1"/>
                  <a:pt x="3892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47;p25"/>
          <p:cNvSpPr/>
          <p:nvPr/>
        </p:nvSpPr>
        <p:spPr>
          <a:xfrm rot="9417861">
            <a:off x="11712099" y="6003883"/>
            <a:ext cx="270485" cy="272701"/>
          </a:xfrm>
          <a:custGeom>
            <a:avLst/>
            <a:gdLst/>
            <a:ahLst/>
            <a:cxnLst/>
            <a:rect l="l" t="t" r="r" b="b"/>
            <a:pathLst>
              <a:path w="4882" h="4922" extrusionOk="0">
                <a:moveTo>
                  <a:pt x="2709" y="0"/>
                </a:moveTo>
                <a:cubicBezTo>
                  <a:pt x="2631" y="0"/>
                  <a:pt x="2552" y="8"/>
                  <a:pt x="2473" y="24"/>
                </a:cubicBezTo>
                <a:lnTo>
                  <a:pt x="1775" y="87"/>
                </a:lnTo>
                <a:lnTo>
                  <a:pt x="1205" y="341"/>
                </a:lnTo>
                <a:lnTo>
                  <a:pt x="761" y="721"/>
                </a:lnTo>
                <a:lnTo>
                  <a:pt x="381" y="1228"/>
                </a:lnTo>
                <a:lnTo>
                  <a:pt x="127" y="1799"/>
                </a:lnTo>
                <a:cubicBezTo>
                  <a:pt x="1" y="2116"/>
                  <a:pt x="1" y="2433"/>
                  <a:pt x="64" y="2749"/>
                </a:cubicBezTo>
                <a:cubicBezTo>
                  <a:pt x="64" y="2940"/>
                  <a:pt x="127" y="3193"/>
                  <a:pt x="254" y="3383"/>
                </a:cubicBezTo>
                <a:cubicBezTo>
                  <a:pt x="318" y="3637"/>
                  <a:pt x="508" y="3954"/>
                  <a:pt x="761" y="4144"/>
                </a:cubicBezTo>
                <a:lnTo>
                  <a:pt x="825" y="4271"/>
                </a:lnTo>
                <a:cubicBezTo>
                  <a:pt x="1015" y="4461"/>
                  <a:pt x="1268" y="4651"/>
                  <a:pt x="1585" y="4714"/>
                </a:cubicBezTo>
                <a:cubicBezTo>
                  <a:pt x="1792" y="4818"/>
                  <a:pt x="2042" y="4921"/>
                  <a:pt x="2299" y="4921"/>
                </a:cubicBezTo>
                <a:cubicBezTo>
                  <a:pt x="2356" y="4921"/>
                  <a:pt x="2415" y="4916"/>
                  <a:pt x="2473" y="4905"/>
                </a:cubicBezTo>
                <a:lnTo>
                  <a:pt x="3043" y="4841"/>
                </a:lnTo>
                <a:cubicBezTo>
                  <a:pt x="3423" y="4714"/>
                  <a:pt x="3804" y="4524"/>
                  <a:pt x="4057" y="4271"/>
                </a:cubicBezTo>
                <a:lnTo>
                  <a:pt x="4184" y="4144"/>
                </a:lnTo>
                <a:lnTo>
                  <a:pt x="4564" y="3637"/>
                </a:lnTo>
                <a:lnTo>
                  <a:pt x="4755" y="3066"/>
                </a:lnTo>
                <a:cubicBezTo>
                  <a:pt x="4881" y="2749"/>
                  <a:pt x="4881" y="2433"/>
                  <a:pt x="4818" y="2116"/>
                </a:cubicBezTo>
                <a:cubicBezTo>
                  <a:pt x="4818" y="1862"/>
                  <a:pt x="4755" y="1672"/>
                  <a:pt x="4691" y="1482"/>
                </a:cubicBezTo>
                <a:cubicBezTo>
                  <a:pt x="4628" y="1292"/>
                  <a:pt x="4501" y="1101"/>
                  <a:pt x="4374" y="975"/>
                </a:cubicBezTo>
                <a:cubicBezTo>
                  <a:pt x="4247" y="785"/>
                  <a:pt x="4121" y="594"/>
                  <a:pt x="3931" y="531"/>
                </a:cubicBezTo>
                <a:cubicBezTo>
                  <a:pt x="3740" y="341"/>
                  <a:pt x="3614" y="277"/>
                  <a:pt x="3360" y="214"/>
                </a:cubicBezTo>
                <a:cubicBezTo>
                  <a:pt x="3170" y="71"/>
                  <a:pt x="2944" y="0"/>
                  <a:pt x="270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48;p25"/>
          <p:cNvSpPr/>
          <p:nvPr/>
        </p:nvSpPr>
        <p:spPr>
          <a:xfrm rot="9417790">
            <a:off x="10430460" y="7110623"/>
            <a:ext cx="107793" cy="108627"/>
          </a:xfrm>
          <a:custGeom>
            <a:avLst/>
            <a:gdLst/>
            <a:ahLst/>
            <a:cxnLst/>
            <a:rect l="l" t="t" r="r" b="b"/>
            <a:pathLst>
              <a:path w="3234" h="3259" extrusionOk="0">
                <a:moveTo>
                  <a:pt x="1457" y="1"/>
                </a:moveTo>
                <a:cubicBezTo>
                  <a:pt x="1293" y="1"/>
                  <a:pt x="1154" y="60"/>
                  <a:pt x="1015" y="153"/>
                </a:cubicBezTo>
                <a:cubicBezTo>
                  <a:pt x="824" y="216"/>
                  <a:pt x="634" y="343"/>
                  <a:pt x="508" y="469"/>
                </a:cubicBezTo>
                <a:cubicBezTo>
                  <a:pt x="317" y="596"/>
                  <a:pt x="191" y="786"/>
                  <a:pt x="127" y="977"/>
                </a:cubicBezTo>
                <a:cubicBezTo>
                  <a:pt x="64" y="1167"/>
                  <a:pt x="0" y="1420"/>
                  <a:pt x="0" y="1610"/>
                </a:cubicBezTo>
                <a:lnTo>
                  <a:pt x="64" y="2054"/>
                </a:lnTo>
                <a:cubicBezTo>
                  <a:pt x="127" y="2308"/>
                  <a:pt x="317" y="2561"/>
                  <a:pt x="508" y="2751"/>
                </a:cubicBezTo>
                <a:lnTo>
                  <a:pt x="824" y="3005"/>
                </a:lnTo>
                <a:cubicBezTo>
                  <a:pt x="1078" y="3195"/>
                  <a:pt x="1332" y="3258"/>
                  <a:pt x="1585" y="3258"/>
                </a:cubicBezTo>
                <a:lnTo>
                  <a:pt x="1648" y="3195"/>
                </a:lnTo>
                <a:cubicBezTo>
                  <a:pt x="2029" y="3195"/>
                  <a:pt x="2472" y="3005"/>
                  <a:pt x="2789" y="2751"/>
                </a:cubicBezTo>
                <a:cubicBezTo>
                  <a:pt x="2916" y="2561"/>
                  <a:pt x="3043" y="2434"/>
                  <a:pt x="3106" y="2244"/>
                </a:cubicBezTo>
                <a:cubicBezTo>
                  <a:pt x="3170" y="1991"/>
                  <a:pt x="3233" y="1801"/>
                  <a:pt x="3233" y="1610"/>
                </a:cubicBezTo>
                <a:lnTo>
                  <a:pt x="3170" y="1167"/>
                </a:lnTo>
                <a:cubicBezTo>
                  <a:pt x="3106" y="850"/>
                  <a:pt x="2980" y="660"/>
                  <a:pt x="2789" y="406"/>
                </a:cubicBezTo>
                <a:lnTo>
                  <a:pt x="2409" y="216"/>
                </a:lnTo>
                <a:cubicBezTo>
                  <a:pt x="2219" y="89"/>
                  <a:pt x="1902" y="26"/>
                  <a:pt x="1648" y="26"/>
                </a:cubicBezTo>
                <a:cubicBezTo>
                  <a:pt x="1581" y="9"/>
                  <a:pt x="1517" y="1"/>
                  <a:pt x="145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25"/>
          <p:cNvSpPr/>
          <p:nvPr/>
        </p:nvSpPr>
        <p:spPr>
          <a:xfrm>
            <a:off x="241800" y="804585"/>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25"/>
          <p:cNvSpPr/>
          <p:nvPr/>
        </p:nvSpPr>
        <p:spPr>
          <a:xfrm>
            <a:off x="855352" y="2261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25"/>
          <p:cNvSpPr/>
          <p:nvPr/>
        </p:nvSpPr>
        <p:spPr>
          <a:xfrm rot="-4135010">
            <a:off x="127754" y="-603059"/>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52;p25"/>
          <p:cNvSpPr txBox="1">
            <a:spLocks noGrp="1"/>
          </p:cNvSpPr>
          <p:nvPr>
            <p:ph type="subTitle" idx="1"/>
          </p:nvPr>
        </p:nvSpPr>
        <p:spPr>
          <a:xfrm>
            <a:off x="7918967" y="2700667"/>
            <a:ext cx="3308400" cy="266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3" name="Google Shape;253;p25"/>
          <p:cNvSpPr txBox="1">
            <a:spLocks noGrp="1"/>
          </p:cNvSpPr>
          <p:nvPr>
            <p:ph type="title"/>
          </p:nvPr>
        </p:nvSpPr>
        <p:spPr>
          <a:xfrm>
            <a:off x="7918967" y="1207867"/>
            <a:ext cx="3308400" cy="14928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85501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1191DF-66B6-49BF-A853-25EED5489A32}"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246337767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1"/>
        </a:solidFill>
        <a:effectLst/>
      </p:bgPr>
    </p:bg>
    <p:spTree>
      <p:nvGrpSpPr>
        <p:cNvPr id="1" name="Shape 254"/>
        <p:cNvGrpSpPr/>
        <p:nvPr/>
      </p:nvGrpSpPr>
      <p:grpSpPr>
        <a:xfrm>
          <a:off x="0" y="0"/>
          <a:ext cx="0" cy="0"/>
          <a:chOff x="0" y="0"/>
          <a:chExt cx="0" cy="0"/>
        </a:xfrm>
      </p:grpSpPr>
      <p:grpSp>
        <p:nvGrpSpPr>
          <p:cNvPr id="255" name="Google Shape;255;p26"/>
          <p:cNvGrpSpPr/>
          <p:nvPr/>
        </p:nvGrpSpPr>
        <p:grpSpPr>
          <a:xfrm>
            <a:off x="-1630265" y="-1051000"/>
            <a:ext cx="10930765" cy="8698168"/>
            <a:chOff x="-1230715" y="-1231603"/>
            <a:chExt cx="8198074" cy="6132956"/>
          </a:xfrm>
        </p:grpSpPr>
        <p:grpSp>
          <p:nvGrpSpPr>
            <p:cNvPr id="256" name="Google Shape;256;p26"/>
            <p:cNvGrpSpPr/>
            <p:nvPr/>
          </p:nvGrpSpPr>
          <p:grpSpPr>
            <a:xfrm>
              <a:off x="-1230715" y="-522827"/>
              <a:ext cx="7551223" cy="5424180"/>
              <a:chOff x="-1230715" y="-522827"/>
              <a:chExt cx="7551223" cy="5424180"/>
            </a:xfrm>
          </p:grpSpPr>
          <p:sp>
            <p:nvSpPr>
              <p:cNvPr id="257" name="Google Shape;257;p26"/>
              <p:cNvSpPr/>
              <p:nvPr/>
            </p:nvSpPr>
            <p:spPr>
              <a:xfrm>
                <a:off x="-25966" y="-522827"/>
                <a:ext cx="6133800" cy="25086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8" name="Google Shape;258;p26"/>
              <p:cNvGrpSpPr/>
              <p:nvPr/>
            </p:nvGrpSpPr>
            <p:grpSpPr>
              <a:xfrm>
                <a:off x="4938836" y="1647653"/>
                <a:ext cx="1381672" cy="1409497"/>
                <a:chOff x="4116874" y="2484200"/>
                <a:chExt cx="906728" cy="924988"/>
              </a:xfrm>
            </p:grpSpPr>
            <p:sp>
              <p:nvSpPr>
                <p:cNvPr id="259" name="Google Shape;259;p26"/>
                <p:cNvSpPr/>
                <p:nvPr/>
              </p:nvSpPr>
              <p:spPr>
                <a:xfrm rot="-2429030">
                  <a:off x="4342097" y="2519253"/>
                  <a:ext cx="456283" cy="80569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26"/>
                <p:cNvSpPr/>
                <p:nvPr/>
              </p:nvSpPr>
              <p:spPr>
                <a:xfrm rot="-1014702">
                  <a:off x="4651392" y="3209897"/>
                  <a:ext cx="181821" cy="177679"/>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1" name="Google Shape;261;p26"/>
              <p:cNvSpPr/>
              <p:nvPr/>
            </p:nvSpPr>
            <p:spPr>
              <a:xfrm rot="639678">
                <a:off x="-924070" y="606549"/>
                <a:ext cx="5451809" cy="3823509"/>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2" name="Google Shape;262;p26"/>
            <p:cNvSpPr/>
            <p:nvPr/>
          </p:nvSpPr>
          <p:spPr>
            <a:xfrm rot="-200">
              <a:off x="1799259" y="-1231453"/>
              <a:ext cx="5168100" cy="40194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3" name="Google Shape;263;p26"/>
          <p:cNvSpPr txBox="1">
            <a:spLocks noGrp="1"/>
          </p:cNvSpPr>
          <p:nvPr>
            <p:ph type="ctrTitle"/>
          </p:nvPr>
        </p:nvSpPr>
        <p:spPr>
          <a:xfrm>
            <a:off x="960400" y="514567"/>
            <a:ext cx="5135600" cy="1596400"/>
          </a:xfrm>
          <a:prstGeom prst="rect">
            <a:avLst/>
          </a:prstGeom>
        </p:spPr>
        <p:txBody>
          <a:bodyPr spcFirstLastPara="1" wrap="square" lIns="91425" tIns="91425" rIns="91425" bIns="91425" anchor="t" anchorCtr="0">
            <a:noAutofit/>
          </a:bodyPr>
          <a:lstStyle>
            <a:lvl1pPr lvl="0" rtl="0">
              <a:spcBef>
                <a:spcPts val="0"/>
              </a:spcBef>
              <a:spcAft>
                <a:spcPts val="0"/>
              </a:spcAft>
              <a:buSzPts val="5200"/>
              <a:buNone/>
              <a:defRPr sz="84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64" name="Google Shape;264;p26"/>
          <p:cNvSpPr txBox="1">
            <a:spLocks noGrp="1"/>
          </p:cNvSpPr>
          <p:nvPr>
            <p:ph type="subTitle" idx="1"/>
          </p:nvPr>
        </p:nvSpPr>
        <p:spPr>
          <a:xfrm>
            <a:off x="960400" y="2190921"/>
            <a:ext cx="3655600" cy="18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867"/>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65" name="Google Shape;265;p26"/>
          <p:cNvSpPr/>
          <p:nvPr/>
        </p:nvSpPr>
        <p:spPr>
          <a:xfrm>
            <a:off x="139133" y="272151"/>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66;p26"/>
          <p:cNvSpPr/>
          <p:nvPr/>
        </p:nvSpPr>
        <p:spPr>
          <a:xfrm>
            <a:off x="11628467" y="272167"/>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67;p26"/>
          <p:cNvSpPr/>
          <p:nvPr/>
        </p:nvSpPr>
        <p:spPr>
          <a:xfrm>
            <a:off x="11348268" y="463234"/>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26"/>
          <p:cNvSpPr/>
          <p:nvPr/>
        </p:nvSpPr>
        <p:spPr>
          <a:xfrm rot="3855602">
            <a:off x="8173115" y="-44359"/>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26"/>
          <p:cNvSpPr txBox="1"/>
          <p:nvPr/>
        </p:nvSpPr>
        <p:spPr>
          <a:xfrm>
            <a:off x="960400" y="3990600"/>
            <a:ext cx="4264800" cy="15384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100"/>
              <a:buFont typeface="Arial"/>
              <a:buNone/>
              <a:tabLst/>
              <a:defRPr/>
            </a:pPr>
            <a:r>
              <a:rPr kumimoji="0" lang="en" sz="1867" b="1" i="0" u="none" strike="noStrike" kern="0" cap="none" spc="0" normalizeH="0" baseline="0" noProof="0">
                <a:ln>
                  <a:noFill/>
                </a:ln>
                <a:solidFill>
                  <a:srgbClr val="000000"/>
                </a:solidFill>
                <a:effectLst/>
                <a:uLnTx/>
                <a:uFillTx/>
                <a:latin typeface="Open Sans"/>
                <a:ea typeface="Open Sans"/>
                <a:cs typeface="Open Sans"/>
                <a:sym typeface="Open Sans"/>
              </a:rPr>
              <a:t>CREDITS</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This presentation template was created by </a:t>
            </a:r>
            <a:r>
              <a:rPr kumimoji="0" lang="en" sz="1867" b="1" i="0" u="none" strike="noStrike" kern="0" cap="none" spc="0" normalizeH="0" baseline="0" noProof="0">
                <a:ln>
                  <a:noFill/>
                </a:ln>
                <a:solidFill>
                  <a:srgbClr val="000000"/>
                </a:solidFill>
                <a:effectLst/>
                <a:uLnTx/>
                <a:uFill>
                  <a:noFill/>
                </a:uFill>
                <a:latin typeface="Open Sans"/>
                <a:ea typeface="Open Sans"/>
                <a:cs typeface="Open Sans"/>
                <a:sym typeface="Open Sans"/>
                <a:hlinkClick r:id="rId2">
                  <a:extLst>
                    <a:ext uri="{A12FA001-AC4F-418D-AE19-62706E023703}">
                      <ahyp:hlinkClr xmlns:ahyp="http://schemas.microsoft.com/office/drawing/2018/hyperlinkcolor" xmlns="" val="tx"/>
                    </a:ext>
                  </a:extLst>
                </a:hlinkClick>
              </a:rPr>
              <a:t>Slidesgo</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including icons by </a:t>
            </a:r>
            <a:r>
              <a:rPr kumimoji="0" lang="en" sz="1867" b="1" i="0" u="none" strike="noStrike" kern="0" cap="none" spc="0" normalizeH="0" baseline="0" noProof="0">
                <a:ln>
                  <a:noFill/>
                </a:ln>
                <a:solidFill>
                  <a:srgbClr val="000000"/>
                </a:solidFill>
                <a:effectLst/>
                <a:uLnTx/>
                <a:uFill>
                  <a:noFill/>
                </a:uFill>
                <a:latin typeface="Open Sans"/>
                <a:ea typeface="Open Sans"/>
                <a:cs typeface="Open Sans"/>
                <a:sym typeface="Open Sans"/>
                <a:hlinkClick r:id="rId3">
                  <a:extLst>
                    <a:ext uri="{A12FA001-AC4F-418D-AE19-62706E023703}">
                      <ahyp:hlinkClr xmlns:ahyp="http://schemas.microsoft.com/office/drawing/2018/hyperlinkcolor" xmlns="" val="tx"/>
                    </a:ext>
                  </a:extLst>
                </a:hlinkClick>
              </a:rPr>
              <a:t>Flaticon</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and infographics &amp; images by </a:t>
            </a:r>
            <a:r>
              <a:rPr kumimoji="0" lang="en" sz="1867" b="1" i="0" u="none" strike="noStrike" kern="0" cap="none" spc="0" normalizeH="0" baseline="0" noProof="0">
                <a:ln>
                  <a:noFill/>
                </a:ln>
                <a:solidFill>
                  <a:srgbClr val="000000"/>
                </a:solidFill>
                <a:effectLst/>
                <a:uLnTx/>
                <a:uFill>
                  <a:noFill/>
                </a:uFill>
                <a:latin typeface="Open Sans"/>
                <a:ea typeface="Open Sans"/>
                <a:cs typeface="Open Sans"/>
                <a:sym typeface="Open Sans"/>
                <a:hlinkClick r:id="rId4">
                  <a:extLst>
                    <a:ext uri="{A12FA001-AC4F-418D-AE19-62706E023703}">
                      <ahyp:hlinkClr xmlns:ahyp="http://schemas.microsoft.com/office/drawing/2018/hyperlinkcolor" xmlns="" val="tx"/>
                    </a:ext>
                  </a:extLst>
                </a:hlinkClick>
              </a:rPr>
              <a:t>Freepik</a:t>
            </a: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 </a:t>
            </a: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0" marR="0" lvl="0" indent="0" algn="l" defTabSz="1219170" rtl="0" eaLnBrk="1" fontAlgn="auto" latinLnBrk="0" hangingPunct="1">
              <a:lnSpc>
                <a:spcPct val="100000"/>
              </a:lnSpc>
              <a:spcBef>
                <a:spcPts val="0"/>
              </a:spcBef>
              <a:spcAft>
                <a:spcPts val="0"/>
              </a:spcAft>
              <a:buClr>
                <a:srgbClr val="000000"/>
              </a:buClr>
              <a:buSzPts val="1100"/>
              <a:buFont typeface="Arial"/>
              <a:buNone/>
              <a:tabLst/>
              <a:defRPr/>
            </a:pP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Tree>
    <p:extLst>
      <p:ext uri="{BB962C8B-B14F-4D97-AF65-F5344CB8AC3E}">
        <p14:creationId xmlns:p14="http://schemas.microsoft.com/office/powerpoint/2010/main" val="10081955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 2">
  <p:cSld name="Title and body 2">
    <p:bg>
      <p:bgPr>
        <a:noFill/>
        <a:effectLst/>
      </p:bgPr>
    </p:bg>
    <p:spTree>
      <p:nvGrpSpPr>
        <p:cNvPr id="1" name="Shape 270"/>
        <p:cNvGrpSpPr/>
        <p:nvPr/>
      </p:nvGrpSpPr>
      <p:grpSpPr>
        <a:xfrm>
          <a:off x="0" y="0"/>
          <a:ext cx="0" cy="0"/>
          <a:chOff x="0" y="0"/>
          <a:chExt cx="0" cy="0"/>
        </a:xfrm>
      </p:grpSpPr>
      <p:sp>
        <p:nvSpPr>
          <p:cNvPr id="271" name="Google Shape;271;p27"/>
          <p:cNvSpPr txBox="1">
            <a:spLocks noGrp="1"/>
          </p:cNvSpPr>
          <p:nvPr>
            <p:ph type="title"/>
          </p:nvPr>
        </p:nvSpPr>
        <p:spPr>
          <a:xfrm>
            <a:off x="960400" y="717767"/>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2" name="Google Shape;272;p27"/>
          <p:cNvSpPr txBox="1">
            <a:spLocks noGrp="1"/>
          </p:cNvSpPr>
          <p:nvPr>
            <p:ph type="subTitle" idx="1"/>
          </p:nvPr>
        </p:nvSpPr>
        <p:spPr>
          <a:xfrm>
            <a:off x="995800" y="1648700"/>
            <a:ext cx="10115600" cy="45388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Poppins"/>
              <a:buChar char="●"/>
              <a:defRPr sz="1600"/>
            </a:lvl1pPr>
            <a:lvl2pPr lvl="1" rtl="0">
              <a:lnSpc>
                <a:spcPct val="100000"/>
              </a:lnSpc>
              <a:spcBef>
                <a:spcPts val="2133"/>
              </a:spcBef>
              <a:spcAft>
                <a:spcPts val="0"/>
              </a:spcAft>
              <a:buSzPts val="1400"/>
              <a:buFont typeface="Roboto Light"/>
              <a:buChar char="○"/>
              <a:defRPr sz="1600"/>
            </a:lvl2pPr>
            <a:lvl3pPr lvl="2" rtl="0">
              <a:spcBef>
                <a:spcPts val="2133"/>
              </a:spcBef>
              <a:spcAft>
                <a:spcPts val="0"/>
              </a:spcAft>
              <a:buSzPts val="1400"/>
              <a:buFont typeface="Roboto Light"/>
              <a:buChar char="■"/>
              <a:defRPr/>
            </a:lvl3pPr>
            <a:lvl4pPr lvl="3" rtl="0">
              <a:spcBef>
                <a:spcPts val="2133"/>
              </a:spcBef>
              <a:spcAft>
                <a:spcPts val="0"/>
              </a:spcAft>
              <a:buSzPts val="1400"/>
              <a:buFont typeface="Roboto Light"/>
              <a:buChar char="●"/>
              <a:defRPr/>
            </a:lvl4pPr>
            <a:lvl5pPr lvl="4" rtl="0">
              <a:spcBef>
                <a:spcPts val="2133"/>
              </a:spcBef>
              <a:spcAft>
                <a:spcPts val="0"/>
              </a:spcAft>
              <a:buSzPts val="1400"/>
              <a:buFont typeface="Roboto Light"/>
              <a:buChar char="○"/>
              <a:defRPr/>
            </a:lvl5pPr>
            <a:lvl6pPr lvl="5" rtl="0">
              <a:spcBef>
                <a:spcPts val="2133"/>
              </a:spcBef>
              <a:spcAft>
                <a:spcPts val="0"/>
              </a:spcAft>
              <a:buSzPts val="1400"/>
              <a:buFont typeface="Roboto Light"/>
              <a:buChar char="■"/>
              <a:defRPr/>
            </a:lvl6pPr>
            <a:lvl7pPr lvl="6" rtl="0">
              <a:spcBef>
                <a:spcPts val="2133"/>
              </a:spcBef>
              <a:spcAft>
                <a:spcPts val="0"/>
              </a:spcAft>
              <a:buSzPts val="1400"/>
              <a:buFont typeface="Roboto Light"/>
              <a:buChar char="●"/>
              <a:defRPr/>
            </a:lvl7pPr>
            <a:lvl8pPr lvl="7" rtl="0">
              <a:spcBef>
                <a:spcPts val="2133"/>
              </a:spcBef>
              <a:spcAft>
                <a:spcPts val="0"/>
              </a:spcAft>
              <a:buSzPts val="1400"/>
              <a:buFont typeface="Roboto Light"/>
              <a:buChar char="○"/>
              <a:defRPr/>
            </a:lvl8pPr>
            <a:lvl9pPr lvl="8" rtl="0">
              <a:spcBef>
                <a:spcPts val="2133"/>
              </a:spcBef>
              <a:spcAft>
                <a:spcPts val="2133"/>
              </a:spcAft>
              <a:buSzPts val="1400"/>
              <a:buFont typeface="Roboto Light"/>
              <a:buChar char="■"/>
              <a:defRPr/>
            </a:lvl9pPr>
          </a:lstStyle>
          <a:p>
            <a:endParaRPr/>
          </a:p>
        </p:txBody>
      </p:sp>
      <p:sp>
        <p:nvSpPr>
          <p:cNvPr id="273" name="Google Shape;273;p27"/>
          <p:cNvSpPr/>
          <p:nvPr/>
        </p:nvSpPr>
        <p:spPr>
          <a:xfrm rot="2110842">
            <a:off x="10726481" y="-810440"/>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27"/>
          <p:cNvSpPr/>
          <p:nvPr/>
        </p:nvSpPr>
        <p:spPr>
          <a:xfrm>
            <a:off x="398700" y="6311767"/>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27"/>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27"/>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359422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One column text 2">
  <p:cSld name="One column text 2">
    <p:spTree>
      <p:nvGrpSpPr>
        <p:cNvPr id="1" name="Shape 277"/>
        <p:cNvGrpSpPr/>
        <p:nvPr/>
      </p:nvGrpSpPr>
      <p:grpSpPr>
        <a:xfrm>
          <a:off x="0" y="0"/>
          <a:ext cx="0" cy="0"/>
          <a:chOff x="0" y="0"/>
          <a:chExt cx="0" cy="0"/>
        </a:xfrm>
      </p:grpSpPr>
      <p:sp>
        <p:nvSpPr>
          <p:cNvPr id="278" name="Google Shape;278;p28"/>
          <p:cNvSpPr txBox="1">
            <a:spLocks noGrp="1"/>
          </p:cNvSpPr>
          <p:nvPr>
            <p:ph type="title"/>
          </p:nvPr>
        </p:nvSpPr>
        <p:spPr>
          <a:xfrm>
            <a:off x="960400" y="1419971"/>
            <a:ext cx="4540400" cy="2481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9" name="Google Shape;279;p28"/>
          <p:cNvSpPr txBox="1">
            <a:spLocks noGrp="1"/>
          </p:cNvSpPr>
          <p:nvPr>
            <p:ph type="subTitle" idx="1"/>
          </p:nvPr>
        </p:nvSpPr>
        <p:spPr>
          <a:xfrm>
            <a:off x="960400" y="4126029"/>
            <a:ext cx="3664000" cy="13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80" name="Google Shape;280;p28"/>
          <p:cNvSpPr/>
          <p:nvPr/>
        </p:nvSpPr>
        <p:spPr>
          <a:xfrm rot="-5400000">
            <a:off x="-739115" y="44856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28"/>
          <p:cNvSpPr/>
          <p:nvPr/>
        </p:nvSpPr>
        <p:spPr>
          <a:xfrm rot="-5400000">
            <a:off x="-910483" y="4721151"/>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82" name="Google Shape;282;p28"/>
          <p:cNvGrpSpPr/>
          <p:nvPr/>
        </p:nvGrpSpPr>
        <p:grpSpPr>
          <a:xfrm rot="-2295037">
            <a:off x="10690283" y="-497550"/>
            <a:ext cx="1297413" cy="1200627"/>
            <a:chOff x="3904050" y="2322725"/>
            <a:chExt cx="464475" cy="429825"/>
          </a:xfrm>
        </p:grpSpPr>
        <p:sp>
          <p:nvSpPr>
            <p:cNvPr id="283" name="Google Shape;283;p28"/>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28"/>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28"/>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86" name="Google Shape;286;p28"/>
          <p:cNvSpPr/>
          <p:nvPr/>
        </p:nvSpPr>
        <p:spPr>
          <a:xfrm>
            <a:off x="-701534" y="-459034"/>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96232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bg>
      <p:bgPr>
        <a:solidFill>
          <a:schemeClr val="lt1"/>
        </a:solidFill>
        <a:effectLst/>
      </p:bgPr>
    </p:bg>
    <p:spTree>
      <p:nvGrpSpPr>
        <p:cNvPr id="1" name="Shape 287"/>
        <p:cNvGrpSpPr/>
        <p:nvPr/>
      </p:nvGrpSpPr>
      <p:grpSpPr>
        <a:xfrm>
          <a:off x="0" y="0"/>
          <a:ext cx="0" cy="0"/>
          <a:chOff x="0" y="0"/>
          <a:chExt cx="0" cy="0"/>
        </a:xfrm>
      </p:grpSpPr>
      <p:sp>
        <p:nvSpPr>
          <p:cNvPr id="288" name="Google Shape;288;p29"/>
          <p:cNvSpPr txBox="1">
            <a:spLocks noGrp="1"/>
          </p:cNvSpPr>
          <p:nvPr>
            <p:ph type="title"/>
          </p:nvPr>
        </p:nvSpPr>
        <p:spPr>
          <a:xfrm>
            <a:off x="965533"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89" name="Google Shape;289;p29"/>
          <p:cNvSpPr txBox="1">
            <a:spLocks noGrp="1"/>
          </p:cNvSpPr>
          <p:nvPr>
            <p:ph type="subTitle" idx="1"/>
          </p:nvPr>
        </p:nvSpPr>
        <p:spPr>
          <a:xfrm>
            <a:off x="965533"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0" name="Google Shape;290;p29"/>
          <p:cNvSpPr txBox="1">
            <a:spLocks noGrp="1"/>
          </p:cNvSpPr>
          <p:nvPr>
            <p:ph type="title" idx="2"/>
          </p:nvPr>
        </p:nvSpPr>
        <p:spPr>
          <a:xfrm>
            <a:off x="4674100"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1" name="Google Shape;291;p29"/>
          <p:cNvSpPr txBox="1">
            <a:spLocks noGrp="1"/>
          </p:cNvSpPr>
          <p:nvPr>
            <p:ph type="subTitle" idx="3"/>
          </p:nvPr>
        </p:nvSpPr>
        <p:spPr>
          <a:xfrm>
            <a:off x="4674100" y="4266492"/>
            <a:ext cx="28412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2" name="Google Shape;292;p29"/>
          <p:cNvSpPr txBox="1">
            <a:spLocks noGrp="1"/>
          </p:cNvSpPr>
          <p:nvPr>
            <p:ph type="title" idx="4"/>
          </p:nvPr>
        </p:nvSpPr>
        <p:spPr>
          <a:xfrm>
            <a:off x="8383051" y="3491433"/>
            <a:ext cx="28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3" name="Google Shape;293;p29"/>
          <p:cNvSpPr txBox="1">
            <a:spLocks noGrp="1"/>
          </p:cNvSpPr>
          <p:nvPr>
            <p:ph type="subTitle" idx="5"/>
          </p:nvPr>
        </p:nvSpPr>
        <p:spPr>
          <a:xfrm>
            <a:off x="8383067" y="4266492"/>
            <a:ext cx="2840800" cy="88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4" name="Google Shape;294;p29"/>
          <p:cNvSpPr txBox="1">
            <a:spLocks noGrp="1"/>
          </p:cNvSpPr>
          <p:nvPr>
            <p:ph type="title" idx="6"/>
          </p:nvPr>
        </p:nvSpPr>
        <p:spPr>
          <a:xfrm>
            <a:off x="965533" y="719328"/>
            <a:ext cx="10258400" cy="7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5" name="Google Shape;295;p29"/>
          <p:cNvSpPr/>
          <p:nvPr/>
        </p:nvSpPr>
        <p:spPr>
          <a:xfrm>
            <a:off x="422551" y="5704218"/>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29"/>
          <p:cNvSpPr/>
          <p:nvPr/>
        </p:nvSpPr>
        <p:spPr>
          <a:xfrm>
            <a:off x="528633" y="524141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29"/>
          <p:cNvSpPr/>
          <p:nvPr/>
        </p:nvSpPr>
        <p:spPr>
          <a:xfrm rot="2912351">
            <a:off x="-1317691" y="5040900"/>
            <a:ext cx="2687036" cy="3433160"/>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188744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noFill/>
        <a:effectLst/>
      </p:bgPr>
    </p:bg>
    <p:spTree>
      <p:nvGrpSpPr>
        <p:cNvPr id="1" name="Shape 298"/>
        <p:cNvGrpSpPr/>
        <p:nvPr/>
      </p:nvGrpSpPr>
      <p:grpSpPr>
        <a:xfrm>
          <a:off x="0" y="0"/>
          <a:ext cx="0" cy="0"/>
          <a:chOff x="0" y="0"/>
          <a:chExt cx="0" cy="0"/>
        </a:xfrm>
      </p:grpSpPr>
      <p:sp>
        <p:nvSpPr>
          <p:cNvPr id="299" name="Google Shape;299;p30"/>
          <p:cNvSpPr/>
          <p:nvPr/>
        </p:nvSpPr>
        <p:spPr>
          <a:xfrm rot="2417210">
            <a:off x="10122101" y="-161451"/>
            <a:ext cx="3177796" cy="1569432"/>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30"/>
          <p:cNvSpPr/>
          <p:nvPr/>
        </p:nvSpPr>
        <p:spPr>
          <a:xfrm rot="-6291035">
            <a:off x="9143025" y="241369"/>
            <a:ext cx="3763776" cy="232240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30"/>
          <p:cNvSpPr/>
          <p:nvPr/>
        </p:nvSpPr>
        <p:spPr>
          <a:xfrm rot="-474874">
            <a:off x="-245173" y="-168014"/>
            <a:ext cx="2931709" cy="2391495"/>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30"/>
          <p:cNvSpPr/>
          <p:nvPr/>
        </p:nvSpPr>
        <p:spPr>
          <a:xfrm rot="-757285">
            <a:off x="-418196" y="-262547"/>
            <a:ext cx="2878429" cy="2304917"/>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30"/>
          <p:cNvSpPr/>
          <p:nvPr/>
        </p:nvSpPr>
        <p:spPr>
          <a:xfrm>
            <a:off x="-301349" y="2780885"/>
            <a:ext cx="761900" cy="2654367"/>
          </a:xfrm>
          <a:custGeom>
            <a:avLst/>
            <a:gdLst/>
            <a:ahLst/>
            <a:cxnLst/>
            <a:rect l="l" t="t" r="r" b="b"/>
            <a:pathLst>
              <a:path w="22857" h="79631" extrusionOk="0">
                <a:moveTo>
                  <a:pt x="928" y="0"/>
                </a:moveTo>
                <a:cubicBezTo>
                  <a:pt x="738" y="0"/>
                  <a:pt x="532" y="123"/>
                  <a:pt x="555" y="347"/>
                </a:cubicBezTo>
                <a:lnTo>
                  <a:pt x="515" y="347"/>
                </a:lnTo>
                <a:cubicBezTo>
                  <a:pt x="1347" y="7081"/>
                  <a:pt x="4952" y="13141"/>
                  <a:pt x="10497" y="17063"/>
                </a:cubicBezTo>
                <a:cubicBezTo>
                  <a:pt x="13706" y="19321"/>
                  <a:pt x="17628" y="21024"/>
                  <a:pt x="19529" y="24669"/>
                </a:cubicBezTo>
                <a:cubicBezTo>
                  <a:pt x="21628" y="28670"/>
                  <a:pt x="21787" y="34611"/>
                  <a:pt x="20559" y="38850"/>
                </a:cubicBezTo>
                <a:cubicBezTo>
                  <a:pt x="18459" y="46178"/>
                  <a:pt x="11844" y="50971"/>
                  <a:pt x="7487" y="56874"/>
                </a:cubicBezTo>
                <a:cubicBezTo>
                  <a:pt x="2813" y="63251"/>
                  <a:pt x="0" y="71253"/>
                  <a:pt x="594" y="79215"/>
                </a:cubicBezTo>
                <a:cubicBezTo>
                  <a:pt x="594" y="79492"/>
                  <a:pt x="792" y="79631"/>
                  <a:pt x="990" y="79631"/>
                </a:cubicBezTo>
                <a:cubicBezTo>
                  <a:pt x="1188" y="79631"/>
                  <a:pt x="1386" y="79492"/>
                  <a:pt x="1386" y="79215"/>
                </a:cubicBezTo>
                <a:cubicBezTo>
                  <a:pt x="1941" y="69985"/>
                  <a:pt x="4833" y="61786"/>
                  <a:pt x="10933" y="54735"/>
                </a:cubicBezTo>
                <a:cubicBezTo>
                  <a:pt x="15409" y="49506"/>
                  <a:pt x="21074" y="44435"/>
                  <a:pt x="22262" y="37265"/>
                </a:cubicBezTo>
                <a:cubicBezTo>
                  <a:pt x="22856" y="33383"/>
                  <a:pt x="22539" y="29422"/>
                  <a:pt x="21351" y="25699"/>
                </a:cubicBezTo>
                <a:cubicBezTo>
                  <a:pt x="20242" y="22648"/>
                  <a:pt x="18024" y="20589"/>
                  <a:pt x="15330" y="18806"/>
                </a:cubicBezTo>
                <a:cubicBezTo>
                  <a:pt x="12042" y="16667"/>
                  <a:pt x="8715" y="14805"/>
                  <a:pt x="6180" y="11676"/>
                </a:cubicBezTo>
                <a:cubicBezTo>
                  <a:pt x="3565" y="8348"/>
                  <a:pt x="1862" y="4427"/>
                  <a:pt x="1228" y="228"/>
                </a:cubicBezTo>
                <a:cubicBezTo>
                  <a:pt x="1211" y="73"/>
                  <a:pt x="1074" y="0"/>
                  <a:pt x="928"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30"/>
          <p:cNvSpPr txBox="1">
            <a:spLocks noGrp="1"/>
          </p:cNvSpPr>
          <p:nvPr>
            <p:ph type="title"/>
          </p:nvPr>
        </p:nvSpPr>
        <p:spPr>
          <a:xfrm>
            <a:off x="1658184" y="2125759"/>
            <a:ext cx="214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05" name="Google Shape;305;p30"/>
          <p:cNvSpPr txBox="1">
            <a:spLocks noGrp="1"/>
          </p:cNvSpPr>
          <p:nvPr>
            <p:ph type="subTitle" idx="1"/>
          </p:nvPr>
        </p:nvSpPr>
        <p:spPr>
          <a:xfrm>
            <a:off x="962584" y="2918500"/>
            <a:ext cx="2840800" cy="110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06" name="Google Shape;306;p30"/>
          <p:cNvSpPr txBox="1">
            <a:spLocks noGrp="1"/>
          </p:cNvSpPr>
          <p:nvPr>
            <p:ph type="title" idx="2"/>
          </p:nvPr>
        </p:nvSpPr>
        <p:spPr>
          <a:xfrm>
            <a:off x="5366351" y="21257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07" name="Google Shape;307;p30"/>
          <p:cNvSpPr txBox="1">
            <a:spLocks noGrp="1"/>
          </p:cNvSpPr>
          <p:nvPr>
            <p:ph type="subTitle" idx="3"/>
          </p:nvPr>
        </p:nvSpPr>
        <p:spPr>
          <a:xfrm>
            <a:off x="4671151" y="2918500"/>
            <a:ext cx="2841200" cy="110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08" name="Google Shape;308;p30"/>
          <p:cNvSpPr txBox="1">
            <a:spLocks noGrp="1"/>
          </p:cNvSpPr>
          <p:nvPr>
            <p:ph type="title" idx="4"/>
          </p:nvPr>
        </p:nvSpPr>
        <p:spPr>
          <a:xfrm>
            <a:off x="1658184" y="42724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09" name="Google Shape;309;p30"/>
          <p:cNvSpPr txBox="1">
            <a:spLocks noGrp="1"/>
          </p:cNvSpPr>
          <p:nvPr>
            <p:ph type="subTitle" idx="5"/>
          </p:nvPr>
        </p:nvSpPr>
        <p:spPr>
          <a:xfrm>
            <a:off x="960400" y="5074923"/>
            <a:ext cx="2840800" cy="11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0" name="Google Shape;310;p30"/>
          <p:cNvSpPr txBox="1">
            <a:spLocks noGrp="1"/>
          </p:cNvSpPr>
          <p:nvPr>
            <p:ph type="title" idx="6"/>
          </p:nvPr>
        </p:nvSpPr>
        <p:spPr>
          <a:xfrm>
            <a:off x="5366351" y="42724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11" name="Google Shape;311;p30"/>
          <p:cNvSpPr txBox="1">
            <a:spLocks noGrp="1"/>
          </p:cNvSpPr>
          <p:nvPr>
            <p:ph type="subTitle" idx="7"/>
          </p:nvPr>
        </p:nvSpPr>
        <p:spPr>
          <a:xfrm>
            <a:off x="4671167" y="5074923"/>
            <a:ext cx="2840800" cy="11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2" name="Google Shape;312;p30"/>
          <p:cNvSpPr txBox="1">
            <a:spLocks noGrp="1"/>
          </p:cNvSpPr>
          <p:nvPr>
            <p:ph type="title" idx="8"/>
          </p:nvPr>
        </p:nvSpPr>
        <p:spPr>
          <a:xfrm>
            <a:off x="9079317" y="21257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13" name="Google Shape;313;p30"/>
          <p:cNvSpPr txBox="1">
            <a:spLocks noGrp="1"/>
          </p:cNvSpPr>
          <p:nvPr>
            <p:ph type="subTitle" idx="9"/>
          </p:nvPr>
        </p:nvSpPr>
        <p:spPr>
          <a:xfrm>
            <a:off x="8380117" y="2918500"/>
            <a:ext cx="2841200" cy="110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4" name="Google Shape;314;p30"/>
          <p:cNvSpPr txBox="1">
            <a:spLocks noGrp="1"/>
          </p:cNvSpPr>
          <p:nvPr>
            <p:ph type="title" idx="13"/>
          </p:nvPr>
        </p:nvSpPr>
        <p:spPr>
          <a:xfrm>
            <a:off x="9079317" y="4272459"/>
            <a:ext cx="2145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315" name="Google Shape;315;p30"/>
          <p:cNvSpPr txBox="1">
            <a:spLocks noGrp="1"/>
          </p:cNvSpPr>
          <p:nvPr>
            <p:ph type="subTitle" idx="14"/>
          </p:nvPr>
        </p:nvSpPr>
        <p:spPr>
          <a:xfrm>
            <a:off x="8380133" y="5074923"/>
            <a:ext cx="2840800" cy="110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67"/>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316" name="Google Shape;316;p30"/>
          <p:cNvSpPr txBox="1">
            <a:spLocks noGrp="1"/>
          </p:cNvSpPr>
          <p:nvPr>
            <p:ph type="title" idx="15"/>
          </p:nvPr>
        </p:nvSpPr>
        <p:spPr>
          <a:xfrm>
            <a:off x="2820600" y="718031"/>
            <a:ext cx="6550800" cy="9720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4800"/>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2028250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bullet list 2">
  <p:cSld name="Title and bullet list 2">
    <p:bg>
      <p:bgPr>
        <a:solidFill>
          <a:schemeClr val="accent4"/>
        </a:solidFill>
        <a:effectLst/>
      </p:bgPr>
    </p:bg>
    <p:spTree>
      <p:nvGrpSpPr>
        <p:cNvPr id="1" name="Shape 317"/>
        <p:cNvGrpSpPr/>
        <p:nvPr/>
      </p:nvGrpSpPr>
      <p:grpSpPr>
        <a:xfrm>
          <a:off x="0" y="0"/>
          <a:ext cx="0" cy="0"/>
          <a:chOff x="0" y="0"/>
          <a:chExt cx="0" cy="0"/>
        </a:xfrm>
      </p:grpSpPr>
      <p:sp>
        <p:nvSpPr>
          <p:cNvPr id="318" name="Google Shape;318;p31"/>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9" name="Google Shape;319;p31"/>
          <p:cNvSpPr txBox="1">
            <a:spLocks noGrp="1"/>
          </p:cNvSpPr>
          <p:nvPr>
            <p:ph type="subTitle" idx="1"/>
          </p:nvPr>
        </p:nvSpPr>
        <p:spPr>
          <a:xfrm>
            <a:off x="1208700" y="3151033"/>
            <a:ext cx="3786000" cy="298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Poppins"/>
              <a:buChar char="●"/>
              <a:defRPr sz="1600"/>
            </a:lvl1pPr>
            <a:lvl2pPr lvl="1" rtl="0">
              <a:lnSpc>
                <a:spcPct val="100000"/>
              </a:lnSpc>
              <a:spcBef>
                <a:spcPts val="2133"/>
              </a:spcBef>
              <a:spcAft>
                <a:spcPts val="0"/>
              </a:spcAft>
              <a:buSzPts val="1400"/>
              <a:buFont typeface="Roboto Light"/>
              <a:buChar char="○"/>
              <a:defRPr sz="1600">
                <a:latin typeface="Roboto"/>
                <a:ea typeface="Roboto"/>
                <a:cs typeface="Roboto"/>
                <a:sym typeface="Roboto"/>
              </a:defRPr>
            </a:lvl2pPr>
            <a:lvl3pPr lvl="2" rtl="0">
              <a:spcBef>
                <a:spcPts val="2133"/>
              </a:spcBef>
              <a:spcAft>
                <a:spcPts val="0"/>
              </a:spcAft>
              <a:buSzPts val="1400"/>
              <a:buFont typeface="Roboto Light"/>
              <a:buChar char="■"/>
              <a:defRPr/>
            </a:lvl3pPr>
            <a:lvl4pPr lvl="3" rtl="0">
              <a:spcBef>
                <a:spcPts val="2133"/>
              </a:spcBef>
              <a:spcAft>
                <a:spcPts val="0"/>
              </a:spcAft>
              <a:buSzPts val="1400"/>
              <a:buFont typeface="Roboto Light"/>
              <a:buChar char="●"/>
              <a:defRPr/>
            </a:lvl4pPr>
            <a:lvl5pPr lvl="4" rtl="0">
              <a:spcBef>
                <a:spcPts val="2133"/>
              </a:spcBef>
              <a:spcAft>
                <a:spcPts val="0"/>
              </a:spcAft>
              <a:buSzPts val="1400"/>
              <a:buFont typeface="Roboto Light"/>
              <a:buChar char="○"/>
              <a:defRPr/>
            </a:lvl5pPr>
            <a:lvl6pPr lvl="5" rtl="0">
              <a:spcBef>
                <a:spcPts val="2133"/>
              </a:spcBef>
              <a:spcAft>
                <a:spcPts val="0"/>
              </a:spcAft>
              <a:buSzPts val="1400"/>
              <a:buFont typeface="Roboto Light"/>
              <a:buChar char="■"/>
              <a:defRPr/>
            </a:lvl6pPr>
            <a:lvl7pPr lvl="6" rtl="0">
              <a:spcBef>
                <a:spcPts val="2133"/>
              </a:spcBef>
              <a:spcAft>
                <a:spcPts val="0"/>
              </a:spcAft>
              <a:buSzPts val="1400"/>
              <a:buFont typeface="Roboto Light"/>
              <a:buChar char="●"/>
              <a:defRPr/>
            </a:lvl7pPr>
            <a:lvl8pPr lvl="7" rtl="0">
              <a:spcBef>
                <a:spcPts val="2133"/>
              </a:spcBef>
              <a:spcAft>
                <a:spcPts val="0"/>
              </a:spcAft>
              <a:buSzPts val="1400"/>
              <a:buFont typeface="Roboto Light"/>
              <a:buChar char="○"/>
              <a:defRPr/>
            </a:lvl8pPr>
            <a:lvl9pPr lvl="8" rtl="0">
              <a:spcBef>
                <a:spcPts val="2133"/>
              </a:spcBef>
              <a:spcAft>
                <a:spcPts val="2133"/>
              </a:spcAft>
              <a:buSzPts val="1400"/>
              <a:buFont typeface="Roboto Light"/>
              <a:buChar char="■"/>
              <a:defRPr/>
            </a:lvl9pPr>
          </a:lstStyle>
          <a:p>
            <a:endParaRPr/>
          </a:p>
        </p:txBody>
      </p:sp>
      <p:sp>
        <p:nvSpPr>
          <p:cNvPr id="320" name="Google Shape;320;p31"/>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31"/>
          <p:cNvSpPr/>
          <p:nvPr/>
        </p:nvSpPr>
        <p:spPr>
          <a:xfrm>
            <a:off x="677100" y="665126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31"/>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31"/>
          <p:cNvSpPr txBox="1">
            <a:spLocks noGrp="1"/>
          </p:cNvSpPr>
          <p:nvPr>
            <p:ph type="subTitle" idx="2"/>
          </p:nvPr>
        </p:nvSpPr>
        <p:spPr>
          <a:xfrm>
            <a:off x="6802100" y="3151032"/>
            <a:ext cx="3791600" cy="298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Poppins"/>
              <a:buChar char="●"/>
              <a:defRPr sz="1600"/>
            </a:lvl1pPr>
            <a:lvl2pPr lvl="1" rtl="0">
              <a:lnSpc>
                <a:spcPct val="100000"/>
              </a:lnSpc>
              <a:spcBef>
                <a:spcPts val="2133"/>
              </a:spcBef>
              <a:spcAft>
                <a:spcPts val="0"/>
              </a:spcAft>
              <a:buSzPts val="1400"/>
              <a:buFont typeface="Roboto Light"/>
              <a:buChar char="○"/>
              <a:defRPr sz="1600">
                <a:latin typeface="Roboto"/>
                <a:ea typeface="Roboto"/>
                <a:cs typeface="Roboto"/>
                <a:sym typeface="Roboto"/>
              </a:defRPr>
            </a:lvl2pPr>
            <a:lvl3pPr lvl="2" rtl="0">
              <a:spcBef>
                <a:spcPts val="2133"/>
              </a:spcBef>
              <a:spcAft>
                <a:spcPts val="0"/>
              </a:spcAft>
              <a:buSzPts val="1400"/>
              <a:buFont typeface="Roboto Light"/>
              <a:buChar char="■"/>
              <a:defRPr/>
            </a:lvl3pPr>
            <a:lvl4pPr lvl="3" rtl="0">
              <a:spcBef>
                <a:spcPts val="2133"/>
              </a:spcBef>
              <a:spcAft>
                <a:spcPts val="0"/>
              </a:spcAft>
              <a:buSzPts val="1400"/>
              <a:buFont typeface="Roboto Light"/>
              <a:buChar char="●"/>
              <a:defRPr/>
            </a:lvl4pPr>
            <a:lvl5pPr lvl="4" rtl="0">
              <a:spcBef>
                <a:spcPts val="2133"/>
              </a:spcBef>
              <a:spcAft>
                <a:spcPts val="0"/>
              </a:spcAft>
              <a:buSzPts val="1400"/>
              <a:buFont typeface="Roboto Light"/>
              <a:buChar char="○"/>
              <a:defRPr/>
            </a:lvl5pPr>
            <a:lvl6pPr lvl="5" rtl="0">
              <a:spcBef>
                <a:spcPts val="2133"/>
              </a:spcBef>
              <a:spcAft>
                <a:spcPts val="0"/>
              </a:spcAft>
              <a:buSzPts val="1400"/>
              <a:buFont typeface="Roboto Light"/>
              <a:buChar char="■"/>
              <a:defRPr/>
            </a:lvl6pPr>
            <a:lvl7pPr lvl="6" rtl="0">
              <a:spcBef>
                <a:spcPts val="2133"/>
              </a:spcBef>
              <a:spcAft>
                <a:spcPts val="0"/>
              </a:spcAft>
              <a:buSzPts val="1400"/>
              <a:buFont typeface="Roboto Light"/>
              <a:buChar char="●"/>
              <a:defRPr/>
            </a:lvl7pPr>
            <a:lvl8pPr lvl="7" rtl="0">
              <a:spcBef>
                <a:spcPts val="2133"/>
              </a:spcBef>
              <a:spcAft>
                <a:spcPts val="0"/>
              </a:spcAft>
              <a:buSzPts val="1400"/>
              <a:buFont typeface="Roboto Light"/>
              <a:buChar char="○"/>
              <a:defRPr/>
            </a:lvl8pPr>
            <a:lvl9pPr lvl="8" rtl="0">
              <a:spcBef>
                <a:spcPts val="2133"/>
              </a:spcBef>
              <a:spcAft>
                <a:spcPts val="2133"/>
              </a:spcAft>
              <a:buSzPts val="1400"/>
              <a:buFont typeface="Roboto Light"/>
              <a:buChar char="■"/>
              <a:defRPr/>
            </a:lvl9pPr>
          </a:lstStyle>
          <a:p>
            <a:endParaRPr/>
          </a:p>
        </p:txBody>
      </p:sp>
      <p:sp>
        <p:nvSpPr>
          <p:cNvPr id="324" name="Google Shape;324;p31"/>
          <p:cNvSpPr txBox="1">
            <a:spLocks noGrp="1"/>
          </p:cNvSpPr>
          <p:nvPr>
            <p:ph type="subTitle" idx="3"/>
          </p:nvPr>
        </p:nvSpPr>
        <p:spPr>
          <a:xfrm>
            <a:off x="1208700" y="2150300"/>
            <a:ext cx="3791600" cy="805200"/>
          </a:xfrm>
          <a:prstGeom prst="rect">
            <a:avLst/>
          </a:prstGeom>
        </p:spPr>
        <p:txBody>
          <a:bodyPr spcFirstLastPara="1" wrap="square" lIns="91425" tIns="91425" rIns="91425" bIns="91425" anchor="t" anchorCtr="0">
            <a:noAutofit/>
          </a:bodyPr>
          <a:lstStyle>
            <a:lvl1pPr lvl="0">
              <a:spcBef>
                <a:spcPts val="0"/>
              </a:spcBef>
              <a:spcAft>
                <a:spcPts val="0"/>
              </a:spcAft>
              <a:buSzPts val="1800"/>
              <a:buFont typeface="Gochi Hand"/>
              <a:buNone/>
              <a:defRPr sz="3733">
                <a:latin typeface="Gochi Hand"/>
                <a:ea typeface="Gochi Hand"/>
                <a:cs typeface="Gochi Hand"/>
                <a:sym typeface="Gochi Hand"/>
              </a:defRPr>
            </a:lvl1pPr>
            <a:lvl2pPr lvl="1">
              <a:spcBef>
                <a:spcPts val="2133"/>
              </a:spcBef>
              <a:spcAft>
                <a:spcPts val="0"/>
              </a:spcAft>
              <a:buSzPts val="1400"/>
              <a:buFont typeface="Gochi Hand"/>
              <a:buNone/>
              <a:defRPr>
                <a:latin typeface="Gochi Hand"/>
                <a:ea typeface="Gochi Hand"/>
                <a:cs typeface="Gochi Hand"/>
                <a:sym typeface="Gochi Hand"/>
              </a:defRPr>
            </a:lvl2pPr>
            <a:lvl3pPr lvl="2">
              <a:spcBef>
                <a:spcPts val="2133"/>
              </a:spcBef>
              <a:spcAft>
                <a:spcPts val="0"/>
              </a:spcAft>
              <a:buSzPts val="1400"/>
              <a:buFont typeface="Gochi Hand"/>
              <a:buNone/>
              <a:defRPr>
                <a:latin typeface="Gochi Hand"/>
                <a:ea typeface="Gochi Hand"/>
                <a:cs typeface="Gochi Hand"/>
                <a:sym typeface="Gochi Hand"/>
              </a:defRPr>
            </a:lvl3pPr>
            <a:lvl4pPr lvl="3">
              <a:spcBef>
                <a:spcPts val="2133"/>
              </a:spcBef>
              <a:spcAft>
                <a:spcPts val="0"/>
              </a:spcAft>
              <a:buSzPts val="1400"/>
              <a:buFont typeface="Gochi Hand"/>
              <a:buNone/>
              <a:defRPr>
                <a:latin typeface="Gochi Hand"/>
                <a:ea typeface="Gochi Hand"/>
                <a:cs typeface="Gochi Hand"/>
                <a:sym typeface="Gochi Hand"/>
              </a:defRPr>
            </a:lvl4pPr>
            <a:lvl5pPr lvl="4">
              <a:spcBef>
                <a:spcPts val="2133"/>
              </a:spcBef>
              <a:spcAft>
                <a:spcPts val="0"/>
              </a:spcAft>
              <a:buSzPts val="1400"/>
              <a:buFont typeface="Gochi Hand"/>
              <a:buNone/>
              <a:defRPr>
                <a:latin typeface="Gochi Hand"/>
                <a:ea typeface="Gochi Hand"/>
                <a:cs typeface="Gochi Hand"/>
                <a:sym typeface="Gochi Hand"/>
              </a:defRPr>
            </a:lvl5pPr>
            <a:lvl6pPr lvl="5">
              <a:spcBef>
                <a:spcPts val="2133"/>
              </a:spcBef>
              <a:spcAft>
                <a:spcPts val="0"/>
              </a:spcAft>
              <a:buSzPts val="1400"/>
              <a:buFont typeface="Gochi Hand"/>
              <a:buNone/>
              <a:defRPr>
                <a:latin typeface="Gochi Hand"/>
                <a:ea typeface="Gochi Hand"/>
                <a:cs typeface="Gochi Hand"/>
                <a:sym typeface="Gochi Hand"/>
              </a:defRPr>
            </a:lvl6pPr>
            <a:lvl7pPr lvl="6">
              <a:spcBef>
                <a:spcPts val="2133"/>
              </a:spcBef>
              <a:spcAft>
                <a:spcPts val="0"/>
              </a:spcAft>
              <a:buSzPts val="1400"/>
              <a:buFont typeface="Gochi Hand"/>
              <a:buNone/>
              <a:defRPr>
                <a:latin typeface="Gochi Hand"/>
                <a:ea typeface="Gochi Hand"/>
                <a:cs typeface="Gochi Hand"/>
                <a:sym typeface="Gochi Hand"/>
              </a:defRPr>
            </a:lvl7pPr>
            <a:lvl8pPr lvl="7">
              <a:spcBef>
                <a:spcPts val="2133"/>
              </a:spcBef>
              <a:spcAft>
                <a:spcPts val="0"/>
              </a:spcAft>
              <a:buSzPts val="1400"/>
              <a:buFont typeface="Gochi Hand"/>
              <a:buNone/>
              <a:defRPr>
                <a:latin typeface="Gochi Hand"/>
                <a:ea typeface="Gochi Hand"/>
                <a:cs typeface="Gochi Hand"/>
                <a:sym typeface="Gochi Hand"/>
              </a:defRPr>
            </a:lvl8pPr>
            <a:lvl9pPr lvl="8">
              <a:spcBef>
                <a:spcPts val="2133"/>
              </a:spcBef>
              <a:spcAft>
                <a:spcPts val="2133"/>
              </a:spcAft>
              <a:buSzPts val="1400"/>
              <a:buFont typeface="Gochi Hand"/>
              <a:buNone/>
              <a:defRPr>
                <a:latin typeface="Gochi Hand"/>
                <a:ea typeface="Gochi Hand"/>
                <a:cs typeface="Gochi Hand"/>
                <a:sym typeface="Gochi Hand"/>
              </a:defRPr>
            </a:lvl9pPr>
          </a:lstStyle>
          <a:p>
            <a:endParaRPr/>
          </a:p>
        </p:txBody>
      </p:sp>
      <p:sp>
        <p:nvSpPr>
          <p:cNvPr id="325" name="Google Shape;325;p31"/>
          <p:cNvSpPr txBox="1">
            <a:spLocks noGrp="1"/>
          </p:cNvSpPr>
          <p:nvPr>
            <p:ph type="subTitle" idx="4"/>
          </p:nvPr>
        </p:nvSpPr>
        <p:spPr>
          <a:xfrm>
            <a:off x="6802100" y="2150300"/>
            <a:ext cx="3791600" cy="805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Gochi Hand"/>
              <a:buNone/>
              <a:defRPr sz="3733">
                <a:latin typeface="Gochi Hand"/>
                <a:ea typeface="Gochi Hand"/>
                <a:cs typeface="Gochi Hand"/>
                <a:sym typeface="Gochi Hand"/>
              </a:defRPr>
            </a:lvl1pPr>
            <a:lvl2pPr lvl="1" rtl="0">
              <a:spcBef>
                <a:spcPts val="2133"/>
              </a:spcBef>
              <a:spcAft>
                <a:spcPts val="0"/>
              </a:spcAft>
              <a:buSzPts val="1400"/>
              <a:buFont typeface="Gochi Hand"/>
              <a:buNone/>
              <a:defRPr>
                <a:latin typeface="Gochi Hand"/>
                <a:ea typeface="Gochi Hand"/>
                <a:cs typeface="Gochi Hand"/>
                <a:sym typeface="Gochi Hand"/>
              </a:defRPr>
            </a:lvl2pPr>
            <a:lvl3pPr lvl="2" rtl="0">
              <a:spcBef>
                <a:spcPts val="2133"/>
              </a:spcBef>
              <a:spcAft>
                <a:spcPts val="0"/>
              </a:spcAft>
              <a:buSzPts val="1400"/>
              <a:buFont typeface="Gochi Hand"/>
              <a:buNone/>
              <a:defRPr>
                <a:latin typeface="Gochi Hand"/>
                <a:ea typeface="Gochi Hand"/>
                <a:cs typeface="Gochi Hand"/>
                <a:sym typeface="Gochi Hand"/>
              </a:defRPr>
            </a:lvl3pPr>
            <a:lvl4pPr lvl="3" rtl="0">
              <a:spcBef>
                <a:spcPts val="2133"/>
              </a:spcBef>
              <a:spcAft>
                <a:spcPts val="0"/>
              </a:spcAft>
              <a:buSzPts val="1400"/>
              <a:buFont typeface="Gochi Hand"/>
              <a:buNone/>
              <a:defRPr>
                <a:latin typeface="Gochi Hand"/>
                <a:ea typeface="Gochi Hand"/>
                <a:cs typeface="Gochi Hand"/>
                <a:sym typeface="Gochi Hand"/>
              </a:defRPr>
            </a:lvl4pPr>
            <a:lvl5pPr lvl="4" rtl="0">
              <a:spcBef>
                <a:spcPts val="2133"/>
              </a:spcBef>
              <a:spcAft>
                <a:spcPts val="0"/>
              </a:spcAft>
              <a:buSzPts val="1400"/>
              <a:buFont typeface="Gochi Hand"/>
              <a:buNone/>
              <a:defRPr>
                <a:latin typeface="Gochi Hand"/>
                <a:ea typeface="Gochi Hand"/>
                <a:cs typeface="Gochi Hand"/>
                <a:sym typeface="Gochi Hand"/>
              </a:defRPr>
            </a:lvl5pPr>
            <a:lvl6pPr lvl="5" rtl="0">
              <a:spcBef>
                <a:spcPts val="2133"/>
              </a:spcBef>
              <a:spcAft>
                <a:spcPts val="0"/>
              </a:spcAft>
              <a:buSzPts val="1400"/>
              <a:buFont typeface="Gochi Hand"/>
              <a:buNone/>
              <a:defRPr>
                <a:latin typeface="Gochi Hand"/>
                <a:ea typeface="Gochi Hand"/>
                <a:cs typeface="Gochi Hand"/>
                <a:sym typeface="Gochi Hand"/>
              </a:defRPr>
            </a:lvl6pPr>
            <a:lvl7pPr lvl="6" rtl="0">
              <a:spcBef>
                <a:spcPts val="2133"/>
              </a:spcBef>
              <a:spcAft>
                <a:spcPts val="0"/>
              </a:spcAft>
              <a:buSzPts val="1400"/>
              <a:buFont typeface="Gochi Hand"/>
              <a:buNone/>
              <a:defRPr>
                <a:latin typeface="Gochi Hand"/>
                <a:ea typeface="Gochi Hand"/>
                <a:cs typeface="Gochi Hand"/>
                <a:sym typeface="Gochi Hand"/>
              </a:defRPr>
            </a:lvl7pPr>
            <a:lvl8pPr lvl="7" rtl="0">
              <a:spcBef>
                <a:spcPts val="2133"/>
              </a:spcBef>
              <a:spcAft>
                <a:spcPts val="0"/>
              </a:spcAft>
              <a:buSzPts val="1400"/>
              <a:buFont typeface="Gochi Hand"/>
              <a:buNone/>
              <a:defRPr>
                <a:latin typeface="Gochi Hand"/>
                <a:ea typeface="Gochi Hand"/>
                <a:cs typeface="Gochi Hand"/>
                <a:sym typeface="Gochi Hand"/>
              </a:defRPr>
            </a:lvl8pPr>
            <a:lvl9pPr lvl="8" rtl="0">
              <a:spcBef>
                <a:spcPts val="2133"/>
              </a:spcBef>
              <a:spcAft>
                <a:spcPts val="2133"/>
              </a:spcAft>
              <a:buSzPts val="1400"/>
              <a:buFont typeface="Gochi Hand"/>
              <a:buNone/>
              <a:defRPr>
                <a:latin typeface="Gochi Hand"/>
                <a:ea typeface="Gochi Hand"/>
                <a:cs typeface="Gochi Hand"/>
                <a:sym typeface="Gochi Hand"/>
              </a:defRPr>
            </a:lvl9pPr>
          </a:lstStyle>
          <a:p>
            <a:endParaRPr/>
          </a:p>
        </p:txBody>
      </p:sp>
    </p:spTree>
    <p:extLst>
      <p:ext uri="{BB962C8B-B14F-4D97-AF65-F5344CB8AC3E}">
        <p14:creationId xmlns:p14="http://schemas.microsoft.com/office/powerpoint/2010/main" val="42187320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mp; six columns">
  <p:cSld name="Title &amp; six columns">
    <p:bg>
      <p:bgPr>
        <a:solidFill>
          <a:schemeClr val="accent4"/>
        </a:solidFill>
        <a:effectLst/>
      </p:bgPr>
    </p:bg>
    <p:spTree>
      <p:nvGrpSpPr>
        <p:cNvPr id="1" name="Shape 326"/>
        <p:cNvGrpSpPr/>
        <p:nvPr/>
      </p:nvGrpSpPr>
      <p:grpSpPr>
        <a:xfrm>
          <a:off x="0" y="0"/>
          <a:ext cx="0" cy="0"/>
          <a:chOff x="0" y="0"/>
          <a:chExt cx="0" cy="0"/>
        </a:xfrm>
      </p:grpSpPr>
      <p:sp>
        <p:nvSpPr>
          <p:cNvPr id="327" name="Google Shape;327;p32"/>
          <p:cNvSpPr/>
          <p:nvPr/>
        </p:nvSpPr>
        <p:spPr>
          <a:xfrm rot="5400000">
            <a:off x="9682568" y="226518"/>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32"/>
          <p:cNvSpPr/>
          <p:nvPr/>
        </p:nvSpPr>
        <p:spPr>
          <a:xfrm rot="5400000">
            <a:off x="9795800" y="1582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32"/>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8711304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only 4">
  <p:cSld name="Title only 4">
    <p:bg>
      <p:bgPr>
        <a:noFill/>
        <a:effectLst/>
      </p:bgPr>
    </p:bg>
    <p:spTree>
      <p:nvGrpSpPr>
        <p:cNvPr id="1" name="Shape 330"/>
        <p:cNvGrpSpPr/>
        <p:nvPr/>
      </p:nvGrpSpPr>
      <p:grpSpPr>
        <a:xfrm>
          <a:off x="0" y="0"/>
          <a:ext cx="0" cy="0"/>
          <a:chOff x="0" y="0"/>
          <a:chExt cx="0" cy="0"/>
        </a:xfrm>
      </p:grpSpPr>
      <p:sp>
        <p:nvSpPr>
          <p:cNvPr id="331" name="Google Shape;331;p33"/>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2" name="Google Shape;332;p33"/>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33"/>
          <p:cNvSpPr/>
          <p:nvPr/>
        </p:nvSpPr>
        <p:spPr>
          <a:xfrm>
            <a:off x="501600" y="475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33"/>
          <p:cNvSpPr/>
          <p:nvPr/>
        </p:nvSpPr>
        <p:spPr>
          <a:xfrm>
            <a:off x="10331433" y="292885"/>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33"/>
          <p:cNvSpPr/>
          <p:nvPr/>
        </p:nvSpPr>
        <p:spPr>
          <a:xfrm rot="3855602">
            <a:off x="-768052" y="-1197109"/>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277099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accent1"/>
        </a:solidFill>
        <a:effectLst/>
      </p:bgPr>
    </p:bg>
    <p:spTree>
      <p:nvGrpSpPr>
        <p:cNvPr id="1" name="Shape 336"/>
        <p:cNvGrpSpPr/>
        <p:nvPr/>
      </p:nvGrpSpPr>
      <p:grpSpPr>
        <a:xfrm>
          <a:off x="0" y="0"/>
          <a:ext cx="0" cy="0"/>
          <a:chOff x="0" y="0"/>
          <a:chExt cx="0" cy="0"/>
        </a:xfrm>
      </p:grpSpPr>
      <p:sp>
        <p:nvSpPr>
          <p:cNvPr id="337" name="Google Shape;337;p34"/>
          <p:cNvSpPr txBox="1">
            <a:spLocks noGrp="1"/>
          </p:cNvSpPr>
          <p:nvPr>
            <p:ph type="title"/>
          </p:nvPr>
        </p:nvSpPr>
        <p:spPr>
          <a:xfrm>
            <a:off x="960400" y="719328"/>
            <a:ext cx="72464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34"/>
          <p:cNvSpPr/>
          <p:nvPr/>
        </p:nvSpPr>
        <p:spPr>
          <a:xfrm rot="2110842">
            <a:off x="10635514"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34"/>
          <p:cNvSpPr/>
          <p:nvPr/>
        </p:nvSpPr>
        <p:spPr>
          <a:xfrm rot="-2902325">
            <a:off x="11614298" y="863527"/>
            <a:ext cx="287669" cy="222853"/>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34"/>
          <p:cNvSpPr/>
          <p:nvPr/>
        </p:nvSpPr>
        <p:spPr>
          <a:xfrm>
            <a:off x="200067" y="6038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34"/>
          <p:cNvSpPr/>
          <p:nvPr/>
        </p:nvSpPr>
        <p:spPr>
          <a:xfrm>
            <a:off x="119500" y="6651267"/>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34"/>
          <p:cNvSpPr/>
          <p:nvPr/>
        </p:nvSpPr>
        <p:spPr>
          <a:xfrm>
            <a:off x="677100" y="6651268"/>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34"/>
          <p:cNvSpPr/>
          <p:nvPr/>
        </p:nvSpPr>
        <p:spPr>
          <a:xfrm rot="2027983">
            <a:off x="247788" y="-621363"/>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299843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ABF4954E-34DB-4423-B4B1-6980DF5DE31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63022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1191DF-66B6-49BF-A853-25EED5489A32}"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E86C77-9EA6-4EF8-98EF-A573CC3CCA07}" type="slidenum">
              <a:rPr lang="en-US" smtClean="0"/>
              <a:t>‹#›</a:t>
            </a:fld>
            <a:endParaRPr lang="en-US"/>
          </a:p>
        </p:txBody>
      </p:sp>
    </p:spTree>
    <p:extLst>
      <p:ext uri="{BB962C8B-B14F-4D97-AF65-F5344CB8AC3E}">
        <p14:creationId xmlns:p14="http://schemas.microsoft.com/office/powerpoint/2010/main" val="76443221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84B7F90-40A8-465B-A32D-482121AEF3D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940226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54319639-2751-4F13-B52B-92F810C5D7B4}"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9074468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7E07B788-18E4-4591-9D01-165BA8EED114}"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830295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222BA2FA-8AF0-42E4-AAA6-18A35075D38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8082907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99D148F-83F7-499E-9ED8-5737CD25C57E}"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106045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60B5F173-AD34-4344-B311-818D69D7340C}"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618773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A2EAEF47-3880-4D24-ACF9-5CA40E8B6B0C}"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935689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7DEE444-29AC-4DE5-A140-8BA03AC6C959}"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8842960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8C6F76A-E69B-436C-A999-8620C73908C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837857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lgn="ct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29A7CD6E-0A74-4FBA-936A-A959BCC2EBEE}"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69813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34" Type="http://schemas.openxmlformats.org/officeDocument/2006/relationships/theme" Target="../theme/theme4.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slideLayout" Target="../slideLayouts/slideLayout88.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29" Type="http://schemas.openxmlformats.org/officeDocument/2006/relationships/slideLayout" Target="../slideLayouts/slideLayout84.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slideLayout" Target="../slideLayouts/slideLayout87.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31" Type="http://schemas.openxmlformats.org/officeDocument/2006/relationships/slideLayout" Target="../slideLayouts/slideLayout86.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1191DF-66B6-49BF-A853-25EED5489A32}" type="datetimeFigureOut">
              <a:rPr lang="en-US" smtClean="0"/>
              <a:t>22/2/2024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E86C77-9EA6-4EF8-98EF-A573CC3CCA07}" type="slidenum">
              <a:rPr lang="en-US" smtClean="0"/>
              <a:t>‹#›</a:t>
            </a:fld>
            <a:endParaRPr lang="en-US"/>
          </a:p>
        </p:txBody>
      </p:sp>
    </p:spTree>
    <p:extLst>
      <p:ext uri="{BB962C8B-B14F-4D97-AF65-F5344CB8AC3E}">
        <p14:creationId xmlns:p14="http://schemas.microsoft.com/office/powerpoint/2010/main" val="3328014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mn-cs"/>
              </a:rPr>
              <a:t>ĐẶNG LIEN 0973576694</a:t>
            </a: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494C1B9-B40C-442C-93A7-A769439089D0}"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973252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400" y="593367"/>
            <a:ext cx="102712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1pPr>
            <a:lvl2pPr lvl="1">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2pPr>
            <a:lvl3pPr lvl="2">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3pPr>
            <a:lvl4pPr lvl="3">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4pPr>
            <a:lvl5pPr lvl="4">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5pPr>
            <a:lvl6pPr lvl="5">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6pPr>
            <a:lvl7pPr lvl="6">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7pPr>
            <a:lvl8pPr lvl="7">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8pPr>
            <a:lvl9pPr lvl="8">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960400" y="1536633"/>
            <a:ext cx="102712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063268830"/>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400" y="593367"/>
            <a:ext cx="102712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1pPr>
            <a:lvl2pPr lvl="1">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2pPr>
            <a:lvl3pPr lvl="2">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3pPr>
            <a:lvl4pPr lvl="3">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4pPr>
            <a:lvl5pPr lvl="4">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5pPr>
            <a:lvl6pPr lvl="5">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6pPr>
            <a:lvl7pPr lvl="6">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7pPr>
            <a:lvl8pPr lvl="7">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8pPr>
            <a:lvl9pPr lvl="8">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960400" y="1536633"/>
            <a:ext cx="102712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679585455"/>
      </p:ext>
    </p:extLst>
  </p:cSld>
  <p:clrMap bg1="lt1" tx1="dk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 id="2147483751"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mn-lt"/>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lgn="ct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pPr fontAlgn="base">
              <a:spcBef>
                <a:spcPct val="0"/>
              </a:spcBef>
              <a:spcAft>
                <a:spcPct val="0"/>
              </a:spcAft>
            </a:pPr>
            <a:fld id="{C3D6AAFC-4B88-4BD1-8CC3-7EFDEA926DFE}"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85962349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5.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5.wdp"/><Relationship Id="rId7"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7.wdp"/><Relationship Id="rId4" Type="http://schemas.openxmlformats.org/officeDocument/2006/relationships/image" Target="../media/image21.pn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0.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18.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95.xml"/><Relationship Id="rId6" Type="http://schemas.openxmlformats.org/officeDocument/2006/relationships/image" Target="../media/image14.png"/><Relationship Id="rId5" Type="http://schemas.microsoft.com/office/2007/relationships/hdphoto" Target="../media/hdphoto4.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title"/>
          </p:nvPr>
        </p:nvSpPr>
        <p:spPr/>
        <p:txBody>
          <a:bodyPr/>
          <a:lstStyle/>
          <a:p>
            <a:r>
              <a:rPr lang="en-US" dirty="0"/>
              <a:t> </a:t>
            </a:r>
          </a:p>
        </p:txBody>
      </p:sp>
      <p:pic>
        <p:nvPicPr>
          <p:cNvPr id="5" name="cogaimoduong">
            <a:hlinkClick r:id="" action="ppaction://media"/>
            <a:extLst>
              <a:ext uri="{FF2B5EF4-FFF2-40B4-BE49-F238E27FC236}">
                <a16:creationId xmlns:a16="http://schemas.microsoft.com/office/drawing/2014/main" id="{21C7C313-01E4-A702-31B7-39C25348CA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55" y="-346841"/>
            <a:ext cx="12093575" cy="7891599"/>
          </a:xfrm>
          <a:prstGeom prst="rect">
            <a:avLst/>
          </a:prstGeom>
        </p:spPr>
      </p:pic>
    </p:spTree>
    <p:extLst>
      <p:ext uri="{BB962C8B-B14F-4D97-AF65-F5344CB8AC3E}">
        <p14:creationId xmlns:p14="http://schemas.microsoft.com/office/powerpoint/2010/main" val="210561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8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0" y="0"/>
            <a:ext cx="12192000" cy="609600"/>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200">
                <a:solidFill>
                  <a:schemeClr val="tx1"/>
                </a:solidFill>
                <a:latin typeface="Times New Roman" panose="02020603050405020304" pitchFamily="18" charset="0"/>
              </a:defRPr>
            </a:lvl1pPr>
            <a:lvl2pPr marL="742950" indent="-285750" eaLnBrk="0" hangingPunct="0">
              <a:defRPr sz="3200">
                <a:solidFill>
                  <a:schemeClr val="tx1"/>
                </a:solidFill>
                <a:latin typeface="Times New Roman" panose="02020603050405020304" pitchFamily="18" charset="0"/>
              </a:defRPr>
            </a:lvl2pPr>
            <a:lvl3pPr marL="1143000" indent="-228600" eaLnBrk="0" hangingPunct="0">
              <a:defRPr sz="3200">
                <a:solidFill>
                  <a:schemeClr val="tx1"/>
                </a:solidFill>
                <a:latin typeface="Times New Roman" panose="02020603050405020304" pitchFamily="18" charset="0"/>
              </a:defRPr>
            </a:lvl3pPr>
            <a:lvl4pPr marL="1600200" indent="-228600" eaLnBrk="0" hangingPunct="0">
              <a:defRPr sz="3200">
                <a:solidFill>
                  <a:schemeClr val="tx1"/>
                </a:solidFill>
                <a:latin typeface="Times New Roman" panose="02020603050405020304" pitchFamily="18" charset="0"/>
              </a:defRPr>
            </a:lvl4pPr>
            <a:lvl5pPr marL="2057400" indent="-228600" eaLnBrk="0" hangingPunct="0">
              <a:defRPr sz="32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3200">
                <a:solidFill>
                  <a:schemeClr val="tx1"/>
                </a:solidFill>
                <a:latin typeface="Times New Roman" panose="02020603050405020304" pitchFamily="18" charset="0"/>
              </a:defRPr>
            </a:lvl9pPr>
          </a:lstStyle>
          <a:p>
            <a:pPr algn="ctr" eaLnBrk="1" fontAlgn="base" hangingPunct="1">
              <a:spcBef>
                <a:spcPct val="0"/>
              </a:spcBef>
              <a:spcAft>
                <a:spcPct val="0"/>
              </a:spcAft>
            </a:pPr>
            <a:r>
              <a:rPr lang="en-US" altLang="en-US" sz="4400" b="1">
                <a:solidFill>
                  <a:srgbClr val="009999"/>
                </a:solidFill>
              </a:rPr>
              <a:t>Không gian hang đá:</a:t>
            </a:r>
          </a:p>
        </p:txBody>
      </p:sp>
      <p:pic>
        <p:nvPicPr>
          <p:cNvPr id="15363" name="Picture 7" descr="XA XOI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1"/>
            <a:ext cx="6324600" cy="2932113"/>
          </a:xfrm>
          <a:prstGeom prst="rect">
            <a:avLst/>
          </a:prstGeom>
          <a:noFill/>
          <a:ln w="762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5364" name="Picture 8" descr="XA XOI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42" y="3657600"/>
            <a:ext cx="6281057" cy="3124200"/>
          </a:xfrm>
          <a:prstGeom prst="rect">
            <a:avLst/>
          </a:prstGeom>
          <a:noFill/>
          <a:ln w="762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5365" name="Picture 10" descr="DCU TNX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3733800"/>
            <a:ext cx="5791200" cy="3124200"/>
          </a:xfrm>
          <a:prstGeom prst="rect">
            <a:avLst/>
          </a:prstGeom>
          <a:noFill/>
          <a:ln w="762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5366" name="Picture 12" descr="TNXP HA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685800"/>
            <a:ext cx="5791200" cy="2971800"/>
          </a:xfrm>
          <a:prstGeom prst="rect">
            <a:avLst/>
          </a:prstGeom>
          <a:noFill/>
          <a:ln w="76200" cmpd="tri">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743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ọc văn lớp 9 - TÂM LÝ PHƯƠNG ĐỊNH TRONG 1 LẦN PHÁ BOM NỔ...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146" y="2542371"/>
            <a:ext cx="3806825" cy="39274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lip nghệ thuật - Quả bom PNG png tải về - Miễn phí trong suốt Máy Tính Nền  png Tải về."/>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0000" l="10000" r="90000"/>
                    </a14:imgEffect>
                  </a14:imgLayer>
                </a14:imgProps>
              </a:ext>
              <a:ext uri="{28A0092B-C50C-407E-A947-70E740481C1C}">
                <a14:useLocalDpi xmlns:a14="http://schemas.microsoft.com/office/drawing/2010/main" val="0"/>
              </a:ext>
            </a:extLst>
          </a:blip>
          <a:srcRect/>
          <a:stretch>
            <a:fillRect/>
          </a:stretch>
        </p:blipFill>
        <p:spPr bwMode="auto">
          <a:xfrm>
            <a:off x="2059637" y="5477770"/>
            <a:ext cx="1407845" cy="8447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lip nghệ thuật - Quả bom PNG png tải về - Miễn phí trong suốt Máy Tính Nền  png Tải về."/>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0000" l="10000" r="90000"/>
                    </a14:imgEffect>
                  </a14:imgLayer>
                </a14:imgProps>
              </a:ext>
              <a:ext uri="{28A0092B-C50C-407E-A947-70E740481C1C}">
                <a14:useLocalDpi xmlns:a14="http://schemas.microsoft.com/office/drawing/2010/main" val="0"/>
              </a:ext>
            </a:extLst>
          </a:blip>
          <a:srcRect/>
          <a:stretch>
            <a:fillRect/>
          </a:stretch>
        </p:blipFill>
        <p:spPr bwMode="auto">
          <a:xfrm>
            <a:off x="2821753" y="5330471"/>
            <a:ext cx="1407845" cy="844707"/>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409525" y="253215"/>
            <a:ext cx="13654" cy="191399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23212" y="283695"/>
            <a:ext cx="0" cy="143256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0960" y="640080"/>
            <a:ext cx="1554480" cy="1524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53918" y="453576"/>
            <a:ext cx="2194558" cy="39204"/>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BA877E9-BD69-6C6B-6E60-881892AFDDBD}"/>
              </a:ext>
            </a:extLst>
          </p:cNvPr>
          <p:cNvSpPr txBox="1"/>
          <p:nvPr/>
        </p:nvSpPr>
        <p:spPr>
          <a:xfrm>
            <a:off x="838200" y="780287"/>
            <a:ext cx="9847013" cy="1077218"/>
          </a:xfrm>
          <a:prstGeom prst="rect">
            <a:avLst/>
          </a:prstGeom>
          <a:noFill/>
        </p:spPr>
        <p:txBody>
          <a:bodyPr wrap="square" rtlCol="0">
            <a:spAutoFit/>
          </a:bodyPr>
          <a:lstStyle/>
          <a:p>
            <a:pPr lvl="0" algn="just">
              <a:defRPr/>
            </a:pP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II. </a:t>
            </a:r>
            <a:r>
              <a:rPr lang="vi-VN"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KHÁM PHÁ VĂN BẢN</a:t>
            </a:r>
            <a:endPar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kumimoji="0" lang="en-US" sz="32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Vẻ</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đẹp</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của</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những</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cô</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gái</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thanh</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niên</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xung</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phong</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56417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DE21F-7638-FCB6-9B77-BFA2E4103D95}"/>
              </a:ext>
            </a:extLst>
          </p:cNvPr>
          <p:cNvSpPr>
            <a:spLocks noGrp="1"/>
          </p:cNvSpPr>
          <p:nvPr>
            <p:ph type="title"/>
          </p:nvPr>
        </p:nvSpPr>
        <p:spPr>
          <a:xfrm>
            <a:off x="4238222" y="0"/>
            <a:ext cx="6258060" cy="348365"/>
          </a:xfrm>
        </p:spPr>
        <p:txBody>
          <a:bodyPr>
            <a:normAutofit fontScale="90000"/>
          </a:bodyPr>
          <a:lstStyle/>
          <a:p>
            <a:r>
              <a:rPr lang="en-US" b="1" dirty="0">
                <a:solidFill>
                  <a:srgbClr val="FF0000"/>
                </a:solidFill>
                <a:latin typeface="Times New Roman" panose="02020603050405020304" pitchFamily="18" charset="0"/>
                <a:cs typeface="Times New Roman" panose="02020603050405020304" pitchFamily="18" charset="0"/>
              </a:rPr>
              <a:t/>
            </a:r>
            <a:br>
              <a:rPr lang="en-US" b="1" dirty="0">
                <a:solidFill>
                  <a:srgbClr val="FF0000"/>
                </a:solidFill>
                <a:latin typeface="Times New Roman" panose="02020603050405020304" pitchFamily="18" charset="0"/>
                <a:cs typeface="Times New Roman" panose="02020603050405020304" pitchFamily="18" charset="0"/>
              </a:rPr>
            </a:br>
            <a:r>
              <a:rPr lang="en-US" sz="3200" b="1" dirty="0" err="1">
                <a:solidFill>
                  <a:srgbClr val="FF0000"/>
                </a:solidFill>
                <a:latin typeface="Times New Roman" panose="02020603050405020304" pitchFamily="18" charset="0"/>
                <a:cs typeface="Times New Roman" panose="02020603050405020304" pitchFamily="18" charset="0"/>
              </a:rPr>
              <a:t>Phiếu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số</a:t>
            </a:r>
            <a:r>
              <a:rPr lang="en-US" sz="3200" b="1" dirty="0">
                <a:solidFill>
                  <a:srgbClr val="FF0000"/>
                </a:solidFill>
                <a:latin typeface="Times New Roman" panose="02020603050405020304" pitchFamily="18" charset="0"/>
                <a:cs typeface="Times New Roman" panose="02020603050405020304" pitchFamily="18" charset="0"/>
              </a:rPr>
              <a:t> 3</a:t>
            </a:r>
            <a:endParaRPr lang="en-US" b="1"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Table 6">
            <a:extLst>
              <a:ext uri="{FF2B5EF4-FFF2-40B4-BE49-F238E27FC236}">
                <a16:creationId xmlns:a16="http://schemas.microsoft.com/office/drawing/2014/main" id="{0364E343-771B-B42F-279C-13D6FBBE46A5}"/>
              </a:ext>
            </a:extLst>
          </p:cNvPr>
          <p:cNvGraphicFramePr>
            <a:graphicFrameLocks noGrp="1"/>
          </p:cNvGraphicFramePr>
          <p:nvPr>
            <p:ph idx="1"/>
            <p:extLst>
              <p:ext uri="{D42A27DB-BD31-4B8C-83A1-F6EECF244321}">
                <p14:modId xmlns:p14="http://schemas.microsoft.com/office/powerpoint/2010/main" val="675453527"/>
              </p:ext>
            </p:extLst>
          </p:nvPr>
        </p:nvGraphicFramePr>
        <p:xfrm>
          <a:off x="457770" y="623315"/>
          <a:ext cx="11616742" cy="6191317"/>
        </p:xfrm>
        <a:graphic>
          <a:graphicData uri="http://schemas.openxmlformats.org/drawingml/2006/table">
            <a:tbl>
              <a:tblPr firstRow="1" bandRow="1">
                <a:tableStyleId>{16D9F66E-5EB9-4882-86FB-DCBF35E3C3E4}</a:tableStyleId>
              </a:tblPr>
              <a:tblGrid>
                <a:gridCol w="1501408">
                  <a:extLst>
                    <a:ext uri="{9D8B030D-6E8A-4147-A177-3AD203B41FA5}">
                      <a16:colId xmlns:a16="http://schemas.microsoft.com/office/drawing/2014/main" val="1690607746"/>
                    </a:ext>
                  </a:extLst>
                </a:gridCol>
                <a:gridCol w="3371778">
                  <a:extLst>
                    <a:ext uri="{9D8B030D-6E8A-4147-A177-3AD203B41FA5}">
                      <a16:colId xmlns:a16="http://schemas.microsoft.com/office/drawing/2014/main" val="2495642597"/>
                    </a:ext>
                  </a:extLst>
                </a:gridCol>
                <a:gridCol w="3371778">
                  <a:extLst>
                    <a:ext uri="{9D8B030D-6E8A-4147-A177-3AD203B41FA5}">
                      <a16:colId xmlns:a16="http://schemas.microsoft.com/office/drawing/2014/main" val="3744370185"/>
                    </a:ext>
                  </a:extLst>
                </a:gridCol>
                <a:gridCol w="3371778">
                  <a:extLst>
                    <a:ext uri="{9D8B030D-6E8A-4147-A177-3AD203B41FA5}">
                      <a16:colId xmlns:a16="http://schemas.microsoft.com/office/drawing/2014/main" val="886069878"/>
                    </a:ext>
                  </a:extLst>
                </a:gridCol>
              </a:tblGrid>
              <a:tr h="532622">
                <a:tc gridSpan="4">
                  <a:txBody>
                    <a:bodyPr/>
                    <a:lstStyle/>
                    <a:p>
                      <a:pPr algn="ctr"/>
                      <a:r>
                        <a:rPr lang="en-US" sz="2400" dirty="0" err="1">
                          <a:latin typeface="Times New Roman" panose="02020603050405020304" pitchFamily="18" charset="0"/>
                          <a:cs typeface="Times New Roman" panose="02020603050405020304" pitchFamily="18" charset="0"/>
                        </a:rPr>
                        <a:t>Nét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đẹp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phong</a:t>
                      </a:r>
                      <a:endParaRPr lang="en-US" sz="2400" dirty="0">
                        <a:latin typeface="Times New Roman" panose="02020603050405020304" pitchFamily="18" charset="0"/>
                        <a:cs typeface="Times New Roman" panose="02020603050405020304" pitchFamily="18" charset="0"/>
                      </a:endParaRPr>
                    </a:p>
                  </a:txBody>
                  <a:tcPr/>
                </a:tc>
                <a:tc hMerge="1">
                  <a:txBody>
                    <a:bodyPr/>
                    <a:lstStyle/>
                    <a:p>
                      <a:pPr algn="ctr"/>
                      <a:endParaRPr lang="en-US" dirty="0">
                        <a:latin typeface="Times New Roman" panose="02020603050405020304" pitchFamily="18" charset="0"/>
                        <a:cs typeface="Times New Roman" panose="02020603050405020304" pitchFamily="18" charset="0"/>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49405326"/>
                  </a:ext>
                </a:extLst>
              </a:tr>
              <a:tr h="876293">
                <a:tc>
                  <a:txBody>
                    <a:bodyPr/>
                    <a:lstStyle/>
                    <a:p>
                      <a:pPr algn="ctr"/>
                      <a:endParaRPr lang="en-US" sz="2400" b="1" dirty="0">
                        <a:latin typeface="Times New Roman" panose="02020603050405020304" pitchFamily="18" charset="0"/>
                        <a:cs typeface="Times New Roman" panose="02020603050405020304" pitchFamily="18" charset="0"/>
                      </a:endParaRPr>
                    </a:p>
                    <a:p>
                      <a:pPr algn="ctr"/>
                      <a:r>
                        <a:rPr lang="en-US" sz="2400" b="1" dirty="0" err="1">
                          <a:latin typeface="Times New Roman" panose="02020603050405020304" pitchFamily="18" charset="0"/>
                          <a:cs typeface="Times New Roman" panose="02020603050405020304" pitchFamily="18" charset="0"/>
                        </a:rPr>
                        <a:t>Nét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đẹp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chung</a:t>
                      </a:r>
                      <a:r>
                        <a:rPr lang="en-US" sz="2400" b="1" dirty="0">
                          <a:latin typeface="Times New Roman" panose="02020603050405020304" pitchFamily="18" charset="0"/>
                          <a:cs typeface="Times New Roman" panose="02020603050405020304" pitchFamily="18" charset="0"/>
                        </a:rPr>
                        <a:t> </a:t>
                      </a:r>
                    </a:p>
                  </a:txBody>
                  <a:tcPr/>
                </a:tc>
                <a:tc gridSpan="3">
                  <a:txBody>
                    <a:bodyPr/>
                    <a:lstStyle/>
                    <a:p>
                      <a:pPr marL="0" indent="0" algn="ctr">
                        <a:buFontTx/>
                        <a:buNone/>
                      </a:pPr>
                      <a:endParaRPr lang="en-US" sz="2400" b="1" dirty="0">
                        <a:latin typeface="Times New Roman" panose="02020603050405020304" pitchFamily="18" charset="0"/>
                        <a:cs typeface="Times New Roman" panose="02020603050405020304" pitchFamily="18" charset="0"/>
                      </a:endParaRPr>
                    </a:p>
                    <a:p>
                      <a:pPr marL="0" indent="0" algn="ctr">
                        <a:buFontTx/>
                        <a:buNone/>
                      </a:pPr>
                      <a:endParaRPr lang="en-US" sz="2400" b="1" dirty="0">
                        <a:latin typeface="Times New Roman" panose="02020603050405020304" pitchFamily="18" charset="0"/>
                        <a:cs typeface="Times New Roman" panose="02020603050405020304" pitchFamily="18" charset="0"/>
                      </a:endParaRPr>
                    </a:p>
                    <a:p>
                      <a:pPr marL="0" indent="0" algn="ctr">
                        <a:buFontTx/>
                        <a:buNone/>
                      </a:pPr>
                      <a:endParaRPr lang="en-US" sz="2400" b="1" dirty="0">
                        <a:latin typeface="Times New Roman" panose="02020603050405020304" pitchFamily="18" charset="0"/>
                        <a:cs typeface="Times New Roman" panose="02020603050405020304" pitchFamily="18" charset="0"/>
                      </a:endParaRPr>
                    </a:p>
                    <a:p>
                      <a:pPr marL="0" indent="0" algn="ctr">
                        <a:buFontTx/>
                        <a:buNone/>
                      </a:pPr>
                      <a:endParaRPr lang="en-US" sz="2400" b="1" dirty="0">
                        <a:latin typeface="Times New Roman" panose="02020603050405020304" pitchFamily="18" charset="0"/>
                        <a:cs typeface="Times New Roman" panose="02020603050405020304" pitchFamily="18" charset="0"/>
                      </a:endParaRPr>
                    </a:p>
                    <a:p>
                      <a:pPr marL="0" indent="0" algn="ctr">
                        <a:buFontTx/>
                        <a:buNone/>
                      </a:pPr>
                      <a:endParaRPr lang="en-US" sz="2400" b="1" dirty="0">
                        <a:latin typeface="Times New Roman" panose="02020603050405020304" pitchFamily="18" charset="0"/>
                        <a:cs typeface="Times New Roman" panose="02020603050405020304" pitchFamily="18" charset="0"/>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6125604"/>
                  </a:ext>
                </a:extLst>
              </a:tr>
              <a:tr h="532622">
                <a:tc rowSpan="2">
                  <a:txBody>
                    <a:bodyPr/>
                    <a:lstStyle/>
                    <a:p>
                      <a:pPr algn="ctr"/>
                      <a:endParaRPr lang="en-US" sz="2400" b="1" dirty="0">
                        <a:latin typeface="Times New Roman" panose="02020603050405020304" pitchFamily="18" charset="0"/>
                        <a:cs typeface="Times New Roman" panose="02020603050405020304" pitchFamily="18" charset="0"/>
                      </a:endParaRPr>
                    </a:p>
                    <a:p>
                      <a:pPr algn="ctr"/>
                      <a:endParaRPr lang="en-US" sz="2400" b="1" dirty="0">
                        <a:latin typeface="Times New Roman" panose="02020603050405020304" pitchFamily="18" charset="0"/>
                        <a:cs typeface="Times New Roman" panose="02020603050405020304" pitchFamily="18" charset="0"/>
                      </a:endParaRPr>
                    </a:p>
                    <a:p>
                      <a:pPr algn="ctr"/>
                      <a:r>
                        <a:rPr lang="en-US" sz="2400" b="1" dirty="0" err="1">
                          <a:latin typeface="Times New Roman" panose="02020603050405020304" pitchFamily="18" charset="0"/>
                          <a:cs typeface="Times New Roman" panose="02020603050405020304" pitchFamily="18" charset="0"/>
                        </a:rPr>
                        <a:t>Nét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đẹp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riêng</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err="1">
                          <a:latin typeface="Times New Roman" panose="02020603050405020304" pitchFamily="18" charset="0"/>
                          <a:cs typeface="Times New Roman" panose="02020603050405020304" pitchFamily="18" charset="0"/>
                        </a:rPr>
                        <a:t>Chị</a:t>
                      </a:r>
                      <a:r>
                        <a:rPr lang="en-US" sz="2400" b="1" dirty="0">
                          <a:latin typeface="Times New Roman" panose="02020603050405020304" pitchFamily="18" charset="0"/>
                          <a:cs typeface="Times New Roman" panose="02020603050405020304" pitchFamily="18" charset="0"/>
                        </a:rPr>
                        <a:t> Thao</a:t>
                      </a:r>
                    </a:p>
                  </a:txBody>
                  <a:tcPr/>
                </a:tc>
                <a:tc>
                  <a:txBody>
                    <a:bodyPr/>
                    <a:lstStyle/>
                    <a:p>
                      <a:pPr algn="ctr"/>
                      <a:r>
                        <a:rPr lang="en-US" sz="2400" b="1" dirty="0" err="1">
                          <a:latin typeface="Times New Roman" panose="02020603050405020304" pitchFamily="18" charset="0"/>
                          <a:cs typeface="Times New Roman" panose="02020603050405020304" pitchFamily="18" charset="0"/>
                        </a:rPr>
                        <a:t>Nho</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err="1">
                          <a:latin typeface="Times New Roman" panose="02020603050405020304" pitchFamily="18" charset="0"/>
                          <a:cs typeface="Times New Roman" panose="02020603050405020304" pitchFamily="18" charset="0"/>
                        </a:rPr>
                        <a:t>Phương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07986016"/>
                  </a:ext>
                </a:extLst>
              </a:tr>
              <a:tr h="2247114">
                <a:tc vMerge="1">
                  <a:txBody>
                    <a:bodyPr/>
                    <a:lstStyle/>
                    <a:p>
                      <a:endParaRPr lang="en-US" dirty="0">
                        <a:latin typeface="Times New Roman" panose="02020603050405020304" pitchFamily="18" charset="0"/>
                        <a:cs typeface="Times New Roman" panose="02020603050405020304" pitchFamily="18" charset="0"/>
                      </a:endParaRPr>
                    </a:p>
                  </a:txBody>
                  <a:tcPr/>
                </a:tc>
                <a:tc>
                  <a:txBody>
                    <a:bodyPr/>
                    <a:lstStyle/>
                    <a:p>
                      <a:pPr algn="ctr"/>
                      <a:endParaRPr lang="en-US" sz="2400" b="1" dirty="0">
                        <a:latin typeface="Times New Roman" panose="02020603050405020304" pitchFamily="18" charset="0"/>
                        <a:cs typeface="Times New Roman" panose="02020603050405020304" pitchFamily="18" charset="0"/>
                      </a:endParaRPr>
                    </a:p>
                  </a:txBody>
                  <a:tcPr/>
                </a:tc>
                <a:tc>
                  <a:txBody>
                    <a:bodyPr/>
                    <a:lstStyle/>
                    <a:p>
                      <a:pPr algn="ctr"/>
                      <a:endParaRPr lang="en-US" sz="2400" b="1" dirty="0">
                        <a:latin typeface="Times New Roman" panose="02020603050405020304" pitchFamily="18" charset="0"/>
                        <a:cs typeface="Times New Roman" panose="02020603050405020304" pitchFamily="18" charset="0"/>
                      </a:endParaRPr>
                    </a:p>
                  </a:txBody>
                  <a:tcPr/>
                </a:tc>
                <a:tc>
                  <a:txBody>
                    <a:bodyPr/>
                    <a:lstStyle/>
                    <a:p>
                      <a:pPr algn="ctr"/>
                      <a:endParaRPr lang="en-US" sz="2400" b="1" dirty="0">
                        <a:latin typeface="Times New Roman" panose="02020603050405020304" pitchFamily="18" charset="0"/>
                        <a:cs typeface="Times New Roman" panose="02020603050405020304" pitchFamily="18" charset="0"/>
                      </a:endParaRPr>
                    </a:p>
                    <a:p>
                      <a:pPr algn="ctr"/>
                      <a:endParaRPr lang="en-US" sz="2400" b="1" dirty="0">
                        <a:latin typeface="Times New Roman" panose="02020603050405020304" pitchFamily="18" charset="0"/>
                        <a:cs typeface="Times New Roman" panose="02020603050405020304" pitchFamily="18" charset="0"/>
                      </a:endParaRPr>
                    </a:p>
                    <a:p>
                      <a:pPr algn="ctr"/>
                      <a:endParaRPr lang="en-US" sz="2400" b="1" dirty="0">
                        <a:latin typeface="Times New Roman" panose="02020603050405020304" pitchFamily="18" charset="0"/>
                        <a:cs typeface="Times New Roman" panose="02020603050405020304" pitchFamily="18" charset="0"/>
                      </a:endParaRPr>
                    </a:p>
                    <a:p>
                      <a:pPr algn="ct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82863011"/>
                  </a:ext>
                </a:extLst>
              </a:tr>
              <a:tr h="958719">
                <a:tc>
                  <a:txBody>
                    <a:bodyPr/>
                    <a:lstStyle/>
                    <a:p>
                      <a:pPr algn="ctr"/>
                      <a:r>
                        <a:rPr lang="en-US" sz="2400" b="1" dirty="0" err="1">
                          <a:latin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xét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chung</a:t>
                      </a:r>
                      <a:endParaRPr lang="en-US" sz="2400" b="1" dirty="0">
                        <a:latin typeface="Times New Roman" panose="02020603050405020304" pitchFamily="18" charset="0"/>
                        <a:cs typeface="Times New Roman" panose="02020603050405020304" pitchFamily="18" charset="0"/>
                      </a:endParaRPr>
                    </a:p>
                  </a:txBody>
                  <a:tcPr/>
                </a:tc>
                <a:tc gridSpan="3">
                  <a:txBody>
                    <a:bodyPr/>
                    <a:lstStyle/>
                    <a:p>
                      <a:pPr algn="ctr"/>
                      <a:endParaRPr lang="en-US" sz="2400" b="1" dirty="0">
                        <a:latin typeface="Times New Roman" panose="02020603050405020304" pitchFamily="18" charset="0"/>
                        <a:cs typeface="Times New Roman" panose="02020603050405020304" pitchFamily="18" charset="0"/>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90077306"/>
                  </a:ext>
                </a:extLst>
              </a:tr>
            </a:tbl>
          </a:graphicData>
        </a:graphic>
      </p:graphicFrame>
      <p:sp>
        <p:nvSpPr>
          <p:cNvPr id="3" name="Rectangle 4">
            <a:extLst>
              <a:ext uri="{FF2B5EF4-FFF2-40B4-BE49-F238E27FC236}">
                <a16:creationId xmlns:a16="http://schemas.microsoft.com/office/drawing/2014/main" id="{ABF404F8-3574-F83B-51B4-AD4C7189B7A9}"/>
              </a:ext>
            </a:extLst>
          </p:cNvPr>
          <p:cNvSpPr>
            <a:spLocks noChangeArrowheads="1"/>
          </p:cNvSpPr>
          <p:nvPr/>
        </p:nvSpPr>
        <p:spPr bwMode="auto">
          <a:xfrm>
            <a:off x="1899666" y="1777939"/>
            <a:ext cx="6621519" cy="854036"/>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a:t>
            </a:r>
            <a:r>
              <a:rPr lang="en-US" sz="2400" dirty="0">
                <a:latin typeface="Times New Roman" panose="02020603050405020304" pitchFamily="18" charset="0"/>
                <a:cs typeface="Times New Roman" panose="02020603050405020304" pitchFamily="18" charset="0"/>
              </a:rPr>
              <a:t>, bay </a:t>
            </a:r>
            <a:r>
              <a:rPr lang="en-US" sz="2400" dirty="0" err="1">
                <a:latin typeface="Times New Roman" panose="02020603050405020304" pitchFamily="18" charset="0"/>
                <a:cs typeface="Times New Roman" panose="02020603050405020304" pitchFamily="18" charset="0"/>
              </a:rPr>
              <a:t>bổng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nhạy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endParaRPr lang="en-US" sz="2400" dirty="0">
              <a:latin typeface="Times New Roman" panose="02020603050405020304" pitchFamily="18" charset="0"/>
              <a:cs typeface="Times New Roman" panose="02020603050405020304" pitchFamily="18" charset="0"/>
            </a:endParaRPr>
          </a:p>
          <a:p>
            <a:pPr>
              <a:buNone/>
            </a:pPr>
            <a:endParaRPr lang="en-US" sz="2400" dirty="0">
              <a:latin typeface="Times New Roman" panose="02020603050405020304" pitchFamily="18" charset="0"/>
              <a:cs typeface="Times New Roman" panose="02020603050405020304" pitchFamily="18" charset="0"/>
            </a:endParaRPr>
          </a:p>
        </p:txBody>
      </p:sp>
      <p:sp>
        <p:nvSpPr>
          <p:cNvPr id="4" name="Rectangle 4">
            <a:extLst>
              <a:ext uri="{FF2B5EF4-FFF2-40B4-BE49-F238E27FC236}">
                <a16:creationId xmlns:a16="http://schemas.microsoft.com/office/drawing/2014/main" id="{FA3EF614-5675-A9C0-E50A-490F65C84267}"/>
              </a:ext>
            </a:extLst>
          </p:cNvPr>
          <p:cNvSpPr>
            <a:spLocks noChangeArrowheads="1"/>
          </p:cNvSpPr>
          <p:nvPr/>
        </p:nvSpPr>
        <p:spPr bwMode="auto">
          <a:xfrm>
            <a:off x="1899666" y="1081573"/>
            <a:ext cx="6621519" cy="854036"/>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a:latin typeface="Times New Roman" panose="02020603050405020304" pitchFamily="18" charset="0"/>
                <a:cs typeface="Times New Roman" panose="02020603050405020304" pitchFamily="18" charset="0"/>
              </a:rPr>
              <a:t>+ Dũng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endParaRPr lang="en-US" sz="24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5146F87-4341-3B40-5B13-22D779D01AB9}"/>
              </a:ext>
            </a:extLst>
          </p:cNvPr>
          <p:cNvSpPr>
            <a:spLocks noChangeArrowheads="1"/>
          </p:cNvSpPr>
          <p:nvPr/>
        </p:nvSpPr>
        <p:spPr bwMode="auto">
          <a:xfrm>
            <a:off x="1899666" y="2010902"/>
            <a:ext cx="6621519" cy="854036"/>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đội</a:t>
            </a:r>
            <a:endParaRPr lang="en-US" sz="24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1A49616C-ED6D-8ECA-E510-EFA0E14902C5}"/>
              </a:ext>
            </a:extLst>
          </p:cNvPr>
          <p:cNvSpPr>
            <a:spLocks noChangeArrowheads="1"/>
          </p:cNvSpPr>
          <p:nvPr/>
        </p:nvSpPr>
        <p:spPr bwMode="auto">
          <a:xfrm>
            <a:off x="1899666" y="2437920"/>
            <a:ext cx="6621519" cy="854036"/>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endParaRPr lang="en-US" sz="24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74109079-5644-7982-E42E-1CD6ACFB9E77}"/>
              </a:ext>
            </a:extLst>
          </p:cNvPr>
          <p:cNvSpPr>
            <a:spLocks noChangeArrowheads="1"/>
          </p:cNvSpPr>
          <p:nvPr/>
        </p:nvSpPr>
        <p:spPr bwMode="auto">
          <a:xfrm>
            <a:off x="1899666" y="3718974"/>
            <a:ext cx="3176832" cy="1760863"/>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dirty="0">
                <a:latin typeface="Times New Roman" panose="02020603050405020304" pitchFamily="18" charset="0"/>
                <a:cs typeface="Times New Roman" panose="02020603050405020304" pitchFamily="18" charset="0"/>
              </a:rPr>
              <a:t>+</a:t>
            </a:r>
            <a:r>
              <a:rPr lang="en-US" dirty="0"/>
              <a:t> </a:t>
            </a:r>
            <a:r>
              <a:rPr lang="en-US" sz="2400" dirty="0" err="1">
                <a:latin typeface="Times New Roman" panose="02020603050405020304" pitchFamily="18" charset="0"/>
                <a:cs typeface="Times New Roman" panose="02020603050405020304" pitchFamily="18" charset="0"/>
              </a:rPr>
              <a:t>Cương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bạo</a:t>
            </a:r>
            <a:r>
              <a:rPr lang="en-US" sz="2400" dirty="0">
                <a:latin typeface="Times New Roman" panose="02020603050405020304" pitchFamily="18" charset="0"/>
                <a:cs typeface="Times New Roman" panose="02020603050405020304" pitchFamily="18" charset="0"/>
              </a:rPr>
              <a:t>, </a:t>
            </a:r>
          </a:p>
          <a:p>
            <a:pPr>
              <a:buNone/>
            </a:pP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tĩnh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đấu</a:t>
            </a: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máu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vắt</a:t>
            </a:r>
            <a:r>
              <a:rPr lang="en-US" sz="2400" dirty="0">
                <a:latin typeface="Times New Roman" panose="02020603050405020304" pitchFamily="18" charset="0"/>
                <a:cs typeface="Times New Roman" panose="02020603050405020304" pitchFamily="18" charset="0"/>
              </a:rPr>
              <a:t> </a:t>
            </a:r>
          </a:p>
          <a:p>
            <a:pPr>
              <a:buNone/>
            </a:pPr>
            <a:r>
              <a:rPr lang="en-US" sz="2400" dirty="0">
                <a:latin typeface="Times New Roman" panose="02020603050405020304" pitchFamily="18" charset="0"/>
                <a:cs typeface="Times New Roman" panose="02020603050405020304" pitchFamily="18" charset="0"/>
              </a:rPr>
              <a:t>+ Thích </a:t>
            </a:r>
            <a:r>
              <a:rPr lang="en-US" sz="2400" dirty="0" err="1">
                <a:latin typeface="Times New Roman" panose="02020603050405020304" pitchFamily="18" charset="0"/>
                <a:cs typeface="Times New Roman" panose="02020603050405020304" pitchFamily="18" charset="0"/>
              </a:rPr>
              <a:t>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p>
          <a:p>
            <a:pPr>
              <a:buNone/>
            </a:pP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nhạc</a:t>
            </a:r>
            <a:endParaRPr lang="en-US" sz="2400"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902C921E-2E8B-1588-2327-6F65E606C48C}"/>
              </a:ext>
            </a:extLst>
          </p:cNvPr>
          <p:cNvSpPr>
            <a:spLocks noChangeArrowheads="1"/>
          </p:cNvSpPr>
          <p:nvPr/>
        </p:nvSpPr>
        <p:spPr bwMode="auto">
          <a:xfrm>
            <a:off x="5210425" y="3993235"/>
            <a:ext cx="3176832" cy="1760863"/>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hổn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p>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Rắn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bẳn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lĩnh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p>
          <a:p>
            <a:pPr>
              <a:buNone/>
            </a:pPr>
            <a:r>
              <a:rPr lang="en-US" sz="2400" dirty="0" err="1">
                <a:latin typeface="Times New Roman" panose="02020603050405020304" pitchFamily="18" charset="0"/>
                <a:cs typeface="Times New Roman" panose="02020603050405020304" pitchFamily="18" charset="0"/>
              </a:rPr>
              <a:t>mẽ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tàng</a:t>
            </a:r>
            <a:r>
              <a:rPr lang="en-US" sz="2400" dirty="0">
                <a:latin typeface="Times New Roman" panose="02020603050405020304" pitchFamily="18" charset="0"/>
                <a:cs typeface="Times New Roman" panose="02020603050405020304" pitchFamily="18" charset="0"/>
              </a:rPr>
              <a:t> </a:t>
            </a:r>
          </a:p>
          <a:p>
            <a:pPr>
              <a:buNone/>
            </a:pP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chết</a:t>
            </a:r>
            <a:r>
              <a:rPr lang="en-US" sz="2400" dirty="0">
                <a:latin typeface="Times New Roman" panose="02020603050405020304" pitchFamily="18" charset="0"/>
                <a:cs typeface="Times New Roman" panose="02020603050405020304" pitchFamily="18" charset="0"/>
              </a:rPr>
              <a:t>.</a:t>
            </a:r>
          </a:p>
          <a:p>
            <a:pPr>
              <a:buNone/>
            </a:pPr>
            <a:endParaRPr lang="en-US"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122AC97B-79DD-87BB-8B5B-96BAC94AA3EA}"/>
              </a:ext>
            </a:extLst>
          </p:cNvPr>
          <p:cNvSpPr>
            <a:spLocks noChangeArrowheads="1"/>
          </p:cNvSpPr>
          <p:nvPr/>
        </p:nvSpPr>
        <p:spPr bwMode="auto">
          <a:xfrm>
            <a:off x="8557398" y="3991547"/>
            <a:ext cx="3176832" cy="1760863"/>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Hổn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p>
          <a:p>
            <a:pPr>
              <a:buNone/>
            </a:pPr>
            <a:r>
              <a:rPr lang="en-US" sz="2400" dirty="0" err="1">
                <a:latin typeface="Times New Roman" panose="02020603050405020304" pitchFamily="18" charset="0"/>
                <a:cs typeface="Times New Roman" panose="02020603050405020304" pitchFamily="18" charset="0"/>
              </a:rPr>
              <a:t>lạc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lâng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a:t>
            </a:r>
            <a:endParaRPr lang="en-US" sz="2400" dirty="0">
              <a:latin typeface="Times New Roman" panose="02020603050405020304" pitchFamily="18" charset="0"/>
              <a:cs typeface="Times New Roman" panose="02020603050405020304" pitchFamily="18" charset="0"/>
            </a:endParaRPr>
          </a:p>
          <a:p>
            <a:pPr>
              <a:buNone/>
            </a:pPr>
            <a:endParaRPr lang="en-US" sz="2400" dirty="0">
              <a:latin typeface="Times New Roman" panose="02020603050405020304" pitchFamily="18" charset="0"/>
              <a:cs typeface="Times New Roman" panose="02020603050405020304" pitchFamily="18" charset="0"/>
            </a:endParaRPr>
          </a:p>
        </p:txBody>
      </p:sp>
      <p:sp>
        <p:nvSpPr>
          <p:cNvPr id="11" name="Rectangle 4">
            <a:extLst>
              <a:ext uri="{FF2B5EF4-FFF2-40B4-BE49-F238E27FC236}">
                <a16:creationId xmlns:a16="http://schemas.microsoft.com/office/drawing/2014/main" id="{07C72A3C-22FB-27D3-5095-DDF9687D5A80}"/>
              </a:ext>
            </a:extLst>
          </p:cNvPr>
          <p:cNvSpPr>
            <a:spLocks noChangeArrowheads="1"/>
          </p:cNvSpPr>
          <p:nvPr/>
        </p:nvSpPr>
        <p:spPr bwMode="auto">
          <a:xfrm>
            <a:off x="1935879" y="5906855"/>
            <a:ext cx="6621519" cy="854036"/>
          </a:xfrm>
          <a:prstGeom prst="rect">
            <a:avLst/>
          </a:prstGeom>
          <a:noFill/>
          <a:ln>
            <a:noFill/>
          </a:ln>
          <a:effectLst>
            <a:outerShdw dist="35921" dir="2700000" sy="50000" kx="2115830" algn="bl"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sz="2400" dirty="0" err="1">
                <a:latin typeface="Times New Roman" panose="02020603050405020304" pitchFamily="18" charset="0"/>
                <a:cs typeface="Times New Roman" panose="02020603050405020304" pitchFamily="18" charset="0"/>
              </a:rPr>
              <a:t>Họ</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p>
          <a:p>
            <a:pPr>
              <a:buNone/>
            </a:pPr>
            <a:r>
              <a:rPr lang="en-US" sz="2400" dirty="0" err="1">
                <a:latin typeface="Times New Roman" panose="02020603050405020304" pitchFamily="18" charset="0"/>
                <a:cs typeface="Times New Roman" panose="02020603050405020304" pitchFamily="18" charset="0"/>
              </a:rPr>
              <a:t>kháng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777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Hình ảnh Bờ đường Mặt đất Mô Hình, Bờ Biển, Đường, đất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82880" y="3896983"/>
            <a:ext cx="12506450" cy="3409951"/>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pic>
        <p:nvPicPr>
          <p:cNvPr id="5" name="Picture 2" descr="Học văn lớp 9 - TÂM LÝ PHƯƠNG ĐỊNH TRONG 1 LẦN PHÁ BOM NỔ... | 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002586" y="2087880"/>
            <a:ext cx="3806825" cy="456171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8285" y="331680"/>
            <a:ext cx="11675429" cy="4758226"/>
          </a:xfrm>
          <a:prstGeom prst="rect">
            <a:avLst/>
          </a:prstGeom>
        </p:spPr>
        <p:txBody>
          <a:bodyPr wrap="square">
            <a:spAutoFit/>
          </a:bodyPr>
          <a:lstStyle/>
          <a:p>
            <a:pPr>
              <a:lnSpc>
                <a:spcPct val="120000"/>
              </a:lnSpc>
              <a:spcAft>
                <a:spcPts val="800"/>
              </a:spcAft>
            </a:pP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TỔNG KẾT</a:t>
            </a:r>
          </a:p>
          <a:p>
            <a:pPr algn="just">
              <a:lnSpc>
                <a:spcPct val="120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xét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tâm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tâm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tế</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rút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gọn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20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Ngôi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ngôn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tâm</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hiểm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căng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thẳng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cao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p>
          <a:p>
            <a:r>
              <a:rPr lang="en-US" sz="2800" dirty="0">
                <a:latin typeface="Times New Roman" panose="02020603050405020304" pitchFamily="18" charset="0"/>
                <a:ea typeface="Calibri" panose="020F0502020204030204" pitchFamily="34" charset="0"/>
                <a:cs typeface="Times New Roman" panose="02020603050405020304" pitchFamily="18" charset="0"/>
              </a:rPr>
              <a:t>=&gt;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anh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hùng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đấu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cô</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trẻ</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4400" dirty="0">
              <a:latin typeface="Times New Roman" panose="02020603050405020304" pitchFamily="18" charset="0"/>
              <a:cs typeface="Times New Roman" panose="02020603050405020304" pitchFamily="18" charset="0"/>
            </a:endParaRPr>
          </a:p>
        </p:txBody>
      </p:sp>
      <p:pic>
        <p:nvPicPr>
          <p:cNvPr id="6" name="Picture 6" descr="Clip nghệ thuật - Quả bom PNG png tải về - Miễn phí trong suốt Máy Tính Nền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0000" l="10000" r="90000"/>
                    </a14:imgEffect>
                  </a14:imgLayer>
                </a14:imgProps>
              </a:ext>
              <a:ext uri="{28A0092B-C50C-407E-A947-70E740481C1C}">
                <a14:useLocalDpi xmlns:a14="http://schemas.microsoft.com/office/drawing/2010/main" val="0"/>
              </a:ext>
            </a:extLst>
          </a:blip>
          <a:srcRect/>
          <a:stretch>
            <a:fillRect/>
          </a:stretch>
        </p:blipFill>
        <p:spPr bwMode="auto">
          <a:xfrm>
            <a:off x="10153609" y="5609002"/>
            <a:ext cx="1407845" cy="8447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lip nghệ thuật - Quả bom PNG png tải về - Miễn phí trong suốt Máy Tính Nền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0000" l="10000" r="90000"/>
                    </a14:imgEffect>
                  </a14:imgLayer>
                </a14:imgProps>
              </a:ext>
              <a:ext uri="{28A0092B-C50C-407E-A947-70E740481C1C}">
                <a14:useLocalDpi xmlns:a14="http://schemas.microsoft.com/office/drawing/2010/main" val="0"/>
              </a:ext>
            </a:extLst>
          </a:blip>
          <a:srcRect/>
          <a:stretch>
            <a:fillRect/>
          </a:stretch>
        </p:blipFill>
        <p:spPr bwMode="auto">
          <a:xfrm>
            <a:off x="10915725" y="5461703"/>
            <a:ext cx="1407845" cy="8447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áy Bay Hình ảnh | Định dạng hình ảnh PNG 400219456| vn.lovepik.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0" r="99884">
                        <a14:foregroundMark x1="11163" y1="43372" x2="56279" y2="53605"/>
                        <a14:foregroundMark x1="73837" y1="56047" x2="73488" y2="59884"/>
                      </a14:backgroundRemoval>
                    </a14:imgEffect>
                  </a14:imgLayer>
                </a14:imgProps>
              </a:ext>
              <a:ext uri="{28A0092B-C50C-407E-A947-70E740481C1C}">
                <a14:useLocalDpi xmlns:a14="http://schemas.microsoft.com/office/drawing/2010/main" val="0"/>
              </a:ext>
            </a:extLst>
          </a:blip>
          <a:srcRect/>
          <a:stretch>
            <a:fillRect/>
          </a:stretch>
        </p:blipFill>
        <p:spPr bwMode="auto">
          <a:xfrm>
            <a:off x="5958045" y="-384906"/>
            <a:ext cx="2099945" cy="20999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Máy Bay Hình ảnh | Định dạng hình ảnh PNG 400219456| vn.lovepik.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0" r="99884">
                        <a14:foregroundMark x1="11163" y1="43372" x2="56279" y2="53605"/>
                        <a14:foregroundMark x1="73837" y1="56047" x2="73488" y2="59884"/>
                      </a14:backgroundRemoval>
                    </a14:imgEffect>
                  </a14:imgLayer>
                </a14:imgProps>
              </a:ext>
              <a:ext uri="{28A0092B-C50C-407E-A947-70E740481C1C}">
                <a14:useLocalDpi xmlns:a14="http://schemas.microsoft.com/office/drawing/2010/main" val="0"/>
              </a:ext>
            </a:extLst>
          </a:blip>
          <a:srcRect/>
          <a:stretch>
            <a:fillRect/>
          </a:stretch>
        </p:blipFill>
        <p:spPr bwMode="auto">
          <a:xfrm rot="179411">
            <a:off x="9281860" y="308359"/>
            <a:ext cx="2099945" cy="2099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293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D0E0F-9330-6E7C-F2D6-89A45861FE77}"/>
              </a:ext>
            </a:extLst>
          </p:cNvPr>
          <p:cNvSpPr>
            <a:spLocks noGrp="1"/>
          </p:cNvSpPr>
          <p:nvPr>
            <p:ph type="title"/>
          </p:nvPr>
        </p:nvSpPr>
        <p:spPr>
          <a:xfrm>
            <a:off x="-1973317" y="1008993"/>
            <a:ext cx="8069317" cy="3720662"/>
          </a:xfrm>
        </p:spPr>
        <p:txBody>
          <a:bodyPr>
            <a:normAutofit/>
          </a:bodyPr>
          <a:lstStyle/>
          <a:p>
            <a:pPr algn="ctr"/>
            <a:r>
              <a:rPr lang="en-US" sz="3200" dirty="0">
                <a:solidFill>
                  <a:srgbClr val="FF0000"/>
                </a:solidFill>
                <a:latin typeface="Times New Roman" panose="02020603050405020304" pitchFamily="18" charset="0"/>
                <a:cs typeface="Times New Roman" panose="02020603050405020304" pitchFamily="18" charset="0"/>
              </a:rPr>
              <a:t>TRÒ CHƠI: </a:t>
            </a:r>
            <a:br>
              <a:rPr lang="en-US" sz="3200" dirty="0">
                <a:solidFill>
                  <a:srgbClr val="FF0000"/>
                </a:solidFill>
                <a:latin typeface="Times New Roman" panose="02020603050405020304" pitchFamily="18" charset="0"/>
                <a:cs typeface="Times New Roman" panose="02020603050405020304" pitchFamily="18" charset="0"/>
              </a:rPr>
            </a:br>
            <a:r>
              <a:rPr lang="en-US" sz="3200" dirty="0">
                <a:solidFill>
                  <a:srgbClr val="FF0000"/>
                </a:solidFill>
                <a:latin typeface="Times New Roman" panose="02020603050405020304" pitchFamily="18" charset="0"/>
                <a:cs typeface="Times New Roman" panose="02020603050405020304" pitchFamily="18" charset="0"/>
              </a:rPr>
              <a:t>TÌM Ô CHỮ</a:t>
            </a:r>
          </a:p>
        </p:txBody>
      </p:sp>
      <p:pic>
        <p:nvPicPr>
          <p:cNvPr id="4" name="Content Placeholder 3">
            <a:extLst>
              <a:ext uri="{FF2B5EF4-FFF2-40B4-BE49-F238E27FC236}">
                <a16:creationId xmlns:a16="http://schemas.microsoft.com/office/drawing/2014/main" id="{AED60465-7D65-F007-CAB0-8561B2D4B09B}"/>
              </a:ext>
            </a:extLst>
          </p:cNvPr>
          <p:cNvPicPr>
            <a:picLocks noGrp="1" noChangeAspect="1"/>
          </p:cNvPicPr>
          <p:nvPr>
            <p:ph idx="1"/>
          </p:nvPr>
        </p:nvPicPr>
        <p:blipFill>
          <a:blip r:embed="rId2"/>
          <a:stretch>
            <a:fillRect/>
          </a:stretch>
        </p:blipFill>
        <p:spPr>
          <a:xfrm>
            <a:off x="3880944" y="331076"/>
            <a:ext cx="7346730" cy="6195848"/>
          </a:xfrm>
          <a:prstGeom prst="rect">
            <a:avLst/>
          </a:prstGeom>
        </p:spPr>
      </p:pic>
    </p:spTree>
    <p:extLst>
      <p:ext uri="{BB962C8B-B14F-4D97-AF65-F5344CB8AC3E}">
        <p14:creationId xmlns:p14="http://schemas.microsoft.com/office/powerpoint/2010/main" val="1714387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ọc văn lớp 9 - TÂM LÝ PHƯƠNG ĐỊNH TRONG 1 LẦN PHÁ BOM NỔ...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146" y="2542371"/>
            <a:ext cx="3806825" cy="39274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lip nghệ thuật - Quả bom PNG png tải về - Miễn phí trong suốt Máy Tính Nền  png Tải về."/>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0000" l="10000" r="90000"/>
                    </a14:imgEffect>
                  </a14:imgLayer>
                </a14:imgProps>
              </a:ext>
              <a:ext uri="{28A0092B-C50C-407E-A947-70E740481C1C}">
                <a14:useLocalDpi xmlns:a14="http://schemas.microsoft.com/office/drawing/2010/main" val="0"/>
              </a:ext>
            </a:extLst>
          </a:blip>
          <a:srcRect/>
          <a:stretch>
            <a:fillRect/>
          </a:stretch>
        </p:blipFill>
        <p:spPr bwMode="auto">
          <a:xfrm>
            <a:off x="2059637" y="5477770"/>
            <a:ext cx="1407845" cy="8447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lip nghệ thuật - Quả bom PNG png tải về - Miễn phí trong suốt Máy Tính Nền  png Tải về."/>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0000" l="10000" r="90000"/>
                    </a14:imgEffect>
                  </a14:imgLayer>
                </a14:imgProps>
              </a:ext>
              <a:ext uri="{28A0092B-C50C-407E-A947-70E740481C1C}">
                <a14:useLocalDpi xmlns:a14="http://schemas.microsoft.com/office/drawing/2010/main" val="0"/>
              </a:ext>
            </a:extLst>
          </a:blip>
          <a:srcRect/>
          <a:stretch>
            <a:fillRect/>
          </a:stretch>
        </p:blipFill>
        <p:spPr bwMode="auto">
          <a:xfrm>
            <a:off x="2821753" y="5330471"/>
            <a:ext cx="1407845" cy="8447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0"/>
          <p:cNvSpPr>
            <a:spLocks noChangeArrowheads="1"/>
          </p:cNvSpPr>
          <p:nvPr/>
        </p:nvSpPr>
        <p:spPr bwMode="auto">
          <a:xfrm>
            <a:off x="6199028" y="426720"/>
            <a:ext cx="2659703" cy="646331"/>
          </a:xfrm>
          <a:prstGeom prst="rect">
            <a:avLst/>
          </a:prstGeom>
          <a:solidFill>
            <a:srgbClr val="FFFF00"/>
          </a:solidFill>
          <a:ln>
            <a:noFill/>
          </a:ln>
          <a:effectLst>
            <a:outerShdw dist="35921" dir="2700000" sy="50000" kx="2115830" algn="bl" rotWithShape="0">
              <a:srgbClr val="808080">
                <a:alpha val="80000"/>
              </a:srgbClr>
            </a:outerShdw>
          </a:effectLst>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3600" b="1" i="0" u="none" strike="noStrike" kern="0" cap="none" spc="0" normalizeH="0" baseline="0" noProof="0" dirty="0">
                <a:ln>
                  <a:noFill/>
                </a:ln>
                <a:solidFill>
                  <a:srgbClr val="0000FF"/>
                </a:solidFill>
                <a:effectLst/>
                <a:uLnTx/>
                <a:uFillTx/>
                <a:latin typeface="Times New Roman" panose="02020603050405020304" pitchFamily="18" charset="0"/>
              </a:rPr>
              <a:t>VẬN</a:t>
            </a:r>
            <a:r>
              <a:rPr kumimoji="0" lang="en-US" altLang="en-US" sz="3600" b="1" i="0" u="none" strike="noStrike" kern="0" cap="none" spc="0" normalizeH="0" noProof="0" dirty="0">
                <a:ln>
                  <a:noFill/>
                </a:ln>
                <a:solidFill>
                  <a:srgbClr val="0000FF"/>
                </a:solidFill>
                <a:effectLst/>
                <a:uLnTx/>
                <a:uFillTx/>
                <a:latin typeface="Times New Roman" panose="02020603050405020304" pitchFamily="18" charset="0"/>
              </a:rPr>
              <a:t> DỤNG</a:t>
            </a:r>
            <a:endParaRPr kumimoji="0" lang="vi-VN" altLang="en-US" sz="3600" b="1" i="0" u="none" strike="noStrike" kern="0" cap="none" spc="0" normalizeH="0" baseline="0" noProof="0" dirty="0">
              <a:ln>
                <a:noFill/>
              </a:ln>
              <a:solidFill>
                <a:srgbClr val="0000FF"/>
              </a:solidFill>
              <a:effectLst/>
              <a:uLnTx/>
              <a:uFillTx/>
              <a:latin typeface="Times New Roman" panose="02020603050405020304" pitchFamily="18" charset="0"/>
            </a:endParaRPr>
          </a:p>
        </p:txBody>
      </p:sp>
      <p:sp>
        <p:nvSpPr>
          <p:cNvPr id="8" name="Text Box 8"/>
          <p:cNvSpPr txBox="1">
            <a:spLocks noChangeArrowheads="1"/>
          </p:cNvSpPr>
          <p:nvPr/>
        </p:nvSpPr>
        <p:spPr bwMode="auto">
          <a:xfrm>
            <a:off x="1615440" y="1299002"/>
            <a:ext cx="9785140" cy="1815882"/>
          </a:xfrm>
          <a:prstGeom prst="rect">
            <a:avLst/>
          </a:prstGeom>
          <a:solidFill>
            <a:schemeClr val="accent4">
              <a:lumMod val="20000"/>
              <a:lumOff val="80000"/>
            </a:schemeClr>
          </a:solidFill>
          <a:ln>
            <a:noFill/>
          </a:ln>
          <a:effectLst>
            <a:outerShdw dist="35921" dir="2700000" sy="50000" kx="2115830" algn="bl" rotWithShape="0">
              <a:srgbClr val="808080">
                <a:alpha val="80000"/>
              </a:srgbClr>
            </a:outerShdw>
          </a:effectLst>
        </p:spPr>
        <p:txBody>
          <a:bodyPr wrap="square">
            <a:spAutoFit/>
          </a:bodyPr>
          <a:lstStyle/>
          <a:p>
            <a:pPr lvl="0" algn="just" fontAlgn="base">
              <a:spcBef>
                <a:spcPct val="0"/>
              </a:spcBef>
              <a:spcAft>
                <a:spcPct val="0"/>
              </a:spcAft>
              <a:defRPr/>
            </a:pP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ảnh</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tiền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đỏ</a:t>
            </a:r>
            <a:r>
              <a:rPr lang="en-US" sz="2800" b="1" i="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xung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truyện</a:t>
            </a:r>
            <a:r>
              <a:rPr lang="en-US" sz="2800" b="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Những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ngôi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sao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xa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xôi</a:t>
            </a:r>
            <a:r>
              <a:rPr lang="en-US" sz="2800" b="1" i="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suy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tuổi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tranh</a:t>
            </a:r>
            <a:r>
              <a:rPr lang="en-US" sz="2800" b="1" dirty="0">
                <a:latin typeface="Times New Roman" panose="02020603050405020304" pitchFamily="18" charset="0"/>
                <a:cs typeface="Times New Roman" panose="02020603050405020304" pitchFamily="18" charset="0"/>
              </a:rPr>
              <a:t>?</a:t>
            </a:r>
            <a:endParaRPr kumimoji="0" lang="vi-VN" altLang="en-US" sz="4400" b="1" i="1"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9" name="Text Box 12"/>
          <p:cNvSpPr txBox="1">
            <a:spLocks noChangeArrowheads="1"/>
          </p:cNvSpPr>
          <p:nvPr/>
        </p:nvSpPr>
        <p:spPr bwMode="auto">
          <a:xfrm>
            <a:off x="4097971" y="4231733"/>
            <a:ext cx="7189220" cy="954107"/>
          </a:xfrm>
          <a:prstGeom prst="rect">
            <a:avLst/>
          </a:prstGeom>
          <a:solidFill>
            <a:schemeClr val="accent4">
              <a:lumMod val="40000"/>
              <a:lumOff val="60000"/>
            </a:schemeClr>
          </a:solidFill>
          <a:ln>
            <a:noFill/>
          </a:ln>
          <a:effectLst>
            <a:outerShdw dist="35921" dir="2700000" sy="50000" kx="2115830" algn="bl" rotWithShape="0">
              <a:srgbClr val="808080">
                <a:alpha val="80000"/>
              </a:srgbClr>
            </a:outerShdw>
          </a:effectLst>
        </p:spPr>
        <p:txBody>
          <a:bodyPr wrap="square">
            <a:spAutoFit/>
          </a:bodyPr>
          <a:lstStyle/>
          <a:p>
            <a:pPr lvl="0" algn="just" fontAlgn="base">
              <a:spcBef>
                <a:spcPct val="0"/>
              </a:spcBef>
              <a:spcAft>
                <a:spcPct val="0"/>
              </a:spcAft>
              <a:defRPr/>
            </a:pPr>
            <a:r>
              <a:rPr lang="en-US" sz="2800" b="1" dirty="0" err="1">
                <a:latin typeface="Times New Roman" panose="02020603050405020304" pitchFamily="18" charset="0"/>
                <a:cs typeface="Times New Roman" panose="02020603050405020304" pitchFamily="18" charset="0"/>
              </a:rPr>
              <a:t>Tuổi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chúng</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cs typeface="Times New Roman" panose="02020603050405020304" pitchFamily="18" charset="0"/>
              </a:rPr>
              <a:t> nay </a:t>
            </a:r>
            <a:r>
              <a:rPr lang="en-US" sz="2800" b="1" dirty="0" err="1">
                <a:latin typeface="Times New Roman" panose="02020603050405020304" pitchFamily="18" charset="0"/>
                <a:cs typeface="Times New Roman" panose="02020603050405020304" pitchFamily="18" charset="0"/>
              </a:rPr>
              <a:t>cần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quốc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quê</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hương</a:t>
            </a:r>
            <a:r>
              <a:rPr lang="en-US" sz="2800" b="1" dirty="0">
                <a:latin typeface="Times New Roman" panose="02020603050405020304" pitchFamily="18" charset="0"/>
                <a:cs typeface="Times New Roman" panose="02020603050405020304" pitchFamily="18" charset="0"/>
              </a:rPr>
              <a:t>?</a:t>
            </a:r>
            <a:endParaRPr kumimoji="0" lang="vi-VN" altLang="en-US" sz="4400" b="1" i="1"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Rectangle 14"/>
          <p:cNvSpPr>
            <a:spLocks noChangeArrowheads="1"/>
          </p:cNvSpPr>
          <p:nvPr/>
        </p:nvSpPr>
        <p:spPr bwMode="auto">
          <a:xfrm>
            <a:off x="4151580" y="4401085"/>
            <a:ext cx="7712489" cy="584775"/>
          </a:xfrm>
          <a:prstGeom prst="rect">
            <a:avLst/>
          </a:prstGeom>
          <a:noFill/>
          <a:ln>
            <a:noFill/>
          </a:ln>
          <a:effectLst>
            <a:outerShdw dist="35921" dir="2700000" sy="50000" kx="2115830" algn="bl" rotWithShape="0">
              <a:srgbClr val="808080">
                <a:alpha val="80000"/>
              </a:srgbClr>
            </a:outerShdw>
          </a:effectLst>
          <a:extLst>
            <a:ext uri="{909E8E84-426E-40DD-AFC4-6F175D3DCCD1}">
              <a14:hiddenFill xmlns:a14="http://schemas.microsoft.com/office/drawing/2010/mai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14:hiddenFill>
            </a:ext>
            <a:ext uri="{91240B29-F687-4F45-9708-019B960494DF}">
              <a14:hiddenLine xmlns:a14="http://schemas.microsoft.com/office/drawing/2010/main" w="12700" algn="ctr">
                <a:solidFill>
                  <a:schemeClr val="tx1"/>
                </a:solidFill>
                <a:miter lim="800000"/>
                <a:headEnd/>
                <a:tailEnd/>
              </a14:hiddenLine>
            </a:ext>
          </a:extLst>
        </p:spPr>
        <p:txBody>
          <a:bodyPr wrap="square">
            <a:spAutoFit/>
          </a:bodyPr>
          <a:lstStyle/>
          <a:p>
            <a:pPr marL="0" marR="0" lvl="0" indent="0" algn="just" defTabSz="914400" eaLnBrk="1" fontAlgn="base" latinLnBrk="0" hangingPunct="1">
              <a:lnSpc>
                <a:spcPct val="100000"/>
              </a:lnSpc>
              <a:spcBef>
                <a:spcPct val="0"/>
              </a:spcBef>
              <a:spcAft>
                <a:spcPct val="0"/>
              </a:spcAft>
              <a:buClrTx/>
              <a:buSzTx/>
              <a:buFontTx/>
              <a:buNone/>
              <a:tabLst/>
              <a:defRPr/>
            </a:pPr>
            <a:endParaRPr kumimoji="0" lang="vi-VN" altLang="en-US" sz="3200" b="1" i="0" u="none" strike="noStrike" kern="0" cap="none" spc="0" normalizeH="0" baseline="0" noProof="0" dirty="0">
              <a:ln>
                <a:noFill/>
              </a:ln>
              <a:solidFill>
                <a:srgbClr val="FF0000"/>
              </a:solidFill>
              <a:effectLst/>
              <a:uLnTx/>
              <a:uFillTx/>
              <a:latin typeface="Times New Roman" panose="02020603050405020304" pitchFamily="18" charset="0"/>
            </a:endParaRPr>
          </a:p>
        </p:txBody>
      </p:sp>
      <p:cxnSp>
        <p:nvCxnSpPr>
          <p:cNvPr id="12" name="Straight Connector 11"/>
          <p:cNvCxnSpPr/>
          <p:nvPr/>
        </p:nvCxnSpPr>
        <p:spPr>
          <a:xfrm>
            <a:off x="409525" y="253215"/>
            <a:ext cx="13654" cy="191399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23212" y="283695"/>
            <a:ext cx="0" cy="143256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0960" y="640080"/>
            <a:ext cx="1554480" cy="1524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0" y="515302"/>
            <a:ext cx="2194558" cy="39204"/>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0" nodeType="clickEffect" nodePh="1">
                                  <p:stCondLst>
                                    <p:cond delay="0"/>
                                  </p:stCondLst>
                                  <p:endCondLst>
                                    <p:cond evt="begin" delay="0">
                                      <p:tn val="20"/>
                                    </p:cond>
                                  </p:end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anim calcmode="lin" valueType="num">
                                      <p:cBhvr>
                                        <p:cTn id="23" dur="2000" fill="hold"/>
                                        <p:tgtEl>
                                          <p:spTgt spid="10"/>
                                        </p:tgtEl>
                                        <p:attrNameLst>
                                          <p:attrName>ppt_w</p:attrName>
                                        </p:attrNameLst>
                                      </p:cBhvr>
                                      <p:tavLst>
                                        <p:tav tm="0" fmla="#ppt_w*sin(2.5*pi*$)">
                                          <p:val>
                                            <p:fltVal val="0"/>
                                          </p:val>
                                        </p:tav>
                                        <p:tav tm="100000">
                                          <p:val>
                                            <p:fltVal val="1"/>
                                          </p:val>
                                        </p:tav>
                                      </p:tavLst>
                                    </p:anim>
                                    <p:anim calcmode="lin" valueType="num">
                                      <p:cBhvr>
                                        <p:cTn id="24"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êm bao thấy sao trên trời là điềm báo lành hay d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4724"/>
            <a:ext cx="12192001" cy="68927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46836" y="1005197"/>
            <a:ext cx="10032746" cy="1015663"/>
          </a:xfrm>
          <a:prstGeom prst="rect">
            <a:avLst/>
          </a:prstGeom>
          <a:noFill/>
        </p:spPr>
        <p:txBody>
          <a:bodyPr wrap="none" rtlCol="0">
            <a:spAutoFit/>
          </a:bodyPr>
          <a:lstStyle/>
          <a:p>
            <a:r>
              <a:rPr lang="en-US" sz="6000" b="1" dirty="0">
                <a:solidFill>
                  <a:schemeClr val="bg1"/>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NHỮNG NGÔI SAO XA XÔI</a:t>
            </a:r>
          </a:p>
        </p:txBody>
      </p:sp>
      <p:sp>
        <p:nvSpPr>
          <p:cNvPr id="5" name="TextBox 4"/>
          <p:cNvSpPr txBox="1"/>
          <p:nvPr/>
        </p:nvSpPr>
        <p:spPr>
          <a:xfrm>
            <a:off x="8293389" y="2339372"/>
            <a:ext cx="3214341" cy="584775"/>
          </a:xfrm>
          <a:prstGeom prst="rect">
            <a:avLst/>
          </a:prstGeom>
          <a:noFill/>
        </p:spPr>
        <p:txBody>
          <a:bodyPr wrap="none" rtlCol="0">
            <a:spAutoFit/>
          </a:bodyPr>
          <a:lstStyle/>
          <a:p>
            <a:r>
              <a:rPr lang="en-US" sz="3200"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dirty="0" err="1">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Lê</a:t>
            </a:r>
            <a:r>
              <a:rPr lang="en-US" sz="3200"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Minh </a:t>
            </a:r>
            <a:r>
              <a:rPr lang="en-US" sz="3200" dirty="0" err="1">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Khuê</a:t>
            </a:r>
            <a:r>
              <a:rPr lang="en-US" sz="3200"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p>
        </p:txBody>
      </p:sp>
    </p:spTree>
    <p:extLst>
      <p:ext uri="{BB962C8B-B14F-4D97-AF65-F5344CB8AC3E}">
        <p14:creationId xmlns:p14="http://schemas.microsoft.com/office/powerpoint/2010/main" val="3318022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99213" y="331076"/>
            <a:ext cx="10573384" cy="5700121"/>
          </a:xfrm>
          <a:prstGeom prst="roundRect">
            <a:avLst>
              <a:gd name="adj" fmla="val 1654"/>
            </a:avLst>
          </a:prstGeom>
          <a:noFill/>
          <a:ln w="3810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523" tIns="22823" rIns="45523" bIns="22823" rtlCol="0" anchor="ctr"/>
          <a:lstStyle/>
          <a:p>
            <a:pPr algn="ctr" defTabSz="1079794"/>
            <a:endParaRPr lang="en-US" sz="2400" i="1">
              <a:solidFill>
                <a:prstClr val="white"/>
              </a:solidFill>
              <a:latin typeface="Times New Roman" pitchFamily="18" charset="0"/>
              <a:cs typeface="Times New Roman" pitchFamily="18" charset="0"/>
            </a:endParaRPr>
          </a:p>
        </p:txBody>
      </p:sp>
      <p:grpSp>
        <p:nvGrpSpPr>
          <p:cNvPr id="6" name="Group 5"/>
          <p:cNvGrpSpPr/>
          <p:nvPr/>
        </p:nvGrpSpPr>
        <p:grpSpPr>
          <a:xfrm>
            <a:off x="815543" y="1316932"/>
            <a:ext cx="8160876" cy="497825"/>
            <a:chOff x="2840539" y="3818711"/>
            <a:chExt cx="16323874" cy="995648"/>
          </a:xfrm>
        </p:grpSpPr>
        <p:sp>
          <p:nvSpPr>
            <p:cNvPr id="7"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1867" i="1">
                <a:solidFill>
                  <a:prstClr val="white"/>
                </a:solidFill>
                <a:latin typeface="Times New Roman" pitchFamily="18" charset="0"/>
                <a:cs typeface="Times New Roman" pitchFamily="18" charset="0"/>
              </a:endParaRPr>
            </a:p>
          </p:txBody>
        </p:sp>
        <p:grpSp>
          <p:nvGrpSpPr>
            <p:cNvPr id="8" name="Group 7"/>
            <p:cNvGrpSpPr/>
            <p:nvPr/>
          </p:nvGrpSpPr>
          <p:grpSpPr>
            <a:xfrm>
              <a:off x="2840539" y="3886200"/>
              <a:ext cx="16323874" cy="928159"/>
              <a:chOff x="2840539" y="3733800"/>
              <a:chExt cx="16323874" cy="928159"/>
            </a:xfrm>
          </p:grpSpPr>
          <p:sp>
            <p:nvSpPr>
              <p:cNvPr id="9" name="Round Same Side Corner Rectangle 8"/>
              <p:cNvSpPr/>
              <p:nvPr/>
            </p:nvSpPr>
            <p:spPr>
              <a:xfrm rot="5400000">
                <a:off x="10639132" y="-3994836"/>
                <a:ext cx="731518" cy="16319045"/>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2400" i="1">
                  <a:solidFill>
                    <a:prstClr val="white"/>
                  </a:solidFill>
                  <a:latin typeface="Times New Roman" pitchFamily="18" charset="0"/>
                  <a:cs typeface="Times New Roman" pitchFamily="18" charset="0"/>
                </a:endParaRPr>
              </a:p>
            </p:txBody>
          </p:sp>
          <p:sp>
            <p:nvSpPr>
              <p:cNvPr id="10" name="Rectangle 9"/>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2400" i="1">
                  <a:solidFill>
                    <a:prstClr val="white"/>
                  </a:solidFill>
                  <a:latin typeface="Times New Roman" pitchFamily="18" charset="0"/>
                  <a:cs typeface="Times New Roman" pitchFamily="18" charset="0"/>
                </a:endParaRPr>
              </a:p>
            </p:txBody>
          </p:sp>
          <p:sp>
            <p:nvSpPr>
              <p:cNvPr id="11" name="Rectangle 10"/>
              <p:cNvSpPr/>
              <p:nvPr/>
            </p:nvSpPr>
            <p:spPr>
              <a:xfrm>
                <a:off x="4460662" y="3738630"/>
                <a:ext cx="5640739" cy="923329"/>
              </a:xfrm>
              <a:prstGeom prst="rect">
                <a:avLst/>
              </a:prstGeom>
            </p:spPr>
            <p:txBody>
              <a:bodyPr wrap="none">
                <a:spAutoFit/>
              </a:bodyPr>
              <a:lstStyle/>
              <a:p>
                <a:pPr defTabSz="453459">
                  <a:spcBef>
                    <a:spcPts val="600"/>
                  </a:spcBef>
                  <a:defRPr/>
                </a:pPr>
                <a:r>
                  <a:rPr lang="en-US" sz="2400" b="1" i="1" kern="0">
                    <a:solidFill>
                      <a:prstClr val="white"/>
                    </a:solidFill>
                    <a:latin typeface="Times New Roman" pitchFamily="18" charset="0"/>
                    <a:cs typeface="Times New Roman" pitchFamily="18" charset="0"/>
                  </a:rPr>
                  <a:t>TÌM HIỂU CHUNG</a:t>
                </a:r>
                <a:endParaRPr lang="en-US" sz="2400" i="1" kern="0">
                  <a:solidFill>
                    <a:prstClr val="white"/>
                  </a:solidFill>
                  <a:latin typeface="Times New Roman" pitchFamily="18" charset="0"/>
                  <a:cs typeface="Times New Roman" pitchFamily="18" charset="0"/>
                </a:endParaRPr>
              </a:p>
            </p:txBody>
          </p:sp>
          <p:sp>
            <p:nvSpPr>
              <p:cNvPr id="12" name="TextBox 11"/>
              <p:cNvSpPr txBox="1"/>
              <p:nvPr/>
            </p:nvSpPr>
            <p:spPr>
              <a:xfrm>
                <a:off x="3294764" y="3733800"/>
                <a:ext cx="609863" cy="923329"/>
              </a:xfrm>
              <a:prstGeom prst="rect">
                <a:avLst/>
              </a:prstGeom>
              <a:noFill/>
            </p:spPr>
            <p:txBody>
              <a:bodyPr wrap="none" rtlCol="0">
                <a:spAutoFit/>
              </a:bodyPr>
              <a:lstStyle/>
              <a:p>
                <a:pPr algn="ctr" defTabSz="1079794"/>
                <a:r>
                  <a:rPr lang="en-US" sz="2400" b="1" i="1">
                    <a:solidFill>
                      <a:prstClr val="white"/>
                    </a:solidFill>
                    <a:latin typeface="Times New Roman" pitchFamily="18" charset="0"/>
                    <a:ea typeface="Tahoma" panose="020B0604030504040204" pitchFamily="34" charset="0"/>
                    <a:cs typeface="Times New Roman" pitchFamily="18" charset="0"/>
                  </a:rPr>
                  <a:t>I</a:t>
                </a:r>
              </a:p>
            </p:txBody>
          </p:sp>
        </p:grpSp>
      </p:grpSp>
      <p:grpSp>
        <p:nvGrpSpPr>
          <p:cNvPr id="13" name="Group 12"/>
          <p:cNvGrpSpPr/>
          <p:nvPr/>
        </p:nvGrpSpPr>
        <p:grpSpPr>
          <a:xfrm>
            <a:off x="898327" y="2655035"/>
            <a:ext cx="8160876" cy="509050"/>
            <a:chOff x="2840539" y="3818711"/>
            <a:chExt cx="16323882" cy="1018070"/>
          </a:xfrm>
        </p:grpSpPr>
        <p:sp>
          <p:nvSpPr>
            <p:cNvPr id="14"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1867" i="1">
                <a:solidFill>
                  <a:prstClr val="white"/>
                </a:solidFill>
                <a:latin typeface="Times New Roman" pitchFamily="18" charset="0"/>
                <a:cs typeface="Times New Roman" pitchFamily="18" charset="0"/>
              </a:endParaRPr>
            </a:p>
          </p:txBody>
        </p:sp>
        <p:grpSp>
          <p:nvGrpSpPr>
            <p:cNvPr id="15" name="Group 14"/>
            <p:cNvGrpSpPr/>
            <p:nvPr/>
          </p:nvGrpSpPr>
          <p:grpSpPr>
            <a:xfrm>
              <a:off x="2840539" y="3886200"/>
              <a:ext cx="16323882" cy="950581"/>
              <a:chOff x="2840539" y="3733800"/>
              <a:chExt cx="16323882" cy="950581"/>
            </a:xfrm>
          </p:grpSpPr>
          <p:sp>
            <p:nvSpPr>
              <p:cNvPr id="16" name="Round Same Side Corner Rectangle 15"/>
              <p:cNvSpPr/>
              <p:nvPr/>
            </p:nvSpPr>
            <p:spPr>
              <a:xfrm rot="5400000">
                <a:off x="10639135" y="-3994842"/>
                <a:ext cx="731518" cy="16319054"/>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2400" i="1">
                  <a:solidFill>
                    <a:prstClr val="white"/>
                  </a:solidFill>
                  <a:latin typeface="Times New Roman" pitchFamily="18" charset="0"/>
                  <a:cs typeface="Times New Roman" pitchFamily="18" charset="0"/>
                </a:endParaRPr>
              </a:p>
            </p:txBody>
          </p:sp>
          <p:sp>
            <p:nvSpPr>
              <p:cNvPr id="17" name="Rectangle 16"/>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2400" i="1">
                  <a:solidFill>
                    <a:prstClr val="white"/>
                  </a:solidFill>
                  <a:latin typeface="Times New Roman" pitchFamily="18" charset="0"/>
                  <a:cs typeface="Times New Roman" pitchFamily="18" charset="0"/>
                </a:endParaRPr>
              </a:p>
            </p:txBody>
          </p:sp>
          <p:sp>
            <p:nvSpPr>
              <p:cNvPr id="18" name="Rectangle 17"/>
              <p:cNvSpPr/>
              <p:nvPr/>
            </p:nvSpPr>
            <p:spPr>
              <a:xfrm>
                <a:off x="4460660" y="3761079"/>
                <a:ext cx="14703761" cy="923302"/>
              </a:xfrm>
              <a:prstGeom prst="rect">
                <a:avLst/>
              </a:prstGeom>
            </p:spPr>
            <p:txBody>
              <a:bodyPr wrap="square">
                <a:spAutoFit/>
              </a:bodyPr>
              <a:lstStyle/>
              <a:p>
                <a:pPr defTabSz="453459">
                  <a:spcBef>
                    <a:spcPts val="600"/>
                  </a:spcBef>
                  <a:defRPr/>
                </a:pPr>
                <a:r>
                  <a:rPr lang="en-US" sz="2400" b="1" i="1" kern="0">
                    <a:solidFill>
                      <a:prstClr val="white"/>
                    </a:solidFill>
                    <a:latin typeface="Times New Roman" pitchFamily="18" charset="0"/>
                    <a:cs typeface="Times New Roman" pitchFamily="18" charset="0"/>
                  </a:rPr>
                  <a:t>TÌM HIỂU VĂN BẢN</a:t>
                </a:r>
                <a:endParaRPr lang="en-US" sz="2400" i="1" kern="0">
                  <a:solidFill>
                    <a:prstClr val="white"/>
                  </a:solidFill>
                  <a:latin typeface="Times New Roman" pitchFamily="18" charset="0"/>
                  <a:cs typeface="Times New Roman" pitchFamily="18" charset="0"/>
                </a:endParaRPr>
              </a:p>
            </p:txBody>
          </p:sp>
          <p:sp>
            <p:nvSpPr>
              <p:cNvPr id="19" name="TextBox 18"/>
              <p:cNvSpPr txBox="1"/>
              <p:nvPr/>
            </p:nvSpPr>
            <p:spPr>
              <a:xfrm>
                <a:off x="3174525" y="3733800"/>
                <a:ext cx="850343" cy="923302"/>
              </a:xfrm>
              <a:prstGeom prst="rect">
                <a:avLst/>
              </a:prstGeom>
              <a:noFill/>
            </p:spPr>
            <p:txBody>
              <a:bodyPr wrap="none" rtlCol="0">
                <a:spAutoFit/>
              </a:bodyPr>
              <a:lstStyle/>
              <a:p>
                <a:pPr algn="ctr" defTabSz="1079794"/>
                <a:r>
                  <a:rPr lang="en-US" sz="2400" b="1" i="1">
                    <a:solidFill>
                      <a:prstClr val="white"/>
                    </a:solidFill>
                    <a:latin typeface="Times New Roman" pitchFamily="18" charset="0"/>
                    <a:ea typeface="Tahoma" panose="020B0604030504040204" pitchFamily="34" charset="0"/>
                    <a:cs typeface="Times New Roman" pitchFamily="18" charset="0"/>
                  </a:rPr>
                  <a:t>II</a:t>
                </a:r>
              </a:p>
            </p:txBody>
          </p:sp>
        </p:grpSp>
      </p:grpSp>
      <p:grpSp>
        <p:nvGrpSpPr>
          <p:cNvPr id="20" name="Group 19"/>
          <p:cNvGrpSpPr/>
          <p:nvPr/>
        </p:nvGrpSpPr>
        <p:grpSpPr>
          <a:xfrm>
            <a:off x="815558" y="4197084"/>
            <a:ext cx="8160860" cy="575963"/>
            <a:chOff x="2840539" y="3818711"/>
            <a:chExt cx="16323842" cy="1007552"/>
          </a:xfrm>
        </p:grpSpPr>
        <p:sp>
          <p:nvSpPr>
            <p:cNvPr id="21"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1867" i="1">
                <a:solidFill>
                  <a:prstClr val="white"/>
                </a:solidFill>
                <a:latin typeface="Times New Roman" pitchFamily="18" charset="0"/>
                <a:cs typeface="Times New Roman" pitchFamily="18" charset="0"/>
              </a:endParaRPr>
            </a:p>
          </p:txBody>
        </p:sp>
        <p:grpSp>
          <p:nvGrpSpPr>
            <p:cNvPr id="22" name="Group 21"/>
            <p:cNvGrpSpPr/>
            <p:nvPr/>
          </p:nvGrpSpPr>
          <p:grpSpPr>
            <a:xfrm>
              <a:off x="2840539" y="3951329"/>
              <a:ext cx="16323842" cy="874934"/>
              <a:chOff x="2840539" y="3798929"/>
              <a:chExt cx="16323842" cy="874934"/>
            </a:xfrm>
          </p:grpSpPr>
          <p:sp>
            <p:nvSpPr>
              <p:cNvPr id="23" name="Round Same Side Corner Rectangle 22"/>
              <p:cNvSpPr/>
              <p:nvPr/>
            </p:nvSpPr>
            <p:spPr>
              <a:xfrm rot="5400000">
                <a:off x="10639117" y="-3994814"/>
                <a:ext cx="731522" cy="16319007"/>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2400" i="1">
                  <a:solidFill>
                    <a:prstClr val="white"/>
                  </a:solidFill>
                  <a:latin typeface="Times New Roman" pitchFamily="18" charset="0"/>
                  <a:cs typeface="Times New Roman" pitchFamily="18" charset="0"/>
                </a:endParaRPr>
              </a:p>
            </p:txBody>
          </p:sp>
          <p:sp>
            <p:nvSpPr>
              <p:cNvPr id="24" name="Rectangle 23"/>
              <p:cNvSpPr/>
              <p:nvPr/>
            </p:nvSpPr>
            <p:spPr>
              <a:xfrm>
                <a:off x="2840539" y="3801289"/>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9794"/>
                <a:endParaRPr lang="en-US" sz="2400" i="1">
                  <a:solidFill>
                    <a:prstClr val="white"/>
                  </a:solidFill>
                  <a:latin typeface="Times New Roman" pitchFamily="18" charset="0"/>
                  <a:cs typeface="Times New Roman" pitchFamily="18" charset="0"/>
                </a:endParaRPr>
              </a:p>
            </p:txBody>
          </p:sp>
          <p:sp>
            <p:nvSpPr>
              <p:cNvPr id="25" name="Rectangle 24"/>
              <p:cNvSpPr/>
              <p:nvPr/>
            </p:nvSpPr>
            <p:spPr>
              <a:xfrm>
                <a:off x="4460662" y="3866256"/>
                <a:ext cx="3431514" cy="807607"/>
              </a:xfrm>
              <a:prstGeom prst="rect">
                <a:avLst/>
              </a:prstGeom>
            </p:spPr>
            <p:txBody>
              <a:bodyPr wrap="none">
                <a:spAutoFit/>
              </a:bodyPr>
              <a:lstStyle/>
              <a:p>
                <a:pPr defTabSz="453459">
                  <a:spcBef>
                    <a:spcPts val="600"/>
                  </a:spcBef>
                  <a:defRPr/>
                </a:pPr>
                <a:r>
                  <a:rPr lang="en-US" sz="2400" b="1" i="1" kern="0">
                    <a:solidFill>
                      <a:prstClr val="white"/>
                    </a:solidFill>
                    <a:latin typeface="Times New Roman" pitchFamily="18" charset="0"/>
                    <a:cs typeface="Times New Roman" pitchFamily="18" charset="0"/>
                  </a:rPr>
                  <a:t>TỔNG KẾT</a:t>
                </a:r>
                <a:endParaRPr lang="en-US" sz="2400" i="1" kern="0">
                  <a:solidFill>
                    <a:prstClr val="white"/>
                  </a:solidFill>
                  <a:latin typeface="Times New Roman" pitchFamily="18" charset="0"/>
                  <a:cs typeface="Times New Roman" pitchFamily="18" charset="0"/>
                </a:endParaRPr>
              </a:p>
            </p:txBody>
          </p:sp>
          <p:sp>
            <p:nvSpPr>
              <p:cNvPr id="26" name="TextBox 25"/>
              <p:cNvSpPr txBox="1"/>
              <p:nvPr/>
            </p:nvSpPr>
            <p:spPr>
              <a:xfrm>
                <a:off x="3054205" y="3829962"/>
                <a:ext cx="1090826" cy="807607"/>
              </a:xfrm>
              <a:prstGeom prst="rect">
                <a:avLst/>
              </a:prstGeom>
              <a:noFill/>
            </p:spPr>
            <p:txBody>
              <a:bodyPr wrap="none" rtlCol="0">
                <a:spAutoFit/>
              </a:bodyPr>
              <a:lstStyle/>
              <a:p>
                <a:pPr algn="ctr" defTabSz="1079794"/>
                <a:r>
                  <a:rPr lang="en-US" sz="2400" b="1" i="1">
                    <a:solidFill>
                      <a:prstClr val="white"/>
                    </a:solidFill>
                    <a:latin typeface="Times New Roman" pitchFamily="18" charset="0"/>
                    <a:ea typeface="Tahoma" panose="020B0604030504040204" pitchFamily="34" charset="0"/>
                    <a:cs typeface="Times New Roman" pitchFamily="18" charset="0"/>
                  </a:rPr>
                  <a:t>III</a:t>
                </a:r>
              </a:p>
            </p:txBody>
          </p:sp>
        </p:grpSp>
      </p:grpSp>
      <p:sp>
        <p:nvSpPr>
          <p:cNvPr id="27" name="Rectangle 26"/>
          <p:cNvSpPr/>
          <p:nvPr/>
        </p:nvSpPr>
        <p:spPr>
          <a:xfrm>
            <a:off x="1230679" y="1811905"/>
            <a:ext cx="5261039" cy="784756"/>
          </a:xfrm>
          <a:prstGeom prst="rect">
            <a:avLst/>
          </a:prstGeom>
        </p:spPr>
        <p:txBody>
          <a:bodyPr wrap="square" lIns="45523" tIns="22823" rIns="45523" bIns="22823">
            <a:spAutoFit/>
          </a:bodyPr>
          <a:lstStyle/>
          <a:p>
            <a:pPr marL="368468" indent="-368468" defTabSz="1079794">
              <a:buFont typeface="+mj-lt"/>
              <a:buAutoNum type="arabicPeriod"/>
            </a:pPr>
            <a:r>
              <a:rPr lang="en-US" sz="2400" b="1" i="1" dirty="0">
                <a:solidFill>
                  <a:prstClr val="black"/>
                </a:solidFill>
                <a:latin typeface="Times New Roman" pitchFamily="18" charset="0"/>
                <a:cs typeface="Times New Roman" pitchFamily="18" charset="0"/>
              </a:rPr>
              <a:t>T</a:t>
            </a:r>
            <a:r>
              <a:rPr lang="vi-VN" sz="2400" b="1" i="1" dirty="0">
                <a:solidFill>
                  <a:prstClr val="black"/>
                </a:solidFill>
                <a:latin typeface="Times New Roman" pitchFamily="18" charset="0"/>
                <a:cs typeface="Times New Roman" pitchFamily="18" charset="0"/>
              </a:rPr>
              <a:t>ác giả</a:t>
            </a:r>
          </a:p>
          <a:p>
            <a:pPr marL="368468" indent="-368468" defTabSz="1079794">
              <a:buFont typeface="+mj-lt"/>
              <a:buAutoNum type="arabicPeriod"/>
            </a:pPr>
            <a:r>
              <a:rPr lang="vi-VN" sz="2400" b="1" i="1" dirty="0">
                <a:solidFill>
                  <a:prstClr val="black"/>
                </a:solidFill>
                <a:latin typeface="Times New Roman" pitchFamily="18" charset="0"/>
                <a:cs typeface="Times New Roman" pitchFamily="18" charset="0"/>
              </a:rPr>
              <a:t>Tác phẩm</a:t>
            </a:r>
          </a:p>
        </p:txBody>
      </p:sp>
      <p:sp>
        <p:nvSpPr>
          <p:cNvPr id="28" name="Rectangle 27"/>
          <p:cNvSpPr/>
          <p:nvPr/>
        </p:nvSpPr>
        <p:spPr>
          <a:xfrm>
            <a:off x="1158564" y="4768695"/>
            <a:ext cx="2695945" cy="738589"/>
          </a:xfrm>
          <a:prstGeom prst="rect">
            <a:avLst/>
          </a:prstGeom>
        </p:spPr>
        <p:txBody>
          <a:bodyPr wrap="square" lIns="45523" tIns="22823" rIns="45523" bIns="22823">
            <a:spAutoFit/>
          </a:bodyPr>
          <a:lstStyle/>
          <a:p>
            <a:pPr marL="0" lvl="1" indent="-368468" defTabSz="1079794">
              <a:lnSpc>
                <a:spcPts val="2743"/>
              </a:lnSpc>
              <a:buFont typeface="+mj-lt"/>
              <a:buAutoNum type="arabicPeriod"/>
            </a:pPr>
            <a:r>
              <a:rPr lang="en-US" sz="2400" b="1" i="1" err="1">
                <a:solidFill>
                  <a:prstClr val="black">
                    <a:lumMod val="95000"/>
                    <a:lumOff val="5000"/>
                  </a:prstClr>
                </a:solidFill>
                <a:latin typeface="Times New Roman" pitchFamily="18" charset="0"/>
                <a:cs typeface="Times New Roman" pitchFamily="18" charset="0"/>
              </a:rPr>
              <a:t>Nội</a:t>
            </a:r>
            <a:r>
              <a:rPr lang="en-US" sz="2400" b="1" i="1">
                <a:solidFill>
                  <a:prstClr val="black">
                    <a:lumMod val="95000"/>
                    <a:lumOff val="5000"/>
                  </a:prstClr>
                </a:solidFill>
                <a:latin typeface="Times New Roman" pitchFamily="18" charset="0"/>
                <a:cs typeface="Times New Roman" pitchFamily="18" charset="0"/>
              </a:rPr>
              <a:t> dung</a:t>
            </a:r>
          </a:p>
          <a:p>
            <a:pPr marL="0" lvl="1" indent="-368468" defTabSz="1079794">
              <a:lnSpc>
                <a:spcPts val="2743"/>
              </a:lnSpc>
              <a:buFont typeface="+mj-lt"/>
              <a:buAutoNum type="arabicPeriod"/>
            </a:pPr>
            <a:r>
              <a:rPr lang="en-US" sz="2400" b="1" i="1" err="1">
                <a:solidFill>
                  <a:prstClr val="black">
                    <a:lumMod val="95000"/>
                    <a:lumOff val="5000"/>
                  </a:prstClr>
                </a:solidFill>
                <a:latin typeface="Times New Roman" pitchFamily="18" charset="0"/>
                <a:cs typeface="Times New Roman" pitchFamily="18" charset="0"/>
              </a:rPr>
              <a:t>Nghệ</a:t>
            </a:r>
            <a:r>
              <a:rPr lang="en-US" sz="2400" b="1" i="1">
                <a:solidFill>
                  <a:prstClr val="black">
                    <a:lumMod val="95000"/>
                    <a:lumOff val="5000"/>
                  </a:prstClr>
                </a:solidFill>
                <a:latin typeface="Times New Roman" pitchFamily="18" charset="0"/>
                <a:cs typeface="Times New Roman" pitchFamily="18" charset="0"/>
              </a:rPr>
              <a:t> </a:t>
            </a:r>
            <a:r>
              <a:rPr lang="en-US" sz="2400" b="1" i="1" err="1">
                <a:solidFill>
                  <a:prstClr val="black">
                    <a:lumMod val="95000"/>
                    <a:lumOff val="5000"/>
                  </a:prstClr>
                </a:solidFill>
                <a:latin typeface="Times New Roman" pitchFamily="18" charset="0"/>
                <a:cs typeface="Times New Roman" pitchFamily="18" charset="0"/>
              </a:rPr>
              <a:t>thuật</a:t>
            </a:r>
            <a:endParaRPr lang="en-US" sz="2400" b="1" i="1">
              <a:solidFill>
                <a:prstClr val="black">
                  <a:lumMod val="95000"/>
                  <a:lumOff val="5000"/>
                </a:prstClr>
              </a:solidFill>
              <a:latin typeface="Times New Roman" pitchFamily="18" charset="0"/>
              <a:cs typeface="Times New Roman" pitchFamily="18" charset="0"/>
            </a:endParaRPr>
          </a:p>
        </p:txBody>
      </p:sp>
      <p:sp>
        <p:nvSpPr>
          <p:cNvPr id="29" name="Rectangle 28"/>
          <p:cNvSpPr/>
          <p:nvPr/>
        </p:nvSpPr>
        <p:spPr>
          <a:xfrm>
            <a:off x="1120171" y="3660605"/>
            <a:ext cx="7243528" cy="366692"/>
          </a:xfrm>
          <a:prstGeom prst="rect">
            <a:avLst/>
          </a:prstGeom>
        </p:spPr>
        <p:txBody>
          <a:bodyPr wrap="square" lIns="45523" tIns="22823" rIns="45523" bIns="22823">
            <a:spAutoFit/>
          </a:bodyPr>
          <a:lstStyle/>
          <a:p>
            <a:pPr marL="0" lvl="1" indent="-368468" defTabSz="1079794">
              <a:lnSpc>
                <a:spcPts val="2500"/>
              </a:lnSpc>
            </a:pPr>
            <a:r>
              <a:rPr lang="en-US" sz="2400" b="1" i="1">
                <a:solidFill>
                  <a:prstClr val="black">
                    <a:lumMod val="95000"/>
                    <a:lumOff val="5000"/>
                  </a:prstClr>
                </a:solidFill>
                <a:latin typeface="Times New Roman" pitchFamily="18" charset="0"/>
                <a:cs typeface="Times New Roman" pitchFamily="18" charset="0"/>
              </a:rPr>
              <a:t>2. Hình ảnh những cô gái thanh niên xung phong</a:t>
            </a:r>
          </a:p>
        </p:txBody>
      </p:sp>
      <p:sp>
        <p:nvSpPr>
          <p:cNvPr id="30" name="Rectangle 29"/>
          <p:cNvSpPr/>
          <p:nvPr/>
        </p:nvSpPr>
        <p:spPr>
          <a:xfrm>
            <a:off x="1120171" y="3241713"/>
            <a:ext cx="7243528" cy="366692"/>
          </a:xfrm>
          <a:prstGeom prst="rect">
            <a:avLst/>
          </a:prstGeom>
        </p:spPr>
        <p:txBody>
          <a:bodyPr wrap="square" lIns="45523" tIns="22823" rIns="45523" bIns="22823">
            <a:spAutoFit/>
          </a:bodyPr>
          <a:lstStyle/>
          <a:p>
            <a:pPr marL="0" lvl="1" indent="-368468" defTabSz="1079794">
              <a:lnSpc>
                <a:spcPts val="2500"/>
              </a:lnSpc>
              <a:buFont typeface="+mj-lt"/>
              <a:buAutoNum type="arabicPeriod"/>
            </a:pPr>
            <a:r>
              <a:rPr lang="en-US" sz="2400" b="1" i="1" dirty="0" err="1">
                <a:solidFill>
                  <a:prstClr val="black">
                    <a:lumMod val="95000"/>
                    <a:lumOff val="5000"/>
                  </a:prstClr>
                </a:solidFill>
                <a:latin typeface="Times New Roman" pitchFamily="18" charset="0"/>
                <a:cs typeface="Times New Roman" pitchFamily="18" charset="0"/>
              </a:rPr>
              <a:t>Không</a:t>
            </a:r>
            <a:r>
              <a:rPr lang="en-US" sz="2400" b="1" i="1" dirty="0">
                <a:solidFill>
                  <a:prstClr val="black">
                    <a:lumMod val="95000"/>
                    <a:lumOff val="5000"/>
                  </a:prstClr>
                </a:solidFill>
                <a:latin typeface="Times New Roman" pitchFamily="18" charset="0"/>
                <a:cs typeface="Times New Roman" pitchFamily="18" charset="0"/>
              </a:rPr>
              <a:t> </a:t>
            </a:r>
            <a:r>
              <a:rPr lang="en-US" sz="2400" b="1" i="1" dirty="0" err="1">
                <a:solidFill>
                  <a:prstClr val="black">
                    <a:lumMod val="95000"/>
                    <a:lumOff val="5000"/>
                  </a:prstClr>
                </a:solidFill>
                <a:latin typeface="Times New Roman" pitchFamily="18" charset="0"/>
                <a:cs typeface="Times New Roman" pitchFamily="18" charset="0"/>
              </a:rPr>
              <a:t>gian</a:t>
            </a:r>
            <a:r>
              <a:rPr lang="en-US" sz="2400" b="1" i="1" dirty="0">
                <a:solidFill>
                  <a:prstClr val="black">
                    <a:lumMod val="95000"/>
                    <a:lumOff val="5000"/>
                  </a:prstClr>
                </a:solidFill>
                <a:latin typeface="Times New Roman" pitchFamily="18" charset="0"/>
                <a:cs typeface="Times New Roman" pitchFamily="18" charset="0"/>
              </a:rPr>
              <a:t>, </a:t>
            </a:r>
            <a:r>
              <a:rPr lang="en-US" sz="2400" b="1" i="1" dirty="0" err="1">
                <a:solidFill>
                  <a:prstClr val="black">
                    <a:lumMod val="95000"/>
                    <a:lumOff val="5000"/>
                  </a:prstClr>
                </a:solidFill>
                <a:latin typeface="Times New Roman" pitchFamily="18" charset="0"/>
                <a:cs typeface="Times New Roman" pitchFamily="18" charset="0"/>
              </a:rPr>
              <a:t>thời</a:t>
            </a:r>
            <a:r>
              <a:rPr lang="en-US" sz="2400" b="1" i="1" dirty="0">
                <a:solidFill>
                  <a:prstClr val="black">
                    <a:lumMod val="95000"/>
                    <a:lumOff val="5000"/>
                  </a:prstClr>
                </a:solidFill>
                <a:latin typeface="Times New Roman" pitchFamily="18" charset="0"/>
                <a:cs typeface="Times New Roman" pitchFamily="18" charset="0"/>
              </a:rPr>
              <a:t> </a:t>
            </a:r>
            <a:r>
              <a:rPr lang="en-US" sz="2400" b="1" i="1" dirty="0" err="1">
                <a:solidFill>
                  <a:prstClr val="black">
                    <a:lumMod val="95000"/>
                    <a:lumOff val="5000"/>
                  </a:prstClr>
                </a:solidFill>
                <a:latin typeface="Times New Roman" pitchFamily="18" charset="0"/>
                <a:cs typeface="Times New Roman" pitchFamily="18" charset="0"/>
              </a:rPr>
              <a:t>gian</a:t>
            </a:r>
            <a:endParaRPr lang="en-US" sz="2400" b="1" i="1" dirty="0">
              <a:solidFill>
                <a:prstClr val="black">
                  <a:lumMod val="95000"/>
                  <a:lumOff val="5000"/>
                </a:prstClr>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2C312E4A-60C5-D4D2-2527-E96FB0BEF517}"/>
              </a:ext>
            </a:extLst>
          </p:cNvPr>
          <p:cNvSpPr txBox="1"/>
          <p:nvPr/>
        </p:nvSpPr>
        <p:spPr>
          <a:xfrm>
            <a:off x="3672477" y="456527"/>
            <a:ext cx="6076969" cy="954107"/>
          </a:xfrm>
          <a:prstGeom prst="rect">
            <a:avLst/>
          </a:prstGeom>
          <a:noFill/>
        </p:spPr>
        <p:txBody>
          <a:bodyPr wrap="square" rtlCol="0">
            <a:spAutoFit/>
          </a:bodyPr>
          <a:lstStyle/>
          <a:p>
            <a:r>
              <a:rPr lang="en-US" sz="2800" b="1" dirty="0">
                <a:solidFill>
                  <a:schemeClr val="accent2"/>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NHỮNG NGÔI SAO XA XÔI</a:t>
            </a:r>
          </a:p>
          <a:p>
            <a:r>
              <a:rPr lang="en-US" sz="2800" b="1" dirty="0">
                <a:solidFill>
                  <a:schemeClr val="accent2"/>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                          Lê Minh </a:t>
            </a:r>
            <a:r>
              <a:rPr lang="en-US" sz="2800" b="1" dirty="0" err="1">
                <a:solidFill>
                  <a:schemeClr val="accent2"/>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Khuê</a:t>
            </a:r>
            <a:endParaRPr lang="en-US" sz="2800" b="1" dirty="0">
              <a:solidFill>
                <a:schemeClr val="accent2"/>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537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Nhà văn Lê Minh Khuê: Những trang văn thản nhiên giông bã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355" y="2538577"/>
            <a:ext cx="3989621" cy="35094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225226"/>
            <a:ext cx="4782487"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TÌM HIỂU CHUNG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Tác</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giả</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4531129" y="304624"/>
            <a:ext cx="437209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PHIẾU HỌC TẬP SỐ 1</a:t>
            </a:r>
          </a:p>
        </p:txBody>
      </p:sp>
      <p:sp>
        <p:nvSpPr>
          <p:cNvPr id="3" name="Pentagon 2"/>
          <p:cNvSpPr/>
          <p:nvPr/>
        </p:nvSpPr>
        <p:spPr>
          <a:xfrm>
            <a:off x="4972456" y="1616753"/>
            <a:ext cx="5359078" cy="787079"/>
          </a:xfrm>
          <a:prstGeom prst="homePlate">
            <a:avLst/>
          </a:prstGeom>
          <a:solidFill>
            <a:srgbClr val="92D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Tiểu</a:t>
            </a:r>
            <a:r>
              <a:rPr kumimoji="0" lang="en-US" sz="28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Pentagon 6"/>
          <p:cNvSpPr/>
          <p:nvPr/>
        </p:nvSpPr>
        <p:spPr>
          <a:xfrm>
            <a:off x="5412294" y="2612176"/>
            <a:ext cx="5359078" cy="787079"/>
          </a:xfrm>
          <a:prstGeom prst="homePlate">
            <a:avLst/>
          </a:prstGeom>
          <a:solidFill>
            <a:srgbClr val="FFCC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đời</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Pentagon 7"/>
          <p:cNvSpPr/>
          <p:nvPr/>
        </p:nvSpPr>
        <p:spPr>
          <a:xfrm>
            <a:off x="6404659" y="4603022"/>
            <a:ext cx="5359078" cy="787079"/>
          </a:xfrm>
          <a:prstGeom prst="homePlate">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Phong</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cách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nghệ</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Pentagon 8"/>
          <p:cNvSpPr/>
          <p:nvPr/>
        </p:nvSpPr>
        <p:spPr>
          <a:xfrm>
            <a:off x="5872224" y="3607599"/>
            <a:ext cx="5359078" cy="787079"/>
          </a:xfrm>
          <a:prstGeom prst="homePlate">
            <a:avLst/>
          </a:prstGeom>
          <a:solidFill>
            <a:srgbClr val="6699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Pentagon 9"/>
          <p:cNvSpPr/>
          <p:nvPr/>
        </p:nvSpPr>
        <p:spPr>
          <a:xfrm>
            <a:off x="6832922" y="5603622"/>
            <a:ext cx="5359078" cy="787079"/>
          </a:xfrm>
          <a:prstGeom prst="homePlate">
            <a:avLst/>
          </a:prstGeom>
          <a:solidFill>
            <a:schemeClr val="tx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Tác</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phẩm</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tiêu</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biểu</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Diamond 5"/>
          <p:cNvSpPr/>
          <p:nvPr/>
        </p:nvSpPr>
        <p:spPr>
          <a:xfrm>
            <a:off x="3937535" y="1543602"/>
            <a:ext cx="844952" cy="871804"/>
          </a:xfrm>
          <a:prstGeom prst="diamond">
            <a:avLst/>
          </a:prstGeom>
          <a:solidFill>
            <a:srgbClr val="92D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12" name="Diamond 11"/>
          <p:cNvSpPr/>
          <p:nvPr/>
        </p:nvSpPr>
        <p:spPr>
          <a:xfrm>
            <a:off x="4360011" y="2567315"/>
            <a:ext cx="844952" cy="871804"/>
          </a:xfrm>
          <a:prstGeom prst="diamond">
            <a:avLst/>
          </a:prstGeom>
          <a:solidFill>
            <a:srgbClr val="FFCC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sp>
        <p:nvSpPr>
          <p:cNvPr id="13" name="Diamond 12"/>
          <p:cNvSpPr/>
          <p:nvPr/>
        </p:nvSpPr>
        <p:spPr>
          <a:xfrm>
            <a:off x="4782487" y="3615237"/>
            <a:ext cx="844952" cy="871804"/>
          </a:xfrm>
          <a:prstGeom prst="diamond">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sp>
        <p:nvSpPr>
          <p:cNvPr id="14" name="Diamond 13"/>
          <p:cNvSpPr/>
          <p:nvPr/>
        </p:nvSpPr>
        <p:spPr>
          <a:xfrm>
            <a:off x="5299676" y="4560659"/>
            <a:ext cx="844952" cy="871804"/>
          </a:xfrm>
          <a:prstGeom prst="diamond">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sp>
        <p:nvSpPr>
          <p:cNvPr id="15" name="Diamond 14"/>
          <p:cNvSpPr/>
          <p:nvPr/>
        </p:nvSpPr>
        <p:spPr>
          <a:xfrm>
            <a:off x="5872224" y="5598444"/>
            <a:ext cx="844952" cy="871804"/>
          </a:xfrm>
          <a:prstGeom prst="diamond">
            <a:avLst/>
          </a:prstGeom>
          <a:solidFill>
            <a:schemeClr val="tx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5</a:t>
            </a:r>
          </a:p>
        </p:txBody>
      </p:sp>
    </p:spTree>
    <p:extLst>
      <p:ext uri="{BB962C8B-B14F-4D97-AF65-F5344CB8AC3E}">
        <p14:creationId xmlns:p14="http://schemas.microsoft.com/office/powerpoint/2010/main" val="5677446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00"/>
                                        <p:tgtEl>
                                          <p:spTgt spid="1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6"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p63"/>
          <p:cNvSpPr/>
          <p:nvPr/>
        </p:nvSpPr>
        <p:spPr>
          <a:xfrm>
            <a:off x="8360673" y="144474"/>
            <a:ext cx="973200" cy="973600"/>
          </a:xfrm>
          <a:prstGeom prst="ellipse">
            <a:avLst/>
          </a:pr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2" name="Google Shape;1722;p63"/>
          <p:cNvSpPr/>
          <p:nvPr/>
        </p:nvSpPr>
        <p:spPr>
          <a:xfrm>
            <a:off x="9538973" y="144474"/>
            <a:ext cx="973200" cy="973600"/>
          </a:xfrm>
          <a:prstGeom prst="ellipse">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3" name="Google Shape;1723;p63"/>
          <p:cNvSpPr/>
          <p:nvPr/>
        </p:nvSpPr>
        <p:spPr>
          <a:xfrm>
            <a:off x="7059629" y="100632"/>
            <a:ext cx="973200" cy="973600"/>
          </a:xfrm>
          <a:prstGeom prst="ellipse">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4" name="Google Shape;1724;p63"/>
          <p:cNvSpPr txBox="1">
            <a:spLocks noGrp="1"/>
          </p:cNvSpPr>
          <p:nvPr>
            <p:ph type="ctrTitle"/>
          </p:nvPr>
        </p:nvSpPr>
        <p:spPr>
          <a:xfrm>
            <a:off x="69812" y="407210"/>
            <a:ext cx="6004244" cy="851246"/>
          </a:xfrm>
          <a:prstGeom prst="rect">
            <a:avLst/>
          </a:prstGeom>
        </p:spPr>
        <p:txBody>
          <a:bodyPr spcFirstLastPara="1" wrap="square" lIns="121900" tIns="121900" rIns="121900" bIns="121900" anchor="t" anchorCtr="0">
            <a:noAutofit/>
          </a:bodyPr>
          <a:lstStyle/>
          <a:p>
            <a:r>
              <a:rPr lang="en" sz="3600" b="1" dirty="0">
                <a:solidFill>
                  <a:srgbClr val="FF0000"/>
                </a:solidFill>
                <a:latin typeface="Times New Roman" panose="02020603050405020304" pitchFamily="18" charset="0"/>
                <a:cs typeface="Times New Roman" panose="02020603050405020304" pitchFamily="18" charset="0"/>
              </a:rPr>
              <a:t>Tác giả: Lê Minh Khuê</a:t>
            </a:r>
            <a:endParaRPr sz="3600" b="1" dirty="0">
              <a:solidFill>
                <a:srgbClr val="FF0000"/>
              </a:solidFill>
              <a:latin typeface="Times New Roman" panose="02020603050405020304" pitchFamily="18" charset="0"/>
              <a:cs typeface="Times New Roman" panose="02020603050405020304" pitchFamily="18" charset="0"/>
            </a:endParaRPr>
          </a:p>
        </p:txBody>
      </p:sp>
      <p:sp>
        <p:nvSpPr>
          <p:cNvPr id="1727" name="Google Shape;1727;p63"/>
          <p:cNvSpPr/>
          <p:nvPr/>
        </p:nvSpPr>
        <p:spPr>
          <a:xfrm>
            <a:off x="7387473" y="299196"/>
            <a:ext cx="317516" cy="559499"/>
          </a:xfrm>
          <a:custGeom>
            <a:avLst/>
            <a:gdLst/>
            <a:ahLst/>
            <a:cxnLst/>
            <a:rect l="l" t="t" r="r" b="b"/>
            <a:pathLst>
              <a:path w="118476" h="208768" extrusionOk="0">
                <a:moveTo>
                  <a:pt x="82855" y="12232"/>
                </a:moveTo>
                <a:lnTo>
                  <a:pt x="106211" y="12265"/>
                </a:lnTo>
                <a:lnTo>
                  <a:pt x="106211" y="38100"/>
                </a:lnTo>
                <a:lnTo>
                  <a:pt x="91173" y="38100"/>
                </a:lnTo>
                <a:cubicBezTo>
                  <a:pt x="86378" y="38100"/>
                  <a:pt x="79495" y="38655"/>
                  <a:pt x="75157" y="43613"/>
                </a:cubicBezTo>
                <a:cubicBezTo>
                  <a:pt x="71536" y="47690"/>
                  <a:pt x="71079" y="53138"/>
                  <a:pt x="71079" y="57900"/>
                </a:cubicBezTo>
                <a:lnTo>
                  <a:pt x="71079" y="76135"/>
                </a:lnTo>
                <a:cubicBezTo>
                  <a:pt x="71079" y="79886"/>
                  <a:pt x="74080" y="82887"/>
                  <a:pt x="77832" y="82920"/>
                </a:cubicBezTo>
                <a:lnTo>
                  <a:pt x="105036" y="82920"/>
                </a:lnTo>
                <a:lnTo>
                  <a:pt x="105036" y="111005"/>
                </a:lnTo>
                <a:lnTo>
                  <a:pt x="77832" y="111005"/>
                </a:lnTo>
                <a:cubicBezTo>
                  <a:pt x="74080" y="111005"/>
                  <a:pt x="71079" y="114006"/>
                  <a:pt x="71079" y="117758"/>
                </a:cubicBezTo>
                <a:lnTo>
                  <a:pt x="71079" y="196535"/>
                </a:lnTo>
                <a:lnTo>
                  <a:pt x="41852" y="196535"/>
                </a:lnTo>
                <a:lnTo>
                  <a:pt x="41852" y="117758"/>
                </a:lnTo>
                <a:cubicBezTo>
                  <a:pt x="41852" y="114006"/>
                  <a:pt x="38818" y="111005"/>
                  <a:pt x="35099" y="110973"/>
                </a:cubicBezTo>
                <a:lnTo>
                  <a:pt x="12233" y="110973"/>
                </a:lnTo>
                <a:lnTo>
                  <a:pt x="12233" y="82887"/>
                </a:lnTo>
                <a:lnTo>
                  <a:pt x="35099" y="82887"/>
                </a:lnTo>
                <a:cubicBezTo>
                  <a:pt x="38818" y="82887"/>
                  <a:pt x="41852" y="79853"/>
                  <a:pt x="41852" y="76135"/>
                </a:cubicBezTo>
                <a:lnTo>
                  <a:pt x="41852" y="54475"/>
                </a:lnTo>
                <a:cubicBezTo>
                  <a:pt x="41852" y="28412"/>
                  <a:pt x="57575" y="12232"/>
                  <a:pt x="82855" y="12232"/>
                </a:cubicBezTo>
                <a:close/>
                <a:moveTo>
                  <a:pt x="82855" y="0"/>
                </a:moveTo>
                <a:cubicBezTo>
                  <a:pt x="67132" y="0"/>
                  <a:pt x="53725" y="5252"/>
                  <a:pt x="44168" y="15005"/>
                </a:cubicBezTo>
                <a:cubicBezTo>
                  <a:pt x="34643" y="24791"/>
                  <a:pt x="29619" y="38459"/>
                  <a:pt x="29619" y="54475"/>
                </a:cubicBezTo>
                <a:lnTo>
                  <a:pt x="29619" y="70655"/>
                </a:lnTo>
                <a:lnTo>
                  <a:pt x="10113" y="70655"/>
                </a:lnTo>
                <a:cubicBezTo>
                  <a:pt x="4535" y="70687"/>
                  <a:pt x="1" y="75189"/>
                  <a:pt x="1" y="80799"/>
                </a:cubicBezTo>
                <a:lnTo>
                  <a:pt x="1" y="113093"/>
                </a:lnTo>
                <a:cubicBezTo>
                  <a:pt x="1" y="118704"/>
                  <a:pt x="4535" y="123238"/>
                  <a:pt x="10113" y="123238"/>
                </a:cubicBezTo>
                <a:lnTo>
                  <a:pt x="29619" y="123238"/>
                </a:lnTo>
                <a:lnTo>
                  <a:pt x="29619" y="198655"/>
                </a:lnTo>
                <a:cubicBezTo>
                  <a:pt x="29619" y="204233"/>
                  <a:pt x="34154" y="208767"/>
                  <a:pt x="39732" y="208767"/>
                </a:cubicBezTo>
                <a:lnTo>
                  <a:pt x="73167" y="208767"/>
                </a:lnTo>
                <a:cubicBezTo>
                  <a:pt x="78777" y="208767"/>
                  <a:pt x="83312" y="204233"/>
                  <a:pt x="83312" y="198655"/>
                </a:cubicBezTo>
                <a:lnTo>
                  <a:pt x="83312" y="123238"/>
                </a:lnTo>
                <a:lnTo>
                  <a:pt x="107124" y="123238"/>
                </a:lnTo>
                <a:cubicBezTo>
                  <a:pt x="112735" y="123238"/>
                  <a:pt x="117269" y="118704"/>
                  <a:pt x="117269" y="113093"/>
                </a:cubicBezTo>
                <a:lnTo>
                  <a:pt x="117269" y="80799"/>
                </a:lnTo>
                <a:cubicBezTo>
                  <a:pt x="117269" y="77113"/>
                  <a:pt x="115279" y="73721"/>
                  <a:pt x="112050" y="71927"/>
                </a:cubicBezTo>
                <a:cubicBezTo>
                  <a:pt x="110517" y="71079"/>
                  <a:pt x="108788" y="70655"/>
                  <a:pt x="107059" y="70655"/>
                </a:cubicBezTo>
                <a:lnTo>
                  <a:pt x="83279" y="70655"/>
                </a:lnTo>
                <a:lnTo>
                  <a:pt x="83279" y="57868"/>
                </a:lnTo>
                <a:cubicBezTo>
                  <a:pt x="83279" y="53692"/>
                  <a:pt x="83866" y="52192"/>
                  <a:pt x="84323" y="51670"/>
                </a:cubicBezTo>
                <a:cubicBezTo>
                  <a:pt x="84616" y="51344"/>
                  <a:pt x="85954" y="50300"/>
                  <a:pt x="91173" y="50300"/>
                </a:cubicBezTo>
                <a:lnTo>
                  <a:pt x="108331" y="50300"/>
                </a:lnTo>
                <a:cubicBezTo>
                  <a:pt x="113942" y="50300"/>
                  <a:pt x="118443" y="45766"/>
                  <a:pt x="118476" y="40188"/>
                </a:cubicBezTo>
                <a:lnTo>
                  <a:pt x="118476" y="10177"/>
                </a:lnTo>
                <a:cubicBezTo>
                  <a:pt x="118443" y="4599"/>
                  <a:pt x="113942" y="65"/>
                  <a:pt x="108364" y="33"/>
                </a:cubicBezTo>
                <a:lnTo>
                  <a:pt x="82855"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8" name="Google Shape;1728;p63"/>
          <p:cNvSpPr/>
          <p:nvPr/>
        </p:nvSpPr>
        <p:spPr>
          <a:xfrm>
            <a:off x="9744034" y="412409"/>
            <a:ext cx="563081" cy="461936"/>
          </a:xfrm>
          <a:custGeom>
            <a:avLst/>
            <a:gdLst/>
            <a:ahLst/>
            <a:cxnLst/>
            <a:rect l="l" t="t" r="r" b="b"/>
            <a:pathLst>
              <a:path w="210105" h="172364" extrusionOk="0">
                <a:moveTo>
                  <a:pt x="142973" y="12233"/>
                </a:moveTo>
                <a:cubicBezTo>
                  <a:pt x="148453" y="12265"/>
                  <a:pt x="157521" y="15495"/>
                  <a:pt x="167242" y="20910"/>
                </a:cubicBezTo>
                <a:cubicBezTo>
                  <a:pt x="168417" y="21569"/>
                  <a:pt x="169710" y="21903"/>
                  <a:pt x="171012" y="21903"/>
                </a:cubicBezTo>
                <a:cubicBezTo>
                  <a:pt x="171771" y="21903"/>
                  <a:pt x="172533" y="21790"/>
                  <a:pt x="173277" y="21562"/>
                </a:cubicBezTo>
                <a:cubicBezTo>
                  <a:pt x="178757" y="19931"/>
                  <a:pt x="185053" y="17419"/>
                  <a:pt x="191707" y="14647"/>
                </a:cubicBezTo>
                <a:lnTo>
                  <a:pt x="191707" y="14647"/>
                </a:lnTo>
                <a:cubicBezTo>
                  <a:pt x="190892" y="16147"/>
                  <a:pt x="189978" y="17583"/>
                  <a:pt x="188967" y="18953"/>
                </a:cubicBezTo>
                <a:cubicBezTo>
                  <a:pt x="185450" y="23815"/>
                  <a:pt x="189073" y="30427"/>
                  <a:pt x="194754" y="30427"/>
                </a:cubicBezTo>
                <a:cubicBezTo>
                  <a:pt x="195133" y="30427"/>
                  <a:pt x="195520" y="30398"/>
                  <a:pt x="195915" y="30337"/>
                </a:cubicBezTo>
                <a:lnTo>
                  <a:pt x="195915" y="30337"/>
                </a:lnTo>
                <a:cubicBezTo>
                  <a:pt x="193403" y="35882"/>
                  <a:pt x="189489" y="40221"/>
                  <a:pt x="184694" y="42765"/>
                </a:cubicBezTo>
                <a:cubicBezTo>
                  <a:pt x="182313" y="44037"/>
                  <a:pt x="180845" y="46484"/>
                  <a:pt x="180845" y="49159"/>
                </a:cubicBezTo>
                <a:lnTo>
                  <a:pt x="180845" y="49485"/>
                </a:lnTo>
                <a:cubicBezTo>
                  <a:pt x="180845" y="79071"/>
                  <a:pt x="170276" y="106896"/>
                  <a:pt x="151095" y="127870"/>
                </a:cubicBezTo>
                <a:cubicBezTo>
                  <a:pt x="132045" y="148649"/>
                  <a:pt x="106895" y="160099"/>
                  <a:pt x="80212" y="160099"/>
                </a:cubicBezTo>
                <a:cubicBezTo>
                  <a:pt x="52485" y="160099"/>
                  <a:pt x="28803" y="155858"/>
                  <a:pt x="16408" y="148845"/>
                </a:cubicBezTo>
                <a:cubicBezTo>
                  <a:pt x="30761" y="148095"/>
                  <a:pt x="42667" y="144996"/>
                  <a:pt x="53562" y="139222"/>
                </a:cubicBezTo>
                <a:cubicBezTo>
                  <a:pt x="59662" y="135993"/>
                  <a:pt x="58194" y="126892"/>
                  <a:pt x="51409" y="125717"/>
                </a:cubicBezTo>
                <a:cubicBezTo>
                  <a:pt x="38622" y="123499"/>
                  <a:pt x="30337" y="117660"/>
                  <a:pt x="25150" y="107091"/>
                </a:cubicBezTo>
                <a:lnTo>
                  <a:pt x="25150" y="107091"/>
                </a:lnTo>
                <a:cubicBezTo>
                  <a:pt x="28216" y="108266"/>
                  <a:pt x="31446" y="108983"/>
                  <a:pt x="34740" y="109179"/>
                </a:cubicBezTo>
                <a:cubicBezTo>
                  <a:pt x="34911" y="109191"/>
                  <a:pt x="35081" y="109197"/>
                  <a:pt x="35251" y="109197"/>
                </a:cubicBezTo>
                <a:cubicBezTo>
                  <a:pt x="38285" y="109197"/>
                  <a:pt x="41060" y="107286"/>
                  <a:pt x="42080" y="104351"/>
                </a:cubicBezTo>
                <a:cubicBezTo>
                  <a:pt x="43156" y="101285"/>
                  <a:pt x="42047" y="97860"/>
                  <a:pt x="39340" y="96033"/>
                </a:cubicBezTo>
                <a:cubicBezTo>
                  <a:pt x="30076" y="89672"/>
                  <a:pt x="22736" y="81061"/>
                  <a:pt x="18430" y="71764"/>
                </a:cubicBezTo>
                <a:lnTo>
                  <a:pt x="18430" y="71764"/>
                </a:lnTo>
                <a:cubicBezTo>
                  <a:pt x="20583" y="72873"/>
                  <a:pt x="22834" y="73721"/>
                  <a:pt x="25183" y="74341"/>
                </a:cubicBezTo>
                <a:cubicBezTo>
                  <a:pt x="25852" y="74519"/>
                  <a:pt x="26505" y="74602"/>
                  <a:pt x="27133" y="74602"/>
                </a:cubicBezTo>
                <a:cubicBezTo>
                  <a:pt x="32963" y="74602"/>
                  <a:pt x="36697" y="67457"/>
                  <a:pt x="32457" y="62598"/>
                </a:cubicBezTo>
                <a:cubicBezTo>
                  <a:pt x="26912" y="56270"/>
                  <a:pt x="23225" y="49159"/>
                  <a:pt x="21855" y="42047"/>
                </a:cubicBezTo>
                <a:cubicBezTo>
                  <a:pt x="20485" y="35034"/>
                  <a:pt x="21301" y="27956"/>
                  <a:pt x="24237" y="20910"/>
                </a:cubicBezTo>
                <a:cubicBezTo>
                  <a:pt x="44755" y="41526"/>
                  <a:pt x="64457" y="51377"/>
                  <a:pt x="97729" y="57901"/>
                </a:cubicBezTo>
                <a:cubicBezTo>
                  <a:pt x="98205" y="57994"/>
                  <a:pt x="98678" y="58039"/>
                  <a:pt x="99142" y="58039"/>
                </a:cubicBezTo>
                <a:cubicBezTo>
                  <a:pt x="103040" y="58039"/>
                  <a:pt x="106370" y="54874"/>
                  <a:pt x="106341" y="50822"/>
                </a:cubicBezTo>
                <a:cubicBezTo>
                  <a:pt x="106341" y="29848"/>
                  <a:pt x="122781" y="12559"/>
                  <a:pt x="142973" y="12233"/>
                </a:cubicBezTo>
                <a:close/>
                <a:moveTo>
                  <a:pt x="142843" y="0"/>
                </a:moveTo>
                <a:cubicBezTo>
                  <a:pt x="129729" y="196"/>
                  <a:pt x="117464" y="5611"/>
                  <a:pt x="108265" y="15234"/>
                </a:cubicBezTo>
                <a:cubicBezTo>
                  <a:pt x="100567" y="23291"/>
                  <a:pt x="95739" y="33664"/>
                  <a:pt x="94467" y="44722"/>
                </a:cubicBezTo>
                <a:cubicBezTo>
                  <a:pt x="65599" y="38394"/>
                  <a:pt x="48897" y="29097"/>
                  <a:pt x="30271" y="9591"/>
                </a:cubicBezTo>
                <a:lnTo>
                  <a:pt x="27923" y="7209"/>
                </a:lnTo>
                <a:cubicBezTo>
                  <a:pt x="26491" y="5778"/>
                  <a:pt x="24659" y="5098"/>
                  <a:pt x="22843" y="5098"/>
                </a:cubicBezTo>
                <a:cubicBezTo>
                  <a:pt x="20230" y="5098"/>
                  <a:pt x="17651" y="6504"/>
                  <a:pt x="16343" y="9101"/>
                </a:cubicBezTo>
                <a:lnTo>
                  <a:pt x="15071" y="11678"/>
                </a:lnTo>
                <a:cubicBezTo>
                  <a:pt x="9460" y="22443"/>
                  <a:pt x="7731" y="33403"/>
                  <a:pt x="9851" y="44396"/>
                </a:cubicBezTo>
                <a:cubicBezTo>
                  <a:pt x="10634" y="48441"/>
                  <a:pt x="11939" y="52388"/>
                  <a:pt x="13668" y="56139"/>
                </a:cubicBezTo>
                <a:cubicBezTo>
                  <a:pt x="11972" y="56172"/>
                  <a:pt x="10341" y="56629"/>
                  <a:pt x="8873" y="57509"/>
                </a:cubicBezTo>
                <a:cubicBezTo>
                  <a:pt x="5285" y="59434"/>
                  <a:pt x="3295" y="63968"/>
                  <a:pt x="4175" y="68372"/>
                </a:cubicBezTo>
                <a:lnTo>
                  <a:pt x="4208" y="68633"/>
                </a:lnTo>
                <a:lnTo>
                  <a:pt x="4306" y="68926"/>
                </a:lnTo>
                <a:cubicBezTo>
                  <a:pt x="7046" y="77864"/>
                  <a:pt x="11645" y="86117"/>
                  <a:pt x="17811" y="93130"/>
                </a:cubicBezTo>
                <a:cubicBezTo>
                  <a:pt x="16734" y="93456"/>
                  <a:pt x="15723" y="93978"/>
                  <a:pt x="14842" y="94663"/>
                </a:cubicBezTo>
                <a:cubicBezTo>
                  <a:pt x="11254" y="97240"/>
                  <a:pt x="9884" y="101905"/>
                  <a:pt x="11450" y="106015"/>
                </a:cubicBezTo>
                <a:cubicBezTo>
                  <a:pt x="16114" y="119161"/>
                  <a:pt x="23943" y="128229"/>
                  <a:pt x="35230" y="133481"/>
                </a:cubicBezTo>
                <a:cubicBezTo>
                  <a:pt x="28151" y="135536"/>
                  <a:pt x="20355" y="136612"/>
                  <a:pt x="11450" y="136743"/>
                </a:cubicBezTo>
                <a:cubicBezTo>
                  <a:pt x="7046" y="136808"/>
                  <a:pt x="3132" y="139516"/>
                  <a:pt x="1501" y="143593"/>
                </a:cubicBezTo>
                <a:lnTo>
                  <a:pt x="1370" y="143952"/>
                </a:lnTo>
                <a:cubicBezTo>
                  <a:pt x="0" y="147997"/>
                  <a:pt x="1044" y="152107"/>
                  <a:pt x="4175" y="155238"/>
                </a:cubicBezTo>
                <a:lnTo>
                  <a:pt x="4404" y="155467"/>
                </a:lnTo>
                <a:lnTo>
                  <a:pt x="4665" y="155662"/>
                </a:lnTo>
                <a:cubicBezTo>
                  <a:pt x="17843" y="166264"/>
                  <a:pt x="45374" y="172364"/>
                  <a:pt x="80212" y="172364"/>
                </a:cubicBezTo>
                <a:cubicBezTo>
                  <a:pt x="141668" y="172364"/>
                  <a:pt x="191805" y="118639"/>
                  <a:pt x="193044" y="52029"/>
                </a:cubicBezTo>
                <a:cubicBezTo>
                  <a:pt x="200547" y="47201"/>
                  <a:pt x="206190" y="39470"/>
                  <a:pt x="209159" y="29945"/>
                </a:cubicBezTo>
                <a:lnTo>
                  <a:pt x="209257" y="29619"/>
                </a:lnTo>
                <a:cubicBezTo>
                  <a:pt x="210105" y="26129"/>
                  <a:pt x="209126" y="22410"/>
                  <a:pt x="206647" y="19801"/>
                </a:cubicBezTo>
                <a:cubicBezTo>
                  <a:pt x="205799" y="18985"/>
                  <a:pt x="204853" y="18333"/>
                  <a:pt x="203809" y="17876"/>
                </a:cubicBezTo>
                <a:cubicBezTo>
                  <a:pt x="204494" y="16376"/>
                  <a:pt x="205146" y="14842"/>
                  <a:pt x="205701" y="13277"/>
                </a:cubicBezTo>
                <a:cubicBezTo>
                  <a:pt x="207169" y="9493"/>
                  <a:pt x="206419" y="5578"/>
                  <a:pt x="203613" y="2806"/>
                </a:cubicBezTo>
                <a:cubicBezTo>
                  <a:pt x="201756" y="970"/>
                  <a:pt x="199298" y="7"/>
                  <a:pt x="196805" y="7"/>
                </a:cubicBezTo>
                <a:cubicBezTo>
                  <a:pt x="195444" y="7"/>
                  <a:pt x="194073" y="294"/>
                  <a:pt x="192784" y="881"/>
                </a:cubicBezTo>
                <a:cubicBezTo>
                  <a:pt x="185085" y="4176"/>
                  <a:pt x="177681" y="7307"/>
                  <a:pt x="171515" y="9297"/>
                </a:cubicBezTo>
                <a:cubicBezTo>
                  <a:pt x="164339" y="5448"/>
                  <a:pt x="152498" y="0"/>
                  <a:pt x="14294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 name="Rectangle 2"/>
          <p:cNvSpPr/>
          <p:nvPr/>
        </p:nvSpPr>
        <p:spPr>
          <a:xfrm>
            <a:off x="844996" y="3954351"/>
            <a:ext cx="4340826" cy="18519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Hình ảnh Biểu Tượng Bút Chì Cho Dự án, Bút Chì, Biểu Tượng Dự án, Biểu  Tượng Bút Chì Vector và PNG với nền trong suốt để tải xuống miễn phí"/>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506930" y="286563"/>
            <a:ext cx="689421" cy="6894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ạng cuốn Sách Nhà lời xin Lỗi của Aristides Máy tính Biểu tượng E-cuốn  sách - cuốn sách nút png tải về - Miễn phí trong suốt Góc png Tải về."/>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26000" y1="29000" x2="56556" y2="56111"/>
                        <a14:foregroundMark x1="29778" y1="56667" x2="61556" y2="26222"/>
                        <a14:foregroundMark x1="52444" y1="26667" x2="61222" y2="21778"/>
                        <a14:foregroundMark x1="60111" y1="23000" x2="59333" y2="57556"/>
                        <a14:foregroundMark x1="51667" y1="54778" x2="53444" y2="68000"/>
                        <a14:foregroundMark x1="23889" y1="28000" x2="26000" y2="64556"/>
                        <a14:foregroundMark x1="29556" y1="59333" x2="47778" y2="66444"/>
                        <a14:foregroundMark x1="42111" y1="45111" x2="44778" y2="61000"/>
                        <a14:foregroundMark x1="28889" y1="27889" x2="49333"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9348656" y="-1761"/>
            <a:ext cx="1266067" cy="12660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1" name="Table 60"/>
          <p:cNvGraphicFramePr>
            <a:graphicFrameLocks noGrp="1"/>
          </p:cNvGraphicFramePr>
          <p:nvPr>
            <p:extLst>
              <p:ext uri="{D42A27DB-BD31-4B8C-83A1-F6EECF244321}">
                <p14:modId xmlns:p14="http://schemas.microsoft.com/office/powerpoint/2010/main" val="376686270"/>
              </p:ext>
            </p:extLst>
          </p:nvPr>
        </p:nvGraphicFramePr>
        <p:xfrm>
          <a:off x="69812" y="1442679"/>
          <a:ext cx="9278844" cy="4389437"/>
        </p:xfrm>
        <a:graphic>
          <a:graphicData uri="http://schemas.openxmlformats.org/drawingml/2006/table">
            <a:tbl>
              <a:tblPr/>
              <a:tblGrid>
                <a:gridCol w="9278844">
                  <a:extLst>
                    <a:ext uri="{9D8B030D-6E8A-4147-A177-3AD203B41FA5}">
                      <a16:colId xmlns:a16="http://schemas.microsoft.com/office/drawing/2014/main" val="20000"/>
                    </a:ext>
                  </a:extLst>
                </a:gridCol>
              </a:tblGrid>
              <a:tr h="4389437">
                <a:tc>
                  <a:txBody>
                    <a:bodyPr/>
                    <a:lstStyle>
                      <a:lvl1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tx1"/>
                          </a:solidFill>
                          <a:latin typeface="Calibri"/>
                          <a:sym typeface="Arial"/>
                        </a:defRPr>
                      </a:lvl9pPr>
                    </a:lstStyle>
                    <a:p>
                      <a:pPr marL="457200" marR="0" lvl="0" indent="-457200" algn="just" defTabSz="914400" rtl="0" eaLnBrk="1" fontAlgn="base" latinLnBrk="0" hangingPunct="1">
                        <a:lnSpc>
                          <a:spcPct val="100000"/>
                        </a:lnSpc>
                        <a:spcBef>
                          <a:spcPct val="0"/>
                        </a:spcBef>
                        <a:spcAft>
                          <a:spcPts val="600"/>
                        </a:spcAft>
                        <a:buClrTx/>
                        <a:buSzTx/>
                        <a:buFontTx/>
                        <a:buChar char="-"/>
                        <a:tabLst/>
                      </a:pP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Sinh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năm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1949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quê</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ở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Tĩnh</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Gia, Thanh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Hoá</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tham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gia</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lực</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lượng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thanh</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niên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xung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phong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a:t>
                      </a:r>
                    </a:p>
                    <a:p>
                      <a:pPr marL="457200" marR="0" lvl="0" indent="-457200" algn="just" defTabSz="914400" rtl="0" eaLnBrk="1" fontAlgn="base" latinLnBrk="0" hangingPunct="1">
                        <a:lnSpc>
                          <a:spcPct val="100000"/>
                        </a:lnSpc>
                        <a:spcBef>
                          <a:spcPct val="0"/>
                        </a:spcBef>
                        <a:spcAft>
                          <a:spcPts val="600"/>
                        </a:spcAft>
                        <a:buClrTx/>
                        <a:buSzTx/>
                        <a:buFontTx/>
                        <a:buChar char="-"/>
                        <a:tabLst/>
                      </a:pP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Sở</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trường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Truyện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ngắn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và</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truyện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vừa</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a:t>
                      </a:r>
                    </a:p>
                    <a:p>
                      <a:pPr marL="457200" marR="0" lvl="0" indent="-457200" algn="just" defTabSz="914400" rtl="0" eaLnBrk="1" fontAlgn="base" latinLnBrk="0" hangingPunct="1">
                        <a:lnSpc>
                          <a:spcPct val="100000"/>
                        </a:lnSpc>
                        <a:spcBef>
                          <a:spcPct val="0"/>
                        </a:spcBef>
                        <a:spcAft>
                          <a:spcPts val="600"/>
                        </a:spcAft>
                        <a:buClrTx/>
                        <a:buSzTx/>
                        <a:buFontTx/>
                        <a:buChar char="-"/>
                        <a:tabLst/>
                      </a:pP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Nội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dung: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cuộc</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sống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chiến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đấu</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của</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tuổi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trẻ</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ở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tuyến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đường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Trường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Sơn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Sau</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năm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1975,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tác</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phẩm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của</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bà</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bám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sát</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những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chuyển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biến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của</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đời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sống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xã</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hội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và</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con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người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trên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tinh</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thần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đổi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mới</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p>
                    <a:p>
                      <a:pPr marL="457200" marR="0" lvl="0" indent="-457200" algn="just" defTabSz="914400" rtl="0" eaLnBrk="1" fontAlgn="base" latinLnBrk="0" hangingPunct="1">
                        <a:lnSpc>
                          <a:spcPct val="100000"/>
                        </a:lnSpc>
                        <a:spcBef>
                          <a:spcPct val="0"/>
                        </a:spcBef>
                        <a:spcAft>
                          <a:spcPts val="600"/>
                        </a:spcAft>
                        <a:buClrTx/>
                        <a:buSzTx/>
                        <a:buFontTx/>
                        <a:buChar char="-"/>
                        <a:tabLst/>
                      </a:pP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Phong</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cách</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miêu</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tả</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tâm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lí</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tinh</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tế</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sắc</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sảo</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đặc</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biệt</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là</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tâm</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lí</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nhân</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vật</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 </a:t>
                      </a:r>
                      <a:r>
                        <a:rPr kumimoji="0" lang="en-US" sz="2800" b="0" i="0" u="none" strike="noStrike" cap="none" normalizeH="0" baseline="0" dirty="0" err="1">
                          <a:ln>
                            <a:noFill/>
                          </a:ln>
                          <a:solidFill>
                            <a:srgbClr val="002060"/>
                          </a:solidFill>
                          <a:effectLst/>
                          <a:latin typeface="Times New Roman" pitchFamily="18" charset="0"/>
                          <a:cs typeface="Times New Roman" pitchFamily="18" charset="0"/>
                        </a:rPr>
                        <a:t>nữ</a:t>
                      </a:r>
                      <a:r>
                        <a:rPr kumimoji="0" lang="en-US" sz="2800" b="0" i="0" u="none" strike="noStrike" cap="none" normalizeH="0" baseline="0" dirty="0">
                          <a:ln>
                            <a:noFill/>
                          </a:ln>
                          <a:solidFill>
                            <a:srgbClr val="002060"/>
                          </a:solidFill>
                          <a:effectLst/>
                          <a:latin typeface="Times New Roman" pitchFamily="18" charset="0"/>
                          <a:cs typeface="Times New Roman" pitchFamily="18" charset="0"/>
                        </a:rPr>
                        <a:t>.</a:t>
                      </a:r>
                    </a:p>
                  </a:txBody>
                  <a:tcPr marL="114300" marR="11430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1954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24"/>
                                        </p:tgtEl>
                                        <p:attrNameLst>
                                          <p:attrName>style.visibility</p:attrName>
                                        </p:attrNameLst>
                                      </p:cBhvr>
                                      <p:to>
                                        <p:strVal val="visible"/>
                                      </p:to>
                                    </p:set>
                                    <p:animEffect transition="in" filter="wipe(down)">
                                      <p:cBhvr>
                                        <p:cTn id="7" dur="500"/>
                                        <p:tgtEl>
                                          <p:spTgt spid="17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wipe(down)">
                                      <p:cBhvr>
                                        <p:cTn id="12"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p:cNvSpPr txBox="1">
            <a:spLocks noChangeArrowheads="1"/>
          </p:cNvSpPr>
          <p:nvPr/>
        </p:nvSpPr>
        <p:spPr bwMode="auto">
          <a:xfrm>
            <a:off x="4132096" y="81852"/>
            <a:ext cx="39278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219170" eaLnBrk="0" fontAlgn="base" hangingPunct="0">
              <a:spcBef>
                <a:spcPct val="0"/>
              </a:spcBef>
              <a:spcAft>
                <a:spcPct val="0"/>
              </a:spcAft>
              <a:buNone/>
            </a:pPr>
            <a:r>
              <a:rPr lang="en-US" altLang="en-US" b="1" dirty="0">
                <a:solidFill>
                  <a:srgbClr val="FF0000"/>
                </a:solidFill>
                <a:latin typeface="Times New Roman" panose="02020603050405020304" pitchFamily="18" charset="0"/>
                <a:cs typeface="Times New Roman" panose="02020603050405020304" pitchFamily="18" charset="0"/>
              </a:rPr>
              <a:t>TÓM TẮT TRUYỆN</a:t>
            </a:r>
          </a:p>
        </p:txBody>
      </p:sp>
      <p:sp>
        <p:nvSpPr>
          <p:cNvPr id="26627" name="Slide Number Placeholder 15"/>
          <p:cNvSpPr>
            <a:spLocks noGrp="1"/>
          </p:cNvSpPr>
          <p:nvPr>
            <p:ph type="sldNum" sz="quarter" idx="12"/>
          </p:nvPr>
        </p:nvSpPr>
        <p:spPr bwMode="auto">
          <a:xfrm>
            <a:off x="4165600" y="6356351"/>
            <a:ext cx="3860800" cy="3661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4267">
                <a:solidFill>
                  <a:schemeClr val="tx1"/>
                </a:solidFill>
                <a:latin typeface="Calibri" panose="020F0502020204030204" pitchFamily="34" charset="0"/>
              </a:defRPr>
            </a:lvl1pPr>
            <a:lvl2pPr marL="990575" indent="-380990">
              <a:spcBef>
                <a:spcPct val="20000"/>
              </a:spcBef>
              <a:buFont typeface="Arial" panose="020B0604020202020204" pitchFamily="34" charset="0"/>
              <a:buChar char="–"/>
              <a:defRPr sz="3733">
                <a:solidFill>
                  <a:schemeClr val="tx1"/>
                </a:solidFill>
                <a:latin typeface="Calibri" panose="020F0502020204030204" pitchFamily="34" charset="0"/>
              </a:defRPr>
            </a:lvl2pPr>
            <a:lvl3pPr marL="1523962" indent="-304792">
              <a:spcBef>
                <a:spcPct val="20000"/>
              </a:spcBef>
              <a:buFont typeface="Arial" panose="020B0604020202020204" pitchFamily="34" charset="0"/>
              <a:buChar char="•"/>
              <a:defRPr sz="3200">
                <a:solidFill>
                  <a:schemeClr val="tx1"/>
                </a:solidFill>
                <a:latin typeface="Calibri" panose="020F0502020204030204" pitchFamily="34" charset="0"/>
              </a:defRPr>
            </a:lvl3pPr>
            <a:lvl4pPr marL="2133547" indent="-304792">
              <a:spcBef>
                <a:spcPct val="20000"/>
              </a:spcBef>
              <a:buFont typeface="Arial" panose="020B0604020202020204" pitchFamily="34" charset="0"/>
              <a:buChar char="–"/>
              <a:defRPr sz="2667">
                <a:solidFill>
                  <a:schemeClr val="tx1"/>
                </a:solidFill>
                <a:latin typeface="Calibri" panose="020F0502020204030204" pitchFamily="34" charset="0"/>
              </a:defRPr>
            </a:lvl4pPr>
            <a:lvl5pPr marL="2743131" indent="-304792">
              <a:spcBef>
                <a:spcPct val="20000"/>
              </a:spcBef>
              <a:buFont typeface="Arial" panose="020B0604020202020204" pitchFamily="34" charset="0"/>
              <a:buChar char="»"/>
              <a:defRPr sz="2667">
                <a:solidFill>
                  <a:schemeClr val="tx1"/>
                </a:solidFill>
                <a:latin typeface="Calibri" panose="020F0502020204030204" pitchFamily="34" charset="0"/>
              </a:defRPr>
            </a:lvl5pPr>
            <a:lvl6pPr marL="3352716" indent="-304792" eaLnBrk="0" fontAlgn="base" hangingPunct="0">
              <a:spcBef>
                <a:spcPct val="20000"/>
              </a:spcBef>
              <a:spcAft>
                <a:spcPct val="0"/>
              </a:spcAft>
              <a:buFont typeface="Arial" panose="020B0604020202020204" pitchFamily="34" charset="0"/>
              <a:buChar char="»"/>
              <a:defRPr sz="2667">
                <a:solidFill>
                  <a:schemeClr val="tx1"/>
                </a:solidFill>
                <a:latin typeface="Calibri" panose="020F0502020204030204" pitchFamily="34" charset="0"/>
              </a:defRPr>
            </a:lvl6pPr>
            <a:lvl7pPr marL="3962301" indent="-304792" eaLnBrk="0" fontAlgn="base" hangingPunct="0">
              <a:spcBef>
                <a:spcPct val="20000"/>
              </a:spcBef>
              <a:spcAft>
                <a:spcPct val="0"/>
              </a:spcAft>
              <a:buFont typeface="Arial" panose="020B0604020202020204" pitchFamily="34" charset="0"/>
              <a:buChar char="»"/>
              <a:defRPr sz="2667">
                <a:solidFill>
                  <a:schemeClr val="tx1"/>
                </a:solidFill>
                <a:latin typeface="Calibri" panose="020F0502020204030204" pitchFamily="34" charset="0"/>
              </a:defRPr>
            </a:lvl7pPr>
            <a:lvl8pPr marL="4571886" indent="-304792" eaLnBrk="0" fontAlgn="base" hangingPunct="0">
              <a:spcBef>
                <a:spcPct val="20000"/>
              </a:spcBef>
              <a:spcAft>
                <a:spcPct val="0"/>
              </a:spcAft>
              <a:buFont typeface="Arial" panose="020B0604020202020204" pitchFamily="34" charset="0"/>
              <a:buChar char="»"/>
              <a:defRPr sz="2667">
                <a:solidFill>
                  <a:schemeClr val="tx1"/>
                </a:solidFill>
                <a:latin typeface="Calibri" panose="020F0502020204030204" pitchFamily="34" charset="0"/>
              </a:defRPr>
            </a:lvl8pPr>
            <a:lvl9pPr marL="5181470" indent="-304792" eaLnBrk="0" fontAlgn="base" hangingPunct="0">
              <a:spcBef>
                <a:spcPct val="20000"/>
              </a:spcBef>
              <a:spcAft>
                <a:spcPct val="0"/>
              </a:spcAft>
              <a:buFont typeface="Arial" panose="020B0604020202020204" pitchFamily="34" charset="0"/>
              <a:buChar char="»"/>
              <a:defRPr sz="2667">
                <a:solidFill>
                  <a:schemeClr val="tx1"/>
                </a:solidFill>
                <a:latin typeface="Calibri" panose="020F0502020204030204" pitchFamily="34" charset="0"/>
              </a:defRPr>
            </a:lvl9pPr>
          </a:lstStyle>
          <a:p>
            <a:pPr algn="ctr" defTabSz="1219170" eaLnBrk="0" fontAlgn="base" hangingPunct="0">
              <a:spcBef>
                <a:spcPct val="0"/>
              </a:spcBef>
              <a:spcAft>
                <a:spcPct val="0"/>
              </a:spcAft>
              <a:buNone/>
            </a:pPr>
            <a:fld id="{1859EA86-0F6C-4C8A-9BD8-2E16B6D896DD}" type="slidenum">
              <a:rPr lang="en-US" altLang="en-US" sz="1200">
                <a:solidFill>
                  <a:srgbClr val="898989"/>
                </a:solidFill>
                <a:latin typeface="Arial" panose="020B0604020202020204" pitchFamily="34" charset="0"/>
              </a:rPr>
              <a:pPr algn="ctr" defTabSz="1219170" eaLnBrk="0" fontAlgn="base" hangingPunct="0">
                <a:spcBef>
                  <a:spcPct val="0"/>
                </a:spcBef>
                <a:spcAft>
                  <a:spcPct val="0"/>
                </a:spcAft>
                <a:buNone/>
              </a:pPr>
              <a:t>6</a:t>
            </a:fld>
            <a:endParaRPr lang="en-US" altLang="en-US" sz="1200">
              <a:solidFill>
                <a:srgbClr val="898989"/>
              </a:solidFill>
              <a:latin typeface="Arial" panose="020B0604020202020204" pitchFamily="34" charset="0"/>
            </a:endParaRPr>
          </a:p>
        </p:txBody>
      </p:sp>
      <p:grpSp>
        <p:nvGrpSpPr>
          <p:cNvPr id="3" name="Group 44"/>
          <p:cNvGrpSpPr/>
          <p:nvPr/>
        </p:nvGrpSpPr>
        <p:grpSpPr>
          <a:xfrm>
            <a:off x="460370" y="0"/>
            <a:ext cx="912962" cy="7594600"/>
            <a:chOff x="1374772" y="1213680"/>
            <a:chExt cx="274322" cy="5187394"/>
          </a:xfrm>
        </p:grpSpPr>
        <p:sp>
          <p:nvSpPr>
            <p:cNvPr id="7" name="Pentagon 6"/>
            <p:cNvSpPr/>
            <p:nvPr/>
          </p:nvSpPr>
          <p:spPr>
            <a:xfrm rot="5400000">
              <a:off x="1103752" y="5857228"/>
              <a:ext cx="814866" cy="272825"/>
            </a:xfrm>
            <a:prstGeom prst="homePlate">
              <a:avLst>
                <a:gd name="adj" fmla="val 281623"/>
              </a:avLst>
            </a:prstGeom>
            <a:gradFill flip="none" rotWithShape="1">
              <a:gsLst>
                <a:gs pos="100000">
                  <a:srgbClr val="B88954"/>
                </a:gs>
                <a:gs pos="0">
                  <a:srgbClr val="E1C9AF"/>
                </a:gs>
              </a:gsLst>
              <a:lin ang="54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6" name="Rectangle 5"/>
            <p:cNvSpPr/>
            <p:nvPr/>
          </p:nvSpPr>
          <p:spPr>
            <a:xfrm>
              <a:off x="1374774" y="2007666"/>
              <a:ext cx="273845" cy="3776859"/>
            </a:xfrm>
            <a:custGeom>
              <a:avLst/>
              <a:gdLst>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0 w 272825"/>
                <a:gd name="connsiteY4" fmla="*/ 0 h 3776662"/>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1 w 272825"/>
                <a:gd name="connsiteY4" fmla="*/ 3609974 h 3776662"/>
                <a:gd name="connsiteX5" fmla="*/ 0 w 272825"/>
                <a:gd name="connsiteY5" fmla="*/ 0 h 3776662"/>
                <a:gd name="connsiteX0" fmla="*/ 0 w 272825"/>
                <a:gd name="connsiteY0" fmla="*/ 0 h 3776662"/>
                <a:gd name="connsiteX1" fmla="*/ 272825 w 272825"/>
                <a:gd name="connsiteY1" fmla="*/ 0 h 3776662"/>
                <a:gd name="connsiteX2" fmla="*/ 272825 w 272825"/>
                <a:gd name="connsiteY2" fmla="*/ 3776662 h 3776662"/>
                <a:gd name="connsiteX3" fmla="*/ 57151 w 272825"/>
                <a:gd name="connsiteY3" fmla="*/ 3776661 h 3776662"/>
                <a:gd name="connsiteX4" fmla="*/ 0 w 272825"/>
                <a:gd name="connsiteY4" fmla="*/ 3776662 h 3776662"/>
                <a:gd name="connsiteX5" fmla="*/ 1 w 272825"/>
                <a:gd name="connsiteY5" fmla="*/ 3609974 h 3776662"/>
                <a:gd name="connsiteX6" fmla="*/ 0 w 272825"/>
                <a:gd name="connsiteY6" fmla="*/ 0 h 3776662"/>
                <a:gd name="connsiteX0" fmla="*/ 0 w 272825"/>
                <a:gd name="connsiteY0" fmla="*/ 0 h 3776662"/>
                <a:gd name="connsiteX1" fmla="*/ 272825 w 272825"/>
                <a:gd name="connsiteY1" fmla="*/ 0 h 3776662"/>
                <a:gd name="connsiteX2" fmla="*/ 272825 w 272825"/>
                <a:gd name="connsiteY2" fmla="*/ 3776662 h 3776662"/>
                <a:gd name="connsiteX3" fmla="*/ 166689 w 272825"/>
                <a:gd name="connsiteY3" fmla="*/ 3776661 h 3776662"/>
                <a:gd name="connsiteX4" fmla="*/ 57151 w 272825"/>
                <a:gd name="connsiteY4" fmla="*/ 3776661 h 3776662"/>
                <a:gd name="connsiteX5" fmla="*/ 0 w 272825"/>
                <a:gd name="connsiteY5" fmla="*/ 3776662 h 3776662"/>
                <a:gd name="connsiteX6" fmla="*/ 1 w 272825"/>
                <a:gd name="connsiteY6" fmla="*/ 3609974 h 3776662"/>
                <a:gd name="connsiteX7" fmla="*/ 0 w 272825"/>
                <a:gd name="connsiteY7" fmla="*/ 0 h 3776662"/>
                <a:gd name="connsiteX0" fmla="*/ 0 w 272825"/>
                <a:gd name="connsiteY0" fmla="*/ 0 h 3776662"/>
                <a:gd name="connsiteX1" fmla="*/ 272825 w 272825"/>
                <a:gd name="connsiteY1" fmla="*/ 0 h 3776662"/>
                <a:gd name="connsiteX2" fmla="*/ 272825 w 272825"/>
                <a:gd name="connsiteY2" fmla="*/ 3776662 h 3776662"/>
                <a:gd name="connsiteX3" fmla="*/ 166689 w 272825"/>
                <a:gd name="connsiteY3" fmla="*/ 3776661 h 3776662"/>
                <a:gd name="connsiteX4" fmla="*/ 107157 w 272825"/>
                <a:gd name="connsiteY4" fmla="*/ 3774280 h 3776662"/>
                <a:gd name="connsiteX5" fmla="*/ 57151 w 272825"/>
                <a:gd name="connsiteY5" fmla="*/ 3776661 h 3776662"/>
                <a:gd name="connsiteX6" fmla="*/ 0 w 272825"/>
                <a:gd name="connsiteY6" fmla="*/ 3776662 h 3776662"/>
                <a:gd name="connsiteX7" fmla="*/ 1 w 272825"/>
                <a:gd name="connsiteY7" fmla="*/ 3609974 h 3776662"/>
                <a:gd name="connsiteX8" fmla="*/ 0 w 272825"/>
                <a:gd name="connsiteY8" fmla="*/ 0 h 3776662"/>
                <a:gd name="connsiteX0" fmla="*/ 0 w 272825"/>
                <a:gd name="connsiteY0" fmla="*/ 0 h 3776662"/>
                <a:gd name="connsiteX1" fmla="*/ 272825 w 272825"/>
                <a:gd name="connsiteY1" fmla="*/ 0 h 3776662"/>
                <a:gd name="connsiteX2" fmla="*/ 272825 w 272825"/>
                <a:gd name="connsiteY2" fmla="*/ 3776662 h 3776662"/>
                <a:gd name="connsiteX3" fmla="*/ 221457 w 272825"/>
                <a:gd name="connsiteY3" fmla="*/ 3774280 h 3776662"/>
                <a:gd name="connsiteX4" fmla="*/ 166689 w 272825"/>
                <a:gd name="connsiteY4" fmla="*/ 3776661 h 3776662"/>
                <a:gd name="connsiteX5" fmla="*/ 107157 w 272825"/>
                <a:gd name="connsiteY5" fmla="*/ 3774280 h 3776662"/>
                <a:gd name="connsiteX6" fmla="*/ 57151 w 272825"/>
                <a:gd name="connsiteY6" fmla="*/ 3776661 h 3776662"/>
                <a:gd name="connsiteX7" fmla="*/ 0 w 272825"/>
                <a:gd name="connsiteY7" fmla="*/ 3776662 h 3776662"/>
                <a:gd name="connsiteX8" fmla="*/ 1 w 272825"/>
                <a:gd name="connsiteY8" fmla="*/ 3609974 h 3776662"/>
                <a:gd name="connsiteX9" fmla="*/ 0 w 272825"/>
                <a:gd name="connsiteY9" fmla="*/ 0 h 3776662"/>
                <a:gd name="connsiteX0" fmla="*/ 0 w 272825"/>
                <a:gd name="connsiteY0" fmla="*/ 0 h 3776662"/>
                <a:gd name="connsiteX1" fmla="*/ 272825 w 272825"/>
                <a:gd name="connsiteY1" fmla="*/ 0 h 3776662"/>
                <a:gd name="connsiteX2" fmla="*/ 272825 w 272825"/>
                <a:gd name="connsiteY2" fmla="*/ 3776662 h 3776662"/>
                <a:gd name="connsiteX3" fmla="*/ 252414 w 272825"/>
                <a:gd name="connsiteY3" fmla="*/ 3776661 h 3776662"/>
                <a:gd name="connsiteX4" fmla="*/ 221457 w 272825"/>
                <a:gd name="connsiteY4" fmla="*/ 3774280 h 3776662"/>
                <a:gd name="connsiteX5" fmla="*/ 166689 w 272825"/>
                <a:gd name="connsiteY5" fmla="*/ 3776661 h 3776662"/>
                <a:gd name="connsiteX6" fmla="*/ 107157 w 272825"/>
                <a:gd name="connsiteY6" fmla="*/ 3774280 h 3776662"/>
                <a:gd name="connsiteX7" fmla="*/ 57151 w 272825"/>
                <a:gd name="connsiteY7" fmla="*/ 3776661 h 3776662"/>
                <a:gd name="connsiteX8" fmla="*/ 0 w 272825"/>
                <a:gd name="connsiteY8" fmla="*/ 3776662 h 3776662"/>
                <a:gd name="connsiteX9" fmla="*/ 1 w 272825"/>
                <a:gd name="connsiteY9" fmla="*/ 3609974 h 3776662"/>
                <a:gd name="connsiteX10" fmla="*/ 0 w 272825"/>
                <a:gd name="connsiteY10" fmla="*/ 0 h 3776662"/>
                <a:gd name="connsiteX0" fmla="*/ 0 w 273845"/>
                <a:gd name="connsiteY0" fmla="*/ 0 h 3776662"/>
                <a:gd name="connsiteX1" fmla="*/ 272825 w 273845"/>
                <a:gd name="connsiteY1" fmla="*/ 0 h 3776662"/>
                <a:gd name="connsiteX2" fmla="*/ 273845 w 273845"/>
                <a:gd name="connsiteY2" fmla="*/ 3581399 h 3776662"/>
                <a:gd name="connsiteX3" fmla="*/ 272825 w 273845"/>
                <a:gd name="connsiteY3" fmla="*/ 3776662 h 3776662"/>
                <a:gd name="connsiteX4" fmla="*/ 252414 w 273845"/>
                <a:gd name="connsiteY4" fmla="*/ 3776661 h 3776662"/>
                <a:gd name="connsiteX5" fmla="*/ 221457 w 273845"/>
                <a:gd name="connsiteY5" fmla="*/ 3774280 h 3776662"/>
                <a:gd name="connsiteX6" fmla="*/ 166689 w 273845"/>
                <a:gd name="connsiteY6" fmla="*/ 3776661 h 3776662"/>
                <a:gd name="connsiteX7" fmla="*/ 107157 w 273845"/>
                <a:gd name="connsiteY7" fmla="*/ 3774280 h 3776662"/>
                <a:gd name="connsiteX8" fmla="*/ 57151 w 273845"/>
                <a:gd name="connsiteY8" fmla="*/ 3776661 h 3776662"/>
                <a:gd name="connsiteX9" fmla="*/ 0 w 273845"/>
                <a:gd name="connsiteY9" fmla="*/ 3776662 h 3776662"/>
                <a:gd name="connsiteX10" fmla="*/ 1 w 273845"/>
                <a:gd name="connsiteY10" fmla="*/ 3609974 h 3776662"/>
                <a:gd name="connsiteX11" fmla="*/ 0 w 273845"/>
                <a:gd name="connsiteY11" fmla="*/ 0 h 3776662"/>
                <a:gd name="connsiteX0" fmla="*/ 0 w 273845"/>
                <a:gd name="connsiteY0" fmla="*/ 0 h 3776662"/>
                <a:gd name="connsiteX1" fmla="*/ 272825 w 273845"/>
                <a:gd name="connsiteY1" fmla="*/ 0 h 3776662"/>
                <a:gd name="connsiteX2" fmla="*/ 273845 w 273845"/>
                <a:gd name="connsiteY2" fmla="*/ 3581399 h 3776662"/>
                <a:gd name="connsiteX3" fmla="*/ 252414 w 273845"/>
                <a:gd name="connsiteY3" fmla="*/ 3776661 h 3776662"/>
                <a:gd name="connsiteX4" fmla="*/ 221457 w 273845"/>
                <a:gd name="connsiteY4" fmla="*/ 3774280 h 3776662"/>
                <a:gd name="connsiteX5" fmla="*/ 166689 w 273845"/>
                <a:gd name="connsiteY5" fmla="*/ 3776661 h 3776662"/>
                <a:gd name="connsiteX6" fmla="*/ 107157 w 273845"/>
                <a:gd name="connsiteY6" fmla="*/ 3774280 h 3776662"/>
                <a:gd name="connsiteX7" fmla="*/ 57151 w 273845"/>
                <a:gd name="connsiteY7" fmla="*/ 3776661 h 3776662"/>
                <a:gd name="connsiteX8" fmla="*/ 0 w 273845"/>
                <a:gd name="connsiteY8" fmla="*/ 3776662 h 3776662"/>
                <a:gd name="connsiteX9" fmla="*/ 1 w 273845"/>
                <a:gd name="connsiteY9" fmla="*/ 3609974 h 3776662"/>
                <a:gd name="connsiteX10" fmla="*/ 0 w 273845"/>
                <a:gd name="connsiteY10" fmla="*/ 0 h 3776662"/>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7157 w 273845"/>
                <a:gd name="connsiteY6" fmla="*/ 3774280 h 3776661"/>
                <a:gd name="connsiteX7" fmla="*/ 57151 w 273845"/>
                <a:gd name="connsiteY7" fmla="*/ 3776661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4776 w 273845"/>
                <a:gd name="connsiteY6" fmla="*/ 3664743 h 3776661"/>
                <a:gd name="connsiteX7" fmla="*/ 57151 w 273845"/>
                <a:gd name="connsiteY7" fmla="*/ 3776661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1457 w 273845"/>
                <a:gd name="connsiteY4" fmla="*/ 3774280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2414 w 273845"/>
                <a:gd name="connsiteY3" fmla="*/ 3776661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50032 w 273845"/>
                <a:gd name="connsiteY3" fmla="*/ 3695699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661"/>
                <a:gd name="connsiteX1" fmla="*/ 272825 w 273845"/>
                <a:gd name="connsiteY1" fmla="*/ 0 h 3776661"/>
                <a:gd name="connsiteX2" fmla="*/ 273845 w 273845"/>
                <a:gd name="connsiteY2" fmla="*/ 3581399 h 3776661"/>
                <a:gd name="connsiteX3" fmla="*/ 247651 w 273845"/>
                <a:gd name="connsiteY3" fmla="*/ 3702843 h 3776661"/>
                <a:gd name="connsiteX4" fmla="*/ 228601 w 273845"/>
                <a:gd name="connsiteY4" fmla="*/ 3629023 h 3776661"/>
                <a:gd name="connsiteX5" fmla="*/ 166689 w 273845"/>
                <a:gd name="connsiteY5" fmla="*/ 3776661 h 3776661"/>
                <a:gd name="connsiteX6" fmla="*/ 104776 w 273845"/>
                <a:gd name="connsiteY6" fmla="*/ 3664743 h 3776661"/>
                <a:gd name="connsiteX7" fmla="*/ 57151 w 273845"/>
                <a:gd name="connsiteY7" fmla="*/ 3750467 h 3776661"/>
                <a:gd name="connsiteX8" fmla="*/ 1 w 273845"/>
                <a:gd name="connsiteY8" fmla="*/ 3609974 h 3776661"/>
                <a:gd name="connsiteX9" fmla="*/ 0 w 273845"/>
                <a:gd name="connsiteY9" fmla="*/ 0 h 3776661"/>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87"/>
                <a:gd name="connsiteX1" fmla="*/ 272825 w 273845"/>
                <a:gd name="connsiteY1" fmla="*/ 0 h 3776887"/>
                <a:gd name="connsiteX2" fmla="*/ 273845 w 273845"/>
                <a:gd name="connsiteY2" fmla="*/ 3581399 h 3776887"/>
                <a:gd name="connsiteX3" fmla="*/ 247651 w 273845"/>
                <a:gd name="connsiteY3" fmla="*/ 3702843 h 3776887"/>
                <a:gd name="connsiteX4" fmla="*/ 228601 w 273845"/>
                <a:gd name="connsiteY4" fmla="*/ 3629023 h 3776887"/>
                <a:gd name="connsiteX5" fmla="*/ 166689 w 273845"/>
                <a:gd name="connsiteY5" fmla="*/ 3776661 h 3776887"/>
                <a:gd name="connsiteX6" fmla="*/ 104776 w 273845"/>
                <a:gd name="connsiteY6" fmla="*/ 3664743 h 3776887"/>
                <a:gd name="connsiteX7" fmla="*/ 57151 w 273845"/>
                <a:gd name="connsiteY7" fmla="*/ 3750467 h 3776887"/>
                <a:gd name="connsiteX8" fmla="*/ 1 w 273845"/>
                <a:gd name="connsiteY8" fmla="*/ 3609974 h 3776887"/>
                <a:gd name="connsiteX9" fmla="*/ 0 w 273845"/>
                <a:gd name="connsiteY9" fmla="*/ 0 h 3776887"/>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94"/>
                <a:gd name="connsiteY0" fmla="*/ 0 h 3776859"/>
                <a:gd name="connsiteX1" fmla="*/ 272825 w 273894"/>
                <a:gd name="connsiteY1" fmla="*/ 0 h 3776859"/>
                <a:gd name="connsiteX2" fmla="*/ 273845 w 273894"/>
                <a:gd name="connsiteY2" fmla="*/ 3581399 h 3776859"/>
                <a:gd name="connsiteX3" fmla="*/ 247651 w 273894"/>
                <a:gd name="connsiteY3" fmla="*/ 3702843 h 3776859"/>
                <a:gd name="connsiteX4" fmla="*/ 223839 w 273894"/>
                <a:gd name="connsiteY4" fmla="*/ 3631404 h 3776859"/>
                <a:gd name="connsiteX5" fmla="*/ 166689 w 273894"/>
                <a:gd name="connsiteY5" fmla="*/ 3776661 h 3776859"/>
                <a:gd name="connsiteX6" fmla="*/ 104776 w 273894"/>
                <a:gd name="connsiteY6" fmla="*/ 3664743 h 3776859"/>
                <a:gd name="connsiteX7" fmla="*/ 57151 w 273894"/>
                <a:gd name="connsiteY7" fmla="*/ 3750467 h 3776859"/>
                <a:gd name="connsiteX8" fmla="*/ 1 w 273894"/>
                <a:gd name="connsiteY8" fmla="*/ 3609974 h 3776859"/>
                <a:gd name="connsiteX9" fmla="*/ 0 w 273894"/>
                <a:gd name="connsiteY9" fmla="*/ 0 h 3776859"/>
                <a:gd name="connsiteX0" fmla="*/ 0 w 273894"/>
                <a:gd name="connsiteY0" fmla="*/ 0 h 3776859"/>
                <a:gd name="connsiteX1" fmla="*/ 272825 w 273894"/>
                <a:gd name="connsiteY1" fmla="*/ 0 h 3776859"/>
                <a:gd name="connsiteX2" fmla="*/ 273845 w 273894"/>
                <a:gd name="connsiteY2" fmla="*/ 3581399 h 3776859"/>
                <a:gd name="connsiteX3" fmla="*/ 247651 w 273894"/>
                <a:gd name="connsiteY3" fmla="*/ 3702843 h 3776859"/>
                <a:gd name="connsiteX4" fmla="*/ 223839 w 273894"/>
                <a:gd name="connsiteY4" fmla="*/ 3631404 h 3776859"/>
                <a:gd name="connsiteX5" fmla="*/ 166689 w 273894"/>
                <a:gd name="connsiteY5" fmla="*/ 3776661 h 3776859"/>
                <a:gd name="connsiteX6" fmla="*/ 104776 w 273894"/>
                <a:gd name="connsiteY6" fmla="*/ 3664743 h 3776859"/>
                <a:gd name="connsiteX7" fmla="*/ 57151 w 273894"/>
                <a:gd name="connsiteY7" fmla="*/ 3750467 h 3776859"/>
                <a:gd name="connsiteX8" fmla="*/ 1 w 273894"/>
                <a:gd name="connsiteY8" fmla="*/ 3609974 h 3776859"/>
                <a:gd name="connsiteX9" fmla="*/ 0 w 273894"/>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7651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52414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52414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 name="connsiteX0" fmla="*/ 0 w 273845"/>
                <a:gd name="connsiteY0" fmla="*/ 0 h 3776859"/>
                <a:gd name="connsiteX1" fmla="*/ 272825 w 273845"/>
                <a:gd name="connsiteY1" fmla="*/ 0 h 3776859"/>
                <a:gd name="connsiteX2" fmla="*/ 273845 w 273845"/>
                <a:gd name="connsiteY2" fmla="*/ 3581399 h 3776859"/>
                <a:gd name="connsiteX3" fmla="*/ 245270 w 273845"/>
                <a:gd name="connsiteY3" fmla="*/ 3702843 h 3776859"/>
                <a:gd name="connsiteX4" fmla="*/ 223839 w 273845"/>
                <a:gd name="connsiteY4" fmla="*/ 3631404 h 3776859"/>
                <a:gd name="connsiteX5" fmla="*/ 166689 w 273845"/>
                <a:gd name="connsiteY5" fmla="*/ 3776661 h 3776859"/>
                <a:gd name="connsiteX6" fmla="*/ 104776 w 273845"/>
                <a:gd name="connsiteY6" fmla="*/ 3664743 h 3776859"/>
                <a:gd name="connsiteX7" fmla="*/ 57151 w 273845"/>
                <a:gd name="connsiteY7" fmla="*/ 3750467 h 3776859"/>
                <a:gd name="connsiteX8" fmla="*/ 1 w 273845"/>
                <a:gd name="connsiteY8" fmla="*/ 3609974 h 3776859"/>
                <a:gd name="connsiteX9" fmla="*/ 0 w 273845"/>
                <a:gd name="connsiteY9" fmla="*/ 0 h 3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845" h="3776859">
                  <a:moveTo>
                    <a:pt x="0" y="0"/>
                  </a:moveTo>
                  <a:lnTo>
                    <a:pt x="272825" y="0"/>
                  </a:lnTo>
                  <a:lnTo>
                    <a:pt x="273845" y="3581399"/>
                  </a:lnTo>
                  <a:cubicBezTo>
                    <a:pt x="269876" y="3659980"/>
                    <a:pt x="258763" y="3688555"/>
                    <a:pt x="245270" y="3702843"/>
                  </a:cubicBezTo>
                  <a:cubicBezTo>
                    <a:pt x="228204" y="3675061"/>
                    <a:pt x="236936" y="3619101"/>
                    <a:pt x="223839" y="3631404"/>
                  </a:cubicBezTo>
                  <a:cubicBezTo>
                    <a:pt x="210742" y="3643707"/>
                    <a:pt x="186533" y="3771105"/>
                    <a:pt x="166689" y="3776661"/>
                  </a:cubicBezTo>
                  <a:cubicBezTo>
                    <a:pt x="146845" y="3782217"/>
                    <a:pt x="123032" y="3669109"/>
                    <a:pt x="104776" y="3664743"/>
                  </a:cubicBezTo>
                  <a:cubicBezTo>
                    <a:pt x="86520" y="3660377"/>
                    <a:pt x="74614" y="3759595"/>
                    <a:pt x="57151" y="3750467"/>
                  </a:cubicBezTo>
                  <a:cubicBezTo>
                    <a:pt x="28576" y="3725068"/>
                    <a:pt x="9527" y="3661568"/>
                    <a:pt x="1" y="3609974"/>
                  </a:cubicBezTo>
                  <a:cubicBezTo>
                    <a:pt x="1" y="2406649"/>
                    <a:pt x="0" y="1203325"/>
                    <a:pt x="0" y="0"/>
                  </a:cubicBezTo>
                  <a:close/>
                </a:path>
              </a:pathLst>
            </a:custGeom>
            <a:gradFill flip="none" rotWithShape="1">
              <a:gsLst>
                <a:gs pos="83000">
                  <a:srgbClr val="C87B14"/>
                </a:gs>
                <a:gs pos="82000">
                  <a:srgbClr val="FF9F0B">
                    <a:lumMod val="90000"/>
                  </a:srgbClr>
                </a:gs>
                <a:gs pos="34000">
                  <a:srgbClr val="FEA30A">
                    <a:lumMod val="90000"/>
                  </a:srgbClr>
                </a:gs>
                <a:gs pos="0">
                  <a:srgbClr val="B87B00">
                    <a:lumMod val="90000"/>
                    <a:lumOff val="10000"/>
                  </a:srgbClr>
                </a:gs>
                <a:gs pos="33000">
                  <a:srgbClr val="BD7C04">
                    <a:lumMod val="100000"/>
                  </a:srgbClr>
                </a:gs>
                <a:gs pos="100000">
                  <a:srgbClr val="BC7908"/>
                </a:gs>
              </a:gsLst>
              <a:lin ang="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71" name="Rectangle 170"/>
            <p:cNvSpPr/>
            <p:nvPr/>
          </p:nvSpPr>
          <p:spPr>
            <a:xfrm>
              <a:off x="1374774" y="1417118"/>
              <a:ext cx="272825" cy="590550"/>
            </a:xfrm>
            <a:prstGeom prst="rect">
              <a:avLst/>
            </a:prstGeom>
            <a:gradFill flip="none" rotWithShape="1">
              <a:gsLst>
                <a:gs pos="0">
                  <a:schemeClr val="bg1">
                    <a:lumMod val="75000"/>
                  </a:schemeClr>
                </a:gs>
                <a:gs pos="27000">
                  <a:srgbClr val="F2F2F2">
                    <a:lumMod val="0"/>
                    <a:lumOff val="100000"/>
                  </a:srgbClr>
                </a:gs>
                <a:gs pos="100000">
                  <a:schemeClr val="bg1">
                    <a:lumMod val="50000"/>
                  </a:schemeClr>
                </a:gs>
              </a:gsLst>
              <a:lin ang="108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72" name="Rectangle 171"/>
            <p:cNvSpPr/>
            <p:nvPr/>
          </p:nvSpPr>
          <p:spPr>
            <a:xfrm>
              <a:off x="1404710" y="1213680"/>
              <a:ext cx="212954" cy="203438"/>
            </a:xfrm>
            <a:prstGeom prst="rect">
              <a:avLst/>
            </a:prstGeom>
            <a:gradFill flip="none" rotWithShape="1">
              <a:gsLst>
                <a:gs pos="16000">
                  <a:srgbClr val="B24349"/>
                </a:gs>
                <a:gs pos="52000">
                  <a:srgbClr val="FFB3C7">
                    <a:lumMod val="84000"/>
                  </a:srgbClr>
                </a:gs>
                <a:gs pos="100000">
                  <a:srgbClr val="CC7190">
                    <a:lumMod val="84000"/>
                  </a:srgbClr>
                </a:gs>
              </a:gsLst>
              <a:lin ang="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76" name="Freeform 175"/>
            <p:cNvSpPr/>
            <p:nvPr/>
          </p:nvSpPr>
          <p:spPr>
            <a:xfrm rot="5400000">
              <a:off x="1396885" y="6250198"/>
              <a:ext cx="228600" cy="73152"/>
            </a:xfrm>
            <a:custGeom>
              <a:avLst/>
              <a:gdLst>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4" fmla="*/ 0 w 226544"/>
                <a:gd name="connsiteY4" fmla="*/ 35306 h 7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44" h="70612">
                  <a:moveTo>
                    <a:pt x="0" y="35306"/>
                  </a:moveTo>
                  <a:cubicBezTo>
                    <a:pt x="1521" y="15316"/>
                    <a:pt x="12805" y="4576"/>
                    <a:pt x="27685" y="0"/>
                  </a:cubicBezTo>
                  <a:lnTo>
                    <a:pt x="226544" y="35306"/>
                  </a:lnTo>
                  <a:lnTo>
                    <a:pt x="27685" y="70612"/>
                  </a:lnTo>
                  <a:cubicBezTo>
                    <a:pt x="11264" y="65009"/>
                    <a:pt x="1007" y="52726"/>
                    <a:pt x="0" y="35306"/>
                  </a:cubicBezTo>
                  <a:close/>
                </a:path>
              </a:pathLst>
            </a:custGeom>
            <a:solidFill>
              <a:srgbClr val="4C504C"/>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cxnSp>
          <p:nvCxnSpPr>
            <p:cNvPr id="35" name="Straight Connector 34"/>
            <p:cNvCxnSpPr/>
            <p:nvPr/>
          </p:nvCxnSpPr>
          <p:spPr>
            <a:xfrm>
              <a:off x="1374774" y="1486648"/>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374774" y="1562425"/>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374774" y="1638202"/>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374774" y="1713979"/>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374774" y="1789756"/>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a:off x="1374774" y="1865533"/>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1374774" y="1941308"/>
              <a:ext cx="274320" cy="0"/>
            </a:xfrm>
            <a:prstGeom prst="line">
              <a:avLst/>
            </a:prstGeom>
            <a:ln>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grpSp>
      <p:sp>
        <p:nvSpPr>
          <p:cNvPr id="182" name="Trapezoid 181"/>
          <p:cNvSpPr/>
          <p:nvPr/>
        </p:nvSpPr>
        <p:spPr>
          <a:xfrm rot="16200000">
            <a:off x="-141643" y="4314550"/>
            <a:ext cx="1017991" cy="186057"/>
          </a:xfrm>
          <a:prstGeom prst="trapezoid">
            <a:avLst>
              <a:gd name="adj" fmla="val 69837"/>
            </a:avLst>
          </a:prstGeom>
          <a:solidFill>
            <a:schemeClr val="accent5">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79" name="Trapezoid 178"/>
          <p:cNvSpPr/>
          <p:nvPr/>
        </p:nvSpPr>
        <p:spPr>
          <a:xfrm rot="16200000">
            <a:off x="-141643" y="2993539"/>
            <a:ext cx="1017991" cy="186057"/>
          </a:xfrm>
          <a:prstGeom prst="trapezoid">
            <a:avLst>
              <a:gd name="adj" fmla="val 69837"/>
            </a:avLst>
          </a:prstGeom>
          <a:solidFill>
            <a:schemeClr val="accent4">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29" name="Trapezoid 28"/>
          <p:cNvSpPr/>
          <p:nvPr/>
        </p:nvSpPr>
        <p:spPr>
          <a:xfrm rot="16200000">
            <a:off x="-141643" y="1672529"/>
            <a:ext cx="1017991" cy="186057"/>
          </a:xfrm>
          <a:prstGeom prst="trapezoid">
            <a:avLst>
              <a:gd name="adj" fmla="val 69837"/>
            </a:avLst>
          </a:prstGeom>
          <a:solidFill>
            <a:schemeClr val="accent3">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2" name="Pentagon 11"/>
          <p:cNvSpPr/>
          <p:nvPr/>
        </p:nvSpPr>
        <p:spPr>
          <a:xfrm>
            <a:off x="274320" y="787398"/>
            <a:ext cx="10989083" cy="1392431"/>
          </a:xfrm>
          <a:prstGeom prst="homePlate">
            <a:avLst>
              <a:gd name="adj" fmla="val 36274"/>
            </a:avLst>
          </a:prstGeom>
          <a:solidFill>
            <a:srgbClr val="00FF0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78" name="Pentagon 177"/>
          <p:cNvSpPr/>
          <p:nvPr/>
        </p:nvSpPr>
        <p:spPr>
          <a:xfrm>
            <a:off x="260229" y="2482851"/>
            <a:ext cx="10972800" cy="1145108"/>
          </a:xfrm>
          <a:prstGeom prst="homePlate">
            <a:avLst>
              <a:gd name="adj" fmla="val 36274"/>
            </a:avLst>
          </a:prstGeom>
          <a:solidFill>
            <a:srgbClr val="FFC00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181" name="Pentagon 180"/>
          <p:cNvSpPr/>
          <p:nvPr/>
        </p:nvSpPr>
        <p:spPr>
          <a:xfrm>
            <a:off x="290603" y="3849324"/>
            <a:ext cx="10972800" cy="1219442"/>
          </a:xfrm>
          <a:prstGeom prst="homePlate">
            <a:avLst>
              <a:gd name="adj" fmla="val 36274"/>
            </a:avLst>
          </a:prstGeom>
          <a:solidFill>
            <a:srgbClr val="FF66CC"/>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7200">
              <a:solidFill>
                <a:prstClr val="white"/>
              </a:solidFill>
              <a:latin typeface="Calibri"/>
            </a:endParaRPr>
          </a:p>
        </p:txBody>
      </p:sp>
      <p:sp>
        <p:nvSpPr>
          <p:cNvPr id="184" name="Pentagon 183"/>
          <p:cNvSpPr/>
          <p:nvPr/>
        </p:nvSpPr>
        <p:spPr>
          <a:xfrm>
            <a:off x="260229" y="5231438"/>
            <a:ext cx="11003174" cy="1231107"/>
          </a:xfrm>
          <a:prstGeom prst="homePlate">
            <a:avLst>
              <a:gd name="adj" fmla="val 36274"/>
            </a:avLst>
          </a:prstGeom>
          <a:solidFill>
            <a:srgbClr val="00B0F0"/>
          </a:solidFill>
          <a:ln w="31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a:solidFill>
                <a:prstClr val="white"/>
              </a:solidFill>
              <a:latin typeface="Calibri"/>
            </a:endParaRPr>
          </a:p>
        </p:txBody>
      </p:sp>
      <p:sp>
        <p:nvSpPr>
          <p:cNvPr id="39" name="TextBox 38"/>
          <p:cNvSpPr txBox="1"/>
          <p:nvPr/>
        </p:nvSpPr>
        <p:spPr>
          <a:xfrm>
            <a:off x="367309" y="997558"/>
            <a:ext cx="423515" cy="666787"/>
          </a:xfrm>
          <a:prstGeom prst="rect">
            <a:avLst/>
          </a:prstGeom>
          <a:noFill/>
          <a:effectLst/>
        </p:spPr>
        <p:txBody>
          <a:bodyPr wrap="none">
            <a:spAutoFit/>
          </a:bodyPr>
          <a:lstStyle/>
          <a:p>
            <a:pPr defTabSz="1219170">
              <a:defRPr/>
            </a:pPr>
            <a:r>
              <a:rPr lang="en-US" sz="3733" b="1" dirty="0">
                <a:solidFill>
                  <a:prstClr val="white"/>
                </a:solidFill>
                <a:latin typeface="Times New Roman" pitchFamily="18" charset="0"/>
                <a:cs typeface="Times New Roman" pitchFamily="18" charset="0"/>
              </a:rPr>
              <a:t>1</a:t>
            </a:r>
          </a:p>
        </p:txBody>
      </p:sp>
      <p:sp>
        <p:nvSpPr>
          <p:cNvPr id="192" name="TextBox 191"/>
          <p:cNvSpPr txBox="1"/>
          <p:nvPr/>
        </p:nvSpPr>
        <p:spPr>
          <a:xfrm>
            <a:off x="306368" y="2718775"/>
            <a:ext cx="423515" cy="666787"/>
          </a:xfrm>
          <a:prstGeom prst="rect">
            <a:avLst/>
          </a:prstGeom>
          <a:noFill/>
          <a:effectLst/>
        </p:spPr>
        <p:txBody>
          <a:bodyPr wrap="none">
            <a:spAutoFit/>
          </a:bodyPr>
          <a:lstStyle/>
          <a:p>
            <a:pPr defTabSz="1219170">
              <a:defRPr/>
            </a:pPr>
            <a:r>
              <a:rPr lang="en-US" sz="3733" b="1" dirty="0">
                <a:solidFill>
                  <a:prstClr val="white"/>
                </a:solidFill>
                <a:latin typeface="Times New Roman" pitchFamily="18" charset="0"/>
                <a:cs typeface="Times New Roman" pitchFamily="18" charset="0"/>
              </a:rPr>
              <a:t>2</a:t>
            </a:r>
          </a:p>
        </p:txBody>
      </p:sp>
      <p:sp>
        <p:nvSpPr>
          <p:cNvPr id="193" name="TextBox 192"/>
          <p:cNvSpPr txBox="1"/>
          <p:nvPr/>
        </p:nvSpPr>
        <p:spPr>
          <a:xfrm>
            <a:off x="385431" y="4239002"/>
            <a:ext cx="423515" cy="666787"/>
          </a:xfrm>
          <a:prstGeom prst="rect">
            <a:avLst/>
          </a:prstGeom>
          <a:noFill/>
          <a:effectLst/>
        </p:spPr>
        <p:txBody>
          <a:bodyPr wrap="none">
            <a:spAutoFit/>
          </a:bodyPr>
          <a:lstStyle/>
          <a:p>
            <a:pPr defTabSz="1219170">
              <a:defRPr/>
            </a:pPr>
            <a:r>
              <a:rPr lang="en-US" sz="3733" b="1" dirty="0">
                <a:solidFill>
                  <a:prstClr val="white"/>
                </a:solidFill>
                <a:latin typeface="Times New Roman" pitchFamily="18" charset="0"/>
                <a:cs typeface="Times New Roman" pitchFamily="18" charset="0"/>
              </a:rPr>
              <a:t>3</a:t>
            </a:r>
          </a:p>
        </p:txBody>
      </p:sp>
      <p:sp>
        <p:nvSpPr>
          <p:cNvPr id="194" name="TextBox 193"/>
          <p:cNvSpPr txBox="1"/>
          <p:nvPr/>
        </p:nvSpPr>
        <p:spPr>
          <a:xfrm>
            <a:off x="385431" y="5303233"/>
            <a:ext cx="423515" cy="666787"/>
          </a:xfrm>
          <a:prstGeom prst="rect">
            <a:avLst/>
          </a:prstGeom>
          <a:noFill/>
          <a:effectLst/>
        </p:spPr>
        <p:txBody>
          <a:bodyPr wrap="none">
            <a:spAutoFit/>
          </a:bodyPr>
          <a:lstStyle/>
          <a:p>
            <a:pPr defTabSz="1219170">
              <a:defRPr/>
            </a:pPr>
            <a:r>
              <a:rPr lang="en-US" sz="3733" b="1" dirty="0">
                <a:solidFill>
                  <a:prstClr val="white"/>
                </a:solidFill>
                <a:latin typeface="Times New Roman" pitchFamily="18" charset="0"/>
                <a:cs typeface="Times New Roman" pitchFamily="18" charset="0"/>
              </a:rPr>
              <a:t>4</a:t>
            </a:r>
          </a:p>
        </p:txBody>
      </p:sp>
      <p:sp>
        <p:nvSpPr>
          <p:cNvPr id="40" name="TextBox 39"/>
          <p:cNvSpPr txBox="1"/>
          <p:nvPr/>
        </p:nvSpPr>
        <p:spPr>
          <a:xfrm>
            <a:off x="656244" y="921485"/>
            <a:ext cx="10411825" cy="1200329"/>
          </a:xfrm>
          <a:prstGeom prst="rect">
            <a:avLst/>
          </a:prstGeom>
          <a:noFill/>
          <a:effectLst/>
        </p:spPr>
        <p:txBody>
          <a:bodyPr wrap="none">
            <a:spAutoFit/>
          </a:bodyPr>
          <a:lstStyle/>
          <a:p>
            <a:r>
              <a:rPr lang="en-US" sz="2400" b="1" dirty="0">
                <a:latin typeface="Times New Roman" panose="02020603050405020304" pitchFamily="18" charset="0"/>
                <a:cs typeface="Times New Roman" panose="02020603050405020304" pitchFamily="18" charset="0"/>
              </a:rPr>
              <a:t>Ba </a:t>
            </a:r>
            <a:r>
              <a:rPr lang="en-US" sz="2400" b="1" dirty="0" err="1">
                <a:latin typeface="Times New Roman" panose="02020603050405020304" pitchFamily="18" charset="0"/>
                <a:cs typeface="Times New Roman" panose="02020603050405020304" pitchFamily="18" charset="0"/>
              </a:rPr>
              <a:t>cô</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bom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điểm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a:t>
            </a:r>
            <a:r>
              <a:rPr lang="en-US" sz="2400" b="1" dirty="0">
                <a:latin typeface="Times New Roman" panose="02020603050405020304" pitchFamily="18" charset="0"/>
                <a:cs typeface="Times New Roman" panose="02020603050405020304" pitchFamily="18" charset="0"/>
              </a:rPr>
              <a:t> </a:t>
            </a:r>
          </a:p>
          <a:p>
            <a:r>
              <a:rPr lang="en-US" sz="2400" b="1" dirty="0" err="1">
                <a:latin typeface="Times New Roman" panose="02020603050405020304" pitchFamily="18" charset="0"/>
                <a:cs typeface="Times New Roman" panose="02020603050405020304" pitchFamily="18" charset="0"/>
              </a:rPr>
              <a:t>Đang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riêng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ý </a:t>
            </a:r>
            <a:r>
              <a:rPr lang="en-US" sz="2400" b="1" dirty="0" err="1">
                <a:latin typeface="Times New Roman" panose="02020603050405020304" pitchFamily="18" charset="0"/>
                <a:cs typeface="Times New Roman" panose="02020603050405020304" pitchFamily="18" charset="0"/>
              </a:rPr>
              <a:t>thích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chiếc</a:t>
            </a:r>
            <a:r>
              <a:rPr lang="en-US" sz="2400" b="1" dirty="0">
                <a:latin typeface="Times New Roman" panose="02020603050405020304" pitchFamily="18" charset="0"/>
                <a:cs typeface="Times New Roman" panose="02020603050405020304" pitchFamily="18" charset="0"/>
              </a:rPr>
              <a:t> hang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trò</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vẽ</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mơ</a:t>
            </a:r>
            <a:r>
              <a:rPr lang="en-US" sz="2400" b="1" dirty="0">
                <a:latin typeface="Times New Roman" panose="02020603050405020304" pitchFamily="18" charset="0"/>
                <a:cs typeface="Times New Roman" panose="02020603050405020304" pitchFamily="18" charset="0"/>
              </a:rPr>
              <a:t> </a:t>
            </a:r>
          </a:p>
          <a:p>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chiến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tranh</a:t>
            </a:r>
            <a:r>
              <a:rPr lang="en-US" sz="2400" b="1" dirty="0">
                <a:latin typeface="Times New Roman" panose="02020603050405020304" pitchFamily="18" charset="0"/>
                <a:cs typeface="Times New Roman" panose="02020603050405020304" pitchFamily="18" charset="0"/>
              </a:rPr>
              <a:t>.</a:t>
            </a:r>
          </a:p>
        </p:txBody>
      </p:sp>
      <p:sp>
        <p:nvSpPr>
          <p:cNvPr id="195" name="TextBox 194"/>
          <p:cNvSpPr txBox="1"/>
          <p:nvPr/>
        </p:nvSpPr>
        <p:spPr>
          <a:xfrm>
            <a:off x="782319" y="2604777"/>
            <a:ext cx="9841156" cy="1241430"/>
          </a:xfrm>
          <a:prstGeom prst="rect">
            <a:avLst/>
          </a:prstGeom>
          <a:noFill/>
          <a:effectLst/>
        </p:spPr>
        <p:txBody>
          <a:bodyPr wrap="none">
            <a:spAutoFit/>
          </a:bodyPr>
          <a:lstStyle/>
          <a:p>
            <a:pPr defTabSz="1219170" eaLnBrk="0" fontAlgn="base" hangingPunct="0">
              <a:spcBef>
                <a:spcPct val="0"/>
              </a:spcBef>
              <a:spcAft>
                <a:spcPct val="0"/>
              </a:spcAft>
              <a:defRPr/>
            </a:pPr>
            <a:r>
              <a:rPr lang="en-US" sz="2400" b="1" dirty="0" err="1">
                <a:latin typeface="Times New Roman" panose="02020603050405020304" pitchFamily="18" charset="0"/>
                <a:cs typeface="Times New Roman" panose="02020603050405020304" pitchFamily="18" charset="0"/>
              </a:rPr>
              <a:t>Máy</a:t>
            </a:r>
            <a:r>
              <a:rPr lang="en-US" sz="2400" b="1" dirty="0">
                <a:latin typeface="Times New Roman" panose="02020603050405020304" pitchFamily="18" charset="0"/>
                <a:cs typeface="Times New Roman" panose="02020603050405020304" pitchFamily="18" charset="0"/>
              </a:rPr>
              <a:t> bay </a:t>
            </a:r>
            <a:r>
              <a:rPr lang="en-US" sz="2400" b="1" dirty="0" err="1">
                <a:latin typeface="Times New Roman" panose="02020603050405020304" pitchFamily="18" charset="0"/>
                <a:cs typeface="Times New Roman" panose="02020603050405020304" pitchFamily="18" charset="0"/>
              </a:rPr>
              <a:t>ném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bom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bom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bom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nổ</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thương</a:t>
            </a:r>
            <a:r>
              <a:rPr lang="en-US" sz="2400" b="1" dirty="0">
                <a:latin typeface="Times New Roman" panose="02020603050405020304" pitchFamily="18" charset="0"/>
                <a:cs typeface="Times New Roman" panose="02020603050405020304" pitchFamily="18" charset="0"/>
              </a:rPr>
              <a:t>. </a:t>
            </a:r>
          </a:p>
          <a:p>
            <a:pPr defTabSz="1219170" eaLnBrk="0" fontAlgn="base" hangingPunct="0">
              <a:spcBef>
                <a:spcPct val="0"/>
              </a:spcBef>
              <a:spcAft>
                <a:spcPct val="0"/>
              </a:spcAft>
              <a:defRPr/>
            </a:pPr>
            <a:r>
              <a:rPr lang="en-US" sz="2400" b="1" dirty="0" err="1">
                <a:latin typeface="Times New Roman" panose="02020603050405020304" pitchFamily="18" charset="0"/>
                <a:cs typeface="Times New Roman" panose="02020603050405020304" pitchFamily="18" charset="0"/>
              </a:rPr>
              <a:t>Phương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Thao </a:t>
            </a:r>
            <a:r>
              <a:rPr lang="en-US" sz="2400" b="1" dirty="0" err="1">
                <a:latin typeface="Times New Roman" panose="02020603050405020304" pitchFamily="18" charset="0"/>
                <a:cs typeface="Times New Roman" panose="02020603050405020304" pitchFamily="18" charset="0"/>
              </a:rPr>
              <a:t>chăm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sóc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Nho</a:t>
            </a:r>
            <a:r>
              <a:rPr lang="en-US" sz="2400" b="1" dirty="0">
                <a:latin typeface="Times New Roman" panose="02020603050405020304" pitchFamily="18" charset="0"/>
                <a:cs typeface="Times New Roman" panose="02020603050405020304" pitchFamily="18" charset="0"/>
              </a:rPr>
              <a:t>. </a:t>
            </a:r>
          </a:p>
          <a:p>
            <a:pPr defTabSz="1219170" eaLnBrk="0" fontAlgn="base" hangingPunct="0">
              <a:spcBef>
                <a:spcPct val="0"/>
              </a:spcBef>
              <a:spcAft>
                <a:spcPct val="0"/>
              </a:spcAft>
              <a:defRPr/>
            </a:pPr>
            <a:endParaRPr lang="en-US" sz="2667" dirty="0">
              <a:solidFill>
                <a:prstClr val="white"/>
              </a:solidFill>
              <a:latin typeface="Calibri"/>
            </a:endParaRPr>
          </a:p>
        </p:txBody>
      </p:sp>
      <p:sp>
        <p:nvSpPr>
          <p:cNvPr id="196" name="TextBox 195"/>
          <p:cNvSpPr txBox="1"/>
          <p:nvPr/>
        </p:nvSpPr>
        <p:spPr>
          <a:xfrm>
            <a:off x="845638" y="4069275"/>
            <a:ext cx="9714519" cy="830997"/>
          </a:xfrm>
          <a:prstGeom prst="rect">
            <a:avLst/>
          </a:prstGeom>
          <a:noFill/>
          <a:effectLst/>
        </p:spPr>
        <p:txBody>
          <a:bodyPr wrap="none">
            <a:spAutoFit/>
          </a:bodyPr>
          <a:lstStyle/>
          <a:p>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mưa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trút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điểm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khiến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thích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thú</a:t>
            </a:r>
            <a:r>
              <a:rPr lang="en-US" sz="2400" b="1" dirty="0">
                <a:latin typeface="Times New Roman" panose="02020603050405020304" pitchFamily="18" charset="0"/>
                <a:cs typeface="Times New Roman" panose="02020603050405020304" pitchFamily="18" charset="0"/>
              </a:rPr>
              <a:t>. </a:t>
            </a:r>
          </a:p>
          <a:p>
            <a:r>
              <a:rPr lang="en-US" sz="2400" b="1" dirty="0" err="1">
                <a:latin typeface="Times New Roman" panose="02020603050405020304" pitchFamily="18" charset="0"/>
                <a:cs typeface="Times New Roman" panose="02020603050405020304" pitchFamily="18" charset="0"/>
              </a:rPr>
              <a:t>Ngắm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mưa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nhớ</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phố</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thơ</a:t>
            </a:r>
            <a:r>
              <a:rPr lang="en-US" sz="2400" b="1" dirty="0">
                <a:latin typeface="Times New Roman" panose="02020603050405020304" pitchFamily="18" charset="0"/>
                <a:cs typeface="Times New Roman" panose="02020603050405020304" pitchFamily="18" charset="0"/>
              </a:rPr>
              <a:t>.</a:t>
            </a:r>
          </a:p>
        </p:txBody>
      </p:sp>
      <p:sp>
        <p:nvSpPr>
          <p:cNvPr id="197" name="TextBox 196"/>
          <p:cNvSpPr txBox="1"/>
          <p:nvPr/>
        </p:nvSpPr>
        <p:spPr>
          <a:xfrm>
            <a:off x="959902" y="5349983"/>
            <a:ext cx="9573455" cy="1231106"/>
          </a:xfrm>
          <a:prstGeom prst="rect">
            <a:avLst/>
          </a:prstGeom>
          <a:noFill/>
          <a:effectLst/>
        </p:spPr>
        <p:txBody>
          <a:bodyPr wrap="none">
            <a:spAutoFit/>
          </a:bodyPr>
          <a:lstStyle/>
          <a:p>
            <a:pPr defTabSz="1219170" eaLnBrk="0" fontAlgn="base" hangingPunct="0">
              <a:spcBef>
                <a:spcPct val="0"/>
              </a:spcBef>
              <a:spcAft>
                <a:spcPct val="0"/>
              </a:spcAft>
              <a:defRPr/>
            </a:pP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đêm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tĩnh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ngắm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nhìn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trận</a:t>
            </a:r>
            <a:r>
              <a:rPr lang="en-US" sz="2400" b="1" dirty="0">
                <a:latin typeface="Times New Roman" panose="02020603050405020304" pitchFamily="18" charset="0"/>
                <a:cs typeface="Times New Roman" panose="02020603050405020304" pitchFamily="18" charset="0"/>
              </a:rPr>
              <a:t>, </a:t>
            </a:r>
          </a:p>
          <a:p>
            <a:pPr defTabSz="1219170" eaLnBrk="0" fontAlgn="base" hangingPunct="0">
              <a:spcBef>
                <a:spcPct val="0"/>
              </a:spcBef>
              <a:spcAft>
                <a:spcPct val="0"/>
              </a:spcAft>
              <a:defRPr/>
            </a:pPr>
            <a:r>
              <a:rPr lang="en-US" sz="2400" b="1" dirty="0" err="1">
                <a:latin typeface="Times New Roman" panose="02020603050405020304" pitchFamily="18" charset="0"/>
                <a:cs typeface="Times New Roman" panose="02020603050405020304" pitchFamily="18" charset="0"/>
              </a:rPr>
              <a:t>tình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dâng</a:t>
            </a:r>
            <a:r>
              <a:rPr lang="en-US" sz="2400" b="1" dirty="0">
                <a:latin typeface="Times New Roman" panose="02020603050405020304" pitchFamily="18" charset="0"/>
                <a:cs typeface="Times New Roman" panose="02020603050405020304" pitchFamily="18" charset="0"/>
              </a:rPr>
              <a:t>.</a:t>
            </a:r>
          </a:p>
          <a:p>
            <a:pPr defTabSz="1219170" eaLnBrk="0" fontAlgn="base" hangingPunct="0">
              <a:spcBef>
                <a:spcPct val="0"/>
              </a:spcBef>
              <a:spcAft>
                <a:spcPct val="0"/>
              </a:spcAft>
              <a:defRPr/>
            </a:pPr>
            <a:endParaRPr lang="en-US" sz="2600"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6662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circle(in)">
                                      <p:cBhvr>
                                        <p:cTn id="13" dur="2000"/>
                                        <p:tgtEl>
                                          <p:spTgt spid="39"/>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circle(in)">
                                      <p:cBhvr>
                                        <p:cTn id="16" dur="20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79"/>
                                        </p:tgtEl>
                                        <p:attrNameLst>
                                          <p:attrName>style.visibility</p:attrName>
                                        </p:attrNameLst>
                                      </p:cBhvr>
                                      <p:to>
                                        <p:strVal val="visible"/>
                                      </p:to>
                                    </p:set>
                                    <p:animEffect transition="in" filter="wheel(1)">
                                      <p:cBhvr>
                                        <p:cTn id="21" dur="2000"/>
                                        <p:tgtEl>
                                          <p:spTgt spid="179"/>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78"/>
                                        </p:tgtEl>
                                        <p:attrNameLst>
                                          <p:attrName>style.visibility</p:attrName>
                                        </p:attrNameLst>
                                      </p:cBhvr>
                                      <p:to>
                                        <p:strVal val="visible"/>
                                      </p:to>
                                    </p:set>
                                    <p:animEffect transition="in" filter="wheel(1)">
                                      <p:cBhvr>
                                        <p:cTn id="24" dur="2000"/>
                                        <p:tgtEl>
                                          <p:spTgt spid="17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92"/>
                                        </p:tgtEl>
                                        <p:attrNameLst>
                                          <p:attrName>style.visibility</p:attrName>
                                        </p:attrNameLst>
                                      </p:cBhvr>
                                      <p:to>
                                        <p:strVal val="visible"/>
                                      </p:to>
                                    </p:set>
                                    <p:animEffect transition="in" filter="wheel(1)">
                                      <p:cBhvr>
                                        <p:cTn id="27" dur="2000"/>
                                        <p:tgtEl>
                                          <p:spTgt spid="192"/>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95"/>
                                        </p:tgtEl>
                                        <p:attrNameLst>
                                          <p:attrName>style.visibility</p:attrName>
                                        </p:attrNameLst>
                                      </p:cBhvr>
                                      <p:to>
                                        <p:strVal val="visible"/>
                                      </p:to>
                                    </p:set>
                                    <p:animEffect transition="in" filter="wheel(1)">
                                      <p:cBhvr>
                                        <p:cTn id="30" dur="2000"/>
                                        <p:tgtEl>
                                          <p:spTgt spid="195"/>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182"/>
                                        </p:tgtEl>
                                        <p:attrNameLst>
                                          <p:attrName>style.visibility</p:attrName>
                                        </p:attrNameLst>
                                      </p:cBhvr>
                                      <p:to>
                                        <p:strVal val="visible"/>
                                      </p:to>
                                    </p:set>
                                    <p:animEffect transition="in" filter="wheel(1)">
                                      <p:cBhvr>
                                        <p:cTn id="35" dur="2000"/>
                                        <p:tgtEl>
                                          <p:spTgt spid="182"/>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181"/>
                                        </p:tgtEl>
                                        <p:attrNameLst>
                                          <p:attrName>style.visibility</p:attrName>
                                        </p:attrNameLst>
                                      </p:cBhvr>
                                      <p:to>
                                        <p:strVal val="visible"/>
                                      </p:to>
                                    </p:set>
                                    <p:animEffect transition="in" filter="wheel(1)">
                                      <p:cBhvr>
                                        <p:cTn id="38" dur="2000"/>
                                        <p:tgtEl>
                                          <p:spTgt spid="181"/>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193"/>
                                        </p:tgtEl>
                                        <p:attrNameLst>
                                          <p:attrName>style.visibility</p:attrName>
                                        </p:attrNameLst>
                                      </p:cBhvr>
                                      <p:to>
                                        <p:strVal val="visible"/>
                                      </p:to>
                                    </p:set>
                                    <p:animEffect transition="in" filter="wheel(1)">
                                      <p:cBhvr>
                                        <p:cTn id="41" dur="2000"/>
                                        <p:tgtEl>
                                          <p:spTgt spid="193"/>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196"/>
                                        </p:tgtEl>
                                        <p:attrNameLst>
                                          <p:attrName>style.visibility</p:attrName>
                                        </p:attrNameLst>
                                      </p:cBhvr>
                                      <p:to>
                                        <p:strVal val="visible"/>
                                      </p:to>
                                    </p:set>
                                    <p:animEffect transition="in" filter="wheel(1)">
                                      <p:cBhvr>
                                        <p:cTn id="44" dur="2000"/>
                                        <p:tgtEl>
                                          <p:spTgt spid="196"/>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26627"/>
                                        </p:tgtEl>
                                        <p:attrNameLst>
                                          <p:attrName>style.visibility</p:attrName>
                                        </p:attrNameLst>
                                      </p:cBhvr>
                                      <p:to>
                                        <p:strVal val="visible"/>
                                      </p:to>
                                    </p:set>
                                    <p:animEffect transition="in" filter="circle(in)">
                                      <p:cBhvr>
                                        <p:cTn id="49" dur="2000"/>
                                        <p:tgtEl>
                                          <p:spTgt spid="26627"/>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84"/>
                                        </p:tgtEl>
                                        <p:attrNameLst>
                                          <p:attrName>style.visibility</p:attrName>
                                        </p:attrNameLst>
                                      </p:cBhvr>
                                      <p:to>
                                        <p:strVal val="visible"/>
                                      </p:to>
                                    </p:set>
                                    <p:animEffect transition="in" filter="circle(in)">
                                      <p:cBhvr>
                                        <p:cTn id="52" dur="2000"/>
                                        <p:tgtEl>
                                          <p:spTgt spid="184"/>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94"/>
                                        </p:tgtEl>
                                        <p:attrNameLst>
                                          <p:attrName>style.visibility</p:attrName>
                                        </p:attrNameLst>
                                      </p:cBhvr>
                                      <p:to>
                                        <p:strVal val="visible"/>
                                      </p:to>
                                    </p:set>
                                    <p:animEffect transition="in" filter="circle(in)">
                                      <p:cBhvr>
                                        <p:cTn id="55" dur="2000"/>
                                        <p:tgtEl>
                                          <p:spTgt spid="194"/>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97"/>
                                        </p:tgtEl>
                                        <p:attrNameLst>
                                          <p:attrName>style.visibility</p:attrName>
                                        </p:attrNameLst>
                                      </p:cBhvr>
                                      <p:to>
                                        <p:strVal val="visible"/>
                                      </p:to>
                                    </p:set>
                                    <p:animEffect transition="in" filter="barn(inVertical)">
                                      <p:cBhvr>
                                        <p:cTn id="58" dur="5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182" grpId="0" animBg="1"/>
      <p:bldP spid="179" grpId="0" animBg="1"/>
      <p:bldP spid="29" grpId="0" animBg="1"/>
      <p:bldP spid="12" grpId="0" animBg="1"/>
      <p:bldP spid="178" grpId="0" animBg="1"/>
      <p:bldP spid="181" grpId="0" animBg="1"/>
      <p:bldP spid="184" grpId="0" animBg="1"/>
      <p:bldP spid="39" grpId="0"/>
      <p:bldP spid="192" grpId="0"/>
      <p:bldP spid="193" grpId="0"/>
      <p:bldP spid="194" grpId="0"/>
      <p:bldP spid="40" grpId="0"/>
      <p:bldP spid="195" grpId="0"/>
      <p:bldP spid="196" grpId="0"/>
      <p:bldP spid="19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738505" y="1007764"/>
            <a:ext cx="10888719" cy="1200329"/>
          </a:xfrm>
          <a:prstGeom prst="rect">
            <a:avLst/>
          </a:prstGeom>
          <a:noFill/>
          <a:ln w="19050" cmpd="thickThin">
            <a:solidFill>
              <a:srgbClr val="002060"/>
            </a:solidFill>
            <a:prstDash val="dash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Arial" panose="020B0604020202020204" pitchFamily="34" charset="0"/>
              </a:rPr>
              <a:t>Thể loại: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Arial" panose="020B0604020202020204" pitchFamily="34" charset="0"/>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Arial" panose="020B0604020202020204" pitchFamily="34" charset="0"/>
              </a:rPr>
              <a:t>Ngôi kể: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err="1">
                <a:solidFill>
                  <a:prstClr val="black"/>
                </a:solidFill>
                <a:latin typeface="Times New Roman" panose="02020603050405020304" pitchFamily="18" charset="0"/>
                <a:cs typeface="Times New Roman" panose="02020603050405020304" pitchFamily="18" charset="0"/>
                <a:sym typeface="Arial" panose="020B0604020202020204" pitchFamily="34" charset="0"/>
              </a:rPr>
              <a:t>Tác</a:t>
            </a:r>
            <a:r>
              <a:rPr lang="en-US" sz="24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 </a:t>
            </a:r>
            <a:r>
              <a:rPr lang="en-US" sz="2400" dirty="0" err="1">
                <a:solidFill>
                  <a:prstClr val="black"/>
                </a:solidFill>
                <a:latin typeface="Times New Roman" panose="02020603050405020304" pitchFamily="18" charset="0"/>
                <a:cs typeface="Times New Roman" panose="02020603050405020304" pitchFamily="18" charset="0"/>
                <a:sym typeface="Arial" panose="020B0604020202020204" pitchFamily="34" charset="0"/>
              </a:rPr>
              <a:t>dụng</a:t>
            </a:r>
            <a:r>
              <a:rPr lang="en-US" sz="24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 </a:t>
            </a:r>
            <a:r>
              <a:rPr lang="en-US" sz="2400" dirty="0" err="1">
                <a:solidFill>
                  <a:prstClr val="black"/>
                </a:solidFill>
                <a:latin typeface="Times New Roman" panose="02020603050405020304" pitchFamily="18" charset="0"/>
                <a:cs typeface="Times New Roman" panose="02020603050405020304" pitchFamily="18" charset="0"/>
                <a:sym typeface="Arial" panose="020B0604020202020204" pitchFamily="34" charset="0"/>
              </a:rPr>
              <a:t>của</a:t>
            </a:r>
            <a:r>
              <a:rPr lang="en-US" sz="24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 </a:t>
            </a:r>
            <a:r>
              <a:rPr lang="en-US" sz="2400" dirty="0" err="1">
                <a:solidFill>
                  <a:prstClr val="black"/>
                </a:solidFill>
                <a:latin typeface="Times New Roman" panose="02020603050405020304" pitchFamily="18" charset="0"/>
                <a:cs typeface="Times New Roman" panose="02020603050405020304" pitchFamily="18" charset="0"/>
                <a:sym typeface="Arial" panose="020B0604020202020204" pitchFamily="34" charset="0"/>
              </a:rPr>
              <a:t>ngôi</a:t>
            </a:r>
            <a:r>
              <a:rPr lang="en-US" sz="24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 </a:t>
            </a:r>
            <a:r>
              <a:rPr lang="en-US" sz="2400" dirty="0" err="1">
                <a:solidFill>
                  <a:prstClr val="black"/>
                </a:solidFill>
                <a:latin typeface="Times New Roman" panose="02020603050405020304" pitchFamily="18" charset="0"/>
                <a:cs typeface="Times New Roman" panose="02020603050405020304" pitchFamily="18" charset="0"/>
                <a:sym typeface="Arial" panose="020B0604020202020204" pitchFamily="34" charset="0"/>
              </a:rPr>
              <a:t>kể</a:t>
            </a:r>
            <a:r>
              <a:rPr lang="en-US" sz="2400" dirty="0">
                <a:solidFill>
                  <a:prstClr val="black"/>
                </a:solidFill>
                <a:latin typeface="Times New Roman" panose="02020603050405020304" pitchFamily="18" charset="0"/>
                <a:cs typeface="Times New Roman" panose="02020603050405020304" pitchFamily="18" charset="0"/>
                <a:sym typeface="Arial" panose="020B0604020202020204" pitchFamily="34" charset="0"/>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Arial" panose="020B0604020202020204" pitchFamily="34" charset="0"/>
            </a:endParaRPr>
          </a:p>
        </p:txBody>
      </p:sp>
      <p:sp>
        <p:nvSpPr>
          <p:cNvPr id="10" name="Rounded Rectangle 9"/>
          <p:cNvSpPr/>
          <p:nvPr/>
        </p:nvSpPr>
        <p:spPr>
          <a:xfrm>
            <a:off x="195717" y="3017268"/>
            <a:ext cx="3372525" cy="368255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Hoàn </a:t>
            </a: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cảnh</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lvl="0" algn="ctr">
              <a:defRPr/>
            </a:pPr>
            <a:r>
              <a:rPr lang="en-US" sz="2400" dirty="0">
                <a:solidFill>
                  <a:prstClr val="black"/>
                </a:solidFill>
                <a:latin typeface="Times New Roman" panose="02020603050405020304" pitchFamily="18" charset="0"/>
                <a:cs typeface="Times New Roman" panose="02020603050405020304" pitchFamily="18" charset="0"/>
              </a:rPr>
              <a:t>……………………………………………………………………………………………………………………………………………….</a:t>
            </a:r>
            <a:endParaRPr kumimoji="0" lang="en-US"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p:cNvSpPr txBox="1"/>
          <p:nvPr/>
        </p:nvSpPr>
        <p:spPr>
          <a:xfrm>
            <a:off x="1456958" y="198589"/>
            <a:ext cx="108887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Phiếu</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học</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tập</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số</a:t>
            </a:r>
            <a:r>
              <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2</a:t>
            </a:r>
          </a:p>
        </p:txBody>
      </p:sp>
      <p:sp>
        <p:nvSpPr>
          <p:cNvPr id="2" name="Oval 1">
            <a:extLst>
              <a:ext uri="{FF2B5EF4-FFF2-40B4-BE49-F238E27FC236}">
                <a16:creationId xmlns:a16="http://schemas.microsoft.com/office/drawing/2014/main" id="{43900CFF-F684-1CE1-C30D-034A8508DBE3}"/>
              </a:ext>
            </a:extLst>
          </p:cNvPr>
          <p:cNvSpPr/>
          <p:nvPr/>
        </p:nvSpPr>
        <p:spPr>
          <a:xfrm>
            <a:off x="3821373" y="3098042"/>
            <a:ext cx="3864591" cy="3682551"/>
          </a:xfrm>
          <a:prstGeom prst="ellipse">
            <a:avLst/>
          </a:prstGeom>
          <a:solidFill>
            <a:schemeClr val="accent1">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latin typeface="Times New Roman" panose="02020603050405020304" pitchFamily="18" charset="0"/>
                <a:cs typeface="Times New Roman" panose="02020603050405020304" pitchFamily="18" charset="0"/>
              </a:rPr>
              <a:t>Ý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a:t>
            </a:r>
          </a:p>
          <a:p>
            <a:pPr algn="ctr"/>
            <a:r>
              <a:rPr lang="en-US" sz="2400" dirty="0">
                <a:latin typeface="Times New Roman" panose="02020603050405020304" pitchFamily="18" charset="0"/>
                <a:cs typeface="Times New Roman" panose="02020603050405020304" pitchFamily="18" charset="0"/>
              </a:rPr>
              <a:t>……………………………………………………………………………………………………………………………..</a:t>
            </a:r>
          </a:p>
        </p:txBody>
      </p:sp>
      <p:sp>
        <p:nvSpPr>
          <p:cNvPr id="3" name="Rounded Rectangle 9">
            <a:extLst>
              <a:ext uri="{FF2B5EF4-FFF2-40B4-BE49-F238E27FC236}">
                <a16:creationId xmlns:a16="http://schemas.microsoft.com/office/drawing/2014/main" id="{EDC9AB9F-9517-5AE0-BC2E-7D59A4A61557}"/>
              </a:ext>
            </a:extLst>
          </p:cNvPr>
          <p:cNvSpPr/>
          <p:nvPr/>
        </p:nvSpPr>
        <p:spPr>
          <a:xfrm>
            <a:off x="8254699" y="3098041"/>
            <a:ext cx="3372525" cy="364216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Chủ</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24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lvl="0" algn="ctr">
              <a:defRPr/>
            </a:pPr>
            <a:r>
              <a:rPr lang="en-US" sz="2400" dirty="0">
                <a:solidFill>
                  <a:prstClr val="black"/>
                </a:solidFill>
                <a:latin typeface="Times New Roman" panose="02020603050405020304" pitchFamily="18" charset="0"/>
                <a:cs typeface="Times New Roman" panose="02020603050405020304" pitchFamily="18" charset="0"/>
              </a:rPr>
              <a:t>……………………………………………………………………………………………………………………………………………….</a:t>
            </a:r>
            <a:endParaRPr kumimoji="0" lang="en-US" sz="2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BB953F80-10F7-08CA-BC93-AABE4821CA7D}"/>
              </a:ext>
            </a:extLst>
          </p:cNvPr>
          <p:cNvSpPr txBox="1"/>
          <p:nvPr/>
        </p:nvSpPr>
        <p:spPr>
          <a:xfrm>
            <a:off x="107006" y="0"/>
            <a:ext cx="4782487"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TÌM HIỂU CHUNG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Tác</a:t>
            </a:r>
            <a:r>
              <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phẩm</a:t>
            </a:r>
            <a:endParaRPr kumimoji="0" 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48975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gular Pentagon 2"/>
          <p:cNvSpPr/>
          <p:nvPr/>
        </p:nvSpPr>
        <p:spPr>
          <a:xfrm rot="15148430">
            <a:off x="4653923" y="2595041"/>
            <a:ext cx="2455862" cy="2193925"/>
          </a:xfrm>
          <a:prstGeom prst="pentagon">
            <a:avLst/>
          </a:prstGeom>
          <a:blipFill dpi="0" rotWithShape="0">
            <a:blip r:embed="rId2"/>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chemeClr val="bg1"/>
              </a:solidFill>
              <a:effectLst/>
              <a:uLnTx/>
              <a:uFillTx/>
              <a:latin typeface="Arial"/>
              <a:ea typeface="+mn-ea"/>
              <a:cs typeface="+mn-cs"/>
            </a:endParaRPr>
          </a:p>
        </p:txBody>
      </p:sp>
      <p:sp>
        <p:nvSpPr>
          <p:cNvPr id="4" name="Isosceles Triangle 3"/>
          <p:cNvSpPr/>
          <p:nvPr/>
        </p:nvSpPr>
        <p:spPr>
          <a:xfrm>
            <a:off x="5233988" y="1"/>
            <a:ext cx="1471612" cy="2517775"/>
          </a:xfrm>
          <a:prstGeom prst="triangl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5" name="Isosceles Triangle 4"/>
          <p:cNvSpPr/>
          <p:nvPr/>
        </p:nvSpPr>
        <p:spPr>
          <a:xfrm rot="4421164">
            <a:off x="7377113" y="1866901"/>
            <a:ext cx="1563688" cy="2370137"/>
          </a:xfrm>
          <a:prstGeom prst="triangle">
            <a:avLst/>
          </a:prstGeom>
          <a:blipFill dpi="0" rotWithShape="0">
            <a:blip r:embed="rId4"/>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6" name="Isosceles Triangle 5"/>
          <p:cNvSpPr/>
          <p:nvPr/>
        </p:nvSpPr>
        <p:spPr>
          <a:xfrm rot="8649358">
            <a:off x="6658252" y="4324872"/>
            <a:ext cx="1471612" cy="2517775"/>
          </a:xfrm>
          <a:prstGeom prst="triangle">
            <a:avLst/>
          </a:prstGeom>
          <a:blipFill dpi="0" rotWithShape="0">
            <a:blip r:embed="rId5"/>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7" name="Isosceles Triangle 6"/>
          <p:cNvSpPr/>
          <p:nvPr/>
        </p:nvSpPr>
        <p:spPr>
          <a:xfrm rot="13123291">
            <a:off x="3814298" y="4279851"/>
            <a:ext cx="1563687" cy="2370138"/>
          </a:xfrm>
          <a:prstGeom prst="triangle">
            <a:avLst/>
          </a:prstGeom>
          <a:blipFill dpi="0" rotWithShape="0">
            <a:blip r:embed="rId6"/>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8" name="Isosceles Triangle 7"/>
          <p:cNvSpPr/>
          <p:nvPr/>
        </p:nvSpPr>
        <p:spPr>
          <a:xfrm rot="17253476">
            <a:off x="2980532" y="1678782"/>
            <a:ext cx="1471612" cy="2517775"/>
          </a:xfrm>
          <a:prstGeom prst="triangle">
            <a:avLst/>
          </a:prstGeom>
          <a:blipFill dpi="0" rotWithShape="0">
            <a:blip r:embed="rId7"/>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36872" name="TextBox 8"/>
          <p:cNvSpPr txBox="1">
            <a:spLocks noChangeArrowheads="1"/>
          </p:cNvSpPr>
          <p:nvPr/>
        </p:nvSpPr>
        <p:spPr bwMode="auto">
          <a:xfrm>
            <a:off x="7297676" y="879396"/>
            <a:ext cx="20255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Thể</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loại</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Truyện</a:t>
            </a:r>
            <a:r>
              <a:rPr kumimoji="0" lang="en-US" altLang="en-US" sz="2400" b="1"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ngắn</a:t>
            </a:r>
            <a:r>
              <a:rPr kumimoji="0" lang="en-US" altLang="en-US" sz="2400" b="1"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loại</a:t>
            </a:r>
            <a:endParaRPr kumimoji="0" lang="en-US" altLang="en-US" sz="24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36873" name="TextBox 9"/>
          <p:cNvSpPr txBox="1">
            <a:spLocks noChangeArrowheads="1"/>
          </p:cNvSpPr>
          <p:nvPr/>
        </p:nvSpPr>
        <p:spPr bwMode="auto">
          <a:xfrm>
            <a:off x="4079344" y="5172970"/>
            <a:ext cx="373618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Chủ</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đề</a:t>
            </a:r>
            <a:r>
              <a:rPr lang="en-US" altLang="en-US" sz="2400" b="1" dirty="0">
                <a:solidFill>
                  <a:srgbClr val="FF0000"/>
                </a:solidFill>
                <a:latin typeface="Times New Roman" panose="02020603050405020304" pitchFamily="18"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sz="2400" b="1" dirty="0">
                <a:latin typeface="Times New Roman" panose="02020603050405020304" pitchFamily="18" charset="0"/>
                <a:cs typeface="Times New Roman" panose="02020603050405020304" pitchFamily="18" charset="0"/>
              </a:rPr>
              <a:t>Ca </a:t>
            </a:r>
            <a:r>
              <a:rPr lang="en-US" sz="2400" b="1" dirty="0" err="1">
                <a:latin typeface="Times New Roman" panose="02020603050405020304" pitchFamily="18" charset="0"/>
                <a:cs typeface="Times New Roman" panose="02020603050405020304" pitchFamily="18" charset="0"/>
              </a:rPr>
              <a:t>ngợi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cô</a:t>
            </a:r>
            <a:r>
              <a:rPr lang="en-US" sz="2400" b="1" dirty="0">
                <a:latin typeface="Times New Roman" panose="02020603050405020304" pitchFamily="18"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sz="2400" b="1" dirty="0" err="1">
                <a:latin typeface="Times New Roman" panose="02020603050405020304" pitchFamily="18" charset="0"/>
                <a:cs typeface="Times New Roman" panose="02020603050405020304" pitchFamily="18" charset="0"/>
              </a:rPr>
              <a:t>gái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tuyến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Sơn</a:t>
            </a:r>
            <a:r>
              <a:rPr lang="en-US" sz="2400" b="1" dirty="0">
                <a:latin typeface="Times New Roman" panose="02020603050405020304" pitchFamily="18" charset="0"/>
                <a:cs typeface="Times New Roman" panose="02020603050405020304" pitchFamily="18" charset="0"/>
              </a:rPr>
              <a:t>.</a:t>
            </a:r>
            <a:r>
              <a:rPr kumimoji="0" lang="en-US" altLang="en-US" sz="24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Trường</a:t>
            </a:r>
            <a:r>
              <a:rPr kumimoji="0" lang="en-US" altLang="en-US" sz="24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chemeClr val="bg1"/>
                </a:solidFill>
                <a:effectLst/>
                <a:uLnTx/>
                <a:uFillTx/>
                <a:latin typeface="Times New Roman" panose="02020603050405020304" pitchFamily="18" charset="0"/>
                <a:ea typeface="+mn-ea"/>
                <a:cs typeface="Times New Roman" panose="02020603050405020304" pitchFamily="18" charset="0"/>
              </a:rPr>
              <a:t>Sơn</a:t>
            </a:r>
            <a:endParaRPr kumimoji="0" lang="en-US" altLang="en-US" sz="24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36874" name="TextBox 10"/>
          <p:cNvSpPr txBox="1">
            <a:spLocks noChangeArrowheads="1"/>
          </p:cNvSpPr>
          <p:nvPr/>
        </p:nvSpPr>
        <p:spPr bwMode="auto">
          <a:xfrm>
            <a:off x="7932737" y="3692525"/>
            <a:ext cx="39351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Hoàn</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cảnh</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sáng</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tác</a:t>
            </a:r>
            <a:r>
              <a:rPr kumimoji="0" lang="en-US" altLang="en-US" sz="2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2400" b="1" dirty="0" err="1">
                <a:latin typeface="Times New Roman" panose="02020603050405020304" pitchFamily="18" charset="0"/>
                <a:cs typeface="Times New Roman" panose="02020603050405020304" pitchFamily="18" charset="0"/>
              </a:rPr>
              <a:t>Năm</a:t>
            </a:r>
            <a:r>
              <a:rPr lang="en-US" altLang="en-US" sz="2400" b="1" dirty="0">
                <a:latin typeface="Times New Roman" panose="02020603050405020304" pitchFamily="18" charset="0"/>
                <a:cs typeface="Times New Roman" panose="02020603050405020304" pitchFamily="18" charset="0"/>
              </a:rPr>
              <a:t> 1971, </a:t>
            </a:r>
            <a:r>
              <a:rPr lang="en-US" altLang="en-US" sz="2400" b="1" dirty="0" err="1">
                <a:latin typeface="Times New Roman" panose="02020603050405020304" pitchFamily="18" charset="0"/>
                <a:cs typeface="Times New Roman" panose="02020603050405020304" pitchFamily="18" charset="0"/>
              </a:rPr>
              <a:t>khi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cuộc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kháng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chiến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chống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Mỹ</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diễn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liệt</a:t>
            </a:r>
            <a:r>
              <a:rPr lang="en-US" altLang="en-US" sz="2400" b="1" dirty="0">
                <a:latin typeface="Times New Roman" panose="02020603050405020304" pitchFamily="18" charset="0"/>
                <a:cs typeface="Times New Roman" panose="02020603050405020304" pitchFamily="18" charset="0"/>
              </a:rPr>
              <a:t>.</a:t>
            </a:r>
            <a:endParaRPr kumimoji="0" lang="en-US" altLang="en-US" sz="24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36875" name="TextBox 11"/>
          <p:cNvSpPr txBox="1">
            <a:spLocks noChangeArrowheads="1"/>
          </p:cNvSpPr>
          <p:nvPr/>
        </p:nvSpPr>
        <p:spPr bwMode="auto">
          <a:xfrm>
            <a:off x="630694" y="3397250"/>
            <a:ext cx="36365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Nhan </a:t>
            </a: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đề</a:t>
            </a:r>
            <a:r>
              <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algn="ctr" eaLnBrk="0" fontAlgn="base" hangingPunct="0">
              <a:spcBef>
                <a:spcPct val="0"/>
              </a:spcBef>
              <a:spcAft>
                <a:spcPct val="0"/>
              </a:spcAft>
              <a:buNone/>
              <a:defRPr/>
            </a:pP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nữ</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niên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phong</a:t>
            </a:r>
            <a:r>
              <a:rPr lang="en-US" sz="2400" b="1" dirty="0">
                <a:latin typeface="Times New Roman" panose="02020603050405020304" pitchFamily="18" charset="0"/>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6876" name="TextBox 12"/>
          <p:cNvSpPr txBox="1">
            <a:spLocks noChangeArrowheads="1"/>
          </p:cNvSpPr>
          <p:nvPr/>
        </p:nvSpPr>
        <p:spPr bwMode="auto">
          <a:xfrm>
            <a:off x="353715" y="746652"/>
            <a:ext cx="47301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Ngôi</a:t>
            </a:r>
            <a:r>
              <a:rPr kumimoji="0" lang="en-US" alt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kể</a:t>
            </a:r>
            <a:r>
              <a:rPr kumimoji="0" lang="en-US" alt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Ngôi</a:t>
            </a:r>
            <a:r>
              <a:rPr kumimoji="0" lang="en-US" alt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thứ</a:t>
            </a:r>
            <a:r>
              <a:rPr kumimoji="0" lang="en-US" alt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nhất</a:t>
            </a:r>
            <a:endParaRPr kumimoji="0" lang="en-US" alt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lvl="0" algn="ctr" eaLnBrk="0" fontAlgn="base" hangingPunct="0">
              <a:spcBef>
                <a:spcPct val="0"/>
              </a:spcBef>
              <a:spcAft>
                <a:spcPct val="0"/>
              </a:spcAft>
              <a:buNone/>
              <a:defRPr/>
            </a:pPr>
            <a:r>
              <a:rPr lang="en-US" sz="2400" b="1" dirty="0" err="1">
                <a:latin typeface="Times New Roman" panose="02020603050405020304" pitchFamily="18" charset="0"/>
                <a:cs typeface="Times New Roman" panose="02020603050405020304" pitchFamily="18" charset="0"/>
              </a:rPr>
              <a:t>Miêu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cụ</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khốc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nội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r>
              <a:rPr lang="en-US" sz="2400" b="1" dirty="0">
                <a:latin typeface="Times New Roman" panose="02020603050405020304" pitchFamily="18" charset="0"/>
                <a:cs typeface="Times New Roman" panose="02020603050405020304" pitchFamily="18" charset="0"/>
              </a:rPr>
              <a:t>.</a:t>
            </a:r>
            <a:endParaRPr kumimoji="0" lang="en-US" altLang="en-US" sz="1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2" name="TextBox 1"/>
          <p:cNvSpPr txBox="1"/>
          <p:nvPr/>
        </p:nvSpPr>
        <p:spPr>
          <a:xfrm>
            <a:off x="4379036" y="3306764"/>
            <a:ext cx="3214342" cy="1077218"/>
          </a:xfrm>
          <a:prstGeom prst="rect">
            <a:avLst/>
          </a:prstGeom>
          <a:noFill/>
        </p:spPr>
        <p:txBody>
          <a:bodyPr wrap="none" rtlCol="0">
            <a:spAutoFit/>
            <a:scene3d>
              <a:camera prst="perspectiveLeft"/>
              <a:lightRig rig="threePt" dir="t"/>
            </a:scene3d>
          </a:bodyPr>
          <a:lstStyle/>
          <a:p>
            <a:pPr algn="ctr"/>
            <a:r>
              <a:rPr lang="en-US" sz="3200" dirty="0" err="1">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Những</a:t>
            </a:r>
            <a:r>
              <a:rPr lang="en-US" sz="3200" dirty="0">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 </a:t>
            </a:r>
            <a:r>
              <a:rPr lang="en-US" sz="3200" dirty="0" err="1">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ngôi</a:t>
            </a:r>
            <a:r>
              <a:rPr lang="en-US" sz="3200" dirty="0">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 </a:t>
            </a:r>
            <a:r>
              <a:rPr lang="en-US" sz="3200" dirty="0" err="1">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sao</a:t>
            </a:r>
            <a:r>
              <a:rPr lang="en-US" sz="3200" dirty="0">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 </a:t>
            </a:r>
          </a:p>
          <a:p>
            <a:pPr algn="ctr"/>
            <a:r>
              <a:rPr lang="en-US" sz="3200" dirty="0" err="1">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xa</a:t>
            </a:r>
            <a:r>
              <a:rPr lang="en-US" sz="3200" dirty="0">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 </a:t>
            </a:r>
            <a:r>
              <a:rPr lang="en-US" sz="3200" dirty="0" err="1">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rPr>
              <a:t>xôi</a:t>
            </a:r>
            <a:endParaRPr lang="en-US" sz="3200" dirty="0">
              <a:solidFill>
                <a:srgbClr val="FF0000"/>
              </a:solidFill>
              <a:effectLst>
                <a:innerShdw blurRad="63500" dist="50800" dir="10800000">
                  <a:prstClr val="black">
                    <a:alpha val="50000"/>
                  </a:prstClr>
                </a:innerShdw>
              </a:effectLst>
              <a:latin typeface="iCiel Rukola" panose="02000506050000020003" pitchFamily="2" charset="0"/>
              <a:cs typeface="Times New Roman" panose="02020603050405020304" pitchFamily="18" charset="0"/>
            </a:endParaRPr>
          </a:p>
        </p:txBody>
      </p:sp>
    </p:spTree>
    <p:extLst>
      <p:ext uri="{BB962C8B-B14F-4D97-AF65-F5344CB8AC3E}">
        <p14:creationId xmlns:p14="http://schemas.microsoft.com/office/powerpoint/2010/main" val="2640902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6872"/>
                                        </p:tgtEl>
                                        <p:attrNameLst>
                                          <p:attrName>style.visibility</p:attrName>
                                        </p:attrNameLst>
                                      </p:cBhvr>
                                      <p:to>
                                        <p:strVal val="visible"/>
                                      </p:to>
                                    </p:set>
                                    <p:animEffect transition="in" filter="circle(in)">
                                      <p:cBhvr>
                                        <p:cTn id="10" dur="2000"/>
                                        <p:tgtEl>
                                          <p:spTgt spid="3687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6874"/>
                                        </p:tgtEl>
                                        <p:attrNameLst>
                                          <p:attrName>style.visibility</p:attrName>
                                        </p:attrNameLst>
                                      </p:cBhvr>
                                      <p:to>
                                        <p:strVal val="visible"/>
                                      </p:to>
                                    </p:set>
                                    <p:animEffect transition="in" filter="circle(in)">
                                      <p:cBhvr>
                                        <p:cTn id="18" dur="2000"/>
                                        <p:tgtEl>
                                          <p:spTgt spid="3687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6873"/>
                                        </p:tgtEl>
                                        <p:attrNameLst>
                                          <p:attrName>style.visibility</p:attrName>
                                        </p:attrNameLst>
                                      </p:cBhvr>
                                      <p:to>
                                        <p:strVal val="visible"/>
                                      </p:to>
                                    </p:set>
                                    <p:animEffect transition="in" filter="wipe(down)">
                                      <p:cBhvr>
                                        <p:cTn id="26" dur="500"/>
                                        <p:tgtEl>
                                          <p:spTgt spid="3687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6875"/>
                                        </p:tgtEl>
                                        <p:attrNameLst>
                                          <p:attrName>style.visibility</p:attrName>
                                        </p:attrNameLst>
                                      </p:cBhvr>
                                      <p:to>
                                        <p:strVal val="visible"/>
                                      </p:to>
                                    </p:set>
                                    <p:animEffect transition="in" filter="wipe(down)">
                                      <p:cBhvr>
                                        <p:cTn id="34" dur="500"/>
                                        <p:tgtEl>
                                          <p:spTgt spid="3687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6876"/>
                                        </p:tgtEl>
                                        <p:attrNameLst>
                                          <p:attrName>style.visibility</p:attrName>
                                        </p:attrNameLst>
                                      </p:cBhvr>
                                      <p:to>
                                        <p:strVal val="visible"/>
                                      </p:to>
                                    </p:set>
                                    <p:animEffect transition="in" filter="wipe(down)">
                                      <p:cBhvr>
                                        <p:cTn id="42" dur="500"/>
                                        <p:tgtEl>
                                          <p:spTgt spid="36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36872" grpId="0"/>
      <p:bldP spid="36873" grpId="0"/>
      <p:bldP spid="36874" grpId="0"/>
      <p:bldP spid="36875" grpId="0"/>
      <p:bldP spid="368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Máy Bay Hình ảnh | Định dạng hình ảnh PNG 400219456| vn.lovepik.com"/>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0" r="99884">
                        <a14:foregroundMark x1="11163" y1="43372" x2="56279" y2="53605"/>
                        <a14:foregroundMark x1="73837" y1="56047" x2="73488" y2="59884"/>
                      </a14:backgroundRemoval>
                    </a14:imgEffect>
                  </a14:imgLayer>
                </a14:imgProps>
              </a:ext>
              <a:ext uri="{28A0092B-C50C-407E-A947-70E740481C1C}">
                <a14:useLocalDpi xmlns:a14="http://schemas.microsoft.com/office/drawing/2010/main" val="0"/>
              </a:ext>
            </a:extLst>
          </a:blip>
          <a:srcRect/>
          <a:stretch>
            <a:fillRect/>
          </a:stretch>
        </p:blipFill>
        <p:spPr bwMode="auto">
          <a:xfrm>
            <a:off x="7293444" y="586031"/>
            <a:ext cx="2099945" cy="209994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artoon cave isolated on white background Vector Image"/>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b="9623"/>
          <a:stretch/>
        </p:blipFill>
        <p:spPr bwMode="auto">
          <a:xfrm>
            <a:off x="6349121" y="2370108"/>
            <a:ext cx="6127365" cy="5294027"/>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pic>
        <p:nvPicPr>
          <p:cNvPr id="1028" name="Picture 4" descr="Hình ảnh Bờ đường Mặt đất Mô Hình, Bờ Biển, Đường, đất miễn phí tải tập tin  PNG PSDComment và Vector"/>
          <p:cNvPicPr>
            <a:picLocks noChangeAspect="1" noChangeArrowheads="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17649" y="3633350"/>
            <a:ext cx="7970520" cy="3409951"/>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400372" y="886772"/>
            <a:ext cx="8610600" cy="954107"/>
          </a:xfrm>
          <a:prstGeom prst="rect">
            <a:avLst/>
          </a:prstGeom>
          <a:noFill/>
          <a:ln>
            <a:noFill/>
          </a:ln>
          <a:effectLst>
            <a:outerShdw dist="35921" dir="2700000" sy="50000" kx="2115830" algn="bl" rotWithShape="0">
              <a:schemeClr val="bg2">
                <a:alpha val="80000"/>
              </a:schemeClr>
            </a:outerShdw>
          </a:effectLst>
          <a:extLst>
            <a:ext uri="{909E8E84-426E-40DD-AFC4-6F175D3DCCD1}">
              <a14:hiddenFill xmlns:a14="http://schemas.microsoft.com/office/drawing/2010/mai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14:hiddenFill>
            </a:ext>
            <a:ext uri="{91240B29-F687-4F45-9708-019B960494DF}">
              <a14:hiddenLine xmlns:a14="http://schemas.microsoft.com/office/drawing/2010/main" w="12700" algn="ctr">
                <a:solidFill>
                  <a:schemeClr val="tx1"/>
                </a:solidFill>
                <a:miter lim="800000"/>
                <a:headEnd/>
                <a:tailEnd/>
              </a14:hiddenLine>
            </a:ext>
          </a:extLst>
        </p:spPr>
        <p:txBody>
          <a:bodyPr wrap="square">
            <a:spAutoFit/>
          </a:bodyPr>
          <a:lstStyle/>
          <a:p>
            <a:pPr algn="just">
              <a:buFontTx/>
              <a:buChar char="-"/>
            </a:pP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Sống</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trong</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một</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cái</a:t>
            </a:r>
            <a:r>
              <a:rPr lang="en-US" altLang="en-US" sz="2800" i="1" dirty="0">
                <a:solidFill>
                  <a:srgbClr val="002060"/>
                </a:solidFill>
                <a:latin typeface="Times New Roman" panose="02020603050405020304" pitchFamily="18" charset="0"/>
                <a:cs typeface="Times New Roman" panose="02020603050405020304" pitchFamily="18" charset="0"/>
              </a:rPr>
              <a:t> hang, </a:t>
            </a:r>
            <a:r>
              <a:rPr lang="en-US" altLang="en-US" sz="2800" i="1" dirty="0" err="1">
                <a:solidFill>
                  <a:srgbClr val="002060"/>
                </a:solidFill>
                <a:latin typeface="Times New Roman" panose="02020603050405020304" pitchFamily="18" charset="0"/>
                <a:cs typeface="Times New Roman" panose="02020603050405020304" pitchFamily="18" charset="0"/>
              </a:rPr>
              <a:t>dưới</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chân</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cao</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điểm</a:t>
            </a:r>
            <a:r>
              <a:rPr lang="vi-VN" altLang="en-US" sz="2800" i="1" dirty="0">
                <a:solidFill>
                  <a:srgbClr val="002060"/>
                </a:solidFill>
                <a:latin typeface="Times New Roman" panose="02020603050405020304" pitchFamily="18" charset="0"/>
                <a:cs typeface="Times New Roman" panose="02020603050405020304" pitchFamily="18" charset="0"/>
              </a:rPr>
              <a:t>, giữa một vùng trọng điểm trên đường Trường Sơn.</a:t>
            </a:r>
          </a:p>
        </p:txBody>
      </p:sp>
      <p:sp>
        <p:nvSpPr>
          <p:cNvPr id="5" name="Rectangle 9"/>
          <p:cNvSpPr>
            <a:spLocks noChangeArrowheads="1"/>
          </p:cNvSpPr>
          <p:nvPr/>
        </p:nvSpPr>
        <p:spPr bwMode="auto">
          <a:xfrm>
            <a:off x="2521527" y="214969"/>
            <a:ext cx="9380108" cy="584775"/>
          </a:xfrm>
          <a:prstGeom prst="rect">
            <a:avLst/>
          </a:prstGeom>
          <a:solidFill>
            <a:srgbClr val="FFFF00"/>
          </a:solidFill>
          <a:ln>
            <a:noFill/>
          </a:ln>
          <a:effectLst>
            <a:outerShdw dist="35921" dir="2700000" sy="50000" kx="2115830" algn="bl" rotWithShape="0">
              <a:schemeClr val="bg2">
                <a:alpha val="80000"/>
              </a:schemeClr>
            </a:outerShdw>
          </a:effectLst>
        </p:spPr>
        <p:txBody>
          <a:bodyPr wrap="square">
            <a:spAutoFit/>
          </a:bodyPr>
          <a:lstStyle/>
          <a:p>
            <a:r>
              <a:rPr lang="en-US" altLang="en-US" sz="3200" b="1" dirty="0">
                <a:solidFill>
                  <a:srgbClr val="0000FF"/>
                </a:solidFill>
                <a:latin typeface="Times New Roman" panose="02020603050405020304" pitchFamily="18" charset="0"/>
                <a:cs typeface="Times New Roman" panose="02020603050405020304" pitchFamily="18" charset="0"/>
              </a:rPr>
              <a:t>1. </a:t>
            </a:r>
            <a:r>
              <a:rPr lang="vi-VN" altLang="en-US" sz="3200" b="1" dirty="0">
                <a:solidFill>
                  <a:srgbClr val="0000FF"/>
                </a:solidFill>
                <a:latin typeface="Times New Roman" panose="02020603050405020304" pitchFamily="18" charset="0"/>
                <a:cs typeface="Times New Roman" panose="02020603050405020304" pitchFamily="18" charset="0"/>
              </a:rPr>
              <a:t>HOÀN CẢNH SỐNG VÀ CÔNG VIỆC</a:t>
            </a:r>
          </a:p>
        </p:txBody>
      </p:sp>
      <p:sp>
        <p:nvSpPr>
          <p:cNvPr id="6" name="Text Box 11"/>
          <p:cNvSpPr txBox="1">
            <a:spLocks noChangeArrowheads="1"/>
          </p:cNvSpPr>
          <p:nvPr/>
        </p:nvSpPr>
        <p:spPr bwMode="auto">
          <a:xfrm>
            <a:off x="421481" y="1880370"/>
            <a:ext cx="7866688" cy="1384995"/>
          </a:xfrm>
          <a:prstGeom prst="rect">
            <a:avLst/>
          </a:prstGeom>
          <a:noFill/>
          <a:ln>
            <a:noFill/>
          </a:ln>
          <a:effectLst>
            <a:outerShdw dist="35921" dir="2700000" sy="50000" kx="2115830" algn="bl" rotWithShape="0">
              <a:schemeClr val="bg2">
                <a:alpha val="80000"/>
              </a:schemeClr>
            </a:outerShdw>
          </a:effectLst>
          <a:extLst>
            <a:ext uri="{909E8E84-426E-40DD-AFC4-6F175D3DCCD1}">
              <a14:hiddenFill xmlns:a14="http://schemas.microsoft.com/office/drawing/2010/mai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14:hiddenFill>
            </a:ext>
            <a:ext uri="{91240B29-F687-4F45-9708-019B960494DF}">
              <a14:hiddenLine xmlns:a14="http://schemas.microsoft.com/office/drawing/2010/main" w="12700" algn="ctr">
                <a:solidFill>
                  <a:schemeClr val="tx1"/>
                </a:solidFill>
                <a:miter lim="800000"/>
                <a:headEnd/>
                <a:tailEnd/>
              </a14:hiddenLine>
            </a:ext>
          </a:extLst>
        </p:spPr>
        <p:txBody>
          <a:bodyPr wrap="square">
            <a:spAutoFit/>
          </a:bodyPr>
          <a:lstStyle/>
          <a:p>
            <a:pPr algn="just">
              <a:buFontTx/>
              <a:buChar char="-"/>
            </a:pP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i="1" dirty="0">
                <a:solidFill>
                  <a:srgbClr val="002060"/>
                </a:solidFill>
                <a:latin typeface="Times New Roman" panose="02020603050405020304" pitchFamily="18" charset="0"/>
                <a:cs typeface="Times New Roman" panose="02020603050405020304" pitchFamily="18" charset="0"/>
              </a:rPr>
              <a:t>Con </a:t>
            </a:r>
            <a:r>
              <a:rPr lang="en-US" altLang="en-US" sz="2800" i="1" dirty="0" err="1">
                <a:solidFill>
                  <a:srgbClr val="002060"/>
                </a:solidFill>
                <a:latin typeface="Times New Roman" panose="02020603050405020304" pitchFamily="18" charset="0"/>
                <a:cs typeface="Times New Roman" panose="02020603050405020304" pitchFamily="18" charset="0"/>
              </a:rPr>
              <a:t>đường</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bị</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đánh</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lở</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loét</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hai</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bên</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đường</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không</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có</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lá</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xanh</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thân</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cây</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bị</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tước</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khô</a:t>
            </a:r>
            <a:r>
              <a:rPr lang="en-US" altLang="en-US" sz="2800" i="1" dirty="0">
                <a:solidFill>
                  <a:srgbClr val="002060"/>
                </a:solidFill>
                <a:latin typeface="Times New Roman" panose="02020603050405020304" pitchFamily="18" charset="0"/>
                <a:cs typeface="Times New Roman" panose="02020603050405020304" pitchFamily="18" charset="0"/>
              </a:rPr>
              <a:t> </a:t>
            </a:r>
            <a:r>
              <a:rPr lang="en-US" altLang="en-US" sz="2800" i="1" dirty="0" err="1">
                <a:solidFill>
                  <a:srgbClr val="002060"/>
                </a:solidFill>
                <a:latin typeface="Times New Roman" panose="02020603050405020304" pitchFamily="18" charset="0"/>
                <a:cs typeface="Times New Roman" panose="02020603050405020304" pitchFamily="18" charset="0"/>
              </a:rPr>
              <a:t>cháy</a:t>
            </a:r>
            <a:r>
              <a:rPr lang="en-US" altLang="en-US" sz="2800" i="1" dirty="0">
                <a:solidFill>
                  <a:srgbClr val="002060"/>
                </a:solidFill>
                <a:latin typeface="Times New Roman" panose="02020603050405020304" pitchFamily="18" charset="0"/>
                <a:cs typeface="Times New Roman" panose="02020603050405020304" pitchFamily="18" charset="0"/>
              </a:rPr>
              <a:t>; </a:t>
            </a:r>
            <a:r>
              <a:rPr lang="vi-VN" altLang="en-US" sz="2800" i="1" dirty="0">
                <a:solidFill>
                  <a:srgbClr val="002060"/>
                </a:solidFill>
                <a:latin typeface="Times New Roman" panose="02020603050405020304" pitchFamily="18" charset="0"/>
                <a:cs typeface="Times New Roman" panose="02020603050405020304" pitchFamily="18" charset="0"/>
              </a:rPr>
              <a:t>đất bốc khói, không khí bàng hoàng, máy bay ầm ì xa dần...</a:t>
            </a:r>
          </a:p>
        </p:txBody>
      </p:sp>
      <p:pic>
        <p:nvPicPr>
          <p:cNvPr id="7" name="Picture 2" descr="Máy Bay Hình ảnh | Định dạng hình ảnh PNG 400219456| vn.lovepik.com"/>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0" r="99884">
                        <a14:foregroundMark x1="11163" y1="43372" x2="56279" y2="53605"/>
                        <a14:foregroundMark x1="73837" y1="56047" x2="73488" y2="59884"/>
                      </a14:backgroundRemoval>
                    </a14:imgEffect>
                  </a14:imgLayer>
                </a14:imgProps>
              </a:ext>
              <a:ext uri="{28A0092B-C50C-407E-A947-70E740481C1C}">
                <a14:useLocalDpi xmlns:a14="http://schemas.microsoft.com/office/drawing/2010/main" val="0"/>
              </a:ext>
            </a:extLst>
          </a:blip>
          <a:srcRect/>
          <a:stretch>
            <a:fillRect/>
          </a:stretch>
        </p:blipFill>
        <p:spPr bwMode="auto">
          <a:xfrm rot="179411">
            <a:off x="9909739" y="92716"/>
            <a:ext cx="2099945" cy="2099945"/>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13"/>
          <p:cNvSpPr txBox="1">
            <a:spLocks noChangeArrowheads="1"/>
          </p:cNvSpPr>
          <p:nvPr/>
        </p:nvSpPr>
        <p:spPr bwMode="auto">
          <a:xfrm>
            <a:off x="728646" y="3438825"/>
            <a:ext cx="6860309" cy="461665"/>
          </a:xfrm>
          <a:prstGeom prst="rect">
            <a:avLst/>
          </a:prstGeom>
          <a:noFill/>
          <a:ln>
            <a:noFill/>
          </a:ln>
          <a:effectLst>
            <a:outerShdw dist="35921" dir="2700000" sy="50000" kx="2115830" algn="bl" rotWithShape="0">
              <a:schemeClr val="bg2">
                <a:alpha val="80000"/>
              </a:schemeClr>
            </a:outerShdw>
          </a:effectLst>
          <a:extLst>
            <a:ext uri="{909E8E84-426E-40DD-AFC4-6F175D3DCCD1}">
              <a14:hiddenFill xmlns:a14="http://schemas.microsoft.com/office/drawing/2010/mai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14:hiddenFill>
            </a:ext>
            <a:ext uri="{91240B29-F687-4F45-9708-019B960494DF}">
              <a14:hiddenLine xmlns:a14="http://schemas.microsoft.com/office/drawing/2010/main" w="12700" algn="ctr">
                <a:solidFill>
                  <a:schemeClr val="tx1"/>
                </a:solidFill>
                <a:miter lim="800000"/>
                <a:headEnd/>
                <a:tailEnd/>
              </a14:hiddenLine>
            </a:ext>
          </a:extLst>
        </p:spPr>
        <p:txBody>
          <a:bodyPr wrap="square">
            <a:spAutoFit/>
          </a:bodyPr>
          <a:lstStyle/>
          <a:p>
            <a:pPr algn="ctr">
              <a:spcBef>
                <a:spcPct val="50000"/>
              </a:spcBef>
            </a:pP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2400" b="1"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Cuộc</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2400" b="1"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kháng</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2400" b="1"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chiến</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2400" b="1"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chống</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2400" b="1"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Mỹ</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t>
            </a:r>
            <a:r>
              <a:rPr lang="vi-VN"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guy</a:t>
            </a:r>
            <a:r>
              <a:rPr lang="en-US"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24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hiểm, ác liệt...</a:t>
            </a:r>
          </a:p>
        </p:txBody>
      </p:sp>
      <p:sp>
        <p:nvSpPr>
          <p:cNvPr id="17" name="Arrow: Right 16">
            <a:extLst>
              <a:ext uri="{FF2B5EF4-FFF2-40B4-BE49-F238E27FC236}">
                <a16:creationId xmlns:a16="http://schemas.microsoft.com/office/drawing/2014/main" id="{F8EC5EE0-6109-C004-E79F-830451F26244}"/>
              </a:ext>
            </a:extLst>
          </p:cNvPr>
          <p:cNvSpPr/>
          <p:nvPr/>
        </p:nvSpPr>
        <p:spPr bwMode="auto">
          <a:xfrm>
            <a:off x="564073" y="3596207"/>
            <a:ext cx="329146" cy="214289"/>
          </a:xfrm>
          <a:prstGeom prst="rightArrow">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12700" cap="flat" cmpd="sng" algn="ctr">
            <a:solidFill>
              <a:schemeClr val="tx1"/>
            </a:solidFill>
            <a:prstDash val="solid"/>
            <a:round/>
            <a:headEnd type="none" w="med" len="med"/>
            <a:tailEnd type="none" w="med" len="med"/>
          </a:ln>
          <a:effectLst>
            <a:outerShdw dist="35921" dir="2700000" sy="50000" kx="2115830" algn="bl" rotWithShape="0">
              <a:schemeClr val="bg2">
                <a:alpha val="80000"/>
              </a:schemeClr>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28954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par>
                                <p:cTn id="13" presetID="6" presetClass="entr" presetSubtype="16"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circle(in)">
                                      <p:cBhvr>
                                        <p:cTn id="15" dur="2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par>
                                <p:cTn id="27" presetID="22" presetClass="entr" presetSubtype="4"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wipe(down)">
                                      <p:cBhvr>
                                        <p:cTn id="29" dur="500"/>
                                        <p:tgtEl>
                                          <p:spTgt spid="102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lor Choices Lesson by Slidesgo">
  <a:themeElements>
    <a:clrScheme name="Simple Light">
      <a:dk1>
        <a:srgbClr val="000000"/>
      </a:dk1>
      <a:lt1>
        <a:srgbClr val="FFFFFF"/>
      </a:lt1>
      <a:dk2>
        <a:srgbClr val="3B58A1"/>
      </a:dk2>
      <a:lt2>
        <a:srgbClr val="EEEEEE"/>
      </a:lt2>
      <a:accent1>
        <a:srgbClr val="FF73AB"/>
      </a:accent1>
      <a:accent2>
        <a:srgbClr val="212121"/>
      </a:accent2>
      <a:accent3>
        <a:srgbClr val="45A8DE"/>
      </a:accent3>
      <a:accent4>
        <a:srgbClr val="F7C42B"/>
      </a:accent4>
      <a:accent5>
        <a:srgbClr val="DDAB10"/>
      </a:accent5>
      <a:accent6>
        <a:srgbClr val="FCA0C5"/>
      </a:accent6>
      <a:hlink>
        <a:srgbClr val="F7C4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olor Choices Lesson by Slidesgo">
  <a:themeElements>
    <a:clrScheme name="Simple Light">
      <a:dk1>
        <a:srgbClr val="000000"/>
      </a:dk1>
      <a:lt1>
        <a:srgbClr val="FFFFFF"/>
      </a:lt1>
      <a:dk2>
        <a:srgbClr val="3B58A1"/>
      </a:dk2>
      <a:lt2>
        <a:srgbClr val="EEEEEE"/>
      </a:lt2>
      <a:accent1>
        <a:srgbClr val="FF73AB"/>
      </a:accent1>
      <a:accent2>
        <a:srgbClr val="212121"/>
      </a:accent2>
      <a:accent3>
        <a:srgbClr val="45A8DE"/>
      </a:accent3>
      <a:accent4>
        <a:srgbClr val="F7C42B"/>
      </a:accent4>
      <a:accent5>
        <a:srgbClr val="DDAB10"/>
      </a:accent5>
      <a:accent6>
        <a:srgbClr val="FCA0C5"/>
      </a:accent6>
      <a:hlink>
        <a:srgbClr val="F7C4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12700" cap="flat" cmpd="sng" algn="ctr">
          <a:solidFill>
            <a:schemeClr val="tx1"/>
          </a:solidFill>
          <a:prstDash val="solid"/>
          <a:round/>
          <a:headEnd type="none" w="med" len="med"/>
          <a:tailEnd type="none" w="med" len="med"/>
        </a:ln>
        <a:effectLst>
          <a:outerShdw dist="35921" dir="2700000" sy="50000" kx="2115830" algn="bl" rotWithShape="0">
            <a:schemeClr val="bg2">
              <a:alpha val="80000"/>
            </a:schemeClr>
          </a:outer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n w="12700" cap="flat" cmpd="sng" algn="ctr">
          <a:solidFill>
            <a:schemeClr val="tx1"/>
          </a:solidFill>
          <a:prstDash val="solid"/>
          <a:round/>
          <a:headEnd type="none" w="med" len="med"/>
          <a:tailEnd type="none" w="med" len="med"/>
        </a:ln>
        <a:effectLst>
          <a:outerShdw dist="35921" dir="2700000" sy="50000" kx="2115830" algn="bl" rotWithShape="0">
            <a:schemeClr val="bg2">
              <a:alpha val="80000"/>
            </a:schemeClr>
          </a:outer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20031</TotalTime>
  <Words>895</Words>
  <Application>Microsoft Office PowerPoint</Application>
  <PresentationFormat>Widescreen</PresentationFormat>
  <Paragraphs>130</Paragraphs>
  <Slides>15</Slides>
  <Notes>2</Notes>
  <HiddenSlides>0</HiddenSlides>
  <MMClips>1</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15</vt:i4>
      </vt:variant>
    </vt:vector>
  </HeadingPairs>
  <TitlesOfParts>
    <vt:vector size="31" baseType="lpstr">
      <vt:lpstr>Gochi Hand</vt:lpstr>
      <vt:lpstr>iCiel Rukola</vt:lpstr>
      <vt:lpstr>Arial</vt:lpstr>
      <vt:lpstr>Tahoma</vt:lpstr>
      <vt:lpstr>Open Sans</vt:lpstr>
      <vt:lpstr>Roboto Light</vt:lpstr>
      <vt:lpstr>Times New Roman</vt:lpstr>
      <vt:lpstr>Roboto</vt:lpstr>
      <vt:lpstr>Poppins</vt:lpstr>
      <vt:lpstr>Calibri Light</vt:lpstr>
      <vt:lpstr>Calibri</vt:lpstr>
      <vt:lpstr>Office Theme</vt:lpstr>
      <vt:lpstr>Default Design</vt:lpstr>
      <vt:lpstr>Color Choices Lesson by Slidesgo</vt:lpstr>
      <vt:lpstr>1_Color Choices Lesson by Slidesgo</vt:lpstr>
      <vt:lpstr>1_Default Design</vt:lpstr>
      <vt:lpstr> </vt:lpstr>
      <vt:lpstr>PowerPoint Presentation</vt:lpstr>
      <vt:lpstr>PowerPoint Presentation</vt:lpstr>
      <vt:lpstr>PowerPoint Presentation</vt:lpstr>
      <vt:lpstr>Tác giả: Lê Minh Khuê</vt:lpstr>
      <vt:lpstr>PowerPoint Presentation</vt:lpstr>
      <vt:lpstr>PowerPoint Presentation</vt:lpstr>
      <vt:lpstr>PowerPoint Presentation</vt:lpstr>
      <vt:lpstr>PowerPoint Presentation</vt:lpstr>
      <vt:lpstr>PowerPoint Presentation</vt:lpstr>
      <vt:lpstr>PowerPoint Presentation</vt:lpstr>
      <vt:lpstr> Phiếu học tập số 3</vt:lpstr>
      <vt:lpstr>PowerPoint Presentation</vt:lpstr>
      <vt:lpstr>TRÒ CHƠI:  TÌM Ô CHỮ</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49</cp:revision>
  <dcterms:created xsi:type="dcterms:W3CDTF">2021-03-27T16:33:42Z</dcterms:created>
  <dcterms:modified xsi:type="dcterms:W3CDTF">2024-02-22T00:38:16Z</dcterms:modified>
</cp:coreProperties>
</file>