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notesMasterIdLst>
    <p:notesMasterId r:id="rId42"/>
  </p:notesMasterIdLst>
  <p:sldIdLst>
    <p:sldId id="433" r:id="rId2"/>
    <p:sldId id="403" r:id="rId3"/>
    <p:sldId id="404" r:id="rId4"/>
    <p:sldId id="429" r:id="rId5"/>
    <p:sldId id="417" r:id="rId6"/>
    <p:sldId id="405" r:id="rId7"/>
    <p:sldId id="431" r:id="rId8"/>
    <p:sldId id="408" r:id="rId9"/>
    <p:sldId id="409" r:id="rId10"/>
    <p:sldId id="422" r:id="rId11"/>
    <p:sldId id="423" r:id="rId12"/>
    <p:sldId id="406" r:id="rId13"/>
    <p:sldId id="430" r:id="rId14"/>
    <p:sldId id="432" r:id="rId15"/>
    <p:sldId id="434" r:id="rId16"/>
    <p:sldId id="411" r:id="rId17"/>
    <p:sldId id="412" r:id="rId18"/>
    <p:sldId id="293" r:id="rId19"/>
    <p:sldId id="395" r:id="rId20"/>
    <p:sldId id="413" r:id="rId21"/>
    <p:sldId id="424" r:id="rId22"/>
    <p:sldId id="414" r:id="rId23"/>
    <p:sldId id="425" r:id="rId24"/>
    <p:sldId id="415" r:id="rId25"/>
    <p:sldId id="426" r:id="rId26"/>
    <p:sldId id="399" r:id="rId27"/>
    <p:sldId id="427" r:id="rId28"/>
    <p:sldId id="428" r:id="rId29"/>
    <p:sldId id="386" r:id="rId30"/>
    <p:sldId id="398" r:id="rId31"/>
    <p:sldId id="366" r:id="rId32"/>
    <p:sldId id="387" r:id="rId33"/>
    <p:sldId id="416" r:id="rId34"/>
    <p:sldId id="419" r:id="rId35"/>
    <p:sldId id="420" r:id="rId36"/>
    <p:sldId id="421" r:id="rId37"/>
    <p:sldId id="389" r:id="rId38"/>
    <p:sldId id="390" r:id="rId39"/>
    <p:sldId id="392" r:id="rId40"/>
    <p:sldId id="401"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72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2828F3"/>
    <a:srgbClr val="E1F2FA"/>
    <a:srgbClr val="EA1D18"/>
    <a:srgbClr val="FEC407"/>
    <a:srgbClr val="FDC308"/>
    <a:srgbClr val="E4B3CC"/>
    <a:srgbClr val="168836"/>
    <a:srgbClr val="C43D70"/>
    <a:srgbClr val="F371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8"/>
      </p:cViewPr>
      <p:guideLst>
        <p:guide orient="horz" pos="1728"/>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ACFB79-81EC-4579-86AE-EEE3A82BF062}" type="datetimeFigureOut">
              <a:rPr lang="en-US" smtClean="0"/>
              <a:t>3/5/2024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2F251-7874-49E5-BB40-4418D8167653}" type="slidenum">
              <a:rPr lang="en-US" smtClean="0"/>
              <a:t>‹#›</a:t>
            </a:fld>
            <a:endParaRPr lang="en-US"/>
          </a:p>
        </p:txBody>
      </p:sp>
    </p:spTree>
    <p:extLst>
      <p:ext uri="{BB962C8B-B14F-4D97-AF65-F5344CB8AC3E}">
        <p14:creationId xmlns:p14="http://schemas.microsoft.com/office/powerpoint/2010/main" val="3500745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200" b="1" smtClean="0">
              <a:solidFill>
                <a:srgbClr val="FF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772F251-7874-49E5-BB40-4418D8167653}" type="slidenum">
              <a:rPr lang="en-US" smtClean="0"/>
              <a:t>2</a:t>
            </a:fld>
            <a:endParaRPr lang="en-US"/>
          </a:p>
        </p:txBody>
      </p:sp>
    </p:spTree>
    <p:extLst>
      <p:ext uri="{BB962C8B-B14F-4D97-AF65-F5344CB8AC3E}">
        <p14:creationId xmlns:p14="http://schemas.microsoft.com/office/powerpoint/2010/main" val="534016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72F251-7874-49E5-BB40-4418D8167653}" type="slidenum">
              <a:rPr lang="en-US" smtClean="0"/>
              <a:t>6</a:t>
            </a:fld>
            <a:endParaRPr lang="en-US"/>
          </a:p>
        </p:txBody>
      </p:sp>
    </p:spTree>
    <p:extLst>
      <p:ext uri="{BB962C8B-B14F-4D97-AF65-F5344CB8AC3E}">
        <p14:creationId xmlns:p14="http://schemas.microsoft.com/office/powerpoint/2010/main" val="356422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72F251-7874-49E5-BB40-4418D8167653}" type="slidenum">
              <a:rPr lang="en-US" smtClean="0"/>
              <a:t>7</a:t>
            </a:fld>
            <a:endParaRPr lang="en-US"/>
          </a:p>
        </p:txBody>
      </p:sp>
    </p:spTree>
    <p:extLst>
      <p:ext uri="{BB962C8B-B14F-4D97-AF65-F5344CB8AC3E}">
        <p14:creationId xmlns:p14="http://schemas.microsoft.com/office/powerpoint/2010/main" val="3209295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Cảm</a:t>
            </a:r>
            <a:r>
              <a:rPr lang="en-US" baseline="0" smtClean="0"/>
              <a:t> biến ánh sang: Chuyển đổi năng lượng ánh sang (photon) được phát hiện thành năng lượng điện (electron)</a:t>
            </a:r>
            <a:endParaRPr lang="en-US"/>
          </a:p>
        </p:txBody>
      </p:sp>
      <p:sp>
        <p:nvSpPr>
          <p:cNvPr id="4" name="Slide Number Placeholder 3"/>
          <p:cNvSpPr>
            <a:spLocks noGrp="1"/>
          </p:cNvSpPr>
          <p:nvPr>
            <p:ph type="sldNum" sz="quarter" idx="10"/>
          </p:nvPr>
        </p:nvSpPr>
        <p:spPr/>
        <p:txBody>
          <a:bodyPr/>
          <a:lstStyle/>
          <a:p>
            <a:fld id="{D772F251-7874-49E5-BB40-4418D8167653}" type="slidenum">
              <a:rPr lang="en-US" smtClean="0"/>
              <a:t>8</a:t>
            </a:fld>
            <a:endParaRPr lang="en-US"/>
          </a:p>
        </p:txBody>
      </p:sp>
    </p:spTree>
    <p:extLst>
      <p:ext uri="{BB962C8B-B14F-4D97-AF65-F5344CB8AC3E}">
        <p14:creationId xmlns:p14="http://schemas.microsoft.com/office/powerpoint/2010/main" val="2756158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72F251-7874-49E5-BB40-4418D8167653}" type="slidenum">
              <a:rPr lang="en-US" smtClean="0"/>
              <a:t>30</a:t>
            </a:fld>
            <a:endParaRPr lang="en-US"/>
          </a:p>
        </p:txBody>
      </p:sp>
    </p:spTree>
    <p:extLst>
      <p:ext uri="{BB962C8B-B14F-4D97-AF65-F5344CB8AC3E}">
        <p14:creationId xmlns:p14="http://schemas.microsoft.com/office/powerpoint/2010/main" val="48044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72F251-7874-49E5-BB40-4418D8167653}" type="slidenum">
              <a:rPr lang="en-US" smtClean="0"/>
              <a:t>39</a:t>
            </a:fld>
            <a:endParaRPr lang="en-US"/>
          </a:p>
        </p:txBody>
      </p:sp>
    </p:spTree>
    <p:extLst>
      <p:ext uri="{BB962C8B-B14F-4D97-AF65-F5344CB8AC3E}">
        <p14:creationId xmlns:p14="http://schemas.microsoft.com/office/powerpoint/2010/main" val="2207388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4" y="213043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4" indent="0" algn="ctr">
              <a:buNone/>
              <a:defRPr>
                <a:solidFill>
                  <a:schemeClr val="tx1">
                    <a:tint val="75000"/>
                  </a:schemeClr>
                </a:solidFill>
              </a:defRPr>
            </a:lvl2pPr>
            <a:lvl3pPr marL="914401" indent="0" algn="ctr">
              <a:buNone/>
              <a:defRPr>
                <a:solidFill>
                  <a:schemeClr val="tx1">
                    <a:tint val="75000"/>
                  </a:schemeClr>
                </a:solidFill>
              </a:defRPr>
            </a:lvl3pPr>
            <a:lvl4pPr marL="1371605" indent="0" algn="ctr">
              <a:buNone/>
              <a:defRPr>
                <a:solidFill>
                  <a:schemeClr val="tx1">
                    <a:tint val="75000"/>
                  </a:schemeClr>
                </a:solidFill>
              </a:defRPr>
            </a:lvl4pPr>
            <a:lvl5pPr marL="1828807" indent="0" algn="ctr">
              <a:buNone/>
              <a:defRPr>
                <a:solidFill>
                  <a:schemeClr val="tx1">
                    <a:tint val="75000"/>
                  </a:schemeClr>
                </a:solidFill>
              </a:defRPr>
            </a:lvl5pPr>
            <a:lvl6pPr marL="2286009" indent="0" algn="ctr">
              <a:buNone/>
              <a:defRPr>
                <a:solidFill>
                  <a:schemeClr val="tx1">
                    <a:tint val="75000"/>
                  </a:schemeClr>
                </a:solidFill>
              </a:defRPr>
            </a:lvl6pPr>
            <a:lvl7pPr marL="2743212" indent="0" algn="ctr">
              <a:buNone/>
              <a:defRPr>
                <a:solidFill>
                  <a:schemeClr val="tx1">
                    <a:tint val="75000"/>
                  </a:schemeClr>
                </a:solidFill>
              </a:defRPr>
            </a:lvl7pPr>
            <a:lvl8pPr marL="3200413" indent="0" algn="ctr">
              <a:buNone/>
              <a:defRPr>
                <a:solidFill>
                  <a:schemeClr val="tx1">
                    <a:tint val="75000"/>
                  </a:schemeClr>
                </a:solidFill>
              </a:defRPr>
            </a:lvl8pPr>
            <a:lvl9pPr marL="3657614"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55766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128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74643"/>
            <a:ext cx="2057401"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3" y="274643"/>
            <a:ext cx="601980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665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4771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6" y="4406905"/>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6" y="2906713"/>
            <a:ext cx="7772400" cy="1500187"/>
          </a:xfrm>
        </p:spPr>
        <p:txBody>
          <a:bodyPr anchor="b"/>
          <a:lstStyle>
            <a:lvl1pPr marL="0" indent="0">
              <a:buNone/>
              <a:defRPr sz="2000">
                <a:solidFill>
                  <a:schemeClr val="tx1">
                    <a:tint val="75000"/>
                  </a:schemeClr>
                </a:solidFill>
              </a:defRPr>
            </a:lvl1pPr>
            <a:lvl2pPr marL="457204" indent="0">
              <a:buNone/>
              <a:defRPr sz="1800">
                <a:solidFill>
                  <a:schemeClr val="tx1">
                    <a:tint val="75000"/>
                  </a:schemeClr>
                </a:solidFill>
              </a:defRPr>
            </a:lvl2pPr>
            <a:lvl3pPr marL="914401" indent="0">
              <a:buNone/>
              <a:defRPr sz="1600">
                <a:solidFill>
                  <a:schemeClr val="tx1">
                    <a:tint val="75000"/>
                  </a:schemeClr>
                </a:solidFill>
              </a:defRPr>
            </a:lvl3pPr>
            <a:lvl4pPr marL="1371605" indent="0">
              <a:buNone/>
              <a:defRPr sz="1400">
                <a:solidFill>
                  <a:schemeClr val="tx1">
                    <a:tint val="75000"/>
                  </a:schemeClr>
                </a:solidFill>
              </a:defRPr>
            </a:lvl4pPr>
            <a:lvl5pPr marL="1828807" indent="0">
              <a:buNone/>
              <a:defRPr sz="1400">
                <a:solidFill>
                  <a:schemeClr val="tx1">
                    <a:tint val="75000"/>
                  </a:schemeClr>
                </a:solidFill>
              </a:defRPr>
            </a:lvl5pPr>
            <a:lvl6pPr marL="2286009" indent="0">
              <a:buNone/>
              <a:defRPr sz="1400">
                <a:solidFill>
                  <a:schemeClr val="tx1">
                    <a:tint val="75000"/>
                  </a:schemeClr>
                </a:solidFill>
              </a:defRPr>
            </a:lvl6pPr>
            <a:lvl7pPr marL="2743212" indent="0">
              <a:buNone/>
              <a:defRPr sz="1400">
                <a:solidFill>
                  <a:schemeClr val="tx1">
                    <a:tint val="75000"/>
                  </a:schemeClr>
                </a:solidFill>
              </a:defRPr>
            </a:lvl7pPr>
            <a:lvl8pPr marL="3200413" indent="0">
              <a:buNone/>
              <a:defRPr sz="1400">
                <a:solidFill>
                  <a:schemeClr val="tx1">
                    <a:tint val="75000"/>
                  </a:schemeClr>
                </a:solidFill>
              </a:defRPr>
            </a:lvl8pPr>
            <a:lvl9pPr marL="3657614"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64687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6" y="1600205"/>
            <a:ext cx="40386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5" y="1600205"/>
            <a:ext cx="40386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2369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7"/>
            <a:ext cx="4040188" cy="639763"/>
          </a:xfrm>
        </p:spPr>
        <p:txBody>
          <a:bodyPr anchor="b"/>
          <a:lstStyle>
            <a:lvl1pPr marL="0" indent="0">
              <a:buNone/>
              <a:defRPr sz="2400" b="1"/>
            </a:lvl1pPr>
            <a:lvl2pPr marL="457204" indent="0">
              <a:buNone/>
              <a:defRPr sz="2000" b="1"/>
            </a:lvl2pPr>
            <a:lvl3pPr marL="914401" indent="0">
              <a:buNone/>
              <a:defRPr sz="1800" b="1"/>
            </a:lvl3pPr>
            <a:lvl4pPr marL="1371605" indent="0">
              <a:buNone/>
              <a:defRPr sz="1600" b="1"/>
            </a:lvl4pPr>
            <a:lvl5pPr marL="1828807" indent="0">
              <a:buNone/>
              <a:defRPr sz="1600" b="1"/>
            </a:lvl5pPr>
            <a:lvl6pPr marL="2286009" indent="0">
              <a:buNone/>
              <a:defRPr sz="1600" b="1"/>
            </a:lvl6pPr>
            <a:lvl7pPr marL="2743212" indent="0">
              <a:buNone/>
              <a:defRPr sz="1600" b="1"/>
            </a:lvl7pPr>
            <a:lvl8pPr marL="3200413" indent="0">
              <a:buNone/>
              <a:defRPr sz="1600" b="1"/>
            </a:lvl8pPr>
            <a:lvl9pPr marL="365761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7"/>
            <a:ext cx="4041774" cy="639763"/>
          </a:xfrm>
        </p:spPr>
        <p:txBody>
          <a:bodyPr anchor="b"/>
          <a:lstStyle>
            <a:lvl1pPr marL="0" indent="0">
              <a:buNone/>
              <a:defRPr sz="2400" b="1"/>
            </a:lvl1pPr>
            <a:lvl2pPr marL="457204" indent="0">
              <a:buNone/>
              <a:defRPr sz="2000" b="1"/>
            </a:lvl2pPr>
            <a:lvl3pPr marL="914401" indent="0">
              <a:buNone/>
              <a:defRPr sz="1800" b="1"/>
            </a:lvl3pPr>
            <a:lvl4pPr marL="1371605" indent="0">
              <a:buNone/>
              <a:defRPr sz="1600" b="1"/>
            </a:lvl4pPr>
            <a:lvl5pPr marL="1828807" indent="0">
              <a:buNone/>
              <a:defRPr sz="1600" b="1"/>
            </a:lvl5pPr>
            <a:lvl6pPr marL="2286009" indent="0">
              <a:buNone/>
              <a:defRPr sz="1600" b="1"/>
            </a:lvl6pPr>
            <a:lvl7pPr marL="2743212" indent="0">
              <a:buNone/>
              <a:defRPr sz="1600" b="1"/>
            </a:lvl7pPr>
            <a:lvl8pPr marL="3200413" indent="0">
              <a:buNone/>
              <a:defRPr sz="1600" b="1"/>
            </a:lvl8pPr>
            <a:lvl9pPr marL="365761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843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93730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64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3"/>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7" y="273058"/>
            <a:ext cx="511174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435103"/>
            <a:ext cx="3008313" cy="4691063"/>
          </a:xfrm>
        </p:spPr>
        <p:txBody>
          <a:bodyPr/>
          <a:lstStyle>
            <a:lvl1pPr marL="0" indent="0">
              <a:buNone/>
              <a:defRPr sz="1400"/>
            </a:lvl1pPr>
            <a:lvl2pPr marL="457204" indent="0">
              <a:buNone/>
              <a:defRPr sz="1200"/>
            </a:lvl2pPr>
            <a:lvl3pPr marL="914401" indent="0">
              <a:buNone/>
              <a:defRPr sz="1000"/>
            </a:lvl3pPr>
            <a:lvl4pPr marL="1371605" indent="0">
              <a:buNone/>
              <a:defRPr sz="900"/>
            </a:lvl4pPr>
            <a:lvl5pPr marL="1828807" indent="0">
              <a:buNone/>
              <a:defRPr sz="900"/>
            </a:lvl5pPr>
            <a:lvl6pPr marL="2286009" indent="0">
              <a:buNone/>
              <a:defRPr sz="900"/>
            </a:lvl6pPr>
            <a:lvl7pPr marL="2743212" indent="0">
              <a:buNone/>
              <a:defRPr sz="900"/>
            </a:lvl7pPr>
            <a:lvl8pPr marL="3200413" indent="0">
              <a:buNone/>
              <a:defRPr sz="900"/>
            </a:lvl8pPr>
            <a:lvl9pPr marL="3657614" indent="0">
              <a:buNone/>
              <a:defRPr sz="900"/>
            </a:lvl9pPr>
          </a:lstStyle>
          <a:p>
            <a:pPr lvl="0"/>
            <a:r>
              <a:rPr lang="en-US"/>
              <a:t>Click to edit Master text styles</a:t>
            </a:r>
          </a:p>
        </p:txBody>
      </p:sp>
    </p:spTree>
    <p:extLst>
      <p:ext uri="{BB962C8B-B14F-4D97-AF65-F5344CB8AC3E}">
        <p14:creationId xmlns:p14="http://schemas.microsoft.com/office/powerpoint/2010/main" val="11132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4"/>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9" y="612775"/>
            <a:ext cx="5486400" cy="4114800"/>
          </a:xfrm>
        </p:spPr>
        <p:txBody>
          <a:bodyPr vert="horz" wrap="square" lIns="91440" tIns="45720" rIns="91440" bIns="45720" numCol="1" rtlCol="0" anchor="t" anchorCtr="0" compatLnSpc="1">
            <a:prstTxWarp prst="textNoShape">
              <a:avLst/>
            </a:prstTxWarp>
            <a:normAutofit/>
          </a:bodyPr>
          <a:lstStyle>
            <a:lvl1pPr marL="0" indent="0">
              <a:buNone/>
              <a:defRPr sz="3200"/>
            </a:lvl1pPr>
            <a:lvl2pPr marL="457204" indent="0">
              <a:buNone/>
              <a:defRPr sz="2800"/>
            </a:lvl2pPr>
            <a:lvl3pPr marL="914401" indent="0">
              <a:buNone/>
              <a:defRPr sz="2400"/>
            </a:lvl3pPr>
            <a:lvl4pPr marL="1371605" indent="0">
              <a:buNone/>
              <a:defRPr sz="2000"/>
            </a:lvl4pPr>
            <a:lvl5pPr marL="1828807" indent="0">
              <a:buNone/>
              <a:defRPr sz="2000"/>
            </a:lvl5pPr>
            <a:lvl6pPr marL="2286009" indent="0">
              <a:buNone/>
              <a:defRPr sz="2000"/>
            </a:lvl6pPr>
            <a:lvl7pPr marL="2743212" indent="0">
              <a:buNone/>
              <a:defRPr sz="2000"/>
            </a:lvl7pPr>
            <a:lvl8pPr marL="3200413" indent="0">
              <a:buNone/>
              <a:defRPr sz="2000"/>
            </a:lvl8pPr>
            <a:lvl9pPr marL="3657614" indent="0">
              <a:buNone/>
              <a:defRPr sz="2000"/>
            </a:lvl9pPr>
          </a:lstStyle>
          <a:p>
            <a:pPr lvl="0"/>
            <a:endParaRPr lang="en-US" noProof="0"/>
          </a:p>
        </p:txBody>
      </p:sp>
      <p:sp>
        <p:nvSpPr>
          <p:cNvPr id="4" name="Text Placeholder 3"/>
          <p:cNvSpPr>
            <a:spLocks noGrp="1"/>
          </p:cNvSpPr>
          <p:nvPr>
            <p:ph type="body" sz="half" idx="2"/>
          </p:nvPr>
        </p:nvSpPr>
        <p:spPr>
          <a:xfrm>
            <a:off x="1792289" y="5367345"/>
            <a:ext cx="5486400" cy="804863"/>
          </a:xfrm>
        </p:spPr>
        <p:txBody>
          <a:bodyPr/>
          <a:lstStyle>
            <a:lvl1pPr marL="0" indent="0">
              <a:buNone/>
              <a:defRPr sz="1400"/>
            </a:lvl1pPr>
            <a:lvl2pPr marL="457204" indent="0">
              <a:buNone/>
              <a:defRPr sz="1200"/>
            </a:lvl2pPr>
            <a:lvl3pPr marL="914401" indent="0">
              <a:buNone/>
              <a:defRPr sz="1000"/>
            </a:lvl3pPr>
            <a:lvl4pPr marL="1371605" indent="0">
              <a:buNone/>
              <a:defRPr sz="900"/>
            </a:lvl4pPr>
            <a:lvl5pPr marL="1828807" indent="0">
              <a:buNone/>
              <a:defRPr sz="900"/>
            </a:lvl5pPr>
            <a:lvl6pPr marL="2286009" indent="0">
              <a:buNone/>
              <a:defRPr sz="900"/>
            </a:lvl6pPr>
            <a:lvl7pPr marL="2743212" indent="0">
              <a:buNone/>
              <a:defRPr sz="900"/>
            </a:lvl7pPr>
            <a:lvl8pPr marL="3200413" indent="0">
              <a:buNone/>
              <a:defRPr sz="900"/>
            </a:lvl8pPr>
            <a:lvl9pPr marL="3657614" indent="0">
              <a:buNone/>
              <a:defRPr sz="900"/>
            </a:lvl9pPr>
          </a:lstStyle>
          <a:p>
            <a:pPr lvl="0"/>
            <a:r>
              <a:rPr lang="en-US"/>
              <a:t>Click to edit Master text styles</a:t>
            </a:r>
          </a:p>
        </p:txBody>
      </p:sp>
    </p:spTree>
    <p:extLst>
      <p:ext uri="{BB962C8B-B14F-4D97-AF65-F5344CB8AC3E}">
        <p14:creationId xmlns:p14="http://schemas.microsoft.com/office/powerpoint/2010/main" val="2504321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B400C0D1-3495-19BB-A7A5-F5BD1CE7CBD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Tree>
    <p:extLst>
      <p:ext uri="{BB962C8B-B14F-4D97-AF65-F5344CB8AC3E}">
        <p14:creationId xmlns:p14="http://schemas.microsoft.com/office/powerpoint/2010/main" val="2133780580"/>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4" algn="ctr" rtl="0" fontAlgn="base">
        <a:spcBef>
          <a:spcPct val="0"/>
        </a:spcBef>
        <a:spcAft>
          <a:spcPct val="0"/>
        </a:spcAft>
        <a:defRPr sz="4400">
          <a:solidFill>
            <a:schemeClr val="tx1"/>
          </a:solidFill>
          <a:latin typeface="Calibri" pitchFamily="34" charset="0"/>
        </a:defRPr>
      </a:lvl6pPr>
      <a:lvl7pPr marL="914401" algn="ctr" rtl="0" fontAlgn="base">
        <a:spcBef>
          <a:spcPct val="0"/>
        </a:spcBef>
        <a:spcAft>
          <a:spcPct val="0"/>
        </a:spcAft>
        <a:defRPr sz="4400">
          <a:solidFill>
            <a:schemeClr val="tx1"/>
          </a:solidFill>
          <a:latin typeface="Calibri" pitchFamily="34" charset="0"/>
        </a:defRPr>
      </a:lvl7pPr>
      <a:lvl8pPr marL="1371605" algn="ctr" rtl="0" fontAlgn="base">
        <a:spcBef>
          <a:spcPct val="0"/>
        </a:spcBef>
        <a:spcAft>
          <a:spcPct val="0"/>
        </a:spcAft>
        <a:defRPr sz="4400">
          <a:solidFill>
            <a:schemeClr val="tx1"/>
          </a:solidFill>
          <a:latin typeface="Calibri" pitchFamily="34" charset="0"/>
        </a:defRPr>
      </a:lvl8pPr>
      <a:lvl9pPr marL="1828807"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11" indent="-228601" algn="l" defTabSz="9144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12" indent="-228601" algn="l" defTabSz="9144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14" indent="-228601" algn="l" defTabSz="9144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18" indent="-228601" algn="l" defTabSz="9144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1" rtl="0" eaLnBrk="1" latinLnBrk="0" hangingPunct="1">
        <a:defRPr sz="1800" kern="1200">
          <a:solidFill>
            <a:schemeClr val="tx1"/>
          </a:solidFill>
          <a:latin typeface="+mn-lt"/>
          <a:ea typeface="+mn-ea"/>
          <a:cs typeface="+mn-cs"/>
        </a:defRPr>
      </a:lvl1pPr>
      <a:lvl2pPr marL="457204" algn="l" defTabSz="914401" rtl="0" eaLnBrk="1" latinLnBrk="0" hangingPunct="1">
        <a:defRPr sz="1800" kern="1200">
          <a:solidFill>
            <a:schemeClr val="tx1"/>
          </a:solidFill>
          <a:latin typeface="+mn-lt"/>
          <a:ea typeface="+mn-ea"/>
          <a:cs typeface="+mn-cs"/>
        </a:defRPr>
      </a:lvl2pPr>
      <a:lvl3pPr marL="914401" algn="l" defTabSz="914401" rtl="0" eaLnBrk="1" latinLnBrk="0" hangingPunct="1">
        <a:defRPr sz="1800" kern="1200">
          <a:solidFill>
            <a:schemeClr val="tx1"/>
          </a:solidFill>
          <a:latin typeface="+mn-lt"/>
          <a:ea typeface="+mn-ea"/>
          <a:cs typeface="+mn-cs"/>
        </a:defRPr>
      </a:lvl3pPr>
      <a:lvl4pPr marL="1371605" algn="l" defTabSz="914401" rtl="0" eaLnBrk="1" latinLnBrk="0" hangingPunct="1">
        <a:defRPr sz="1800" kern="1200">
          <a:solidFill>
            <a:schemeClr val="tx1"/>
          </a:solidFill>
          <a:latin typeface="+mn-lt"/>
          <a:ea typeface="+mn-ea"/>
          <a:cs typeface="+mn-cs"/>
        </a:defRPr>
      </a:lvl4pPr>
      <a:lvl5pPr marL="1828807" algn="l" defTabSz="914401" rtl="0" eaLnBrk="1" latinLnBrk="0" hangingPunct="1">
        <a:defRPr sz="1800" kern="1200">
          <a:solidFill>
            <a:schemeClr val="tx1"/>
          </a:solidFill>
          <a:latin typeface="+mn-lt"/>
          <a:ea typeface="+mn-ea"/>
          <a:cs typeface="+mn-cs"/>
        </a:defRPr>
      </a:lvl5pPr>
      <a:lvl6pPr marL="2286009" algn="l" defTabSz="914401" rtl="0" eaLnBrk="1" latinLnBrk="0" hangingPunct="1">
        <a:defRPr sz="1800" kern="1200">
          <a:solidFill>
            <a:schemeClr val="tx1"/>
          </a:solidFill>
          <a:latin typeface="+mn-lt"/>
          <a:ea typeface="+mn-ea"/>
          <a:cs typeface="+mn-cs"/>
        </a:defRPr>
      </a:lvl6pPr>
      <a:lvl7pPr marL="2743212" algn="l" defTabSz="914401" rtl="0" eaLnBrk="1" latinLnBrk="0" hangingPunct="1">
        <a:defRPr sz="1800" kern="1200">
          <a:solidFill>
            <a:schemeClr val="tx1"/>
          </a:solidFill>
          <a:latin typeface="+mn-lt"/>
          <a:ea typeface="+mn-ea"/>
          <a:cs typeface="+mn-cs"/>
        </a:defRPr>
      </a:lvl7pPr>
      <a:lvl8pPr marL="3200413" algn="l" defTabSz="914401" rtl="0" eaLnBrk="1" latinLnBrk="0" hangingPunct="1">
        <a:defRPr sz="1800" kern="1200">
          <a:solidFill>
            <a:schemeClr val="tx1"/>
          </a:solidFill>
          <a:latin typeface="+mn-lt"/>
          <a:ea typeface="+mn-ea"/>
          <a:cs typeface="+mn-cs"/>
        </a:defRPr>
      </a:lvl8pPr>
      <a:lvl9pPr marL="3657614" algn="l" defTabSz="91440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gif"/><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4"/>
          <p:cNvGrpSpPr>
            <a:grpSpLocks/>
          </p:cNvGrpSpPr>
          <p:nvPr/>
        </p:nvGrpSpPr>
        <p:grpSpPr bwMode="auto">
          <a:xfrm rot="16200000">
            <a:off x="-42955" y="4666316"/>
            <a:ext cx="1192492" cy="1192493"/>
            <a:chOff x="382" y="373"/>
            <a:chExt cx="1064" cy="1064"/>
          </a:xfrm>
        </p:grpSpPr>
        <p:grpSp>
          <p:nvGrpSpPr>
            <p:cNvPr id="4043" name="Group 15"/>
            <p:cNvGrpSpPr>
              <a:grpSpLocks/>
            </p:cNvGrpSpPr>
            <p:nvPr/>
          </p:nvGrpSpPr>
          <p:grpSpPr bwMode="auto">
            <a:xfrm>
              <a:off x="392" y="378"/>
              <a:ext cx="1054" cy="881"/>
              <a:chOff x="392" y="378"/>
              <a:chExt cx="1054" cy="881"/>
            </a:xfrm>
          </p:grpSpPr>
          <p:sp>
            <p:nvSpPr>
              <p:cNvPr id="4164" name="Freeform 16"/>
              <p:cNvSpPr>
                <a:spLocks/>
              </p:cNvSpPr>
              <p:nvPr/>
            </p:nvSpPr>
            <p:spPr bwMode="auto">
              <a:xfrm>
                <a:off x="958" y="402"/>
                <a:ext cx="148" cy="65"/>
              </a:xfrm>
              <a:custGeom>
                <a:avLst/>
                <a:gdLst>
                  <a:gd name="T0" fmla="*/ 0 w 296"/>
                  <a:gd name="T1" fmla="*/ 1 h 130"/>
                  <a:gd name="T2" fmla="*/ 0 w 296"/>
                  <a:gd name="T3" fmla="*/ 1 h 130"/>
                  <a:gd name="T4" fmla="*/ 1 w 296"/>
                  <a:gd name="T5" fmla="*/ 1 h 130"/>
                  <a:gd name="T6" fmla="*/ 1 w 296"/>
                  <a:gd name="T7" fmla="*/ 1 h 130"/>
                  <a:gd name="T8" fmla="*/ 1 w 296"/>
                  <a:gd name="T9" fmla="*/ 1 h 130"/>
                  <a:gd name="T10" fmla="*/ 1 w 296"/>
                  <a:gd name="T11" fmla="*/ 1 h 130"/>
                  <a:gd name="T12" fmla="*/ 1 w 296"/>
                  <a:gd name="T13" fmla="*/ 1 h 130"/>
                  <a:gd name="T14" fmla="*/ 1 w 296"/>
                  <a:gd name="T15" fmla="*/ 1 h 130"/>
                  <a:gd name="T16" fmla="*/ 1 w 296"/>
                  <a:gd name="T17" fmla="*/ 1 h 130"/>
                  <a:gd name="T18" fmla="*/ 1 w 296"/>
                  <a:gd name="T19" fmla="*/ 1 h 130"/>
                  <a:gd name="T20" fmla="*/ 1 w 296"/>
                  <a:gd name="T21" fmla="*/ 1 h 130"/>
                  <a:gd name="T22" fmla="*/ 1 w 296"/>
                  <a:gd name="T23" fmla="*/ 1 h 130"/>
                  <a:gd name="T24" fmla="*/ 1 w 296"/>
                  <a:gd name="T25" fmla="*/ 1 h 130"/>
                  <a:gd name="T26" fmla="*/ 1 w 296"/>
                  <a:gd name="T27" fmla="*/ 1 h 130"/>
                  <a:gd name="T28" fmla="*/ 1 w 296"/>
                  <a:gd name="T29" fmla="*/ 1 h 130"/>
                  <a:gd name="T30" fmla="*/ 1 w 296"/>
                  <a:gd name="T31" fmla="*/ 1 h 130"/>
                  <a:gd name="T32" fmla="*/ 1 w 296"/>
                  <a:gd name="T33" fmla="*/ 1 h 130"/>
                  <a:gd name="T34" fmla="*/ 1 w 296"/>
                  <a:gd name="T35" fmla="*/ 1 h 130"/>
                  <a:gd name="T36" fmla="*/ 1 w 296"/>
                  <a:gd name="T37" fmla="*/ 1 h 130"/>
                  <a:gd name="T38" fmla="*/ 1 w 296"/>
                  <a:gd name="T39" fmla="*/ 1 h 130"/>
                  <a:gd name="T40" fmla="*/ 1 w 296"/>
                  <a:gd name="T41" fmla="*/ 0 h 130"/>
                  <a:gd name="T42" fmla="*/ 1 w 296"/>
                  <a:gd name="T43" fmla="*/ 1 h 130"/>
                  <a:gd name="T44" fmla="*/ 1 w 296"/>
                  <a:gd name="T45" fmla="*/ 1 h 130"/>
                  <a:gd name="T46" fmla="*/ 1 w 296"/>
                  <a:gd name="T47" fmla="*/ 1 h 130"/>
                  <a:gd name="T48" fmla="*/ 1 w 296"/>
                  <a:gd name="T49" fmla="*/ 1 h 130"/>
                  <a:gd name="T50" fmla="*/ 1 w 296"/>
                  <a:gd name="T51" fmla="*/ 1 h 130"/>
                  <a:gd name="T52" fmla="*/ 1 w 296"/>
                  <a:gd name="T53" fmla="*/ 1 h 130"/>
                  <a:gd name="T54" fmla="*/ 1 w 296"/>
                  <a:gd name="T55" fmla="*/ 1 h 130"/>
                  <a:gd name="T56" fmla="*/ 1 w 296"/>
                  <a:gd name="T57" fmla="*/ 1 h 130"/>
                  <a:gd name="T58" fmla="*/ 1 w 296"/>
                  <a:gd name="T59" fmla="*/ 1 h 130"/>
                  <a:gd name="T60" fmla="*/ 1 w 296"/>
                  <a:gd name="T61" fmla="*/ 1 h 130"/>
                  <a:gd name="T62" fmla="*/ 1 w 296"/>
                  <a:gd name="T63" fmla="*/ 1 h 130"/>
                  <a:gd name="T64" fmla="*/ 1 w 296"/>
                  <a:gd name="T65" fmla="*/ 1 h 130"/>
                  <a:gd name="T66" fmla="*/ 1 w 296"/>
                  <a:gd name="T67" fmla="*/ 1 h 130"/>
                  <a:gd name="T68" fmla="*/ 1 w 296"/>
                  <a:gd name="T69" fmla="*/ 1 h 130"/>
                  <a:gd name="T70" fmla="*/ 1 w 296"/>
                  <a:gd name="T71" fmla="*/ 1 h 130"/>
                  <a:gd name="T72" fmla="*/ 0 w 296"/>
                  <a:gd name="T73" fmla="*/ 1 h 1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6"/>
                  <a:gd name="T112" fmla="*/ 0 h 130"/>
                  <a:gd name="T113" fmla="*/ 296 w 296"/>
                  <a:gd name="T114" fmla="*/ 130 h 1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6" h="130">
                    <a:moveTo>
                      <a:pt x="0" y="113"/>
                    </a:moveTo>
                    <a:lnTo>
                      <a:pt x="0" y="112"/>
                    </a:lnTo>
                    <a:lnTo>
                      <a:pt x="5" y="110"/>
                    </a:lnTo>
                    <a:lnTo>
                      <a:pt x="8" y="109"/>
                    </a:lnTo>
                    <a:lnTo>
                      <a:pt x="8" y="107"/>
                    </a:lnTo>
                    <a:lnTo>
                      <a:pt x="32" y="113"/>
                    </a:lnTo>
                    <a:lnTo>
                      <a:pt x="56" y="116"/>
                    </a:lnTo>
                    <a:lnTo>
                      <a:pt x="79" y="118"/>
                    </a:lnTo>
                    <a:lnTo>
                      <a:pt x="101" y="115"/>
                    </a:lnTo>
                    <a:lnTo>
                      <a:pt x="122" y="110"/>
                    </a:lnTo>
                    <a:lnTo>
                      <a:pt x="143" y="104"/>
                    </a:lnTo>
                    <a:lnTo>
                      <a:pt x="163" y="97"/>
                    </a:lnTo>
                    <a:lnTo>
                      <a:pt x="182" y="87"/>
                    </a:lnTo>
                    <a:lnTo>
                      <a:pt x="200" y="77"/>
                    </a:lnTo>
                    <a:lnTo>
                      <a:pt x="217" y="66"/>
                    </a:lnTo>
                    <a:lnTo>
                      <a:pt x="232" y="55"/>
                    </a:lnTo>
                    <a:lnTo>
                      <a:pt x="247" y="43"/>
                    </a:lnTo>
                    <a:lnTo>
                      <a:pt x="261" y="31"/>
                    </a:lnTo>
                    <a:lnTo>
                      <a:pt x="273" y="20"/>
                    </a:lnTo>
                    <a:lnTo>
                      <a:pt x="285" y="10"/>
                    </a:lnTo>
                    <a:lnTo>
                      <a:pt x="296" y="0"/>
                    </a:lnTo>
                    <a:lnTo>
                      <a:pt x="293" y="13"/>
                    </a:lnTo>
                    <a:lnTo>
                      <a:pt x="285" y="25"/>
                    </a:lnTo>
                    <a:lnTo>
                      <a:pt x="275" y="37"/>
                    </a:lnTo>
                    <a:lnTo>
                      <a:pt x="259" y="51"/>
                    </a:lnTo>
                    <a:lnTo>
                      <a:pt x="243" y="65"/>
                    </a:lnTo>
                    <a:lnTo>
                      <a:pt x="224" y="78"/>
                    </a:lnTo>
                    <a:lnTo>
                      <a:pt x="203" y="91"/>
                    </a:lnTo>
                    <a:lnTo>
                      <a:pt x="180" y="101"/>
                    </a:lnTo>
                    <a:lnTo>
                      <a:pt x="157" y="112"/>
                    </a:lnTo>
                    <a:lnTo>
                      <a:pt x="133" y="120"/>
                    </a:lnTo>
                    <a:lnTo>
                      <a:pt x="108" y="126"/>
                    </a:lnTo>
                    <a:lnTo>
                      <a:pt x="85" y="130"/>
                    </a:lnTo>
                    <a:lnTo>
                      <a:pt x="61" y="130"/>
                    </a:lnTo>
                    <a:lnTo>
                      <a:pt x="40" y="129"/>
                    </a:lnTo>
                    <a:lnTo>
                      <a:pt x="18" y="123"/>
                    </a:lnTo>
                    <a:lnTo>
                      <a:pt x="0" y="11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5" name="Freeform 17"/>
              <p:cNvSpPr>
                <a:spLocks/>
              </p:cNvSpPr>
              <p:nvPr/>
            </p:nvSpPr>
            <p:spPr bwMode="auto">
              <a:xfrm>
                <a:off x="1074" y="383"/>
                <a:ext cx="8" cy="50"/>
              </a:xfrm>
              <a:custGeom>
                <a:avLst/>
                <a:gdLst>
                  <a:gd name="T0" fmla="*/ 0 w 17"/>
                  <a:gd name="T1" fmla="*/ 0 h 101"/>
                  <a:gd name="T2" fmla="*/ 0 w 17"/>
                  <a:gd name="T3" fmla="*/ 0 h 101"/>
                  <a:gd name="T4" fmla="*/ 0 w 17"/>
                  <a:gd name="T5" fmla="*/ 0 h 101"/>
                  <a:gd name="T6" fmla="*/ 0 w 17"/>
                  <a:gd name="T7" fmla="*/ 0 h 101"/>
                  <a:gd name="T8" fmla="*/ 0 w 17"/>
                  <a:gd name="T9" fmla="*/ 0 h 101"/>
                  <a:gd name="T10" fmla="*/ 0 w 17"/>
                  <a:gd name="T11" fmla="*/ 0 h 101"/>
                  <a:gd name="T12" fmla="*/ 0 w 17"/>
                  <a:gd name="T13" fmla="*/ 0 h 101"/>
                  <a:gd name="T14" fmla="*/ 0 w 17"/>
                  <a:gd name="T15" fmla="*/ 0 h 101"/>
                  <a:gd name="T16" fmla="*/ 0 w 17"/>
                  <a:gd name="T17" fmla="*/ 0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1"/>
                  <a:gd name="T29" fmla="*/ 17 w 17"/>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1">
                    <a:moveTo>
                      <a:pt x="12" y="0"/>
                    </a:moveTo>
                    <a:lnTo>
                      <a:pt x="17" y="12"/>
                    </a:lnTo>
                    <a:lnTo>
                      <a:pt x="17" y="41"/>
                    </a:lnTo>
                    <a:lnTo>
                      <a:pt x="12" y="75"/>
                    </a:lnTo>
                    <a:lnTo>
                      <a:pt x="0" y="101"/>
                    </a:lnTo>
                    <a:lnTo>
                      <a:pt x="3" y="75"/>
                    </a:lnTo>
                    <a:lnTo>
                      <a:pt x="6" y="41"/>
                    </a:lnTo>
                    <a:lnTo>
                      <a:pt x="9" y="12"/>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6" name="Freeform 18"/>
              <p:cNvSpPr>
                <a:spLocks/>
              </p:cNvSpPr>
              <p:nvPr/>
            </p:nvSpPr>
            <p:spPr bwMode="auto">
              <a:xfrm>
                <a:off x="1062" y="382"/>
                <a:ext cx="10" cy="60"/>
              </a:xfrm>
              <a:custGeom>
                <a:avLst/>
                <a:gdLst>
                  <a:gd name="T0" fmla="*/ 0 w 21"/>
                  <a:gd name="T1" fmla="*/ 0 h 120"/>
                  <a:gd name="T2" fmla="*/ 0 w 21"/>
                  <a:gd name="T3" fmla="*/ 1 h 120"/>
                  <a:gd name="T4" fmla="*/ 0 w 21"/>
                  <a:gd name="T5" fmla="*/ 1 h 120"/>
                  <a:gd name="T6" fmla="*/ 0 w 21"/>
                  <a:gd name="T7" fmla="*/ 1 h 120"/>
                  <a:gd name="T8" fmla="*/ 0 w 21"/>
                  <a:gd name="T9" fmla="*/ 1 h 120"/>
                  <a:gd name="T10" fmla="*/ 0 w 21"/>
                  <a:gd name="T11" fmla="*/ 1 h 120"/>
                  <a:gd name="T12" fmla="*/ 0 w 21"/>
                  <a:gd name="T13" fmla="*/ 1 h 120"/>
                  <a:gd name="T14" fmla="*/ 0 w 21"/>
                  <a:gd name="T15" fmla="*/ 1 h 120"/>
                  <a:gd name="T16" fmla="*/ 0 w 21"/>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20"/>
                  <a:gd name="T29" fmla="*/ 21 w 21"/>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20">
                    <a:moveTo>
                      <a:pt x="16" y="0"/>
                    </a:moveTo>
                    <a:lnTo>
                      <a:pt x="21" y="15"/>
                    </a:lnTo>
                    <a:lnTo>
                      <a:pt x="19" y="50"/>
                    </a:lnTo>
                    <a:lnTo>
                      <a:pt x="13" y="90"/>
                    </a:lnTo>
                    <a:lnTo>
                      <a:pt x="0" y="120"/>
                    </a:lnTo>
                    <a:lnTo>
                      <a:pt x="3" y="96"/>
                    </a:lnTo>
                    <a:lnTo>
                      <a:pt x="6" y="55"/>
                    </a:lnTo>
                    <a:lnTo>
                      <a:pt x="10" y="16"/>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7" name="Freeform 19"/>
              <p:cNvSpPr>
                <a:spLocks/>
              </p:cNvSpPr>
              <p:nvPr/>
            </p:nvSpPr>
            <p:spPr bwMode="auto">
              <a:xfrm>
                <a:off x="1040" y="391"/>
                <a:ext cx="9" cy="63"/>
              </a:xfrm>
              <a:custGeom>
                <a:avLst/>
                <a:gdLst>
                  <a:gd name="T0" fmla="*/ 1 w 17"/>
                  <a:gd name="T1" fmla="*/ 0 h 127"/>
                  <a:gd name="T2" fmla="*/ 1 w 17"/>
                  <a:gd name="T3" fmla="*/ 0 h 127"/>
                  <a:gd name="T4" fmla="*/ 1 w 17"/>
                  <a:gd name="T5" fmla="*/ 0 h 127"/>
                  <a:gd name="T6" fmla="*/ 1 w 17"/>
                  <a:gd name="T7" fmla="*/ 0 h 127"/>
                  <a:gd name="T8" fmla="*/ 0 w 17"/>
                  <a:gd name="T9" fmla="*/ 0 h 127"/>
                  <a:gd name="T10" fmla="*/ 0 w 17"/>
                  <a:gd name="T11" fmla="*/ 0 h 127"/>
                  <a:gd name="T12" fmla="*/ 1 w 17"/>
                  <a:gd name="T13" fmla="*/ 0 h 127"/>
                  <a:gd name="T14" fmla="*/ 1 w 17"/>
                  <a:gd name="T15" fmla="*/ 0 h 127"/>
                  <a:gd name="T16" fmla="*/ 1 w 17"/>
                  <a:gd name="T17" fmla="*/ 0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7"/>
                  <a:gd name="T29" fmla="*/ 17 w 17"/>
                  <a:gd name="T30" fmla="*/ 127 h 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7">
                    <a:moveTo>
                      <a:pt x="9" y="0"/>
                    </a:moveTo>
                    <a:lnTo>
                      <a:pt x="15" y="17"/>
                    </a:lnTo>
                    <a:lnTo>
                      <a:pt x="17" y="55"/>
                    </a:lnTo>
                    <a:lnTo>
                      <a:pt x="12" y="98"/>
                    </a:lnTo>
                    <a:lnTo>
                      <a:pt x="0" y="127"/>
                    </a:lnTo>
                    <a:lnTo>
                      <a:pt x="0" y="101"/>
                    </a:lnTo>
                    <a:lnTo>
                      <a:pt x="1" y="58"/>
                    </a:lnTo>
                    <a:lnTo>
                      <a:pt x="4" y="18"/>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8" name="Freeform 20"/>
              <p:cNvSpPr>
                <a:spLocks/>
              </p:cNvSpPr>
              <p:nvPr/>
            </p:nvSpPr>
            <p:spPr bwMode="auto">
              <a:xfrm>
                <a:off x="1027" y="402"/>
                <a:ext cx="7" cy="57"/>
              </a:xfrm>
              <a:custGeom>
                <a:avLst/>
                <a:gdLst>
                  <a:gd name="T0" fmla="*/ 1 w 14"/>
                  <a:gd name="T1" fmla="*/ 0 h 113"/>
                  <a:gd name="T2" fmla="*/ 1 w 14"/>
                  <a:gd name="T3" fmla="*/ 1 h 113"/>
                  <a:gd name="T4" fmla="*/ 1 w 14"/>
                  <a:gd name="T5" fmla="*/ 1 h 113"/>
                  <a:gd name="T6" fmla="*/ 1 w 14"/>
                  <a:gd name="T7" fmla="*/ 1 h 113"/>
                  <a:gd name="T8" fmla="*/ 1 w 14"/>
                  <a:gd name="T9" fmla="*/ 1 h 113"/>
                  <a:gd name="T10" fmla="*/ 1 w 14"/>
                  <a:gd name="T11" fmla="*/ 1 h 113"/>
                  <a:gd name="T12" fmla="*/ 0 w 14"/>
                  <a:gd name="T13" fmla="*/ 1 h 113"/>
                  <a:gd name="T14" fmla="*/ 1 w 14"/>
                  <a:gd name="T15" fmla="*/ 1 h 113"/>
                  <a:gd name="T16" fmla="*/ 1 w 14"/>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13"/>
                  <a:gd name="T29" fmla="*/ 14 w 14"/>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13">
                    <a:moveTo>
                      <a:pt x="8" y="0"/>
                    </a:moveTo>
                    <a:lnTo>
                      <a:pt x="13" y="15"/>
                    </a:lnTo>
                    <a:lnTo>
                      <a:pt x="14" y="50"/>
                    </a:lnTo>
                    <a:lnTo>
                      <a:pt x="11" y="89"/>
                    </a:lnTo>
                    <a:lnTo>
                      <a:pt x="2" y="113"/>
                    </a:lnTo>
                    <a:lnTo>
                      <a:pt x="2" y="87"/>
                    </a:lnTo>
                    <a:lnTo>
                      <a:pt x="0" y="49"/>
                    </a:lnTo>
                    <a:lnTo>
                      <a:pt x="2"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9" name="Freeform 21"/>
              <p:cNvSpPr>
                <a:spLocks/>
              </p:cNvSpPr>
              <p:nvPr/>
            </p:nvSpPr>
            <p:spPr bwMode="auto">
              <a:xfrm>
                <a:off x="1000" y="417"/>
                <a:ext cx="8" cy="47"/>
              </a:xfrm>
              <a:custGeom>
                <a:avLst/>
                <a:gdLst>
                  <a:gd name="T0" fmla="*/ 0 w 17"/>
                  <a:gd name="T1" fmla="*/ 0 h 95"/>
                  <a:gd name="T2" fmla="*/ 0 w 17"/>
                  <a:gd name="T3" fmla="*/ 0 h 95"/>
                  <a:gd name="T4" fmla="*/ 0 w 17"/>
                  <a:gd name="T5" fmla="*/ 0 h 95"/>
                  <a:gd name="T6" fmla="*/ 0 w 17"/>
                  <a:gd name="T7" fmla="*/ 0 h 95"/>
                  <a:gd name="T8" fmla="*/ 0 w 17"/>
                  <a:gd name="T9" fmla="*/ 0 h 95"/>
                  <a:gd name="T10" fmla="*/ 0 w 17"/>
                  <a:gd name="T11" fmla="*/ 0 h 95"/>
                  <a:gd name="T12" fmla="*/ 0 w 17"/>
                  <a:gd name="T13" fmla="*/ 0 h 95"/>
                  <a:gd name="T14" fmla="*/ 0 w 17"/>
                  <a:gd name="T15" fmla="*/ 0 h 95"/>
                  <a:gd name="T16" fmla="*/ 0 w 17"/>
                  <a:gd name="T17" fmla="*/ 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95"/>
                  <a:gd name="T29" fmla="*/ 17 w 17"/>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95">
                    <a:moveTo>
                      <a:pt x="3" y="0"/>
                    </a:moveTo>
                    <a:lnTo>
                      <a:pt x="11" y="11"/>
                    </a:lnTo>
                    <a:lnTo>
                      <a:pt x="17" y="38"/>
                    </a:lnTo>
                    <a:lnTo>
                      <a:pt x="15" y="69"/>
                    </a:lnTo>
                    <a:lnTo>
                      <a:pt x="6" y="95"/>
                    </a:lnTo>
                    <a:lnTo>
                      <a:pt x="5" y="72"/>
                    </a:lnTo>
                    <a:lnTo>
                      <a:pt x="1" y="40"/>
                    </a:lnTo>
                    <a:lnTo>
                      <a:pt x="0" y="12"/>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0" name="Freeform 22"/>
              <p:cNvSpPr>
                <a:spLocks/>
              </p:cNvSpPr>
              <p:nvPr/>
            </p:nvSpPr>
            <p:spPr bwMode="auto">
              <a:xfrm>
                <a:off x="961" y="438"/>
                <a:ext cx="10" cy="23"/>
              </a:xfrm>
              <a:custGeom>
                <a:avLst/>
                <a:gdLst>
                  <a:gd name="T0" fmla="*/ 1 w 20"/>
                  <a:gd name="T1" fmla="*/ 0 h 46"/>
                  <a:gd name="T2" fmla="*/ 1 w 20"/>
                  <a:gd name="T3" fmla="*/ 1 h 46"/>
                  <a:gd name="T4" fmla="*/ 1 w 20"/>
                  <a:gd name="T5" fmla="*/ 1 h 46"/>
                  <a:gd name="T6" fmla="*/ 1 w 20"/>
                  <a:gd name="T7" fmla="*/ 1 h 46"/>
                  <a:gd name="T8" fmla="*/ 1 w 20"/>
                  <a:gd name="T9" fmla="*/ 1 h 46"/>
                  <a:gd name="T10" fmla="*/ 1 w 20"/>
                  <a:gd name="T11" fmla="*/ 1 h 46"/>
                  <a:gd name="T12" fmla="*/ 1 w 20"/>
                  <a:gd name="T13" fmla="*/ 1 h 46"/>
                  <a:gd name="T14" fmla="*/ 0 w 20"/>
                  <a:gd name="T15" fmla="*/ 1 h 46"/>
                  <a:gd name="T16" fmla="*/ 1 w 20"/>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46"/>
                  <a:gd name="T29" fmla="*/ 20 w 20"/>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46">
                    <a:moveTo>
                      <a:pt x="3" y="0"/>
                    </a:moveTo>
                    <a:lnTo>
                      <a:pt x="9" y="4"/>
                    </a:lnTo>
                    <a:lnTo>
                      <a:pt x="17" y="18"/>
                    </a:lnTo>
                    <a:lnTo>
                      <a:pt x="20" y="35"/>
                    </a:lnTo>
                    <a:lnTo>
                      <a:pt x="15" y="46"/>
                    </a:lnTo>
                    <a:lnTo>
                      <a:pt x="15" y="30"/>
                    </a:lnTo>
                    <a:lnTo>
                      <a:pt x="8" y="15"/>
                    </a:lnTo>
                    <a:lnTo>
                      <a:pt x="0" y="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1" name="Freeform 23"/>
              <p:cNvSpPr>
                <a:spLocks/>
              </p:cNvSpPr>
              <p:nvPr/>
            </p:nvSpPr>
            <p:spPr bwMode="auto">
              <a:xfrm>
                <a:off x="1089" y="378"/>
                <a:ext cx="8" cy="44"/>
              </a:xfrm>
              <a:custGeom>
                <a:avLst/>
                <a:gdLst>
                  <a:gd name="T0" fmla="*/ 0 w 17"/>
                  <a:gd name="T1" fmla="*/ 0 h 87"/>
                  <a:gd name="T2" fmla="*/ 0 w 17"/>
                  <a:gd name="T3" fmla="*/ 1 h 87"/>
                  <a:gd name="T4" fmla="*/ 0 w 17"/>
                  <a:gd name="T5" fmla="*/ 1 h 87"/>
                  <a:gd name="T6" fmla="*/ 0 w 17"/>
                  <a:gd name="T7" fmla="*/ 1 h 87"/>
                  <a:gd name="T8" fmla="*/ 0 w 17"/>
                  <a:gd name="T9" fmla="*/ 1 h 87"/>
                  <a:gd name="T10" fmla="*/ 0 w 17"/>
                  <a:gd name="T11" fmla="*/ 1 h 87"/>
                  <a:gd name="T12" fmla="*/ 0 w 17"/>
                  <a:gd name="T13" fmla="*/ 1 h 87"/>
                  <a:gd name="T14" fmla="*/ 0 w 17"/>
                  <a:gd name="T15" fmla="*/ 1 h 87"/>
                  <a:gd name="T16" fmla="*/ 0 w 17"/>
                  <a:gd name="T17" fmla="*/ 0 h 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87"/>
                  <a:gd name="T29" fmla="*/ 17 w 17"/>
                  <a:gd name="T30" fmla="*/ 87 h 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87">
                    <a:moveTo>
                      <a:pt x="12" y="0"/>
                    </a:moveTo>
                    <a:lnTo>
                      <a:pt x="17" y="9"/>
                    </a:lnTo>
                    <a:lnTo>
                      <a:pt x="17" y="34"/>
                    </a:lnTo>
                    <a:lnTo>
                      <a:pt x="12" y="61"/>
                    </a:lnTo>
                    <a:lnTo>
                      <a:pt x="0" y="87"/>
                    </a:lnTo>
                    <a:lnTo>
                      <a:pt x="3" y="63"/>
                    </a:lnTo>
                    <a:lnTo>
                      <a:pt x="5" y="34"/>
                    </a:lnTo>
                    <a:lnTo>
                      <a:pt x="8" y="11"/>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2" name="Freeform 24"/>
              <p:cNvSpPr>
                <a:spLocks/>
              </p:cNvSpPr>
              <p:nvPr/>
            </p:nvSpPr>
            <p:spPr bwMode="auto">
              <a:xfrm>
                <a:off x="1053" y="386"/>
                <a:ext cx="8" cy="62"/>
              </a:xfrm>
              <a:custGeom>
                <a:avLst/>
                <a:gdLst>
                  <a:gd name="T0" fmla="*/ 0 w 17"/>
                  <a:gd name="T1" fmla="*/ 0 h 124"/>
                  <a:gd name="T2" fmla="*/ 0 w 17"/>
                  <a:gd name="T3" fmla="*/ 1 h 124"/>
                  <a:gd name="T4" fmla="*/ 0 w 17"/>
                  <a:gd name="T5" fmla="*/ 1 h 124"/>
                  <a:gd name="T6" fmla="*/ 0 w 17"/>
                  <a:gd name="T7" fmla="*/ 1 h 124"/>
                  <a:gd name="T8" fmla="*/ 0 w 17"/>
                  <a:gd name="T9" fmla="*/ 1 h 124"/>
                  <a:gd name="T10" fmla="*/ 0 w 17"/>
                  <a:gd name="T11" fmla="*/ 1 h 124"/>
                  <a:gd name="T12" fmla="*/ 0 w 17"/>
                  <a:gd name="T13" fmla="*/ 1 h 124"/>
                  <a:gd name="T14" fmla="*/ 0 w 17"/>
                  <a:gd name="T15" fmla="*/ 1 h 124"/>
                  <a:gd name="T16" fmla="*/ 0 w 17"/>
                  <a:gd name="T17" fmla="*/ 0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4"/>
                  <a:gd name="T29" fmla="*/ 17 w 1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4">
                    <a:moveTo>
                      <a:pt x="9" y="0"/>
                    </a:moveTo>
                    <a:lnTo>
                      <a:pt x="16" y="17"/>
                    </a:lnTo>
                    <a:lnTo>
                      <a:pt x="17" y="53"/>
                    </a:lnTo>
                    <a:lnTo>
                      <a:pt x="12" y="95"/>
                    </a:lnTo>
                    <a:lnTo>
                      <a:pt x="0" y="124"/>
                    </a:lnTo>
                    <a:lnTo>
                      <a:pt x="0" y="99"/>
                    </a:lnTo>
                    <a:lnTo>
                      <a:pt x="2" y="56"/>
                    </a:lnTo>
                    <a:lnTo>
                      <a:pt x="5" y="17"/>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3" name="Freeform 25"/>
              <p:cNvSpPr>
                <a:spLocks/>
              </p:cNvSpPr>
              <p:nvPr/>
            </p:nvSpPr>
            <p:spPr bwMode="auto">
              <a:xfrm>
                <a:off x="1011" y="408"/>
                <a:ext cx="8" cy="54"/>
              </a:xfrm>
              <a:custGeom>
                <a:avLst/>
                <a:gdLst>
                  <a:gd name="T0" fmla="*/ 0 w 17"/>
                  <a:gd name="T1" fmla="*/ 0 h 108"/>
                  <a:gd name="T2" fmla="*/ 0 w 17"/>
                  <a:gd name="T3" fmla="*/ 1 h 108"/>
                  <a:gd name="T4" fmla="*/ 0 w 17"/>
                  <a:gd name="T5" fmla="*/ 1 h 108"/>
                  <a:gd name="T6" fmla="*/ 0 w 17"/>
                  <a:gd name="T7" fmla="*/ 1 h 108"/>
                  <a:gd name="T8" fmla="*/ 0 w 17"/>
                  <a:gd name="T9" fmla="*/ 1 h 108"/>
                  <a:gd name="T10" fmla="*/ 0 w 17"/>
                  <a:gd name="T11" fmla="*/ 1 h 108"/>
                  <a:gd name="T12" fmla="*/ 0 w 17"/>
                  <a:gd name="T13" fmla="*/ 1 h 108"/>
                  <a:gd name="T14" fmla="*/ 0 w 17"/>
                  <a:gd name="T15" fmla="*/ 1 h 108"/>
                  <a:gd name="T16" fmla="*/ 0 w 17"/>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8"/>
                  <a:gd name="T29" fmla="*/ 17 w 17"/>
                  <a:gd name="T30" fmla="*/ 108 h 1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8">
                    <a:moveTo>
                      <a:pt x="3" y="0"/>
                    </a:moveTo>
                    <a:lnTo>
                      <a:pt x="11" y="13"/>
                    </a:lnTo>
                    <a:lnTo>
                      <a:pt x="17" y="44"/>
                    </a:lnTo>
                    <a:lnTo>
                      <a:pt x="17" y="81"/>
                    </a:lnTo>
                    <a:lnTo>
                      <a:pt x="8" y="108"/>
                    </a:lnTo>
                    <a:lnTo>
                      <a:pt x="6" y="82"/>
                    </a:lnTo>
                    <a:lnTo>
                      <a:pt x="3" y="47"/>
                    </a:lnTo>
                    <a:lnTo>
                      <a:pt x="0" y="13"/>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4" name="Freeform 26"/>
              <p:cNvSpPr>
                <a:spLocks/>
              </p:cNvSpPr>
              <p:nvPr/>
            </p:nvSpPr>
            <p:spPr bwMode="auto">
              <a:xfrm>
                <a:off x="991" y="419"/>
                <a:ext cx="4" cy="45"/>
              </a:xfrm>
              <a:custGeom>
                <a:avLst/>
                <a:gdLst>
                  <a:gd name="T0" fmla="*/ 0 w 9"/>
                  <a:gd name="T1" fmla="*/ 0 h 90"/>
                  <a:gd name="T2" fmla="*/ 0 w 9"/>
                  <a:gd name="T3" fmla="*/ 1 h 90"/>
                  <a:gd name="T4" fmla="*/ 0 w 9"/>
                  <a:gd name="T5" fmla="*/ 1 h 90"/>
                  <a:gd name="T6" fmla="*/ 0 w 9"/>
                  <a:gd name="T7" fmla="*/ 1 h 90"/>
                  <a:gd name="T8" fmla="*/ 0 w 9"/>
                  <a:gd name="T9" fmla="*/ 1 h 90"/>
                  <a:gd name="T10" fmla="*/ 0 w 9"/>
                  <a:gd name="T11" fmla="*/ 1 h 90"/>
                  <a:gd name="T12" fmla="*/ 0 w 9"/>
                  <a:gd name="T13" fmla="*/ 1 h 90"/>
                  <a:gd name="T14" fmla="*/ 0 w 9"/>
                  <a:gd name="T15" fmla="*/ 1 h 90"/>
                  <a:gd name="T16" fmla="*/ 0 w 9"/>
                  <a:gd name="T17" fmla="*/ 0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0"/>
                  <a:gd name="T29" fmla="*/ 9 w 9"/>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0">
                    <a:moveTo>
                      <a:pt x="3" y="0"/>
                    </a:moveTo>
                    <a:lnTo>
                      <a:pt x="7" y="13"/>
                    </a:lnTo>
                    <a:lnTo>
                      <a:pt x="9" y="42"/>
                    </a:lnTo>
                    <a:lnTo>
                      <a:pt x="7" y="73"/>
                    </a:lnTo>
                    <a:lnTo>
                      <a:pt x="1" y="90"/>
                    </a:lnTo>
                    <a:lnTo>
                      <a:pt x="1" y="70"/>
                    </a:lnTo>
                    <a:lnTo>
                      <a:pt x="0" y="42"/>
                    </a:lnTo>
                    <a:lnTo>
                      <a:pt x="0"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5" name="Freeform 27"/>
              <p:cNvSpPr>
                <a:spLocks/>
              </p:cNvSpPr>
              <p:nvPr/>
            </p:nvSpPr>
            <p:spPr bwMode="auto">
              <a:xfrm>
                <a:off x="975" y="436"/>
                <a:ext cx="9" cy="28"/>
              </a:xfrm>
              <a:custGeom>
                <a:avLst/>
                <a:gdLst>
                  <a:gd name="T0" fmla="*/ 1 w 18"/>
                  <a:gd name="T1" fmla="*/ 0 h 55"/>
                  <a:gd name="T2" fmla="*/ 1 w 18"/>
                  <a:gd name="T3" fmla="*/ 1 h 55"/>
                  <a:gd name="T4" fmla="*/ 1 w 18"/>
                  <a:gd name="T5" fmla="*/ 1 h 55"/>
                  <a:gd name="T6" fmla="*/ 1 w 18"/>
                  <a:gd name="T7" fmla="*/ 1 h 55"/>
                  <a:gd name="T8" fmla="*/ 1 w 18"/>
                  <a:gd name="T9" fmla="*/ 1 h 55"/>
                  <a:gd name="T10" fmla="*/ 1 w 18"/>
                  <a:gd name="T11" fmla="*/ 1 h 55"/>
                  <a:gd name="T12" fmla="*/ 1 w 18"/>
                  <a:gd name="T13" fmla="*/ 1 h 55"/>
                  <a:gd name="T14" fmla="*/ 0 w 18"/>
                  <a:gd name="T15" fmla="*/ 1 h 55"/>
                  <a:gd name="T16" fmla="*/ 1 w 18"/>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5"/>
                  <a:gd name="T29" fmla="*/ 18 w 18"/>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5">
                    <a:moveTo>
                      <a:pt x="3" y="0"/>
                    </a:moveTo>
                    <a:lnTo>
                      <a:pt x="9" y="6"/>
                    </a:lnTo>
                    <a:lnTo>
                      <a:pt x="15" y="23"/>
                    </a:lnTo>
                    <a:lnTo>
                      <a:pt x="18" y="43"/>
                    </a:lnTo>
                    <a:lnTo>
                      <a:pt x="12" y="55"/>
                    </a:lnTo>
                    <a:lnTo>
                      <a:pt x="12" y="40"/>
                    </a:lnTo>
                    <a:lnTo>
                      <a:pt x="6" y="22"/>
                    </a:lnTo>
                    <a:lnTo>
                      <a:pt x="0" y="6"/>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6" name="Freeform 28"/>
              <p:cNvSpPr>
                <a:spLocks/>
              </p:cNvSpPr>
              <p:nvPr/>
            </p:nvSpPr>
            <p:spPr bwMode="auto">
              <a:xfrm>
                <a:off x="1100" y="383"/>
                <a:ext cx="9" cy="29"/>
              </a:xfrm>
              <a:custGeom>
                <a:avLst/>
                <a:gdLst>
                  <a:gd name="T0" fmla="*/ 0 w 18"/>
                  <a:gd name="T1" fmla="*/ 1 h 56"/>
                  <a:gd name="T2" fmla="*/ 0 w 18"/>
                  <a:gd name="T3" fmla="*/ 1 h 56"/>
                  <a:gd name="T4" fmla="*/ 1 w 18"/>
                  <a:gd name="T5" fmla="*/ 1 h 56"/>
                  <a:gd name="T6" fmla="*/ 1 w 18"/>
                  <a:gd name="T7" fmla="*/ 1 h 56"/>
                  <a:gd name="T8" fmla="*/ 1 w 18"/>
                  <a:gd name="T9" fmla="*/ 0 h 56"/>
                  <a:gd name="T10" fmla="*/ 1 w 18"/>
                  <a:gd name="T11" fmla="*/ 1 h 56"/>
                  <a:gd name="T12" fmla="*/ 1 w 18"/>
                  <a:gd name="T13" fmla="*/ 1 h 56"/>
                  <a:gd name="T14" fmla="*/ 1 w 18"/>
                  <a:gd name="T15" fmla="*/ 1 h 56"/>
                  <a:gd name="T16" fmla="*/ 0 w 18"/>
                  <a:gd name="T17" fmla="*/ 1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6"/>
                  <a:gd name="T29" fmla="*/ 18 w 18"/>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6">
                    <a:moveTo>
                      <a:pt x="0" y="56"/>
                    </a:moveTo>
                    <a:lnTo>
                      <a:pt x="0" y="44"/>
                    </a:lnTo>
                    <a:lnTo>
                      <a:pt x="1" y="23"/>
                    </a:lnTo>
                    <a:lnTo>
                      <a:pt x="6" y="6"/>
                    </a:lnTo>
                    <a:lnTo>
                      <a:pt x="14" y="0"/>
                    </a:lnTo>
                    <a:lnTo>
                      <a:pt x="18" y="9"/>
                    </a:lnTo>
                    <a:lnTo>
                      <a:pt x="14" y="26"/>
                    </a:lnTo>
                    <a:lnTo>
                      <a:pt x="6" y="44"/>
                    </a:lnTo>
                    <a:lnTo>
                      <a:pt x="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7" name="Freeform 29"/>
              <p:cNvSpPr>
                <a:spLocks/>
              </p:cNvSpPr>
              <p:nvPr/>
            </p:nvSpPr>
            <p:spPr bwMode="auto">
              <a:xfrm>
                <a:off x="1098" y="407"/>
                <a:ext cx="26" cy="6"/>
              </a:xfrm>
              <a:custGeom>
                <a:avLst/>
                <a:gdLst>
                  <a:gd name="T0" fmla="*/ 0 w 52"/>
                  <a:gd name="T1" fmla="*/ 1 h 12"/>
                  <a:gd name="T2" fmla="*/ 1 w 52"/>
                  <a:gd name="T3" fmla="*/ 1 h 12"/>
                  <a:gd name="T4" fmla="*/ 1 w 52"/>
                  <a:gd name="T5" fmla="*/ 1 h 12"/>
                  <a:gd name="T6" fmla="*/ 1 w 52"/>
                  <a:gd name="T7" fmla="*/ 1 h 12"/>
                  <a:gd name="T8" fmla="*/ 1 w 52"/>
                  <a:gd name="T9" fmla="*/ 1 h 12"/>
                  <a:gd name="T10" fmla="*/ 1 w 52"/>
                  <a:gd name="T11" fmla="*/ 1 h 12"/>
                  <a:gd name="T12" fmla="*/ 1 w 52"/>
                  <a:gd name="T13" fmla="*/ 1 h 12"/>
                  <a:gd name="T14" fmla="*/ 1 w 52"/>
                  <a:gd name="T15" fmla="*/ 1 h 12"/>
                  <a:gd name="T16" fmla="*/ 1 w 52"/>
                  <a:gd name="T17" fmla="*/ 1 h 12"/>
                  <a:gd name="T18" fmla="*/ 1 w 52"/>
                  <a:gd name="T19" fmla="*/ 1 h 12"/>
                  <a:gd name="T20" fmla="*/ 1 w 52"/>
                  <a:gd name="T21" fmla="*/ 0 h 12"/>
                  <a:gd name="T22" fmla="*/ 1 w 52"/>
                  <a:gd name="T23" fmla="*/ 0 h 12"/>
                  <a:gd name="T24" fmla="*/ 1 w 52"/>
                  <a:gd name="T25" fmla="*/ 1 h 12"/>
                  <a:gd name="T26" fmla="*/ 1 w 52"/>
                  <a:gd name="T27" fmla="*/ 1 h 12"/>
                  <a:gd name="T28" fmla="*/ 1 w 52"/>
                  <a:gd name="T29" fmla="*/ 1 h 12"/>
                  <a:gd name="T30" fmla="*/ 1 w 52"/>
                  <a:gd name="T31" fmla="*/ 1 h 12"/>
                  <a:gd name="T32" fmla="*/ 0 w 52"/>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2"/>
                  <a:gd name="T53" fmla="*/ 52 w 52"/>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2">
                    <a:moveTo>
                      <a:pt x="0" y="11"/>
                    </a:moveTo>
                    <a:lnTo>
                      <a:pt x="3" y="11"/>
                    </a:lnTo>
                    <a:lnTo>
                      <a:pt x="9" y="11"/>
                    </a:lnTo>
                    <a:lnTo>
                      <a:pt x="18" y="11"/>
                    </a:lnTo>
                    <a:lnTo>
                      <a:pt x="27" y="12"/>
                    </a:lnTo>
                    <a:lnTo>
                      <a:pt x="36" y="12"/>
                    </a:lnTo>
                    <a:lnTo>
                      <a:pt x="44" y="11"/>
                    </a:lnTo>
                    <a:lnTo>
                      <a:pt x="49" y="8"/>
                    </a:lnTo>
                    <a:lnTo>
                      <a:pt x="52" y="5"/>
                    </a:lnTo>
                    <a:lnTo>
                      <a:pt x="50" y="2"/>
                    </a:lnTo>
                    <a:lnTo>
                      <a:pt x="46" y="0"/>
                    </a:lnTo>
                    <a:lnTo>
                      <a:pt x="40" y="0"/>
                    </a:lnTo>
                    <a:lnTo>
                      <a:pt x="30" y="2"/>
                    </a:lnTo>
                    <a:lnTo>
                      <a:pt x="21" y="5"/>
                    </a:lnTo>
                    <a:lnTo>
                      <a:pt x="12"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8" name="Freeform 30"/>
              <p:cNvSpPr>
                <a:spLocks/>
              </p:cNvSpPr>
              <p:nvPr/>
            </p:nvSpPr>
            <p:spPr bwMode="auto">
              <a:xfrm>
                <a:off x="1105" y="386"/>
                <a:ext cx="22" cy="16"/>
              </a:xfrm>
              <a:custGeom>
                <a:avLst/>
                <a:gdLst>
                  <a:gd name="T0" fmla="*/ 0 w 42"/>
                  <a:gd name="T1" fmla="*/ 1 h 32"/>
                  <a:gd name="T2" fmla="*/ 1 w 42"/>
                  <a:gd name="T3" fmla="*/ 1 h 32"/>
                  <a:gd name="T4" fmla="*/ 1 w 42"/>
                  <a:gd name="T5" fmla="*/ 1 h 32"/>
                  <a:gd name="T6" fmla="*/ 1 w 42"/>
                  <a:gd name="T7" fmla="*/ 1 h 32"/>
                  <a:gd name="T8" fmla="*/ 1 w 42"/>
                  <a:gd name="T9" fmla="*/ 1 h 32"/>
                  <a:gd name="T10" fmla="*/ 1 w 42"/>
                  <a:gd name="T11" fmla="*/ 1 h 32"/>
                  <a:gd name="T12" fmla="*/ 1 w 42"/>
                  <a:gd name="T13" fmla="*/ 1 h 32"/>
                  <a:gd name="T14" fmla="*/ 1 w 42"/>
                  <a:gd name="T15" fmla="*/ 1 h 32"/>
                  <a:gd name="T16" fmla="*/ 1 w 42"/>
                  <a:gd name="T17" fmla="*/ 0 h 32"/>
                  <a:gd name="T18" fmla="*/ 1 w 42"/>
                  <a:gd name="T19" fmla="*/ 0 h 32"/>
                  <a:gd name="T20" fmla="*/ 1 w 42"/>
                  <a:gd name="T21" fmla="*/ 1 h 32"/>
                  <a:gd name="T22" fmla="*/ 1 w 42"/>
                  <a:gd name="T23" fmla="*/ 1 h 32"/>
                  <a:gd name="T24" fmla="*/ 0 w 42"/>
                  <a:gd name="T25" fmla="*/ 1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32"/>
                  <a:gd name="T41" fmla="*/ 42 w 42"/>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32">
                    <a:moveTo>
                      <a:pt x="0" y="32"/>
                    </a:moveTo>
                    <a:lnTo>
                      <a:pt x="3" y="30"/>
                    </a:lnTo>
                    <a:lnTo>
                      <a:pt x="9" y="27"/>
                    </a:lnTo>
                    <a:lnTo>
                      <a:pt x="16" y="23"/>
                    </a:lnTo>
                    <a:lnTo>
                      <a:pt x="24" y="18"/>
                    </a:lnTo>
                    <a:lnTo>
                      <a:pt x="32" y="14"/>
                    </a:lnTo>
                    <a:lnTo>
                      <a:pt x="39" y="9"/>
                    </a:lnTo>
                    <a:lnTo>
                      <a:pt x="42" y="4"/>
                    </a:lnTo>
                    <a:lnTo>
                      <a:pt x="42" y="0"/>
                    </a:lnTo>
                    <a:lnTo>
                      <a:pt x="35" y="0"/>
                    </a:lnTo>
                    <a:lnTo>
                      <a:pt x="22" y="9"/>
                    </a:lnTo>
                    <a:lnTo>
                      <a:pt x="9" y="23"/>
                    </a:lnTo>
                    <a:lnTo>
                      <a:pt x="0" y="3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79" name="Freeform 31"/>
              <p:cNvSpPr>
                <a:spLocks/>
              </p:cNvSpPr>
              <p:nvPr/>
            </p:nvSpPr>
            <p:spPr bwMode="auto">
              <a:xfrm>
                <a:off x="980" y="461"/>
                <a:ext cx="8" cy="34"/>
              </a:xfrm>
              <a:custGeom>
                <a:avLst/>
                <a:gdLst>
                  <a:gd name="T0" fmla="*/ 1 w 16"/>
                  <a:gd name="T1" fmla="*/ 0 h 69"/>
                  <a:gd name="T2" fmla="*/ 1 w 16"/>
                  <a:gd name="T3" fmla="*/ 0 h 69"/>
                  <a:gd name="T4" fmla="*/ 1 w 16"/>
                  <a:gd name="T5" fmla="*/ 0 h 69"/>
                  <a:gd name="T6" fmla="*/ 1 w 16"/>
                  <a:gd name="T7" fmla="*/ 0 h 69"/>
                  <a:gd name="T8" fmla="*/ 1 w 16"/>
                  <a:gd name="T9" fmla="*/ 0 h 69"/>
                  <a:gd name="T10" fmla="*/ 1 w 16"/>
                  <a:gd name="T11" fmla="*/ 0 h 69"/>
                  <a:gd name="T12" fmla="*/ 0 w 16"/>
                  <a:gd name="T13" fmla="*/ 0 h 69"/>
                  <a:gd name="T14" fmla="*/ 1 w 16"/>
                  <a:gd name="T15" fmla="*/ 0 h 69"/>
                  <a:gd name="T16" fmla="*/ 1 w 16"/>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69"/>
                  <a:gd name="T29" fmla="*/ 16 w 16"/>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69">
                    <a:moveTo>
                      <a:pt x="2" y="0"/>
                    </a:moveTo>
                    <a:lnTo>
                      <a:pt x="11" y="17"/>
                    </a:lnTo>
                    <a:lnTo>
                      <a:pt x="16" y="38"/>
                    </a:lnTo>
                    <a:lnTo>
                      <a:pt x="14" y="58"/>
                    </a:lnTo>
                    <a:lnTo>
                      <a:pt x="8" y="69"/>
                    </a:lnTo>
                    <a:lnTo>
                      <a:pt x="2" y="63"/>
                    </a:lnTo>
                    <a:lnTo>
                      <a:pt x="0" y="43"/>
                    </a:lnTo>
                    <a:lnTo>
                      <a:pt x="2" y="20"/>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0" name="Freeform 32"/>
              <p:cNvSpPr>
                <a:spLocks/>
              </p:cNvSpPr>
              <p:nvPr/>
            </p:nvSpPr>
            <p:spPr bwMode="auto">
              <a:xfrm>
                <a:off x="955" y="456"/>
                <a:ext cx="11" cy="33"/>
              </a:xfrm>
              <a:custGeom>
                <a:avLst/>
                <a:gdLst>
                  <a:gd name="T0" fmla="*/ 0 w 23"/>
                  <a:gd name="T1" fmla="*/ 0 h 66"/>
                  <a:gd name="T2" fmla="*/ 0 w 23"/>
                  <a:gd name="T3" fmla="*/ 1 h 66"/>
                  <a:gd name="T4" fmla="*/ 0 w 23"/>
                  <a:gd name="T5" fmla="*/ 1 h 66"/>
                  <a:gd name="T6" fmla="*/ 0 w 23"/>
                  <a:gd name="T7" fmla="*/ 1 h 66"/>
                  <a:gd name="T8" fmla="*/ 0 w 23"/>
                  <a:gd name="T9" fmla="*/ 1 h 66"/>
                  <a:gd name="T10" fmla="*/ 0 w 23"/>
                  <a:gd name="T11" fmla="*/ 1 h 66"/>
                  <a:gd name="T12" fmla="*/ 0 w 23"/>
                  <a:gd name="T13" fmla="*/ 1 h 66"/>
                  <a:gd name="T14" fmla="*/ 0 w 23"/>
                  <a:gd name="T15" fmla="*/ 1 h 66"/>
                  <a:gd name="T16" fmla="*/ 0 w 23"/>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66"/>
                  <a:gd name="T29" fmla="*/ 23 w 23"/>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66">
                    <a:moveTo>
                      <a:pt x="23" y="0"/>
                    </a:moveTo>
                    <a:lnTo>
                      <a:pt x="21" y="15"/>
                    </a:lnTo>
                    <a:lnTo>
                      <a:pt x="18" y="37"/>
                    </a:lnTo>
                    <a:lnTo>
                      <a:pt x="12" y="56"/>
                    </a:lnTo>
                    <a:lnTo>
                      <a:pt x="3" y="66"/>
                    </a:lnTo>
                    <a:lnTo>
                      <a:pt x="0" y="56"/>
                    </a:lnTo>
                    <a:lnTo>
                      <a:pt x="6" y="37"/>
                    </a:lnTo>
                    <a:lnTo>
                      <a:pt x="17" y="14"/>
                    </a:lnTo>
                    <a:lnTo>
                      <a:pt x="2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1" name="Freeform 33"/>
              <p:cNvSpPr>
                <a:spLocks/>
              </p:cNvSpPr>
              <p:nvPr/>
            </p:nvSpPr>
            <p:spPr bwMode="auto">
              <a:xfrm>
                <a:off x="992" y="463"/>
                <a:ext cx="8" cy="31"/>
              </a:xfrm>
              <a:custGeom>
                <a:avLst/>
                <a:gdLst>
                  <a:gd name="T0" fmla="*/ 0 w 17"/>
                  <a:gd name="T1" fmla="*/ 0 h 62"/>
                  <a:gd name="T2" fmla="*/ 0 w 17"/>
                  <a:gd name="T3" fmla="*/ 1 h 62"/>
                  <a:gd name="T4" fmla="*/ 0 w 17"/>
                  <a:gd name="T5" fmla="*/ 1 h 62"/>
                  <a:gd name="T6" fmla="*/ 0 w 17"/>
                  <a:gd name="T7" fmla="*/ 1 h 62"/>
                  <a:gd name="T8" fmla="*/ 0 w 17"/>
                  <a:gd name="T9" fmla="*/ 1 h 62"/>
                  <a:gd name="T10" fmla="*/ 0 w 17"/>
                  <a:gd name="T11" fmla="*/ 1 h 62"/>
                  <a:gd name="T12" fmla="*/ 0 w 17"/>
                  <a:gd name="T13" fmla="*/ 1 h 62"/>
                  <a:gd name="T14" fmla="*/ 0 w 17"/>
                  <a:gd name="T15" fmla="*/ 1 h 62"/>
                  <a:gd name="T16" fmla="*/ 0 w 17"/>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62"/>
                  <a:gd name="T29" fmla="*/ 17 w 17"/>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62">
                    <a:moveTo>
                      <a:pt x="0" y="0"/>
                    </a:moveTo>
                    <a:lnTo>
                      <a:pt x="9" y="9"/>
                    </a:lnTo>
                    <a:lnTo>
                      <a:pt x="15" y="27"/>
                    </a:lnTo>
                    <a:lnTo>
                      <a:pt x="17" y="48"/>
                    </a:lnTo>
                    <a:lnTo>
                      <a:pt x="12" y="62"/>
                    </a:lnTo>
                    <a:lnTo>
                      <a:pt x="6" y="59"/>
                    </a:lnTo>
                    <a:lnTo>
                      <a:pt x="5" y="41"/>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2" name="Freeform 34"/>
              <p:cNvSpPr>
                <a:spLocks/>
              </p:cNvSpPr>
              <p:nvPr/>
            </p:nvSpPr>
            <p:spPr bwMode="auto">
              <a:xfrm>
                <a:off x="1003" y="463"/>
                <a:ext cx="12" cy="33"/>
              </a:xfrm>
              <a:custGeom>
                <a:avLst/>
                <a:gdLst>
                  <a:gd name="T0" fmla="*/ 0 w 24"/>
                  <a:gd name="T1" fmla="*/ 0 h 65"/>
                  <a:gd name="T2" fmla="*/ 1 w 24"/>
                  <a:gd name="T3" fmla="*/ 1 h 65"/>
                  <a:gd name="T4" fmla="*/ 1 w 24"/>
                  <a:gd name="T5" fmla="*/ 1 h 65"/>
                  <a:gd name="T6" fmla="*/ 1 w 24"/>
                  <a:gd name="T7" fmla="*/ 1 h 65"/>
                  <a:gd name="T8" fmla="*/ 1 w 24"/>
                  <a:gd name="T9" fmla="*/ 1 h 65"/>
                  <a:gd name="T10" fmla="*/ 1 w 24"/>
                  <a:gd name="T11" fmla="*/ 1 h 65"/>
                  <a:gd name="T12" fmla="*/ 1 w 24"/>
                  <a:gd name="T13" fmla="*/ 1 h 65"/>
                  <a:gd name="T14" fmla="*/ 1 w 24"/>
                  <a:gd name="T15" fmla="*/ 1 h 65"/>
                  <a:gd name="T16" fmla="*/ 0 w 2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65"/>
                  <a:gd name="T29" fmla="*/ 24 w 2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65">
                    <a:moveTo>
                      <a:pt x="0" y="0"/>
                    </a:moveTo>
                    <a:lnTo>
                      <a:pt x="12" y="10"/>
                    </a:lnTo>
                    <a:lnTo>
                      <a:pt x="20" y="32"/>
                    </a:lnTo>
                    <a:lnTo>
                      <a:pt x="24" y="53"/>
                    </a:lnTo>
                    <a:lnTo>
                      <a:pt x="21" y="65"/>
                    </a:lnTo>
                    <a:lnTo>
                      <a:pt x="15" y="61"/>
                    </a:lnTo>
                    <a:lnTo>
                      <a:pt x="11" y="44"/>
                    </a:lnTo>
                    <a:lnTo>
                      <a:pt x="6" y="2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3" name="Freeform 35"/>
              <p:cNvSpPr>
                <a:spLocks/>
              </p:cNvSpPr>
              <p:nvPr/>
            </p:nvSpPr>
            <p:spPr bwMode="auto">
              <a:xfrm>
                <a:off x="1013" y="461"/>
                <a:ext cx="15" cy="31"/>
              </a:xfrm>
              <a:custGeom>
                <a:avLst/>
                <a:gdLst>
                  <a:gd name="T0" fmla="*/ 0 w 30"/>
                  <a:gd name="T1" fmla="*/ 0 h 61"/>
                  <a:gd name="T2" fmla="*/ 1 w 30"/>
                  <a:gd name="T3" fmla="*/ 1 h 61"/>
                  <a:gd name="T4" fmla="*/ 1 w 30"/>
                  <a:gd name="T5" fmla="*/ 1 h 61"/>
                  <a:gd name="T6" fmla="*/ 1 w 30"/>
                  <a:gd name="T7" fmla="*/ 1 h 61"/>
                  <a:gd name="T8" fmla="*/ 1 w 30"/>
                  <a:gd name="T9" fmla="*/ 1 h 61"/>
                  <a:gd name="T10" fmla="*/ 1 w 30"/>
                  <a:gd name="T11" fmla="*/ 1 h 61"/>
                  <a:gd name="T12" fmla="*/ 1 w 30"/>
                  <a:gd name="T13" fmla="*/ 1 h 61"/>
                  <a:gd name="T14" fmla="*/ 1 w 30"/>
                  <a:gd name="T15" fmla="*/ 1 h 61"/>
                  <a:gd name="T16" fmla="*/ 0 w 30"/>
                  <a:gd name="T17" fmla="*/ 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61"/>
                  <a:gd name="T29" fmla="*/ 30 w 30"/>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61">
                    <a:moveTo>
                      <a:pt x="0" y="0"/>
                    </a:moveTo>
                    <a:lnTo>
                      <a:pt x="14" y="12"/>
                    </a:lnTo>
                    <a:lnTo>
                      <a:pt x="24" y="32"/>
                    </a:lnTo>
                    <a:lnTo>
                      <a:pt x="30" y="51"/>
                    </a:lnTo>
                    <a:lnTo>
                      <a:pt x="27" y="61"/>
                    </a:lnTo>
                    <a:lnTo>
                      <a:pt x="20" y="56"/>
                    </a:lnTo>
                    <a:lnTo>
                      <a:pt x="14" y="38"/>
                    </a:lnTo>
                    <a:lnTo>
                      <a:pt x="8"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4" name="Freeform 36"/>
              <p:cNvSpPr>
                <a:spLocks/>
              </p:cNvSpPr>
              <p:nvPr/>
            </p:nvSpPr>
            <p:spPr bwMode="auto">
              <a:xfrm>
                <a:off x="1024" y="457"/>
                <a:ext cx="23" cy="33"/>
              </a:xfrm>
              <a:custGeom>
                <a:avLst/>
                <a:gdLst>
                  <a:gd name="T0" fmla="*/ 0 w 46"/>
                  <a:gd name="T1" fmla="*/ 0 h 64"/>
                  <a:gd name="T2" fmla="*/ 1 w 46"/>
                  <a:gd name="T3" fmla="*/ 1 h 64"/>
                  <a:gd name="T4" fmla="*/ 1 w 46"/>
                  <a:gd name="T5" fmla="*/ 1 h 64"/>
                  <a:gd name="T6" fmla="*/ 1 w 46"/>
                  <a:gd name="T7" fmla="*/ 1 h 64"/>
                  <a:gd name="T8" fmla="*/ 1 w 46"/>
                  <a:gd name="T9" fmla="*/ 1 h 64"/>
                  <a:gd name="T10" fmla="*/ 1 w 46"/>
                  <a:gd name="T11" fmla="*/ 1 h 64"/>
                  <a:gd name="T12" fmla="*/ 1 w 46"/>
                  <a:gd name="T13" fmla="*/ 1 h 64"/>
                  <a:gd name="T14" fmla="*/ 1 w 46"/>
                  <a:gd name="T15" fmla="*/ 1 h 64"/>
                  <a:gd name="T16" fmla="*/ 1 w 46"/>
                  <a:gd name="T17" fmla="*/ 1 h 64"/>
                  <a:gd name="T18" fmla="*/ 1 w 46"/>
                  <a:gd name="T19" fmla="*/ 1 h 64"/>
                  <a:gd name="T20" fmla="*/ 1 w 46"/>
                  <a:gd name="T21" fmla="*/ 1 h 64"/>
                  <a:gd name="T22" fmla="*/ 1 w 46"/>
                  <a:gd name="T23" fmla="*/ 1 h 64"/>
                  <a:gd name="T24" fmla="*/ 0 w 46"/>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64"/>
                  <a:gd name="T41" fmla="*/ 46 w 46"/>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64">
                    <a:moveTo>
                      <a:pt x="0" y="0"/>
                    </a:moveTo>
                    <a:lnTo>
                      <a:pt x="7" y="6"/>
                    </a:lnTo>
                    <a:lnTo>
                      <a:pt x="15" y="15"/>
                    </a:lnTo>
                    <a:lnTo>
                      <a:pt x="24" y="24"/>
                    </a:lnTo>
                    <a:lnTo>
                      <a:pt x="33" y="34"/>
                    </a:lnTo>
                    <a:lnTo>
                      <a:pt x="39" y="44"/>
                    </a:lnTo>
                    <a:lnTo>
                      <a:pt x="44" y="53"/>
                    </a:lnTo>
                    <a:lnTo>
                      <a:pt x="46" y="59"/>
                    </a:lnTo>
                    <a:lnTo>
                      <a:pt x="43" y="64"/>
                    </a:lnTo>
                    <a:lnTo>
                      <a:pt x="32" y="59"/>
                    </a:lnTo>
                    <a:lnTo>
                      <a:pt x="20" y="40"/>
                    </a:lnTo>
                    <a:lnTo>
                      <a:pt x="9"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5" name="Freeform 37"/>
              <p:cNvSpPr>
                <a:spLocks/>
              </p:cNvSpPr>
              <p:nvPr/>
            </p:nvSpPr>
            <p:spPr bwMode="auto">
              <a:xfrm>
                <a:off x="1038" y="451"/>
                <a:ext cx="30" cy="31"/>
              </a:xfrm>
              <a:custGeom>
                <a:avLst/>
                <a:gdLst>
                  <a:gd name="T0" fmla="*/ 0 w 60"/>
                  <a:gd name="T1" fmla="*/ 0 h 61"/>
                  <a:gd name="T2" fmla="*/ 1 w 60"/>
                  <a:gd name="T3" fmla="*/ 1 h 61"/>
                  <a:gd name="T4" fmla="*/ 1 w 60"/>
                  <a:gd name="T5" fmla="*/ 1 h 61"/>
                  <a:gd name="T6" fmla="*/ 1 w 60"/>
                  <a:gd name="T7" fmla="*/ 1 h 61"/>
                  <a:gd name="T8" fmla="*/ 1 w 60"/>
                  <a:gd name="T9" fmla="*/ 1 h 61"/>
                  <a:gd name="T10" fmla="*/ 1 w 60"/>
                  <a:gd name="T11" fmla="*/ 1 h 61"/>
                  <a:gd name="T12" fmla="*/ 1 w 60"/>
                  <a:gd name="T13" fmla="*/ 1 h 61"/>
                  <a:gd name="T14" fmla="*/ 1 w 60"/>
                  <a:gd name="T15" fmla="*/ 1 h 61"/>
                  <a:gd name="T16" fmla="*/ 1 w 60"/>
                  <a:gd name="T17" fmla="*/ 1 h 61"/>
                  <a:gd name="T18" fmla="*/ 1 w 60"/>
                  <a:gd name="T19" fmla="*/ 1 h 61"/>
                  <a:gd name="T20" fmla="*/ 1 w 60"/>
                  <a:gd name="T21" fmla="*/ 1 h 61"/>
                  <a:gd name="T22" fmla="*/ 1 w 60"/>
                  <a:gd name="T23" fmla="*/ 1 h 61"/>
                  <a:gd name="T24" fmla="*/ 1 w 60"/>
                  <a:gd name="T25" fmla="*/ 1 h 61"/>
                  <a:gd name="T26" fmla="*/ 1 w 60"/>
                  <a:gd name="T27" fmla="*/ 1 h 61"/>
                  <a:gd name="T28" fmla="*/ 1 w 60"/>
                  <a:gd name="T29" fmla="*/ 1 h 61"/>
                  <a:gd name="T30" fmla="*/ 1 w 60"/>
                  <a:gd name="T31" fmla="*/ 1 h 61"/>
                  <a:gd name="T32" fmla="*/ 0 w 60"/>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1"/>
                  <a:gd name="T53" fmla="*/ 60 w 60"/>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1">
                    <a:moveTo>
                      <a:pt x="0" y="0"/>
                    </a:moveTo>
                    <a:lnTo>
                      <a:pt x="8" y="4"/>
                    </a:lnTo>
                    <a:lnTo>
                      <a:pt x="17" y="12"/>
                    </a:lnTo>
                    <a:lnTo>
                      <a:pt x="28" y="23"/>
                    </a:lnTo>
                    <a:lnTo>
                      <a:pt x="40" y="32"/>
                    </a:lnTo>
                    <a:lnTo>
                      <a:pt x="49" y="42"/>
                    </a:lnTo>
                    <a:lnTo>
                      <a:pt x="57" y="50"/>
                    </a:lnTo>
                    <a:lnTo>
                      <a:pt x="60" y="58"/>
                    </a:lnTo>
                    <a:lnTo>
                      <a:pt x="58" y="61"/>
                    </a:lnTo>
                    <a:lnTo>
                      <a:pt x="52" y="61"/>
                    </a:lnTo>
                    <a:lnTo>
                      <a:pt x="45" y="55"/>
                    </a:lnTo>
                    <a:lnTo>
                      <a:pt x="35" y="46"/>
                    </a:lnTo>
                    <a:lnTo>
                      <a:pt x="26" y="35"/>
                    </a:lnTo>
                    <a:lnTo>
                      <a:pt x="19" y="23"/>
                    </a:lnTo>
                    <a:lnTo>
                      <a:pt x="11" y="12"/>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6" name="Freeform 38"/>
              <p:cNvSpPr>
                <a:spLocks/>
              </p:cNvSpPr>
              <p:nvPr/>
            </p:nvSpPr>
            <p:spPr bwMode="auto">
              <a:xfrm>
                <a:off x="1054" y="444"/>
                <a:ext cx="34" cy="33"/>
              </a:xfrm>
              <a:custGeom>
                <a:avLst/>
                <a:gdLst>
                  <a:gd name="T0" fmla="*/ 0 w 67"/>
                  <a:gd name="T1" fmla="*/ 0 h 64"/>
                  <a:gd name="T2" fmla="*/ 1 w 67"/>
                  <a:gd name="T3" fmla="*/ 1 h 64"/>
                  <a:gd name="T4" fmla="*/ 1 w 67"/>
                  <a:gd name="T5" fmla="*/ 1 h 64"/>
                  <a:gd name="T6" fmla="*/ 1 w 67"/>
                  <a:gd name="T7" fmla="*/ 1 h 64"/>
                  <a:gd name="T8" fmla="*/ 1 w 67"/>
                  <a:gd name="T9" fmla="*/ 1 h 64"/>
                  <a:gd name="T10" fmla="*/ 1 w 67"/>
                  <a:gd name="T11" fmla="*/ 1 h 64"/>
                  <a:gd name="T12" fmla="*/ 1 w 67"/>
                  <a:gd name="T13" fmla="*/ 1 h 64"/>
                  <a:gd name="T14" fmla="*/ 1 w 67"/>
                  <a:gd name="T15" fmla="*/ 1 h 64"/>
                  <a:gd name="T16" fmla="*/ 1 w 67"/>
                  <a:gd name="T17" fmla="*/ 1 h 64"/>
                  <a:gd name="T18" fmla="*/ 1 w 67"/>
                  <a:gd name="T19" fmla="*/ 1 h 64"/>
                  <a:gd name="T20" fmla="*/ 1 w 67"/>
                  <a:gd name="T21" fmla="*/ 1 h 64"/>
                  <a:gd name="T22" fmla="*/ 1 w 67"/>
                  <a:gd name="T23" fmla="*/ 1 h 64"/>
                  <a:gd name="T24" fmla="*/ 1 w 67"/>
                  <a:gd name="T25" fmla="*/ 1 h 64"/>
                  <a:gd name="T26" fmla="*/ 1 w 67"/>
                  <a:gd name="T27" fmla="*/ 1 h 64"/>
                  <a:gd name="T28" fmla="*/ 1 w 67"/>
                  <a:gd name="T29" fmla="*/ 1 h 64"/>
                  <a:gd name="T30" fmla="*/ 1 w 67"/>
                  <a:gd name="T31" fmla="*/ 1 h 64"/>
                  <a:gd name="T32" fmla="*/ 0 w 67"/>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4"/>
                  <a:gd name="T53" fmla="*/ 67 w 67"/>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4">
                    <a:moveTo>
                      <a:pt x="0" y="0"/>
                    </a:moveTo>
                    <a:lnTo>
                      <a:pt x="8" y="5"/>
                    </a:lnTo>
                    <a:lnTo>
                      <a:pt x="19" y="11"/>
                    </a:lnTo>
                    <a:lnTo>
                      <a:pt x="31" y="20"/>
                    </a:lnTo>
                    <a:lnTo>
                      <a:pt x="43" y="30"/>
                    </a:lnTo>
                    <a:lnTo>
                      <a:pt x="55" y="41"/>
                    </a:lnTo>
                    <a:lnTo>
                      <a:pt x="63" y="50"/>
                    </a:lnTo>
                    <a:lnTo>
                      <a:pt x="67" y="58"/>
                    </a:lnTo>
                    <a:lnTo>
                      <a:pt x="66" y="64"/>
                    </a:lnTo>
                    <a:lnTo>
                      <a:pt x="60" y="64"/>
                    </a:lnTo>
                    <a:lnTo>
                      <a:pt x="52" y="60"/>
                    </a:lnTo>
                    <a:lnTo>
                      <a:pt x="43" y="50"/>
                    </a:lnTo>
                    <a:lnTo>
                      <a:pt x="34" y="38"/>
                    </a:lnTo>
                    <a:lnTo>
                      <a:pt x="23" y="26"/>
                    </a:lnTo>
                    <a:lnTo>
                      <a:pt x="14"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7" name="Freeform 39"/>
              <p:cNvSpPr>
                <a:spLocks/>
              </p:cNvSpPr>
              <p:nvPr/>
            </p:nvSpPr>
            <p:spPr bwMode="auto">
              <a:xfrm>
                <a:off x="1066" y="437"/>
                <a:ext cx="38" cy="29"/>
              </a:xfrm>
              <a:custGeom>
                <a:avLst/>
                <a:gdLst>
                  <a:gd name="T0" fmla="*/ 0 w 77"/>
                  <a:gd name="T1" fmla="*/ 0 h 58"/>
                  <a:gd name="T2" fmla="*/ 0 w 77"/>
                  <a:gd name="T3" fmla="*/ 1 h 58"/>
                  <a:gd name="T4" fmla="*/ 0 w 77"/>
                  <a:gd name="T5" fmla="*/ 1 h 58"/>
                  <a:gd name="T6" fmla="*/ 0 w 77"/>
                  <a:gd name="T7" fmla="*/ 1 h 58"/>
                  <a:gd name="T8" fmla="*/ 0 w 77"/>
                  <a:gd name="T9" fmla="*/ 1 h 58"/>
                  <a:gd name="T10" fmla="*/ 0 w 77"/>
                  <a:gd name="T11" fmla="*/ 1 h 58"/>
                  <a:gd name="T12" fmla="*/ 0 w 77"/>
                  <a:gd name="T13" fmla="*/ 1 h 58"/>
                  <a:gd name="T14" fmla="*/ 0 w 77"/>
                  <a:gd name="T15" fmla="*/ 1 h 58"/>
                  <a:gd name="T16" fmla="*/ 0 w 77"/>
                  <a:gd name="T17" fmla="*/ 1 h 58"/>
                  <a:gd name="T18" fmla="*/ 0 w 77"/>
                  <a:gd name="T19" fmla="*/ 1 h 58"/>
                  <a:gd name="T20" fmla="*/ 0 w 77"/>
                  <a:gd name="T21" fmla="*/ 1 h 58"/>
                  <a:gd name="T22" fmla="*/ 0 w 77"/>
                  <a:gd name="T23" fmla="*/ 1 h 58"/>
                  <a:gd name="T24" fmla="*/ 0 w 77"/>
                  <a:gd name="T25" fmla="*/ 1 h 58"/>
                  <a:gd name="T26" fmla="*/ 0 w 77"/>
                  <a:gd name="T27" fmla="*/ 1 h 58"/>
                  <a:gd name="T28" fmla="*/ 0 w 77"/>
                  <a:gd name="T29" fmla="*/ 1 h 58"/>
                  <a:gd name="T30" fmla="*/ 0 w 77"/>
                  <a:gd name="T31" fmla="*/ 1 h 58"/>
                  <a:gd name="T32" fmla="*/ 0 w 77"/>
                  <a:gd name="T33" fmla="*/ 0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58"/>
                  <a:gd name="T53" fmla="*/ 77 w 77"/>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58">
                    <a:moveTo>
                      <a:pt x="0" y="0"/>
                    </a:moveTo>
                    <a:lnTo>
                      <a:pt x="9" y="3"/>
                    </a:lnTo>
                    <a:lnTo>
                      <a:pt x="22" y="7"/>
                    </a:lnTo>
                    <a:lnTo>
                      <a:pt x="34" y="13"/>
                    </a:lnTo>
                    <a:lnTo>
                      <a:pt x="46" y="20"/>
                    </a:lnTo>
                    <a:lnTo>
                      <a:pt x="58" y="29"/>
                    </a:lnTo>
                    <a:lnTo>
                      <a:pt x="67" y="36"/>
                    </a:lnTo>
                    <a:lnTo>
                      <a:pt x="73" y="47"/>
                    </a:lnTo>
                    <a:lnTo>
                      <a:pt x="77" y="56"/>
                    </a:lnTo>
                    <a:lnTo>
                      <a:pt x="73" y="58"/>
                    </a:lnTo>
                    <a:lnTo>
                      <a:pt x="67" y="55"/>
                    </a:lnTo>
                    <a:lnTo>
                      <a:pt x="55" y="47"/>
                    </a:lnTo>
                    <a:lnTo>
                      <a:pt x="43" y="36"/>
                    </a:lnTo>
                    <a:lnTo>
                      <a:pt x="29" y="26"/>
                    </a:lnTo>
                    <a:lnTo>
                      <a:pt x="17"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8" name="Freeform 40"/>
              <p:cNvSpPr>
                <a:spLocks/>
              </p:cNvSpPr>
              <p:nvPr/>
            </p:nvSpPr>
            <p:spPr bwMode="auto">
              <a:xfrm>
                <a:off x="1075" y="431"/>
                <a:ext cx="40" cy="14"/>
              </a:xfrm>
              <a:custGeom>
                <a:avLst/>
                <a:gdLst>
                  <a:gd name="T0" fmla="*/ 1 w 80"/>
                  <a:gd name="T1" fmla="*/ 1 h 27"/>
                  <a:gd name="T2" fmla="*/ 1 w 80"/>
                  <a:gd name="T3" fmla="*/ 1 h 27"/>
                  <a:gd name="T4" fmla="*/ 1 w 80"/>
                  <a:gd name="T5" fmla="*/ 1 h 27"/>
                  <a:gd name="T6" fmla="*/ 1 w 80"/>
                  <a:gd name="T7" fmla="*/ 1 h 27"/>
                  <a:gd name="T8" fmla="*/ 1 w 80"/>
                  <a:gd name="T9" fmla="*/ 1 h 27"/>
                  <a:gd name="T10" fmla="*/ 1 w 80"/>
                  <a:gd name="T11" fmla="*/ 1 h 27"/>
                  <a:gd name="T12" fmla="*/ 1 w 80"/>
                  <a:gd name="T13" fmla="*/ 1 h 27"/>
                  <a:gd name="T14" fmla="*/ 1 w 80"/>
                  <a:gd name="T15" fmla="*/ 1 h 27"/>
                  <a:gd name="T16" fmla="*/ 0 w 80"/>
                  <a:gd name="T17" fmla="*/ 1 h 27"/>
                  <a:gd name="T18" fmla="*/ 1 w 80"/>
                  <a:gd name="T19" fmla="*/ 0 h 27"/>
                  <a:gd name="T20" fmla="*/ 1 w 80"/>
                  <a:gd name="T21" fmla="*/ 0 h 27"/>
                  <a:gd name="T22" fmla="*/ 1 w 80"/>
                  <a:gd name="T23" fmla="*/ 1 h 27"/>
                  <a:gd name="T24" fmla="*/ 1 w 80"/>
                  <a:gd name="T25" fmla="*/ 1 h 27"/>
                  <a:gd name="T26" fmla="*/ 1 w 80"/>
                  <a:gd name="T27" fmla="*/ 1 h 27"/>
                  <a:gd name="T28" fmla="*/ 1 w 80"/>
                  <a:gd name="T29" fmla="*/ 1 h 27"/>
                  <a:gd name="T30" fmla="*/ 1 w 80"/>
                  <a:gd name="T31" fmla="*/ 1 h 27"/>
                  <a:gd name="T32" fmla="*/ 1 w 80"/>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27"/>
                  <a:gd name="T53" fmla="*/ 80 w 80"/>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27">
                    <a:moveTo>
                      <a:pt x="80" y="26"/>
                    </a:moveTo>
                    <a:lnTo>
                      <a:pt x="77" y="27"/>
                    </a:lnTo>
                    <a:lnTo>
                      <a:pt x="68" y="26"/>
                    </a:lnTo>
                    <a:lnTo>
                      <a:pt x="58" y="23"/>
                    </a:lnTo>
                    <a:lnTo>
                      <a:pt x="45" y="18"/>
                    </a:lnTo>
                    <a:lnTo>
                      <a:pt x="32" y="14"/>
                    </a:lnTo>
                    <a:lnTo>
                      <a:pt x="19" y="9"/>
                    </a:lnTo>
                    <a:lnTo>
                      <a:pt x="7" y="5"/>
                    </a:lnTo>
                    <a:lnTo>
                      <a:pt x="0" y="3"/>
                    </a:lnTo>
                    <a:lnTo>
                      <a:pt x="10" y="0"/>
                    </a:lnTo>
                    <a:lnTo>
                      <a:pt x="22" y="0"/>
                    </a:lnTo>
                    <a:lnTo>
                      <a:pt x="38" y="2"/>
                    </a:lnTo>
                    <a:lnTo>
                      <a:pt x="51" y="5"/>
                    </a:lnTo>
                    <a:lnTo>
                      <a:pt x="65" y="8"/>
                    </a:lnTo>
                    <a:lnTo>
                      <a:pt x="74" y="14"/>
                    </a:lnTo>
                    <a:lnTo>
                      <a:pt x="80" y="20"/>
                    </a:lnTo>
                    <a:lnTo>
                      <a:pt x="8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89" name="Freeform 41"/>
              <p:cNvSpPr>
                <a:spLocks/>
              </p:cNvSpPr>
              <p:nvPr/>
            </p:nvSpPr>
            <p:spPr bwMode="auto">
              <a:xfrm>
                <a:off x="1087" y="419"/>
                <a:ext cx="40" cy="13"/>
              </a:xfrm>
              <a:custGeom>
                <a:avLst/>
                <a:gdLst>
                  <a:gd name="T0" fmla="*/ 0 w 81"/>
                  <a:gd name="T1" fmla="*/ 1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0 h 26"/>
                  <a:gd name="T20" fmla="*/ 0 w 81"/>
                  <a:gd name="T21" fmla="*/ 0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26"/>
                    </a:moveTo>
                    <a:lnTo>
                      <a:pt x="76" y="26"/>
                    </a:lnTo>
                    <a:lnTo>
                      <a:pt x="69" y="24"/>
                    </a:lnTo>
                    <a:lnTo>
                      <a:pt x="56" y="21"/>
                    </a:lnTo>
                    <a:lnTo>
                      <a:pt x="44" y="18"/>
                    </a:lnTo>
                    <a:lnTo>
                      <a:pt x="30" y="13"/>
                    </a:lnTo>
                    <a:lnTo>
                      <a:pt x="18" y="9"/>
                    </a:lnTo>
                    <a:lnTo>
                      <a:pt x="8" y="6"/>
                    </a:lnTo>
                    <a:lnTo>
                      <a:pt x="0" y="3"/>
                    </a:lnTo>
                    <a:lnTo>
                      <a:pt x="11" y="0"/>
                    </a:lnTo>
                    <a:lnTo>
                      <a:pt x="24" y="0"/>
                    </a:lnTo>
                    <a:lnTo>
                      <a:pt x="38" y="1"/>
                    </a:lnTo>
                    <a:lnTo>
                      <a:pt x="52" y="4"/>
                    </a:lnTo>
                    <a:lnTo>
                      <a:pt x="66" y="7"/>
                    </a:lnTo>
                    <a:lnTo>
                      <a:pt x="75" y="13"/>
                    </a:lnTo>
                    <a:lnTo>
                      <a:pt x="81" y="19"/>
                    </a:lnTo>
                    <a:lnTo>
                      <a:pt x="81"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0" name="Freeform 42"/>
              <p:cNvSpPr>
                <a:spLocks/>
              </p:cNvSpPr>
              <p:nvPr/>
            </p:nvSpPr>
            <p:spPr bwMode="auto">
              <a:xfrm>
                <a:off x="1053" y="444"/>
                <a:ext cx="194" cy="54"/>
              </a:xfrm>
              <a:custGeom>
                <a:avLst/>
                <a:gdLst>
                  <a:gd name="T0" fmla="*/ 0 w 390"/>
                  <a:gd name="T1" fmla="*/ 1 h 107"/>
                  <a:gd name="T2" fmla="*/ 0 w 390"/>
                  <a:gd name="T3" fmla="*/ 1 h 107"/>
                  <a:gd name="T4" fmla="*/ 0 w 390"/>
                  <a:gd name="T5" fmla="*/ 1 h 107"/>
                  <a:gd name="T6" fmla="*/ 0 w 390"/>
                  <a:gd name="T7" fmla="*/ 1 h 107"/>
                  <a:gd name="T8" fmla="*/ 0 w 390"/>
                  <a:gd name="T9" fmla="*/ 1 h 107"/>
                  <a:gd name="T10" fmla="*/ 0 w 390"/>
                  <a:gd name="T11" fmla="*/ 1 h 107"/>
                  <a:gd name="T12" fmla="*/ 0 w 390"/>
                  <a:gd name="T13" fmla="*/ 1 h 107"/>
                  <a:gd name="T14" fmla="*/ 0 w 390"/>
                  <a:gd name="T15" fmla="*/ 1 h 107"/>
                  <a:gd name="T16" fmla="*/ 0 w 390"/>
                  <a:gd name="T17" fmla="*/ 1 h 107"/>
                  <a:gd name="T18" fmla="*/ 0 w 390"/>
                  <a:gd name="T19" fmla="*/ 1 h 107"/>
                  <a:gd name="T20" fmla="*/ 0 w 390"/>
                  <a:gd name="T21" fmla="*/ 1 h 107"/>
                  <a:gd name="T22" fmla="*/ 0 w 390"/>
                  <a:gd name="T23" fmla="*/ 1 h 107"/>
                  <a:gd name="T24" fmla="*/ 0 w 390"/>
                  <a:gd name="T25" fmla="*/ 1 h 107"/>
                  <a:gd name="T26" fmla="*/ 0 w 390"/>
                  <a:gd name="T27" fmla="*/ 1 h 107"/>
                  <a:gd name="T28" fmla="*/ 0 w 390"/>
                  <a:gd name="T29" fmla="*/ 1 h 107"/>
                  <a:gd name="T30" fmla="*/ 0 w 390"/>
                  <a:gd name="T31" fmla="*/ 1 h 107"/>
                  <a:gd name="T32" fmla="*/ 0 w 390"/>
                  <a:gd name="T33" fmla="*/ 1 h 107"/>
                  <a:gd name="T34" fmla="*/ 0 w 390"/>
                  <a:gd name="T35" fmla="*/ 1 h 107"/>
                  <a:gd name="T36" fmla="*/ 0 w 390"/>
                  <a:gd name="T37" fmla="*/ 1 h 107"/>
                  <a:gd name="T38" fmla="*/ 0 w 390"/>
                  <a:gd name="T39" fmla="*/ 1 h 107"/>
                  <a:gd name="T40" fmla="*/ 0 w 390"/>
                  <a:gd name="T41" fmla="*/ 1 h 107"/>
                  <a:gd name="T42" fmla="*/ 0 w 390"/>
                  <a:gd name="T43" fmla="*/ 1 h 107"/>
                  <a:gd name="T44" fmla="*/ 0 w 390"/>
                  <a:gd name="T45" fmla="*/ 1 h 107"/>
                  <a:gd name="T46" fmla="*/ 0 w 390"/>
                  <a:gd name="T47" fmla="*/ 0 h 107"/>
                  <a:gd name="T48" fmla="*/ 0 w 390"/>
                  <a:gd name="T49" fmla="*/ 0 h 107"/>
                  <a:gd name="T50" fmla="*/ 0 w 390"/>
                  <a:gd name="T51" fmla="*/ 0 h 107"/>
                  <a:gd name="T52" fmla="*/ 0 w 390"/>
                  <a:gd name="T53" fmla="*/ 1 h 107"/>
                  <a:gd name="T54" fmla="*/ 0 w 390"/>
                  <a:gd name="T55" fmla="*/ 1 h 107"/>
                  <a:gd name="T56" fmla="*/ 0 w 390"/>
                  <a:gd name="T57" fmla="*/ 1 h 107"/>
                  <a:gd name="T58" fmla="*/ 0 w 390"/>
                  <a:gd name="T59" fmla="*/ 1 h 107"/>
                  <a:gd name="T60" fmla="*/ 0 w 390"/>
                  <a:gd name="T61" fmla="*/ 1 h 107"/>
                  <a:gd name="T62" fmla="*/ 0 w 390"/>
                  <a:gd name="T63" fmla="*/ 1 h 107"/>
                  <a:gd name="T64" fmla="*/ 0 w 390"/>
                  <a:gd name="T65" fmla="*/ 1 h 107"/>
                  <a:gd name="T66" fmla="*/ 0 w 390"/>
                  <a:gd name="T67" fmla="*/ 1 h 107"/>
                  <a:gd name="T68" fmla="*/ 0 w 390"/>
                  <a:gd name="T69" fmla="*/ 1 h 107"/>
                  <a:gd name="T70" fmla="*/ 0 w 390"/>
                  <a:gd name="T71" fmla="*/ 1 h 107"/>
                  <a:gd name="T72" fmla="*/ 0 w 390"/>
                  <a:gd name="T73" fmla="*/ 1 h 1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107"/>
                  <a:gd name="T113" fmla="*/ 390 w 390"/>
                  <a:gd name="T114" fmla="*/ 107 h 1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107">
                    <a:moveTo>
                      <a:pt x="5" y="93"/>
                    </a:moveTo>
                    <a:lnTo>
                      <a:pt x="3" y="96"/>
                    </a:lnTo>
                    <a:lnTo>
                      <a:pt x="2" y="99"/>
                    </a:lnTo>
                    <a:lnTo>
                      <a:pt x="2" y="104"/>
                    </a:lnTo>
                    <a:lnTo>
                      <a:pt x="0" y="107"/>
                    </a:lnTo>
                    <a:lnTo>
                      <a:pt x="28" y="89"/>
                    </a:lnTo>
                    <a:lnTo>
                      <a:pt x="57" y="73"/>
                    </a:lnTo>
                    <a:lnTo>
                      <a:pt x="84" y="61"/>
                    </a:lnTo>
                    <a:lnTo>
                      <a:pt x="112" y="49"/>
                    </a:lnTo>
                    <a:lnTo>
                      <a:pt x="139" y="40"/>
                    </a:lnTo>
                    <a:lnTo>
                      <a:pt x="165" y="32"/>
                    </a:lnTo>
                    <a:lnTo>
                      <a:pt x="191" y="26"/>
                    </a:lnTo>
                    <a:lnTo>
                      <a:pt x="216" y="20"/>
                    </a:lnTo>
                    <a:lnTo>
                      <a:pt x="241" y="17"/>
                    </a:lnTo>
                    <a:lnTo>
                      <a:pt x="264" y="14"/>
                    </a:lnTo>
                    <a:lnTo>
                      <a:pt x="287" y="11"/>
                    </a:lnTo>
                    <a:lnTo>
                      <a:pt x="310" y="9"/>
                    </a:lnTo>
                    <a:lnTo>
                      <a:pt x="332" y="9"/>
                    </a:lnTo>
                    <a:lnTo>
                      <a:pt x="351" y="8"/>
                    </a:lnTo>
                    <a:lnTo>
                      <a:pt x="371" y="8"/>
                    </a:lnTo>
                    <a:lnTo>
                      <a:pt x="390" y="6"/>
                    </a:lnTo>
                    <a:lnTo>
                      <a:pt x="377" y="3"/>
                    </a:lnTo>
                    <a:lnTo>
                      <a:pt x="361" y="1"/>
                    </a:lnTo>
                    <a:lnTo>
                      <a:pt x="342" y="0"/>
                    </a:lnTo>
                    <a:lnTo>
                      <a:pt x="319" y="0"/>
                    </a:lnTo>
                    <a:lnTo>
                      <a:pt x="293" y="0"/>
                    </a:lnTo>
                    <a:lnTo>
                      <a:pt x="267" y="3"/>
                    </a:lnTo>
                    <a:lnTo>
                      <a:pt x="238" y="6"/>
                    </a:lnTo>
                    <a:lnTo>
                      <a:pt x="209" y="11"/>
                    </a:lnTo>
                    <a:lnTo>
                      <a:pt x="179" y="15"/>
                    </a:lnTo>
                    <a:lnTo>
                      <a:pt x="150" y="23"/>
                    </a:lnTo>
                    <a:lnTo>
                      <a:pt x="121" y="30"/>
                    </a:lnTo>
                    <a:lnTo>
                      <a:pt x="93" y="40"/>
                    </a:lnTo>
                    <a:lnTo>
                      <a:pt x="67" y="52"/>
                    </a:lnTo>
                    <a:lnTo>
                      <a:pt x="43" y="64"/>
                    </a:lnTo>
                    <a:lnTo>
                      <a:pt x="23" y="78"/>
                    </a:lnTo>
                    <a:lnTo>
                      <a:pt x="5" y="9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1" name="Freeform 43"/>
              <p:cNvSpPr>
                <a:spLocks/>
              </p:cNvSpPr>
              <p:nvPr/>
            </p:nvSpPr>
            <p:spPr bwMode="auto">
              <a:xfrm>
                <a:off x="1207" y="448"/>
                <a:ext cx="30" cy="27"/>
              </a:xfrm>
              <a:custGeom>
                <a:avLst/>
                <a:gdLst>
                  <a:gd name="T0" fmla="*/ 1 w 59"/>
                  <a:gd name="T1" fmla="*/ 0 h 55"/>
                  <a:gd name="T2" fmla="*/ 1 w 59"/>
                  <a:gd name="T3" fmla="*/ 0 h 55"/>
                  <a:gd name="T4" fmla="*/ 1 w 59"/>
                  <a:gd name="T5" fmla="*/ 0 h 55"/>
                  <a:gd name="T6" fmla="*/ 1 w 59"/>
                  <a:gd name="T7" fmla="*/ 0 h 55"/>
                  <a:gd name="T8" fmla="*/ 1 w 59"/>
                  <a:gd name="T9" fmla="*/ 0 h 55"/>
                  <a:gd name="T10" fmla="*/ 1 w 59"/>
                  <a:gd name="T11" fmla="*/ 0 h 55"/>
                  <a:gd name="T12" fmla="*/ 1 w 59"/>
                  <a:gd name="T13" fmla="*/ 0 h 55"/>
                  <a:gd name="T14" fmla="*/ 1 w 59"/>
                  <a:gd name="T15" fmla="*/ 0 h 55"/>
                  <a:gd name="T16" fmla="*/ 0 w 59"/>
                  <a:gd name="T17" fmla="*/ 0 h 55"/>
                  <a:gd name="T18" fmla="*/ 1 w 59"/>
                  <a:gd name="T19" fmla="*/ 0 h 55"/>
                  <a:gd name="T20" fmla="*/ 1 w 59"/>
                  <a:gd name="T21" fmla="*/ 0 h 55"/>
                  <a:gd name="T22" fmla="*/ 1 w 59"/>
                  <a:gd name="T23" fmla="*/ 0 h 55"/>
                  <a:gd name="T24" fmla="*/ 1 w 59"/>
                  <a:gd name="T25" fmla="*/ 0 h 55"/>
                  <a:gd name="T26" fmla="*/ 1 w 59"/>
                  <a:gd name="T27" fmla="*/ 0 h 55"/>
                  <a:gd name="T28" fmla="*/ 1 w 59"/>
                  <a:gd name="T29" fmla="*/ 0 h 55"/>
                  <a:gd name="T30" fmla="*/ 1 w 59"/>
                  <a:gd name="T31" fmla="*/ 0 h 55"/>
                  <a:gd name="T32" fmla="*/ 1 w 59"/>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5"/>
                  <a:gd name="T53" fmla="*/ 59 w 59"/>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5">
                    <a:moveTo>
                      <a:pt x="58" y="55"/>
                    </a:moveTo>
                    <a:lnTo>
                      <a:pt x="59" y="52"/>
                    </a:lnTo>
                    <a:lnTo>
                      <a:pt x="58" y="46"/>
                    </a:lnTo>
                    <a:lnTo>
                      <a:pt x="53" y="37"/>
                    </a:lnTo>
                    <a:lnTo>
                      <a:pt x="45" y="28"/>
                    </a:lnTo>
                    <a:lnTo>
                      <a:pt x="36" y="18"/>
                    </a:lnTo>
                    <a:lnTo>
                      <a:pt x="26" y="9"/>
                    </a:lnTo>
                    <a:lnTo>
                      <a:pt x="13" y="3"/>
                    </a:lnTo>
                    <a:lnTo>
                      <a:pt x="0" y="0"/>
                    </a:lnTo>
                    <a:lnTo>
                      <a:pt x="7" y="6"/>
                    </a:lnTo>
                    <a:lnTo>
                      <a:pt x="15" y="14"/>
                    </a:lnTo>
                    <a:lnTo>
                      <a:pt x="24" y="23"/>
                    </a:lnTo>
                    <a:lnTo>
                      <a:pt x="32" y="34"/>
                    </a:lnTo>
                    <a:lnTo>
                      <a:pt x="41" y="43"/>
                    </a:lnTo>
                    <a:lnTo>
                      <a:pt x="48" y="50"/>
                    </a:lnTo>
                    <a:lnTo>
                      <a:pt x="53" y="55"/>
                    </a:lnTo>
                    <a:lnTo>
                      <a:pt x="5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2" name="Freeform 44"/>
              <p:cNvSpPr>
                <a:spLocks/>
              </p:cNvSpPr>
              <p:nvPr/>
            </p:nvSpPr>
            <p:spPr bwMode="auto">
              <a:xfrm>
                <a:off x="1171" y="448"/>
                <a:ext cx="39" cy="32"/>
              </a:xfrm>
              <a:custGeom>
                <a:avLst/>
                <a:gdLst>
                  <a:gd name="T0" fmla="*/ 1 w 78"/>
                  <a:gd name="T1" fmla="*/ 1 h 62"/>
                  <a:gd name="T2" fmla="*/ 1 w 78"/>
                  <a:gd name="T3" fmla="*/ 1 h 62"/>
                  <a:gd name="T4" fmla="*/ 1 w 78"/>
                  <a:gd name="T5" fmla="*/ 1 h 62"/>
                  <a:gd name="T6" fmla="*/ 1 w 78"/>
                  <a:gd name="T7" fmla="*/ 1 h 62"/>
                  <a:gd name="T8" fmla="*/ 1 w 78"/>
                  <a:gd name="T9" fmla="*/ 1 h 62"/>
                  <a:gd name="T10" fmla="*/ 1 w 78"/>
                  <a:gd name="T11" fmla="*/ 1 h 62"/>
                  <a:gd name="T12" fmla="*/ 1 w 78"/>
                  <a:gd name="T13" fmla="*/ 1 h 62"/>
                  <a:gd name="T14" fmla="*/ 1 w 78"/>
                  <a:gd name="T15" fmla="*/ 1 h 62"/>
                  <a:gd name="T16" fmla="*/ 0 w 78"/>
                  <a:gd name="T17" fmla="*/ 0 h 62"/>
                  <a:gd name="T18" fmla="*/ 1 w 78"/>
                  <a:gd name="T19" fmla="*/ 1 h 62"/>
                  <a:gd name="T20" fmla="*/ 1 w 78"/>
                  <a:gd name="T21" fmla="*/ 1 h 62"/>
                  <a:gd name="T22" fmla="*/ 1 w 78"/>
                  <a:gd name="T23" fmla="*/ 1 h 62"/>
                  <a:gd name="T24" fmla="*/ 1 w 78"/>
                  <a:gd name="T25" fmla="*/ 1 h 62"/>
                  <a:gd name="T26" fmla="*/ 1 w 78"/>
                  <a:gd name="T27" fmla="*/ 1 h 62"/>
                  <a:gd name="T28" fmla="*/ 1 w 78"/>
                  <a:gd name="T29" fmla="*/ 1 h 62"/>
                  <a:gd name="T30" fmla="*/ 1 w 78"/>
                  <a:gd name="T31" fmla="*/ 1 h 62"/>
                  <a:gd name="T32" fmla="*/ 1 w 78"/>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2"/>
                  <a:gd name="T53" fmla="*/ 78 w 78"/>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2">
                    <a:moveTo>
                      <a:pt x="76" y="62"/>
                    </a:moveTo>
                    <a:lnTo>
                      <a:pt x="78" y="58"/>
                    </a:lnTo>
                    <a:lnTo>
                      <a:pt x="75" y="52"/>
                    </a:lnTo>
                    <a:lnTo>
                      <a:pt x="67" y="41"/>
                    </a:lnTo>
                    <a:lnTo>
                      <a:pt x="56" y="30"/>
                    </a:lnTo>
                    <a:lnTo>
                      <a:pt x="44" y="19"/>
                    </a:lnTo>
                    <a:lnTo>
                      <a:pt x="29" y="10"/>
                    </a:lnTo>
                    <a:lnTo>
                      <a:pt x="15" y="3"/>
                    </a:lnTo>
                    <a:lnTo>
                      <a:pt x="0" y="0"/>
                    </a:lnTo>
                    <a:lnTo>
                      <a:pt x="6" y="4"/>
                    </a:lnTo>
                    <a:lnTo>
                      <a:pt x="15" y="13"/>
                    </a:lnTo>
                    <a:lnTo>
                      <a:pt x="26" y="24"/>
                    </a:lnTo>
                    <a:lnTo>
                      <a:pt x="38" y="35"/>
                    </a:lnTo>
                    <a:lnTo>
                      <a:pt x="49" y="47"/>
                    </a:lnTo>
                    <a:lnTo>
                      <a:pt x="61" y="56"/>
                    </a:lnTo>
                    <a:lnTo>
                      <a:pt x="70" y="62"/>
                    </a:lnTo>
                    <a:lnTo>
                      <a:pt x="76"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3" name="Freeform 45"/>
              <p:cNvSpPr>
                <a:spLocks/>
              </p:cNvSpPr>
              <p:nvPr/>
            </p:nvSpPr>
            <p:spPr bwMode="auto">
              <a:xfrm>
                <a:off x="1153" y="452"/>
                <a:ext cx="35" cy="36"/>
              </a:xfrm>
              <a:custGeom>
                <a:avLst/>
                <a:gdLst>
                  <a:gd name="T0" fmla="*/ 1 w 68"/>
                  <a:gd name="T1" fmla="*/ 1 h 72"/>
                  <a:gd name="T2" fmla="*/ 1 w 68"/>
                  <a:gd name="T3" fmla="*/ 1 h 72"/>
                  <a:gd name="T4" fmla="*/ 1 w 68"/>
                  <a:gd name="T5" fmla="*/ 1 h 72"/>
                  <a:gd name="T6" fmla="*/ 1 w 68"/>
                  <a:gd name="T7" fmla="*/ 1 h 72"/>
                  <a:gd name="T8" fmla="*/ 1 w 68"/>
                  <a:gd name="T9" fmla="*/ 1 h 72"/>
                  <a:gd name="T10" fmla="*/ 1 w 68"/>
                  <a:gd name="T11" fmla="*/ 1 h 72"/>
                  <a:gd name="T12" fmla="*/ 1 w 68"/>
                  <a:gd name="T13" fmla="*/ 1 h 72"/>
                  <a:gd name="T14" fmla="*/ 1 w 68"/>
                  <a:gd name="T15" fmla="*/ 1 h 72"/>
                  <a:gd name="T16" fmla="*/ 0 w 68"/>
                  <a:gd name="T17" fmla="*/ 0 h 72"/>
                  <a:gd name="T18" fmla="*/ 1 w 68"/>
                  <a:gd name="T19" fmla="*/ 1 h 72"/>
                  <a:gd name="T20" fmla="*/ 1 w 68"/>
                  <a:gd name="T21" fmla="*/ 1 h 72"/>
                  <a:gd name="T22" fmla="*/ 1 w 68"/>
                  <a:gd name="T23" fmla="*/ 1 h 72"/>
                  <a:gd name="T24" fmla="*/ 1 w 68"/>
                  <a:gd name="T25" fmla="*/ 1 h 72"/>
                  <a:gd name="T26" fmla="*/ 1 w 68"/>
                  <a:gd name="T27" fmla="*/ 1 h 72"/>
                  <a:gd name="T28" fmla="*/ 1 w 68"/>
                  <a:gd name="T29" fmla="*/ 1 h 72"/>
                  <a:gd name="T30" fmla="*/ 1 w 68"/>
                  <a:gd name="T31" fmla="*/ 1 h 72"/>
                  <a:gd name="T32" fmla="*/ 1 w 68"/>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72"/>
                  <a:gd name="T53" fmla="*/ 68 w 6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72">
                    <a:moveTo>
                      <a:pt x="67" y="72"/>
                    </a:moveTo>
                    <a:lnTo>
                      <a:pt x="68" y="67"/>
                    </a:lnTo>
                    <a:lnTo>
                      <a:pt x="67" y="58"/>
                    </a:lnTo>
                    <a:lnTo>
                      <a:pt x="59" y="46"/>
                    </a:lnTo>
                    <a:lnTo>
                      <a:pt x="50" y="34"/>
                    </a:lnTo>
                    <a:lnTo>
                      <a:pt x="39" y="22"/>
                    </a:lnTo>
                    <a:lnTo>
                      <a:pt x="26" y="11"/>
                    </a:lnTo>
                    <a:lnTo>
                      <a:pt x="14" y="3"/>
                    </a:lnTo>
                    <a:lnTo>
                      <a:pt x="0" y="0"/>
                    </a:lnTo>
                    <a:lnTo>
                      <a:pt x="4" y="6"/>
                    </a:lnTo>
                    <a:lnTo>
                      <a:pt x="12" y="15"/>
                    </a:lnTo>
                    <a:lnTo>
                      <a:pt x="21" y="28"/>
                    </a:lnTo>
                    <a:lnTo>
                      <a:pt x="32" y="40"/>
                    </a:lnTo>
                    <a:lnTo>
                      <a:pt x="43" y="54"/>
                    </a:lnTo>
                    <a:lnTo>
                      <a:pt x="53" y="64"/>
                    </a:lnTo>
                    <a:lnTo>
                      <a:pt x="62" y="70"/>
                    </a:lnTo>
                    <a:lnTo>
                      <a:pt x="67"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4" name="Freeform 46"/>
              <p:cNvSpPr>
                <a:spLocks/>
              </p:cNvSpPr>
              <p:nvPr/>
            </p:nvSpPr>
            <p:spPr bwMode="auto">
              <a:xfrm>
                <a:off x="1121" y="458"/>
                <a:ext cx="29" cy="34"/>
              </a:xfrm>
              <a:custGeom>
                <a:avLst/>
                <a:gdLst>
                  <a:gd name="T0" fmla="*/ 0 w 60"/>
                  <a:gd name="T1" fmla="*/ 1 h 68"/>
                  <a:gd name="T2" fmla="*/ 0 w 60"/>
                  <a:gd name="T3" fmla="*/ 1 h 68"/>
                  <a:gd name="T4" fmla="*/ 0 w 60"/>
                  <a:gd name="T5" fmla="*/ 1 h 68"/>
                  <a:gd name="T6" fmla="*/ 0 w 60"/>
                  <a:gd name="T7" fmla="*/ 1 h 68"/>
                  <a:gd name="T8" fmla="*/ 0 w 60"/>
                  <a:gd name="T9" fmla="*/ 1 h 68"/>
                  <a:gd name="T10" fmla="*/ 0 w 60"/>
                  <a:gd name="T11" fmla="*/ 1 h 68"/>
                  <a:gd name="T12" fmla="*/ 0 w 60"/>
                  <a:gd name="T13" fmla="*/ 1 h 68"/>
                  <a:gd name="T14" fmla="*/ 0 w 60"/>
                  <a:gd name="T15" fmla="*/ 1 h 68"/>
                  <a:gd name="T16" fmla="*/ 0 w 60"/>
                  <a:gd name="T17" fmla="*/ 0 h 68"/>
                  <a:gd name="T18" fmla="*/ 0 w 60"/>
                  <a:gd name="T19" fmla="*/ 1 h 68"/>
                  <a:gd name="T20" fmla="*/ 0 w 60"/>
                  <a:gd name="T21" fmla="*/ 1 h 68"/>
                  <a:gd name="T22" fmla="*/ 0 w 60"/>
                  <a:gd name="T23" fmla="*/ 1 h 68"/>
                  <a:gd name="T24" fmla="*/ 0 w 60"/>
                  <a:gd name="T25" fmla="*/ 1 h 68"/>
                  <a:gd name="T26" fmla="*/ 0 w 60"/>
                  <a:gd name="T27" fmla="*/ 1 h 68"/>
                  <a:gd name="T28" fmla="*/ 0 w 60"/>
                  <a:gd name="T29" fmla="*/ 1 h 68"/>
                  <a:gd name="T30" fmla="*/ 0 w 60"/>
                  <a:gd name="T31" fmla="*/ 1 h 68"/>
                  <a:gd name="T32" fmla="*/ 0 w 60"/>
                  <a:gd name="T33" fmla="*/ 1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8"/>
                  <a:gd name="T53" fmla="*/ 60 w 60"/>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8">
                    <a:moveTo>
                      <a:pt x="58" y="68"/>
                    </a:moveTo>
                    <a:lnTo>
                      <a:pt x="60" y="63"/>
                    </a:lnTo>
                    <a:lnTo>
                      <a:pt x="57" y="55"/>
                    </a:lnTo>
                    <a:lnTo>
                      <a:pt x="51" y="45"/>
                    </a:lnTo>
                    <a:lnTo>
                      <a:pt x="41" y="33"/>
                    </a:lnTo>
                    <a:lnTo>
                      <a:pt x="32" y="20"/>
                    </a:lnTo>
                    <a:lnTo>
                      <a:pt x="22" y="10"/>
                    </a:lnTo>
                    <a:lnTo>
                      <a:pt x="9" y="3"/>
                    </a:lnTo>
                    <a:lnTo>
                      <a:pt x="0" y="0"/>
                    </a:lnTo>
                    <a:lnTo>
                      <a:pt x="5" y="7"/>
                    </a:lnTo>
                    <a:lnTo>
                      <a:pt x="11" y="16"/>
                    </a:lnTo>
                    <a:lnTo>
                      <a:pt x="18" y="28"/>
                    </a:lnTo>
                    <a:lnTo>
                      <a:pt x="28" y="40"/>
                    </a:lnTo>
                    <a:lnTo>
                      <a:pt x="35" y="52"/>
                    </a:lnTo>
                    <a:lnTo>
                      <a:pt x="44" y="62"/>
                    </a:lnTo>
                    <a:lnTo>
                      <a:pt x="52" y="68"/>
                    </a:lnTo>
                    <a:lnTo>
                      <a:pt x="58" y="6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5" name="Freeform 47"/>
              <p:cNvSpPr>
                <a:spLocks/>
              </p:cNvSpPr>
              <p:nvPr/>
            </p:nvSpPr>
            <p:spPr bwMode="auto">
              <a:xfrm>
                <a:off x="1107" y="464"/>
                <a:ext cx="21" cy="30"/>
              </a:xfrm>
              <a:custGeom>
                <a:avLst/>
                <a:gdLst>
                  <a:gd name="T0" fmla="*/ 1 w 42"/>
                  <a:gd name="T1" fmla="*/ 0 h 61"/>
                  <a:gd name="T2" fmla="*/ 1 w 42"/>
                  <a:gd name="T3" fmla="*/ 0 h 61"/>
                  <a:gd name="T4" fmla="*/ 1 w 42"/>
                  <a:gd name="T5" fmla="*/ 0 h 61"/>
                  <a:gd name="T6" fmla="*/ 1 w 42"/>
                  <a:gd name="T7" fmla="*/ 0 h 61"/>
                  <a:gd name="T8" fmla="*/ 1 w 42"/>
                  <a:gd name="T9" fmla="*/ 0 h 61"/>
                  <a:gd name="T10" fmla="*/ 1 w 42"/>
                  <a:gd name="T11" fmla="*/ 0 h 61"/>
                  <a:gd name="T12" fmla="*/ 1 w 42"/>
                  <a:gd name="T13" fmla="*/ 0 h 61"/>
                  <a:gd name="T14" fmla="*/ 1 w 42"/>
                  <a:gd name="T15" fmla="*/ 0 h 61"/>
                  <a:gd name="T16" fmla="*/ 0 w 42"/>
                  <a:gd name="T17" fmla="*/ 0 h 61"/>
                  <a:gd name="T18" fmla="*/ 1 w 42"/>
                  <a:gd name="T19" fmla="*/ 0 h 61"/>
                  <a:gd name="T20" fmla="*/ 1 w 42"/>
                  <a:gd name="T21" fmla="*/ 0 h 61"/>
                  <a:gd name="T22" fmla="*/ 1 w 42"/>
                  <a:gd name="T23" fmla="*/ 0 h 61"/>
                  <a:gd name="T24" fmla="*/ 1 w 42"/>
                  <a:gd name="T25" fmla="*/ 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1"/>
                  <a:gd name="T41" fmla="*/ 42 w 42"/>
                  <a:gd name="T42" fmla="*/ 61 h 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1">
                    <a:moveTo>
                      <a:pt x="39" y="61"/>
                    </a:moveTo>
                    <a:lnTo>
                      <a:pt x="42" y="58"/>
                    </a:lnTo>
                    <a:lnTo>
                      <a:pt x="42" y="51"/>
                    </a:lnTo>
                    <a:lnTo>
                      <a:pt x="41" y="41"/>
                    </a:lnTo>
                    <a:lnTo>
                      <a:pt x="36" y="31"/>
                    </a:lnTo>
                    <a:lnTo>
                      <a:pt x="30" y="22"/>
                    </a:lnTo>
                    <a:lnTo>
                      <a:pt x="23" y="12"/>
                    </a:lnTo>
                    <a:lnTo>
                      <a:pt x="12" y="5"/>
                    </a:lnTo>
                    <a:lnTo>
                      <a:pt x="0" y="0"/>
                    </a:lnTo>
                    <a:lnTo>
                      <a:pt x="9" y="15"/>
                    </a:lnTo>
                    <a:lnTo>
                      <a:pt x="19" y="37"/>
                    </a:lnTo>
                    <a:lnTo>
                      <a:pt x="30" y="55"/>
                    </a:lnTo>
                    <a:lnTo>
                      <a:pt x="39"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6" name="Freeform 48"/>
              <p:cNvSpPr>
                <a:spLocks/>
              </p:cNvSpPr>
              <p:nvPr/>
            </p:nvSpPr>
            <p:spPr bwMode="auto">
              <a:xfrm>
                <a:off x="1077" y="478"/>
                <a:ext cx="17" cy="23"/>
              </a:xfrm>
              <a:custGeom>
                <a:avLst/>
                <a:gdLst>
                  <a:gd name="T0" fmla="*/ 1 w 34"/>
                  <a:gd name="T1" fmla="*/ 1 h 46"/>
                  <a:gd name="T2" fmla="*/ 1 w 34"/>
                  <a:gd name="T3" fmla="*/ 1 h 46"/>
                  <a:gd name="T4" fmla="*/ 1 w 34"/>
                  <a:gd name="T5" fmla="*/ 1 h 46"/>
                  <a:gd name="T6" fmla="*/ 1 w 34"/>
                  <a:gd name="T7" fmla="*/ 1 h 46"/>
                  <a:gd name="T8" fmla="*/ 0 w 34"/>
                  <a:gd name="T9" fmla="*/ 0 h 46"/>
                  <a:gd name="T10" fmla="*/ 1 w 34"/>
                  <a:gd name="T11" fmla="*/ 1 h 46"/>
                  <a:gd name="T12" fmla="*/ 1 w 34"/>
                  <a:gd name="T13" fmla="*/ 1 h 46"/>
                  <a:gd name="T14" fmla="*/ 1 w 34"/>
                  <a:gd name="T15" fmla="*/ 1 h 46"/>
                  <a:gd name="T16" fmla="*/ 1 w 34"/>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
                  <a:gd name="T29" fmla="*/ 34 w 3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
                    <a:moveTo>
                      <a:pt x="31" y="46"/>
                    </a:moveTo>
                    <a:lnTo>
                      <a:pt x="34" y="37"/>
                    </a:lnTo>
                    <a:lnTo>
                      <a:pt x="26" y="20"/>
                    </a:lnTo>
                    <a:lnTo>
                      <a:pt x="12" y="6"/>
                    </a:lnTo>
                    <a:lnTo>
                      <a:pt x="0" y="0"/>
                    </a:lnTo>
                    <a:lnTo>
                      <a:pt x="6" y="11"/>
                    </a:lnTo>
                    <a:lnTo>
                      <a:pt x="14" y="26"/>
                    </a:lnTo>
                    <a:lnTo>
                      <a:pt x="23" y="40"/>
                    </a:lnTo>
                    <a:lnTo>
                      <a:pt x="31" y="4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7" name="Freeform 49"/>
              <p:cNvSpPr>
                <a:spLocks/>
              </p:cNvSpPr>
              <p:nvPr/>
            </p:nvSpPr>
            <p:spPr bwMode="auto">
              <a:xfrm>
                <a:off x="1064" y="484"/>
                <a:ext cx="12" cy="16"/>
              </a:xfrm>
              <a:custGeom>
                <a:avLst/>
                <a:gdLst>
                  <a:gd name="T0" fmla="*/ 0 w 25"/>
                  <a:gd name="T1" fmla="*/ 1 h 32"/>
                  <a:gd name="T2" fmla="*/ 0 w 25"/>
                  <a:gd name="T3" fmla="*/ 1 h 32"/>
                  <a:gd name="T4" fmla="*/ 0 w 25"/>
                  <a:gd name="T5" fmla="*/ 1 h 32"/>
                  <a:gd name="T6" fmla="*/ 0 w 25"/>
                  <a:gd name="T7" fmla="*/ 0 h 32"/>
                  <a:gd name="T8" fmla="*/ 0 w 25"/>
                  <a:gd name="T9" fmla="*/ 1 h 32"/>
                  <a:gd name="T10" fmla="*/ 0 w 25"/>
                  <a:gd name="T11" fmla="*/ 1 h 32"/>
                  <a:gd name="T12" fmla="*/ 0 w 25"/>
                  <a:gd name="T13" fmla="*/ 1 h 32"/>
                  <a:gd name="T14" fmla="*/ 0 w 25"/>
                  <a:gd name="T15" fmla="*/ 1 h 32"/>
                  <a:gd name="T16" fmla="*/ 0 w 25"/>
                  <a:gd name="T17" fmla="*/ 1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32"/>
                  <a:gd name="T29" fmla="*/ 25 w 25"/>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32">
                    <a:moveTo>
                      <a:pt x="23" y="31"/>
                    </a:moveTo>
                    <a:lnTo>
                      <a:pt x="25" y="22"/>
                    </a:lnTo>
                    <a:lnTo>
                      <a:pt x="20" y="10"/>
                    </a:lnTo>
                    <a:lnTo>
                      <a:pt x="12" y="0"/>
                    </a:lnTo>
                    <a:lnTo>
                      <a:pt x="0" y="2"/>
                    </a:lnTo>
                    <a:lnTo>
                      <a:pt x="9" y="8"/>
                    </a:lnTo>
                    <a:lnTo>
                      <a:pt x="14" y="20"/>
                    </a:lnTo>
                    <a:lnTo>
                      <a:pt x="18" y="32"/>
                    </a:lnTo>
                    <a:lnTo>
                      <a:pt x="23" y="3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8" name="Freeform 50"/>
              <p:cNvSpPr>
                <a:spLocks/>
              </p:cNvSpPr>
              <p:nvPr/>
            </p:nvSpPr>
            <p:spPr bwMode="auto">
              <a:xfrm>
                <a:off x="1188" y="448"/>
                <a:ext cx="34" cy="29"/>
              </a:xfrm>
              <a:custGeom>
                <a:avLst/>
                <a:gdLst>
                  <a:gd name="T0" fmla="*/ 0 w 69"/>
                  <a:gd name="T1" fmla="*/ 0 h 60"/>
                  <a:gd name="T2" fmla="*/ 0 w 69"/>
                  <a:gd name="T3" fmla="*/ 0 h 60"/>
                  <a:gd name="T4" fmla="*/ 0 w 69"/>
                  <a:gd name="T5" fmla="*/ 0 h 60"/>
                  <a:gd name="T6" fmla="*/ 0 w 69"/>
                  <a:gd name="T7" fmla="*/ 0 h 60"/>
                  <a:gd name="T8" fmla="*/ 0 w 69"/>
                  <a:gd name="T9" fmla="*/ 0 h 60"/>
                  <a:gd name="T10" fmla="*/ 0 w 69"/>
                  <a:gd name="T11" fmla="*/ 0 h 60"/>
                  <a:gd name="T12" fmla="*/ 0 w 69"/>
                  <a:gd name="T13" fmla="*/ 0 h 60"/>
                  <a:gd name="T14" fmla="*/ 0 w 69"/>
                  <a:gd name="T15" fmla="*/ 0 h 60"/>
                  <a:gd name="T16" fmla="*/ 0 w 69"/>
                  <a:gd name="T17" fmla="*/ 0 h 60"/>
                  <a:gd name="T18" fmla="*/ 0 w 69"/>
                  <a:gd name="T19" fmla="*/ 0 h 60"/>
                  <a:gd name="T20" fmla="*/ 0 w 69"/>
                  <a:gd name="T21" fmla="*/ 0 h 60"/>
                  <a:gd name="T22" fmla="*/ 0 w 69"/>
                  <a:gd name="T23" fmla="*/ 0 h 60"/>
                  <a:gd name="T24" fmla="*/ 0 w 69"/>
                  <a:gd name="T25" fmla="*/ 0 h 60"/>
                  <a:gd name="T26" fmla="*/ 0 w 69"/>
                  <a:gd name="T27" fmla="*/ 0 h 60"/>
                  <a:gd name="T28" fmla="*/ 0 w 69"/>
                  <a:gd name="T29" fmla="*/ 0 h 60"/>
                  <a:gd name="T30" fmla="*/ 0 w 69"/>
                  <a:gd name="T31" fmla="*/ 0 h 60"/>
                  <a:gd name="T32" fmla="*/ 0 w 69"/>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60"/>
                  <a:gd name="T53" fmla="*/ 69 w 69"/>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60">
                    <a:moveTo>
                      <a:pt x="68" y="60"/>
                    </a:moveTo>
                    <a:lnTo>
                      <a:pt x="69" y="55"/>
                    </a:lnTo>
                    <a:lnTo>
                      <a:pt x="68" y="49"/>
                    </a:lnTo>
                    <a:lnTo>
                      <a:pt x="62" y="40"/>
                    </a:lnTo>
                    <a:lnTo>
                      <a:pt x="52" y="29"/>
                    </a:lnTo>
                    <a:lnTo>
                      <a:pt x="42" y="20"/>
                    </a:lnTo>
                    <a:lnTo>
                      <a:pt x="29" y="11"/>
                    </a:lnTo>
                    <a:lnTo>
                      <a:pt x="14" y="3"/>
                    </a:lnTo>
                    <a:lnTo>
                      <a:pt x="0" y="0"/>
                    </a:lnTo>
                    <a:lnTo>
                      <a:pt x="7" y="5"/>
                    </a:lnTo>
                    <a:lnTo>
                      <a:pt x="14" y="12"/>
                    </a:lnTo>
                    <a:lnTo>
                      <a:pt x="23" y="23"/>
                    </a:lnTo>
                    <a:lnTo>
                      <a:pt x="34" y="34"/>
                    </a:lnTo>
                    <a:lnTo>
                      <a:pt x="45" y="44"/>
                    </a:lnTo>
                    <a:lnTo>
                      <a:pt x="54" y="54"/>
                    </a:lnTo>
                    <a:lnTo>
                      <a:pt x="62" y="60"/>
                    </a:lnTo>
                    <a:lnTo>
                      <a:pt x="68"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99" name="Freeform 51"/>
              <p:cNvSpPr>
                <a:spLocks/>
              </p:cNvSpPr>
              <p:nvPr/>
            </p:nvSpPr>
            <p:spPr bwMode="auto">
              <a:xfrm>
                <a:off x="1224" y="446"/>
                <a:ext cx="26" cy="24"/>
              </a:xfrm>
              <a:custGeom>
                <a:avLst/>
                <a:gdLst>
                  <a:gd name="T0" fmla="*/ 0 w 54"/>
                  <a:gd name="T1" fmla="*/ 1 h 47"/>
                  <a:gd name="T2" fmla="*/ 0 w 54"/>
                  <a:gd name="T3" fmla="*/ 1 h 47"/>
                  <a:gd name="T4" fmla="*/ 0 w 54"/>
                  <a:gd name="T5" fmla="*/ 1 h 47"/>
                  <a:gd name="T6" fmla="*/ 0 w 54"/>
                  <a:gd name="T7" fmla="*/ 1 h 47"/>
                  <a:gd name="T8" fmla="*/ 0 w 54"/>
                  <a:gd name="T9" fmla="*/ 1 h 47"/>
                  <a:gd name="T10" fmla="*/ 0 w 54"/>
                  <a:gd name="T11" fmla="*/ 1 h 47"/>
                  <a:gd name="T12" fmla="*/ 0 w 54"/>
                  <a:gd name="T13" fmla="*/ 1 h 47"/>
                  <a:gd name="T14" fmla="*/ 0 w 54"/>
                  <a:gd name="T15" fmla="*/ 1 h 47"/>
                  <a:gd name="T16" fmla="*/ 0 w 54"/>
                  <a:gd name="T17" fmla="*/ 0 h 47"/>
                  <a:gd name="T18" fmla="*/ 0 w 54"/>
                  <a:gd name="T19" fmla="*/ 1 h 47"/>
                  <a:gd name="T20" fmla="*/ 0 w 54"/>
                  <a:gd name="T21" fmla="*/ 1 h 47"/>
                  <a:gd name="T22" fmla="*/ 0 w 54"/>
                  <a:gd name="T23" fmla="*/ 1 h 47"/>
                  <a:gd name="T24" fmla="*/ 0 w 54"/>
                  <a:gd name="T25" fmla="*/ 1 h 47"/>
                  <a:gd name="T26" fmla="*/ 0 w 54"/>
                  <a:gd name="T27" fmla="*/ 1 h 47"/>
                  <a:gd name="T28" fmla="*/ 0 w 54"/>
                  <a:gd name="T29" fmla="*/ 1 h 47"/>
                  <a:gd name="T30" fmla="*/ 0 w 54"/>
                  <a:gd name="T31" fmla="*/ 1 h 47"/>
                  <a:gd name="T32" fmla="*/ 0 w 54"/>
                  <a:gd name="T33" fmla="*/ 1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7"/>
                  <a:gd name="T53" fmla="*/ 54 w 54"/>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7">
                    <a:moveTo>
                      <a:pt x="52" y="47"/>
                    </a:moveTo>
                    <a:lnTo>
                      <a:pt x="54" y="44"/>
                    </a:lnTo>
                    <a:lnTo>
                      <a:pt x="54" y="40"/>
                    </a:lnTo>
                    <a:lnTo>
                      <a:pt x="49" y="32"/>
                    </a:lnTo>
                    <a:lnTo>
                      <a:pt x="44" y="24"/>
                    </a:lnTo>
                    <a:lnTo>
                      <a:pt x="35" y="17"/>
                    </a:lnTo>
                    <a:lnTo>
                      <a:pt x="26" y="9"/>
                    </a:lnTo>
                    <a:lnTo>
                      <a:pt x="14" y="3"/>
                    </a:lnTo>
                    <a:lnTo>
                      <a:pt x="0" y="0"/>
                    </a:lnTo>
                    <a:lnTo>
                      <a:pt x="6" y="6"/>
                    </a:lnTo>
                    <a:lnTo>
                      <a:pt x="14" y="14"/>
                    </a:lnTo>
                    <a:lnTo>
                      <a:pt x="22" y="21"/>
                    </a:lnTo>
                    <a:lnTo>
                      <a:pt x="29" y="31"/>
                    </a:lnTo>
                    <a:lnTo>
                      <a:pt x="37" y="38"/>
                    </a:lnTo>
                    <a:lnTo>
                      <a:pt x="43" y="44"/>
                    </a:lnTo>
                    <a:lnTo>
                      <a:pt x="49" y="47"/>
                    </a:lnTo>
                    <a:lnTo>
                      <a:pt x="52" y="4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0" name="Freeform 52"/>
              <p:cNvSpPr>
                <a:spLocks/>
              </p:cNvSpPr>
              <p:nvPr/>
            </p:nvSpPr>
            <p:spPr bwMode="auto">
              <a:xfrm>
                <a:off x="1134" y="454"/>
                <a:ext cx="30" cy="32"/>
              </a:xfrm>
              <a:custGeom>
                <a:avLst/>
                <a:gdLst>
                  <a:gd name="T0" fmla="*/ 1 w 59"/>
                  <a:gd name="T1" fmla="*/ 0 h 66"/>
                  <a:gd name="T2" fmla="*/ 1 w 59"/>
                  <a:gd name="T3" fmla="*/ 0 h 66"/>
                  <a:gd name="T4" fmla="*/ 1 w 59"/>
                  <a:gd name="T5" fmla="*/ 0 h 66"/>
                  <a:gd name="T6" fmla="*/ 1 w 59"/>
                  <a:gd name="T7" fmla="*/ 0 h 66"/>
                  <a:gd name="T8" fmla="*/ 1 w 59"/>
                  <a:gd name="T9" fmla="*/ 0 h 66"/>
                  <a:gd name="T10" fmla="*/ 1 w 59"/>
                  <a:gd name="T11" fmla="*/ 0 h 66"/>
                  <a:gd name="T12" fmla="*/ 1 w 59"/>
                  <a:gd name="T13" fmla="*/ 0 h 66"/>
                  <a:gd name="T14" fmla="*/ 1 w 59"/>
                  <a:gd name="T15" fmla="*/ 0 h 66"/>
                  <a:gd name="T16" fmla="*/ 0 w 59"/>
                  <a:gd name="T17" fmla="*/ 0 h 66"/>
                  <a:gd name="T18" fmla="*/ 1 w 59"/>
                  <a:gd name="T19" fmla="*/ 0 h 66"/>
                  <a:gd name="T20" fmla="*/ 1 w 59"/>
                  <a:gd name="T21" fmla="*/ 0 h 66"/>
                  <a:gd name="T22" fmla="*/ 1 w 59"/>
                  <a:gd name="T23" fmla="*/ 0 h 66"/>
                  <a:gd name="T24" fmla="*/ 1 w 59"/>
                  <a:gd name="T25" fmla="*/ 0 h 66"/>
                  <a:gd name="T26" fmla="*/ 1 w 59"/>
                  <a:gd name="T27" fmla="*/ 0 h 66"/>
                  <a:gd name="T28" fmla="*/ 1 w 59"/>
                  <a:gd name="T29" fmla="*/ 0 h 66"/>
                  <a:gd name="T30" fmla="*/ 1 w 59"/>
                  <a:gd name="T31" fmla="*/ 0 h 66"/>
                  <a:gd name="T32" fmla="*/ 1 w 5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66"/>
                  <a:gd name="T53" fmla="*/ 59 w 5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66">
                    <a:moveTo>
                      <a:pt x="58" y="66"/>
                    </a:moveTo>
                    <a:lnTo>
                      <a:pt x="59" y="63"/>
                    </a:lnTo>
                    <a:lnTo>
                      <a:pt x="56" y="54"/>
                    </a:lnTo>
                    <a:lnTo>
                      <a:pt x="50" y="45"/>
                    </a:lnTo>
                    <a:lnTo>
                      <a:pt x="41" y="32"/>
                    </a:lnTo>
                    <a:lnTo>
                      <a:pt x="32" y="20"/>
                    </a:lnTo>
                    <a:lnTo>
                      <a:pt x="21" y="9"/>
                    </a:lnTo>
                    <a:lnTo>
                      <a:pt x="9" y="3"/>
                    </a:lnTo>
                    <a:lnTo>
                      <a:pt x="0" y="0"/>
                    </a:lnTo>
                    <a:lnTo>
                      <a:pt x="4" y="6"/>
                    </a:lnTo>
                    <a:lnTo>
                      <a:pt x="10" y="16"/>
                    </a:lnTo>
                    <a:lnTo>
                      <a:pt x="18" y="28"/>
                    </a:lnTo>
                    <a:lnTo>
                      <a:pt x="27" y="40"/>
                    </a:lnTo>
                    <a:lnTo>
                      <a:pt x="35" y="51"/>
                    </a:lnTo>
                    <a:lnTo>
                      <a:pt x="44" y="60"/>
                    </a:lnTo>
                    <a:lnTo>
                      <a:pt x="52" y="66"/>
                    </a:lnTo>
                    <a:lnTo>
                      <a:pt x="58" y="6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1" name="Freeform 53"/>
              <p:cNvSpPr>
                <a:spLocks/>
              </p:cNvSpPr>
              <p:nvPr/>
            </p:nvSpPr>
            <p:spPr bwMode="auto">
              <a:xfrm>
                <a:off x="1092" y="470"/>
                <a:ext cx="22" cy="27"/>
              </a:xfrm>
              <a:custGeom>
                <a:avLst/>
                <a:gdLst>
                  <a:gd name="T0" fmla="*/ 1 w 44"/>
                  <a:gd name="T1" fmla="*/ 0 h 55"/>
                  <a:gd name="T2" fmla="*/ 1 w 44"/>
                  <a:gd name="T3" fmla="*/ 0 h 55"/>
                  <a:gd name="T4" fmla="*/ 1 w 44"/>
                  <a:gd name="T5" fmla="*/ 0 h 55"/>
                  <a:gd name="T6" fmla="*/ 1 w 44"/>
                  <a:gd name="T7" fmla="*/ 0 h 55"/>
                  <a:gd name="T8" fmla="*/ 1 w 44"/>
                  <a:gd name="T9" fmla="*/ 0 h 55"/>
                  <a:gd name="T10" fmla="*/ 1 w 44"/>
                  <a:gd name="T11" fmla="*/ 0 h 55"/>
                  <a:gd name="T12" fmla="*/ 1 w 44"/>
                  <a:gd name="T13" fmla="*/ 0 h 55"/>
                  <a:gd name="T14" fmla="*/ 1 w 44"/>
                  <a:gd name="T15" fmla="*/ 0 h 55"/>
                  <a:gd name="T16" fmla="*/ 0 w 44"/>
                  <a:gd name="T17" fmla="*/ 0 h 55"/>
                  <a:gd name="T18" fmla="*/ 1 w 44"/>
                  <a:gd name="T19" fmla="*/ 0 h 55"/>
                  <a:gd name="T20" fmla="*/ 1 w 44"/>
                  <a:gd name="T21" fmla="*/ 0 h 55"/>
                  <a:gd name="T22" fmla="*/ 1 w 44"/>
                  <a:gd name="T23" fmla="*/ 0 h 55"/>
                  <a:gd name="T24" fmla="*/ 1 w 44"/>
                  <a:gd name="T25" fmla="*/ 0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5"/>
                  <a:gd name="T41" fmla="*/ 44 w 44"/>
                  <a:gd name="T42" fmla="*/ 55 h 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5">
                    <a:moveTo>
                      <a:pt x="41" y="55"/>
                    </a:moveTo>
                    <a:lnTo>
                      <a:pt x="44" y="52"/>
                    </a:lnTo>
                    <a:lnTo>
                      <a:pt x="43" y="45"/>
                    </a:lnTo>
                    <a:lnTo>
                      <a:pt x="38" y="35"/>
                    </a:lnTo>
                    <a:lnTo>
                      <a:pt x="31" y="25"/>
                    </a:lnTo>
                    <a:lnTo>
                      <a:pt x="23" y="16"/>
                    </a:lnTo>
                    <a:lnTo>
                      <a:pt x="15" y="8"/>
                    </a:lnTo>
                    <a:lnTo>
                      <a:pt x="6" y="2"/>
                    </a:lnTo>
                    <a:lnTo>
                      <a:pt x="0" y="0"/>
                    </a:lnTo>
                    <a:lnTo>
                      <a:pt x="8" y="13"/>
                    </a:lnTo>
                    <a:lnTo>
                      <a:pt x="18" y="31"/>
                    </a:lnTo>
                    <a:lnTo>
                      <a:pt x="31" y="48"/>
                    </a:lnTo>
                    <a:lnTo>
                      <a:pt x="41"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2" name="Freeform 54"/>
              <p:cNvSpPr>
                <a:spLocks/>
              </p:cNvSpPr>
              <p:nvPr/>
            </p:nvSpPr>
            <p:spPr bwMode="auto">
              <a:xfrm>
                <a:off x="1237" y="444"/>
                <a:ext cx="29" cy="4"/>
              </a:xfrm>
              <a:custGeom>
                <a:avLst/>
                <a:gdLst>
                  <a:gd name="T0" fmla="*/ 0 w 60"/>
                  <a:gd name="T1" fmla="*/ 0 h 10"/>
                  <a:gd name="T2" fmla="*/ 0 w 60"/>
                  <a:gd name="T3" fmla="*/ 0 h 10"/>
                  <a:gd name="T4" fmla="*/ 0 w 60"/>
                  <a:gd name="T5" fmla="*/ 0 h 10"/>
                  <a:gd name="T6" fmla="*/ 0 w 60"/>
                  <a:gd name="T7" fmla="*/ 0 h 10"/>
                  <a:gd name="T8" fmla="*/ 0 w 60"/>
                  <a:gd name="T9" fmla="*/ 0 h 10"/>
                  <a:gd name="T10" fmla="*/ 0 w 60"/>
                  <a:gd name="T11" fmla="*/ 0 h 10"/>
                  <a:gd name="T12" fmla="*/ 0 w 60"/>
                  <a:gd name="T13" fmla="*/ 0 h 10"/>
                  <a:gd name="T14" fmla="*/ 0 w 60"/>
                  <a:gd name="T15" fmla="*/ 0 h 10"/>
                  <a:gd name="T16" fmla="*/ 0 w 60"/>
                  <a:gd name="T17" fmla="*/ 0 h 10"/>
                  <a:gd name="T18" fmla="*/ 0 w 60"/>
                  <a:gd name="T19" fmla="*/ 0 h 10"/>
                  <a:gd name="T20" fmla="*/ 0 w 60"/>
                  <a:gd name="T21" fmla="*/ 0 h 10"/>
                  <a:gd name="T22" fmla="*/ 0 w 60"/>
                  <a:gd name="T23" fmla="*/ 0 h 10"/>
                  <a:gd name="T24" fmla="*/ 0 w 60"/>
                  <a:gd name="T25" fmla="*/ 0 h 10"/>
                  <a:gd name="T26" fmla="*/ 0 w 60"/>
                  <a:gd name="T27" fmla="*/ 0 h 10"/>
                  <a:gd name="T28" fmla="*/ 0 w 60"/>
                  <a:gd name="T29" fmla="*/ 0 h 10"/>
                  <a:gd name="T30" fmla="*/ 0 w 60"/>
                  <a:gd name="T31" fmla="*/ 0 h 10"/>
                  <a:gd name="T32" fmla="*/ 0 w 60"/>
                  <a:gd name="T33" fmla="*/ 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10"/>
                  <a:gd name="T53" fmla="*/ 60 w 60"/>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10">
                    <a:moveTo>
                      <a:pt x="0" y="8"/>
                    </a:moveTo>
                    <a:lnTo>
                      <a:pt x="5" y="8"/>
                    </a:lnTo>
                    <a:lnTo>
                      <a:pt x="12" y="7"/>
                    </a:lnTo>
                    <a:lnTo>
                      <a:pt x="22" y="5"/>
                    </a:lnTo>
                    <a:lnTo>
                      <a:pt x="32" y="3"/>
                    </a:lnTo>
                    <a:lnTo>
                      <a:pt x="43" y="2"/>
                    </a:lnTo>
                    <a:lnTo>
                      <a:pt x="52" y="0"/>
                    </a:lnTo>
                    <a:lnTo>
                      <a:pt x="58" y="0"/>
                    </a:lnTo>
                    <a:lnTo>
                      <a:pt x="60" y="3"/>
                    </a:lnTo>
                    <a:lnTo>
                      <a:pt x="58" y="7"/>
                    </a:lnTo>
                    <a:lnTo>
                      <a:pt x="52" y="10"/>
                    </a:lnTo>
                    <a:lnTo>
                      <a:pt x="44" y="10"/>
                    </a:lnTo>
                    <a:lnTo>
                      <a:pt x="35" y="10"/>
                    </a:lnTo>
                    <a:lnTo>
                      <a:pt x="25" y="10"/>
                    </a:lnTo>
                    <a:lnTo>
                      <a:pt x="14" y="10"/>
                    </a:lnTo>
                    <a:lnTo>
                      <a:pt x="6"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3" name="Freeform 55"/>
              <p:cNvSpPr>
                <a:spLocks/>
              </p:cNvSpPr>
              <p:nvPr/>
            </p:nvSpPr>
            <p:spPr bwMode="auto">
              <a:xfrm>
                <a:off x="1202" y="411"/>
                <a:ext cx="40" cy="36"/>
              </a:xfrm>
              <a:custGeom>
                <a:avLst/>
                <a:gdLst>
                  <a:gd name="T0" fmla="*/ 0 w 80"/>
                  <a:gd name="T1" fmla="*/ 1 h 72"/>
                  <a:gd name="T2" fmla="*/ 1 w 80"/>
                  <a:gd name="T3" fmla="*/ 1 h 72"/>
                  <a:gd name="T4" fmla="*/ 1 w 80"/>
                  <a:gd name="T5" fmla="*/ 1 h 72"/>
                  <a:gd name="T6" fmla="*/ 1 w 80"/>
                  <a:gd name="T7" fmla="*/ 1 h 72"/>
                  <a:gd name="T8" fmla="*/ 1 w 80"/>
                  <a:gd name="T9" fmla="*/ 1 h 72"/>
                  <a:gd name="T10" fmla="*/ 1 w 80"/>
                  <a:gd name="T11" fmla="*/ 1 h 72"/>
                  <a:gd name="T12" fmla="*/ 1 w 80"/>
                  <a:gd name="T13" fmla="*/ 1 h 72"/>
                  <a:gd name="T14" fmla="*/ 1 w 80"/>
                  <a:gd name="T15" fmla="*/ 1 h 72"/>
                  <a:gd name="T16" fmla="*/ 1 w 80"/>
                  <a:gd name="T17" fmla="*/ 0 h 72"/>
                  <a:gd name="T18" fmla="*/ 1 w 80"/>
                  <a:gd name="T19" fmla="*/ 0 h 72"/>
                  <a:gd name="T20" fmla="*/ 1 w 80"/>
                  <a:gd name="T21" fmla="*/ 1 h 72"/>
                  <a:gd name="T22" fmla="*/ 1 w 80"/>
                  <a:gd name="T23" fmla="*/ 1 h 72"/>
                  <a:gd name="T24" fmla="*/ 1 w 80"/>
                  <a:gd name="T25" fmla="*/ 1 h 72"/>
                  <a:gd name="T26" fmla="*/ 1 w 80"/>
                  <a:gd name="T27" fmla="*/ 1 h 72"/>
                  <a:gd name="T28" fmla="*/ 1 w 80"/>
                  <a:gd name="T29" fmla="*/ 1 h 72"/>
                  <a:gd name="T30" fmla="*/ 1 w 80"/>
                  <a:gd name="T31" fmla="*/ 1 h 72"/>
                  <a:gd name="T32" fmla="*/ 0 w 80"/>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72"/>
                  <a:gd name="T53" fmla="*/ 80 w 80"/>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72">
                    <a:moveTo>
                      <a:pt x="0" y="72"/>
                    </a:moveTo>
                    <a:lnTo>
                      <a:pt x="10" y="67"/>
                    </a:lnTo>
                    <a:lnTo>
                      <a:pt x="22" y="58"/>
                    </a:lnTo>
                    <a:lnTo>
                      <a:pt x="37" y="47"/>
                    </a:lnTo>
                    <a:lnTo>
                      <a:pt x="52" y="35"/>
                    </a:lnTo>
                    <a:lnTo>
                      <a:pt x="65" y="24"/>
                    </a:lnTo>
                    <a:lnTo>
                      <a:pt x="75" y="13"/>
                    </a:lnTo>
                    <a:lnTo>
                      <a:pt x="80" y="4"/>
                    </a:lnTo>
                    <a:lnTo>
                      <a:pt x="78" y="0"/>
                    </a:lnTo>
                    <a:lnTo>
                      <a:pt x="72" y="0"/>
                    </a:lnTo>
                    <a:lnTo>
                      <a:pt x="63" y="6"/>
                    </a:lnTo>
                    <a:lnTo>
                      <a:pt x="52" y="15"/>
                    </a:lnTo>
                    <a:lnTo>
                      <a:pt x="42" y="29"/>
                    </a:lnTo>
                    <a:lnTo>
                      <a:pt x="29" y="41"/>
                    </a:lnTo>
                    <a:lnTo>
                      <a:pt x="19" y="55"/>
                    </a:lnTo>
                    <a:lnTo>
                      <a:pt x="8" y="65"/>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4" name="Freeform 56"/>
              <p:cNvSpPr>
                <a:spLocks/>
              </p:cNvSpPr>
              <p:nvPr/>
            </p:nvSpPr>
            <p:spPr bwMode="auto">
              <a:xfrm>
                <a:off x="1188" y="411"/>
                <a:ext cx="36" cy="37"/>
              </a:xfrm>
              <a:custGeom>
                <a:avLst/>
                <a:gdLst>
                  <a:gd name="T0" fmla="*/ 0 w 72"/>
                  <a:gd name="T1" fmla="*/ 0 h 75"/>
                  <a:gd name="T2" fmla="*/ 1 w 72"/>
                  <a:gd name="T3" fmla="*/ 0 h 75"/>
                  <a:gd name="T4" fmla="*/ 1 w 72"/>
                  <a:gd name="T5" fmla="*/ 0 h 75"/>
                  <a:gd name="T6" fmla="*/ 1 w 72"/>
                  <a:gd name="T7" fmla="*/ 0 h 75"/>
                  <a:gd name="T8" fmla="*/ 1 w 72"/>
                  <a:gd name="T9" fmla="*/ 0 h 75"/>
                  <a:gd name="T10" fmla="*/ 1 w 72"/>
                  <a:gd name="T11" fmla="*/ 0 h 75"/>
                  <a:gd name="T12" fmla="*/ 1 w 72"/>
                  <a:gd name="T13" fmla="*/ 0 h 75"/>
                  <a:gd name="T14" fmla="*/ 1 w 72"/>
                  <a:gd name="T15" fmla="*/ 0 h 75"/>
                  <a:gd name="T16" fmla="*/ 1 w 72"/>
                  <a:gd name="T17" fmla="*/ 0 h 75"/>
                  <a:gd name="T18" fmla="*/ 1 w 72"/>
                  <a:gd name="T19" fmla="*/ 0 h 75"/>
                  <a:gd name="T20" fmla="*/ 1 w 72"/>
                  <a:gd name="T21" fmla="*/ 0 h 75"/>
                  <a:gd name="T22" fmla="*/ 1 w 72"/>
                  <a:gd name="T23" fmla="*/ 0 h 75"/>
                  <a:gd name="T24" fmla="*/ 1 w 72"/>
                  <a:gd name="T25" fmla="*/ 0 h 75"/>
                  <a:gd name="T26" fmla="*/ 1 w 72"/>
                  <a:gd name="T27" fmla="*/ 0 h 75"/>
                  <a:gd name="T28" fmla="*/ 1 w 72"/>
                  <a:gd name="T29" fmla="*/ 0 h 75"/>
                  <a:gd name="T30" fmla="*/ 1 w 72"/>
                  <a:gd name="T31" fmla="*/ 0 h 75"/>
                  <a:gd name="T32" fmla="*/ 0 w 72"/>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75"/>
                  <a:gd name="T53" fmla="*/ 72 w 72"/>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75">
                    <a:moveTo>
                      <a:pt x="0" y="75"/>
                    </a:moveTo>
                    <a:lnTo>
                      <a:pt x="10" y="68"/>
                    </a:lnTo>
                    <a:lnTo>
                      <a:pt x="22" y="58"/>
                    </a:lnTo>
                    <a:lnTo>
                      <a:pt x="34" y="47"/>
                    </a:lnTo>
                    <a:lnTo>
                      <a:pt x="48" y="33"/>
                    </a:lnTo>
                    <a:lnTo>
                      <a:pt x="60" y="21"/>
                    </a:lnTo>
                    <a:lnTo>
                      <a:pt x="69" y="10"/>
                    </a:lnTo>
                    <a:lnTo>
                      <a:pt x="72" y="3"/>
                    </a:lnTo>
                    <a:lnTo>
                      <a:pt x="71" y="0"/>
                    </a:lnTo>
                    <a:lnTo>
                      <a:pt x="63" y="3"/>
                    </a:lnTo>
                    <a:lnTo>
                      <a:pt x="54" y="10"/>
                    </a:lnTo>
                    <a:lnTo>
                      <a:pt x="45" y="21"/>
                    </a:lnTo>
                    <a:lnTo>
                      <a:pt x="34" y="35"/>
                    </a:lnTo>
                    <a:lnTo>
                      <a:pt x="23" y="47"/>
                    </a:lnTo>
                    <a:lnTo>
                      <a:pt x="14" y="61"/>
                    </a:lnTo>
                    <a:lnTo>
                      <a:pt x="7" y="70"/>
                    </a:lnTo>
                    <a:lnTo>
                      <a:pt x="0" y="7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5" name="Freeform 57"/>
              <p:cNvSpPr>
                <a:spLocks/>
              </p:cNvSpPr>
              <p:nvPr/>
            </p:nvSpPr>
            <p:spPr bwMode="auto">
              <a:xfrm>
                <a:off x="1171" y="410"/>
                <a:ext cx="31" cy="40"/>
              </a:xfrm>
              <a:custGeom>
                <a:avLst/>
                <a:gdLst>
                  <a:gd name="T0" fmla="*/ 0 w 62"/>
                  <a:gd name="T1" fmla="*/ 1 h 80"/>
                  <a:gd name="T2" fmla="*/ 1 w 62"/>
                  <a:gd name="T3" fmla="*/ 1 h 80"/>
                  <a:gd name="T4" fmla="*/ 1 w 62"/>
                  <a:gd name="T5" fmla="*/ 1 h 80"/>
                  <a:gd name="T6" fmla="*/ 1 w 62"/>
                  <a:gd name="T7" fmla="*/ 1 h 80"/>
                  <a:gd name="T8" fmla="*/ 1 w 62"/>
                  <a:gd name="T9" fmla="*/ 1 h 80"/>
                  <a:gd name="T10" fmla="*/ 1 w 62"/>
                  <a:gd name="T11" fmla="*/ 1 h 80"/>
                  <a:gd name="T12" fmla="*/ 1 w 62"/>
                  <a:gd name="T13" fmla="*/ 1 h 80"/>
                  <a:gd name="T14" fmla="*/ 1 w 62"/>
                  <a:gd name="T15" fmla="*/ 1 h 80"/>
                  <a:gd name="T16" fmla="*/ 1 w 62"/>
                  <a:gd name="T17" fmla="*/ 0 h 80"/>
                  <a:gd name="T18" fmla="*/ 1 w 62"/>
                  <a:gd name="T19" fmla="*/ 1 h 80"/>
                  <a:gd name="T20" fmla="*/ 1 w 62"/>
                  <a:gd name="T21" fmla="*/ 1 h 80"/>
                  <a:gd name="T22" fmla="*/ 1 w 62"/>
                  <a:gd name="T23" fmla="*/ 1 h 80"/>
                  <a:gd name="T24" fmla="*/ 1 w 62"/>
                  <a:gd name="T25" fmla="*/ 1 h 80"/>
                  <a:gd name="T26" fmla="*/ 1 w 62"/>
                  <a:gd name="T27" fmla="*/ 1 h 80"/>
                  <a:gd name="T28" fmla="*/ 1 w 62"/>
                  <a:gd name="T29" fmla="*/ 1 h 80"/>
                  <a:gd name="T30" fmla="*/ 1 w 62"/>
                  <a:gd name="T31" fmla="*/ 1 h 80"/>
                  <a:gd name="T32" fmla="*/ 0 w 62"/>
                  <a:gd name="T33" fmla="*/ 1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80"/>
                  <a:gd name="T53" fmla="*/ 62 w 62"/>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80">
                    <a:moveTo>
                      <a:pt x="0" y="80"/>
                    </a:moveTo>
                    <a:lnTo>
                      <a:pt x="9" y="72"/>
                    </a:lnTo>
                    <a:lnTo>
                      <a:pt x="21" y="61"/>
                    </a:lnTo>
                    <a:lnTo>
                      <a:pt x="33" y="48"/>
                    </a:lnTo>
                    <a:lnTo>
                      <a:pt x="44" y="35"/>
                    </a:lnTo>
                    <a:lnTo>
                      <a:pt x="53" y="22"/>
                    </a:lnTo>
                    <a:lnTo>
                      <a:pt x="61" y="11"/>
                    </a:lnTo>
                    <a:lnTo>
                      <a:pt x="62" y="3"/>
                    </a:lnTo>
                    <a:lnTo>
                      <a:pt x="61" y="0"/>
                    </a:lnTo>
                    <a:lnTo>
                      <a:pt x="55" y="3"/>
                    </a:lnTo>
                    <a:lnTo>
                      <a:pt x="47" y="11"/>
                    </a:lnTo>
                    <a:lnTo>
                      <a:pt x="40" y="22"/>
                    </a:lnTo>
                    <a:lnTo>
                      <a:pt x="30" y="35"/>
                    </a:lnTo>
                    <a:lnTo>
                      <a:pt x="23" y="51"/>
                    </a:lnTo>
                    <a:lnTo>
                      <a:pt x="14" y="63"/>
                    </a:lnTo>
                    <a:lnTo>
                      <a:pt x="6" y="74"/>
                    </a:lnTo>
                    <a:lnTo>
                      <a:pt x="0" y="8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6" name="Freeform 58"/>
              <p:cNvSpPr>
                <a:spLocks/>
              </p:cNvSpPr>
              <p:nvPr/>
            </p:nvSpPr>
            <p:spPr bwMode="auto">
              <a:xfrm>
                <a:off x="1154" y="417"/>
                <a:ext cx="24" cy="37"/>
              </a:xfrm>
              <a:custGeom>
                <a:avLst/>
                <a:gdLst>
                  <a:gd name="T0" fmla="*/ 0 w 48"/>
                  <a:gd name="T1" fmla="*/ 1 h 73"/>
                  <a:gd name="T2" fmla="*/ 1 w 48"/>
                  <a:gd name="T3" fmla="*/ 1 h 73"/>
                  <a:gd name="T4" fmla="*/ 1 w 48"/>
                  <a:gd name="T5" fmla="*/ 1 h 73"/>
                  <a:gd name="T6" fmla="*/ 1 w 48"/>
                  <a:gd name="T7" fmla="*/ 1 h 73"/>
                  <a:gd name="T8" fmla="*/ 1 w 48"/>
                  <a:gd name="T9" fmla="*/ 1 h 73"/>
                  <a:gd name="T10" fmla="*/ 1 w 48"/>
                  <a:gd name="T11" fmla="*/ 1 h 73"/>
                  <a:gd name="T12" fmla="*/ 1 w 48"/>
                  <a:gd name="T13" fmla="*/ 1 h 73"/>
                  <a:gd name="T14" fmla="*/ 1 w 48"/>
                  <a:gd name="T15" fmla="*/ 1 h 73"/>
                  <a:gd name="T16" fmla="*/ 1 w 48"/>
                  <a:gd name="T17" fmla="*/ 0 h 73"/>
                  <a:gd name="T18" fmla="*/ 1 w 48"/>
                  <a:gd name="T19" fmla="*/ 1 h 73"/>
                  <a:gd name="T20" fmla="*/ 1 w 48"/>
                  <a:gd name="T21" fmla="*/ 1 h 73"/>
                  <a:gd name="T22" fmla="*/ 1 w 48"/>
                  <a:gd name="T23" fmla="*/ 1 h 73"/>
                  <a:gd name="T24" fmla="*/ 0 w 48"/>
                  <a:gd name="T25" fmla="*/ 1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73"/>
                  <a:gd name="T41" fmla="*/ 48 w 48"/>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73">
                    <a:moveTo>
                      <a:pt x="0" y="73"/>
                    </a:moveTo>
                    <a:lnTo>
                      <a:pt x="8" y="67"/>
                    </a:lnTo>
                    <a:lnTo>
                      <a:pt x="17" y="56"/>
                    </a:lnTo>
                    <a:lnTo>
                      <a:pt x="26" y="44"/>
                    </a:lnTo>
                    <a:lnTo>
                      <a:pt x="35" y="32"/>
                    </a:lnTo>
                    <a:lnTo>
                      <a:pt x="43" y="20"/>
                    </a:lnTo>
                    <a:lnTo>
                      <a:pt x="48" y="9"/>
                    </a:lnTo>
                    <a:lnTo>
                      <a:pt x="48" y="3"/>
                    </a:lnTo>
                    <a:lnTo>
                      <a:pt x="43" y="0"/>
                    </a:lnTo>
                    <a:lnTo>
                      <a:pt x="29" y="11"/>
                    </a:lnTo>
                    <a:lnTo>
                      <a:pt x="20" y="32"/>
                    </a:lnTo>
                    <a:lnTo>
                      <a:pt x="9" y="56"/>
                    </a:lnTo>
                    <a:lnTo>
                      <a:pt x="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7" name="Freeform 59"/>
              <p:cNvSpPr>
                <a:spLocks/>
              </p:cNvSpPr>
              <p:nvPr/>
            </p:nvSpPr>
            <p:spPr bwMode="auto">
              <a:xfrm>
                <a:off x="1136" y="422"/>
                <a:ext cx="21" cy="35"/>
              </a:xfrm>
              <a:custGeom>
                <a:avLst/>
                <a:gdLst>
                  <a:gd name="T0" fmla="*/ 0 w 42"/>
                  <a:gd name="T1" fmla="*/ 1 h 70"/>
                  <a:gd name="T2" fmla="*/ 1 w 42"/>
                  <a:gd name="T3" fmla="*/ 1 h 70"/>
                  <a:gd name="T4" fmla="*/ 1 w 42"/>
                  <a:gd name="T5" fmla="*/ 1 h 70"/>
                  <a:gd name="T6" fmla="*/ 1 w 42"/>
                  <a:gd name="T7" fmla="*/ 1 h 70"/>
                  <a:gd name="T8" fmla="*/ 1 w 42"/>
                  <a:gd name="T9" fmla="*/ 1 h 70"/>
                  <a:gd name="T10" fmla="*/ 1 w 42"/>
                  <a:gd name="T11" fmla="*/ 1 h 70"/>
                  <a:gd name="T12" fmla="*/ 1 w 42"/>
                  <a:gd name="T13" fmla="*/ 1 h 70"/>
                  <a:gd name="T14" fmla="*/ 1 w 42"/>
                  <a:gd name="T15" fmla="*/ 0 h 70"/>
                  <a:gd name="T16" fmla="*/ 1 w 42"/>
                  <a:gd name="T17" fmla="*/ 0 h 70"/>
                  <a:gd name="T18" fmla="*/ 1 w 42"/>
                  <a:gd name="T19" fmla="*/ 1 h 70"/>
                  <a:gd name="T20" fmla="*/ 1 w 42"/>
                  <a:gd name="T21" fmla="*/ 1 h 70"/>
                  <a:gd name="T22" fmla="*/ 1 w 42"/>
                  <a:gd name="T23" fmla="*/ 1 h 70"/>
                  <a:gd name="T24" fmla="*/ 0 w 42"/>
                  <a:gd name="T25" fmla="*/ 1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0"/>
                  <a:gd name="T41" fmla="*/ 42 w 42"/>
                  <a:gd name="T42" fmla="*/ 70 h 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0">
                    <a:moveTo>
                      <a:pt x="0" y="70"/>
                    </a:moveTo>
                    <a:lnTo>
                      <a:pt x="6" y="64"/>
                    </a:lnTo>
                    <a:lnTo>
                      <a:pt x="13" y="54"/>
                    </a:lnTo>
                    <a:lnTo>
                      <a:pt x="21" y="41"/>
                    </a:lnTo>
                    <a:lnTo>
                      <a:pt x="30" y="28"/>
                    </a:lnTo>
                    <a:lnTo>
                      <a:pt x="36" y="17"/>
                    </a:lnTo>
                    <a:lnTo>
                      <a:pt x="41" y="6"/>
                    </a:lnTo>
                    <a:lnTo>
                      <a:pt x="42" y="0"/>
                    </a:lnTo>
                    <a:lnTo>
                      <a:pt x="38" y="0"/>
                    </a:lnTo>
                    <a:lnTo>
                      <a:pt x="24" y="12"/>
                    </a:lnTo>
                    <a:lnTo>
                      <a:pt x="13" y="34"/>
                    </a:lnTo>
                    <a:lnTo>
                      <a:pt x="6" y="57"/>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8" name="Freeform 60"/>
              <p:cNvSpPr>
                <a:spLocks/>
              </p:cNvSpPr>
              <p:nvPr/>
            </p:nvSpPr>
            <p:spPr bwMode="auto">
              <a:xfrm>
                <a:off x="1118" y="431"/>
                <a:ext cx="11" cy="30"/>
              </a:xfrm>
              <a:custGeom>
                <a:avLst/>
                <a:gdLst>
                  <a:gd name="T0" fmla="*/ 0 w 21"/>
                  <a:gd name="T1" fmla="*/ 0 h 62"/>
                  <a:gd name="T2" fmla="*/ 1 w 21"/>
                  <a:gd name="T3" fmla="*/ 0 h 62"/>
                  <a:gd name="T4" fmla="*/ 1 w 21"/>
                  <a:gd name="T5" fmla="*/ 0 h 62"/>
                  <a:gd name="T6" fmla="*/ 1 w 21"/>
                  <a:gd name="T7" fmla="*/ 0 h 62"/>
                  <a:gd name="T8" fmla="*/ 1 w 21"/>
                  <a:gd name="T9" fmla="*/ 0 h 62"/>
                  <a:gd name="T10" fmla="*/ 1 w 21"/>
                  <a:gd name="T11" fmla="*/ 0 h 62"/>
                  <a:gd name="T12" fmla="*/ 1 w 21"/>
                  <a:gd name="T13" fmla="*/ 0 h 62"/>
                  <a:gd name="T14" fmla="*/ 1 w 21"/>
                  <a:gd name="T15" fmla="*/ 0 h 62"/>
                  <a:gd name="T16" fmla="*/ 0 w 21"/>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62"/>
                  <a:gd name="T29" fmla="*/ 21 w 21"/>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62">
                    <a:moveTo>
                      <a:pt x="0" y="62"/>
                    </a:moveTo>
                    <a:lnTo>
                      <a:pt x="10" y="45"/>
                    </a:lnTo>
                    <a:lnTo>
                      <a:pt x="18" y="23"/>
                    </a:lnTo>
                    <a:lnTo>
                      <a:pt x="21" y="7"/>
                    </a:lnTo>
                    <a:lnTo>
                      <a:pt x="13" y="0"/>
                    </a:lnTo>
                    <a:lnTo>
                      <a:pt x="4" y="10"/>
                    </a:lnTo>
                    <a:lnTo>
                      <a:pt x="3" y="26"/>
                    </a:lnTo>
                    <a:lnTo>
                      <a:pt x="3" y="4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09" name="Freeform 61"/>
              <p:cNvSpPr>
                <a:spLocks/>
              </p:cNvSpPr>
              <p:nvPr/>
            </p:nvSpPr>
            <p:spPr bwMode="auto">
              <a:xfrm>
                <a:off x="1103" y="439"/>
                <a:ext cx="6" cy="27"/>
              </a:xfrm>
              <a:custGeom>
                <a:avLst/>
                <a:gdLst>
                  <a:gd name="T0" fmla="*/ 1 w 12"/>
                  <a:gd name="T1" fmla="*/ 1 h 54"/>
                  <a:gd name="T2" fmla="*/ 1 w 12"/>
                  <a:gd name="T3" fmla="*/ 1 h 54"/>
                  <a:gd name="T4" fmla="*/ 1 w 12"/>
                  <a:gd name="T5" fmla="*/ 1 h 54"/>
                  <a:gd name="T6" fmla="*/ 1 w 12"/>
                  <a:gd name="T7" fmla="*/ 1 h 54"/>
                  <a:gd name="T8" fmla="*/ 1 w 12"/>
                  <a:gd name="T9" fmla="*/ 0 h 54"/>
                  <a:gd name="T10" fmla="*/ 0 w 12"/>
                  <a:gd name="T11" fmla="*/ 1 h 54"/>
                  <a:gd name="T12" fmla="*/ 1 w 12"/>
                  <a:gd name="T13" fmla="*/ 1 h 54"/>
                  <a:gd name="T14" fmla="*/ 1 w 12"/>
                  <a:gd name="T15" fmla="*/ 1 h 54"/>
                  <a:gd name="T16" fmla="*/ 1 w 12"/>
                  <a:gd name="T17" fmla="*/ 1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54"/>
                  <a:gd name="T29" fmla="*/ 12 w 1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54">
                    <a:moveTo>
                      <a:pt x="3" y="54"/>
                    </a:moveTo>
                    <a:lnTo>
                      <a:pt x="8" y="40"/>
                    </a:lnTo>
                    <a:lnTo>
                      <a:pt x="12" y="22"/>
                    </a:lnTo>
                    <a:lnTo>
                      <a:pt x="12" y="5"/>
                    </a:lnTo>
                    <a:lnTo>
                      <a:pt x="6" y="0"/>
                    </a:lnTo>
                    <a:lnTo>
                      <a:pt x="0" y="8"/>
                    </a:lnTo>
                    <a:lnTo>
                      <a:pt x="2" y="22"/>
                    </a:lnTo>
                    <a:lnTo>
                      <a:pt x="3" y="38"/>
                    </a:lnTo>
                    <a:lnTo>
                      <a:pt x="3"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0" name="Freeform 62"/>
              <p:cNvSpPr>
                <a:spLocks/>
              </p:cNvSpPr>
              <p:nvPr/>
            </p:nvSpPr>
            <p:spPr bwMode="auto">
              <a:xfrm>
                <a:off x="1087" y="444"/>
                <a:ext cx="8" cy="26"/>
              </a:xfrm>
              <a:custGeom>
                <a:avLst/>
                <a:gdLst>
                  <a:gd name="T0" fmla="*/ 1 w 15"/>
                  <a:gd name="T1" fmla="*/ 1 h 52"/>
                  <a:gd name="T2" fmla="*/ 1 w 15"/>
                  <a:gd name="T3" fmla="*/ 1 h 52"/>
                  <a:gd name="T4" fmla="*/ 1 w 15"/>
                  <a:gd name="T5" fmla="*/ 1 h 52"/>
                  <a:gd name="T6" fmla="*/ 1 w 15"/>
                  <a:gd name="T7" fmla="*/ 1 h 52"/>
                  <a:gd name="T8" fmla="*/ 1 w 15"/>
                  <a:gd name="T9" fmla="*/ 0 h 52"/>
                  <a:gd name="T10" fmla="*/ 0 w 15"/>
                  <a:gd name="T11" fmla="*/ 1 h 52"/>
                  <a:gd name="T12" fmla="*/ 1 w 15"/>
                  <a:gd name="T13" fmla="*/ 1 h 52"/>
                  <a:gd name="T14" fmla="*/ 1 w 15"/>
                  <a:gd name="T15" fmla="*/ 1 h 52"/>
                  <a:gd name="T16" fmla="*/ 1 w 15"/>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2"/>
                  <a:gd name="T29" fmla="*/ 15 w 15"/>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2">
                    <a:moveTo>
                      <a:pt x="11" y="52"/>
                    </a:moveTo>
                    <a:lnTo>
                      <a:pt x="14" y="40"/>
                    </a:lnTo>
                    <a:lnTo>
                      <a:pt x="15" y="23"/>
                    </a:lnTo>
                    <a:lnTo>
                      <a:pt x="12" y="6"/>
                    </a:lnTo>
                    <a:lnTo>
                      <a:pt x="5" y="0"/>
                    </a:lnTo>
                    <a:lnTo>
                      <a:pt x="0" y="6"/>
                    </a:lnTo>
                    <a:lnTo>
                      <a:pt x="3" y="18"/>
                    </a:lnTo>
                    <a:lnTo>
                      <a:pt x="8" y="35"/>
                    </a:lnTo>
                    <a:lnTo>
                      <a:pt x="11" y="5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1" name="Freeform 63"/>
              <p:cNvSpPr>
                <a:spLocks/>
              </p:cNvSpPr>
              <p:nvPr/>
            </p:nvSpPr>
            <p:spPr bwMode="auto">
              <a:xfrm>
                <a:off x="1075" y="454"/>
                <a:ext cx="7" cy="25"/>
              </a:xfrm>
              <a:custGeom>
                <a:avLst/>
                <a:gdLst>
                  <a:gd name="T0" fmla="*/ 0 w 15"/>
                  <a:gd name="T1" fmla="*/ 0 h 51"/>
                  <a:gd name="T2" fmla="*/ 0 w 15"/>
                  <a:gd name="T3" fmla="*/ 0 h 51"/>
                  <a:gd name="T4" fmla="*/ 0 w 15"/>
                  <a:gd name="T5" fmla="*/ 0 h 51"/>
                  <a:gd name="T6" fmla="*/ 0 w 15"/>
                  <a:gd name="T7" fmla="*/ 0 h 51"/>
                  <a:gd name="T8" fmla="*/ 0 w 15"/>
                  <a:gd name="T9" fmla="*/ 0 h 51"/>
                  <a:gd name="T10" fmla="*/ 0 w 15"/>
                  <a:gd name="T11" fmla="*/ 0 h 51"/>
                  <a:gd name="T12" fmla="*/ 0 w 15"/>
                  <a:gd name="T13" fmla="*/ 0 h 51"/>
                  <a:gd name="T14" fmla="*/ 0 w 15"/>
                  <a:gd name="T15" fmla="*/ 0 h 51"/>
                  <a:gd name="T16" fmla="*/ 0 w 15"/>
                  <a:gd name="T17" fmla="*/ 0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1"/>
                  <a:gd name="T29" fmla="*/ 15 w 15"/>
                  <a:gd name="T30" fmla="*/ 51 h 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1">
                    <a:moveTo>
                      <a:pt x="1" y="51"/>
                    </a:moveTo>
                    <a:lnTo>
                      <a:pt x="9" y="43"/>
                    </a:lnTo>
                    <a:lnTo>
                      <a:pt x="15" y="28"/>
                    </a:lnTo>
                    <a:lnTo>
                      <a:pt x="15" y="11"/>
                    </a:lnTo>
                    <a:lnTo>
                      <a:pt x="7" y="0"/>
                    </a:lnTo>
                    <a:lnTo>
                      <a:pt x="0" y="5"/>
                    </a:lnTo>
                    <a:lnTo>
                      <a:pt x="0" y="19"/>
                    </a:lnTo>
                    <a:lnTo>
                      <a:pt x="1" y="37"/>
                    </a:lnTo>
                    <a:lnTo>
                      <a:pt x="1"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2" name="Freeform 64"/>
              <p:cNvSpPr>
                <a:spLocks/>
              </p:cNvSpPr>
              <p:nvPr/>
            </p:nvSpPr>
            <p:spPr bwMode="auto">
              <a:xfrm>
                <a:off x="1066" y="457"/>
                <a:ext cx="6" cy="28"/>
              </a:xfrm>
              <a:custGeom>
                <a:avLst/>
                <a:gdLst>
                  <a:gd name="T0" fmla="*/ 0 w 14"/>
                  <a:gd name="T1" fmla="*/ 0 h 57"/>
                  <a:gd name="T2" fmla="*/ 0 w 14"/>
                  <a:gd name="T3" fmla="*/ 0 h 57"/>
                  <a:gd name="T4" fmla="*/ 0 w 14"/>
                  <a:gd name="T5" fmla="*/ 0 h 57"/>
                  <a:gd name="T6" fmla="*/ 0 w 14"/>
                  <a:gd name="T7" fmla="*/ 0 h 57"/>
                  <a:gd name="T8" fmla="*/ 0 w 14"/>
                  <a:gd name="T9" fmla="*/ 0 h 57"/>
                  <a:gd name="T10" fmla="*/ 0 w 14"/>
                  <a:gd name="T11" fmla="*/ 0 h 57"/>
                  <a:gd name="T12" fmla="*/ 0 w 14"/>
                  <a:gd name="T13" fmla="*/ 0 h 57"/>
                  <a:gd name="T14" fmla="*/ 0 w 14"/>
                  <a:gd name="T15" fmla="*/ 0 h 57"/>
                  <a:gd name="T16" fmla="*/ 0 w 1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57"/>
                  <a:gd name="T29" fmla="*/ 14 w 1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57">
                    <a:moveTo>
                      <a:pt x="5" y="57"/>
                    </a:moveTo>
                    <a:lnTo>
                      <a:pt x="9" y="45"/>
                    </a:lnTo>
                    <a:lnTo>
                      <a:pt x="14" y="28"/>
                    </a:lnTo>
                    <a:lnTo>
                      <a:pt x="14" y="11"/>
                    </a:lnTo>
                    <a:lnTo>
                      <a:pt x="8" y="0"/>
                    </a:lnTo>
                    <a:lnTo>
                      <a:pt x="0" y="5"/>
                    </a:lnTo>
                    <a:lnTo>
                      <a:pt x="0" y="22"/>
                    </a:lnTo>
                    <a:lnTo>
                      <a:pt x="2" y="43"/>
                    </a:lnTo>
                    <a:lnTo>
                      <a:pt x="5"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3" name="Freeform 65"/>
              <p:cNvSpPr>
                <a:spLocks/>
              </p:cNvSpPr>
              <p:nvPr/>
            </p:nvSpPr>
            <p:spPr bwMode="auto">
              <a:xfrm>
                <a:off x="1218" y="417"/>
                <a:ext cx="41" cy="30"/>
              </a:xfrm>
              <a:custGeom>
                <a:avLst/>
                <a:gdLst>
                  <a:gd name="T0" fmla="*/ 1 w 82"/>
                  <a:gd name="T1" fmla="*/ 0 h 60"/>
                  <a:gd name="T2" fmla="*/ 1 w 82"/>
                  <a:gd name="T3" fmla="*/ 1 h 60"/>
                  <a:gd name="T4" fmla="*/ 1 w 82"/>
                  <a:gd name="T5" fmla="*/ 1 h 60"/>
                  <a:gd name="T6" fmla="*/ 1 w 82"/>
                  <a:gd name="T7" fmla="*/ 1 h 60"/>
                  <a:gd name="T8" fmla="*/ 1 w 82"/>
                  <a:gd name="T9" fmla="*/ 1 h 60"/>
                  <a:gd name="T10" fmla="*/ 1 w 82"/>
                  <a:gd name="T11" fmla="*/ 1 h 60"/>
                  <a:gd name="T12" fmla="*/ 1 w 82"/>
                  <a:gd name="T13" fmla="*/ 1 h 60"/>
                  <a:gd name="T14" fmla="*/ 1 w 82"/>
                  <a:gd name="T15" fmla="*/ 1 h 60"/>
                  <a:gd name="T16" fmla="*/ 0 w 82"/>
                  <a:gd name="T17" fmla="*/ 1 h 60"/>
                  <a:gd name="T18" fmla="*/ 1 w 82"/>
                  <a:gd name="T19" fmla="*/ 1 h 60"/>
                  <a:gd name="T20" fmla="*/ 1 w 82"/>
                  <a:gd name="T21" fmla="*/ 1 h 60"/>
                  <a:gd name="T22" fmla="*/ 1 w 82"/>
                  <a:gd name="T23" fmla="*/ 1 h 60"/>
                  <a:gd name="T24" fmla="*/ 1 w 82"/>
                  <a:gd name="T25" fmla="*/ 1 h 60"/>
                  <a:gd name="T26" fmla="*/ 1 w 82"/>
                  <a:gd name="T27" fmla="*/ 1 h 60"/>
                  <a:gd name="T28" fmla="*/ 1 w 82"/>
                  <a:gd name="T29" fmla="*/ 1 h 60"/>
                  <a:gd name="T30" fmla="*/ 1 w 82"/>
                  <a:gd name="T31" fmla="*/ 1 h 60"/>
                  <a:gd name="T32" fmla="*/ 1 w 82"/>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2"/>
                  <a:gd name="T52" fmla="*/ 0 h 60"/>
                  <a:gd name="T53" fmla="*/ 82 w 82"/>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2" h="60">
                    <a:moveTo>
                      <a:pt x="79" y="0"/>
                    </a:moveTo>
                    <a:lnTo>
                      <a:pt x="74" y="1"/>
                    </a:lnTo>
                    <a:lnTo>
                      <a:pt x="68" y="8"/>
                    </a:lnTo>
                    <a:lnTo>
                      <a:pt x="58" y="17"/>
                    </a:lnTo>
                    <a:lnTo>
                      <a:pt x="47" y="27"/>
                    </a:lnTo>
                    <a:lnTo>
                      <a:pt x="35" y="38"/>
                    </a:lnTo>
                    <a:lnTo>
                      <a:pt x="22" y="47"/>
                    </a:lnTo>
                    <a:lnTo>
                      <a:pt x="10" y="55"/>
                    </a:lnTo>
                    <a:lnTo>
                      <a:pt x="0" y="60"/>
                    </a:lnTo>
                    <a:lnTo>
                      <a:pt x="13" y="55"/>
                    </a:lnTo>
                    <a:lnTo>
                      <a:pt x="29" y="47"/>
                    </a:lnTo>
                    <a:lnTo>
                      <a:pt x="44" y="40"/>
                    </a:lnTo>
                    <a:lnTo>
                      <a:pt x="58" y="29"/>
                    </a:lnTo>
                    <a:lnTo>
                      <a:pt x="70" y="20"/>
                    </a:lnTo>
                    <a:lnTo>
                      <a:pt x="79" y="11"/>
                    </a:lnTo>
                    <a:lnTo>
                      <a:pt x="82"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4" name="Freeform 66"/>
              <p:cNvSpPr>
                <a:spLocks/>
              </p:cNvSpPr>
              <p:nvPr/>
            </p:nvSpPr>
            <p:spPr bwMode="auto">
              <a:xfrm>
                <a:off x="1237" y="428"/>
                <a:ext cx="30" cy="20"/>
              </a:xfrm>
              <a:custGeom>
                <a:avLst/>
                <a:gdLst>
                  <a:gd name="T0" fmla="*/ 0 w 61"/>
                  <a:gd name="T1" fmla="*/ 1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0 h 38"/>
                  <a:gd name="T18" fmla="*/ 0 w 61"/>
                  <a:gd name="T19" fmla="*/ 0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0" y="38"/>
                    </a:moveTo>
                    <a:lnTo>
                      <a:pt x="8" y="33"/>
                    </a:lnTo>
                    <a:lnTo>
                      <a:pt x="18" y="29"/>
                    </a:lnTo>
                    <a:lnTo>
                      <a:pt x="29" y="23"/>
                    </a:lnTo>
                    <a:lnTo>
                      <a:pt x="40" y="17"/>
                    </a:lnTo>
                    <a:lnTo>
                      <a:pt x="51" y="12"/>
                    </a:lnTo>
                    <a:lnTo>
                      <a:pt x="58" y="6"/>
                    </a:lnTo>
                    <a:lnTo>
                      <a:pt x="61" y="3"/>
                    </a:lnTo>
                    <a:lnTo>
                      <a:pt x="61" y="0"/>
                    </a:lnTo>
                    <a:lnTo>
                      <a:pt x="57" y="0"/>
                    </a:lnTo>
                    <a:lnTo>
                      <a:pt x="49" y="3"/>
                    </a:lnTo>
                    <a:lnTo>
                      <a:pt x="41" y="9"/>
                    </a:lnTo>
                    <a:lnTo>
                      <a:pt x="31" y="15"/>
                    </a:lnTo>
                    <a:lnTo>
                      <a:pt x="22" y="23"/>
                    </a:lnTo>
                    <a:lnTo>
                      <a:pt x="12" y="29"/>
                    </a:lnTo>
                    <a:lnTo>
                      <a:pt x="5" y="35"/>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5" name="Freeform 67"/>
              <p:cNvSpPr>
                <a:spLocks/>
              </p:cNvSpPr>
              <p:nvPr/>
            </p:nvSpPr>
            <p:spPr bwMode="auto">
              <a:xfrm>
                <a:off x="992" y="541"/>
                <a:ext cx="168" cy="39"/>
              </a:xfrm>
              <a:custGeom>
                <a:avLst/>
                <a:gdLst>
                  <a:gd name="T0" fmla="*/ 0 w 338"/>
                  <a:gd name="T1" fmla="*/ 0 h 80"/>
                  <a:gd name="T2" fmla="*/ 0 w 338"/>
                  <a:gd name="T3" fmla="*/ 0 h 80"/>
                  <a:gd name="T4" fmla="*/ 0 w 338"/>
                  <a:gd name="T5" fmla="*/ 0 h 80"/>
                  <a:gd name="T6" fmla="*/ 0 w 338"/>
                  <a:gd name="T7" fmla="*/ 0 h 80"/>
                  <a:gd name="T8" fmla="*/ 0 w 338"/>
                  <a:gd name="T9" fmla="*/ 0 h 80"/>
                  <a:gd name="T10" fmla="*/ 0 w 338"/>
                  <a:gd name="T11" fmla="*/ 0 h 80"/>
                  <a:gd name="T12" fmla="*/ 0 w 338"/>
                  <a:gd name="T13" fmla="*/ 0 h 80"/>
                  <a:gd name="T14" fmla="*/ 0 w 338"/>
                  <a:gd name="T15" fmla="*/ 0 h 80"/>
                  <a:gd name="T16" fmla="*/ 0 w 338"/>
                  <a:gd name="T17" fmla="*/ 0 h 80"/>
                  <a:gd name="T18" fmla="*/ 0 w 338"/>
                  <a:gd name="T19" fmla="*/ 0 h 80"/>
                  <a:gd name="T20" fmla="*/ 0 w 338"/>
                  <a:gd name="T21" fmla="*/ 0 h 80"/>
                  <a:gd name="T22" fmla="*/ 0 w 338"/>
                  <a:gd name="T23" fmla="*/ 0 h 80"/>
                  <a:gd name="T24" fmla="*/ 0 w 338"/>
                  <a:gd name="T25" fmla="*/ 0 h 80"/>
                  <a:gd name="T26" fmla="*/ 0 w 338"/>
                  <a:gd name="T27" fmla="*/ 0 h 80"/>
                  <a:gd name="T28" fmla="*/ 0 w 338"/>
                  <a:gd name="T29" fmla="*/ 0 h 80"/>
                  <a:gd name="T30" fmla="*/ 0 w 338"/>
                  <a:gd name="T31" fmla="*/ 0 h 80"/>
                  <a:gd name="T32" fmla="*/ 0 w 338"/>
                  <a:gd name="T33" fmla="*/ 0 h 80"/>
                  <a:gd name="T34" fmla="*/ 0 w 338"/>
                  <a:gd name="T35" fmla="*/ 0 h 80"/>
                  <a:gd name="T36" fmla="*/ 0 w 338"/>
                  <a:gd name="T37" fmla="*/ 0 h 80"/>
                  <a:gd name="T38" fmla="*/ 0 w 338"/>
                  <a:gd name="T39" fmla="*/ 0 h 80"/>
                  <a:gd name="T40" fmla="*/ 0 w 338"/>
                  <a:gd name="T41" fmla="*/ 0 h 80"/>
                  <a:gd name="T42" fmla="*/ 0 w 338"/>
                  <a:gd name="T43" fmla="*/ 0 h 80"/>
                  <a:gd name="T44" fmla="*/ 0 w 338"/>
                  <a:gd name="T45" fmla="*/ 0 h 80"/>
                  <a:gd name="T46" fmla="*/ 0 w 338"/>
                  <a:gd name="T47" fmla="*/ 0 h 80"/>
                  <a:gd name="T48" fmla="*/ 0 w 338"/>
                  <a:gd name="T49" fmla="*/ 0 h 80"/>
                  <a:gd name="T50" fmla="*/ 0 w 338"/>
                  <a:gd name="T51" fmla="*/ 0 h 80"/>
                  <a:gd name="T52" fmla="*/ 0 w 338"/>
                  <a:gd name="T53" fmla="*/ 0 h 80"/>
                  <a:gd name="T54" fmla="*/ 0 w 338"/>
                  <a:gd name="T55" fmla="*/ 0 h 80"/>
                  <a:gd name="T56" fmla="*/ 0 w 338"/>
                  <a:gd name="T57" fmla="*/ 0 h 80"/>
                  <a:gd name="T58" fmla="*/ 0 w 338"/>
                  <a:gd name="T59" fmla="*/ 0 h 80"/>
                  <a:gd name="T60" fmla="*/ 0 w 338"/>
                  <a:gd name="T61" fmla="*/ 0 h 80"/>
                  <a:gd name="T62" fmla="*/ 0 w 338"/>
                  <a:gd name="T63" fmla="*/ 0 h 80"/>
                  <a:gd name="T64" fmla="*/ 0 w 338"/>
                  <a:gd name="T65" fmla="*/ 0 h 80"/>
                  <a:gd name="T66" fmla="*/ 0 w 338"/>
                  <a:gd name="T67" fmla="*/ 0 h 80"/>
                  <a:gd name="T68" fmla="*/ 0 w 338"/>
                  <a:gd name="T69" fmla="*/ 0 h 80"/>
                  <a:gd name="T70" fmla="*/ 0 w 338"/>
                  <a:gd name="T71" fmla="*/ 0 h 80"/>
                  <a:gd name="T72" fmla="*/ 0 w 338"/>
                  <a:gd name="T73" fmla="*/ 0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8"/>
                  <a:gd name="T112" fmla="*/ 0 h 80"/>
                  <a:gd name="T113" fmla="*/ 338 w 338"/>
                  <a:gd name="T114" fmla="*/ 80 h 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8" h="80">
                    <a:moveTo>
                      <a:pt x="2" y="14"/>
                    </a:moveTo>
                    <a:lnTo>
                      <a:pt x="0" y="11"/>
                    </a:lnTo>
                    <a:lnTo>
                      <a:pt x="2" y="8"/>
                    </a:lnTo>
                    <a:lnTo>
                      <a:pt x="3" y="5"/>
                    </a:lnTo>
                    <a:lnTo>
                      <a:pt x="3" y="0"/>
                    </a:lnTo>
                    <a:lnTo>
                      <a:pt x="25" y="19"/>
                    </a:lnTo>
                    <a:lnTo>
                      <a:pt x="46" y="33"/>
                    </a:lnTo>
                    <a:lnTo>
                      <a:pt x="69" y="45"/>
                    </a:lnTo>
                    <a:lnTo>
                      <a:pt x="92" y="54"/>
                    </a:lnTo>
                    <a:lnTo>
                      <a:pt x="115" y="62"/>
                    </a:lnTo>
                    <a:lnTo>
                      <a:pt x="138" y="66"/>
                    </a:lnTo>
                    <a:lnTo>
                      <a:pt x="160" y="68"/>
                    </a:lnTo>
                    <a:lnTo>
                      <a:pt x="183" y="69"/>
                    </a:lnTo>
                    <a:lnTo>
                      <a:pt x="205" y="69"/>
                    </a:lnTo>
                    <a:lnTo>
                      <a:pt x="228" y="68"/>
                    </a:lnTo>
                    <a:lnTo>
                      <a:pt x="249" y="65"/>
                    </a:lnTo>
                    <a:lnTo>
                      <a:pt x="269" y="62"/>
                    </a:lnTo>
                    <a:lnTo>
                      <a:pt x="287" y="58"/>
                    </a:lnTo>
                    <a:lnTo>
                      <a:pt x="305" y="55"/>
                    </a:lnTo>
                    <a:lnTo>
                      <a:pt x="322" y="51"/>
                    </a:lnTo>
                    <a:lnTo>
                      <a:pt x="338" y="48"/>
                    </a:lnTo>
                    <a:lnTo>
                      <a:pt x="327" y="55"/>
                    </a:lnTo>
                    <a:lnTo>
                      <a:pt x="313" y="62"/>
                    </a:lnTo>
                    <a:lnTo>
                      <a:pt x="295" y="68"/>
                    </a:lnTo>
                    <a:lnTo>
                      <a:pt x="275" y="72"/>
                    </a:lnTo>
                    <a:lnTo>
                      <a:pt x="252" y="77"/>
                    </a:lnTo>
                    <a:lnTo>
                      <a:pt x="228" y="78"/>
                    </a:lnTo>
                    <a:lnTo>
                      <a:pt x="202" y="80"/>
                    </a:lnTo>
                    <a:lnTo>
                      <a:pt x="176" y="78"/>
                    </a:lnTo>
                    <a:lnTo>
                      <a:pt x="150" y="77"/>
                    </a:lnTo>
                    <a:lnTo>
                      <a:pt x="124" y="74"/>
                    </a:lnTo>
                    <a:lnTo>
                      <a:pt x="98" y="69"/>
                    </a:lnTo>
                    <a:lnTo>
                      <a:pt x="73" y="62"/>
                    </a:lnTo>
                    <a:lnTo>
                      <a:pt x="52" y="52"/>
                    </a:lnTo>
                    <a:lnTo>
                      <a:pt x="32" y="42"/>
                    </a:lnTo>
                    <a:lnTo>
                      <a:pt x="15" y="29"/>
                    </a:lnTo>
                    <a:lnTo>
                      <a:pt x="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6" name="Freeform 68"/>
              <p:cNvSpPr>
                <a:spLocks/>
              </p:cNvSpPr>
              <p:nvPr/>
            </p:nvSpPr>
            <p:spPr bwMode="auto">
              <a:xfrm>
                <a:off x="1134" y="538"/>
                <a:ext cx="20" cy="35"/>
              </a:xfrm>
              <a:custGeom>
                <a:avLst/>
                <a:gdLst>
                  <a:gd name="T0" fmla="*/ 0 w 41"/>
                  <a:gd name="T1" fmla="*/ 1 h 69"/>
                  <a:gd name="T2" fmla="*/ 0 w 41"/>
                  <a:gd name="T3" fmla="*/ 1 h 69"/>
                  <a:gd name="T4" fmla="*/ 0 w 41"/>
                  <a:gd name="T5" fmla="*/ 1 h 69"/>
                  <a:gd name="T6" fmla="*/ 0 w 41"/>
                  <a:gd name="T7" fmla="*/ 1 h 69"/>
                  <a:gd name="T8" fmla="*/ 0 w 41"/>
                  <a:gd name="T9" fmla="*/ 1 h 69"/>
                  <a:gd name="T10" fmla="*/ 0 w 41"/>
                  <a:gd name="T11" fmla="*/ 1 h 69"/>
                  <a:gd name="T12" fmla="*/ 0 w 41"/>
                  <a:gd name="T13" fmla="*/ 1 h 69"/>
                  <a:gd name="T14" fmla="*/ 0 w 41"/>
                  <a:gd name="T15" fmla="*/ 1 h 69"/>
                  <a:gd name="T16" fmla="*/ 0 w 41"/>
                  <a:gd name="T17" fmla="*/ 0 h 69"/>
                  <a:gd name="T18" fmla="*/ 0 w 41"/>
                  <a:gd name="T19" fmla="*/ 1 h 69"/>
                  <a:gd name="T20" fmla="*/ 0 w 41"/>
                  <a:gd name="T21" fmla="*/ 1 h 69"/>
                  <a:gd name="T22" fmla="*/ 0 w 41"/>
                  <a:gd name="T23" fmla="*/ 1 h 69"/>
                  <a:gd name="T24" fmla="*/ 0 w 41"/>
                  <a:gd name="T25" fmla="*/ 1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69"/>
                  <a:gd name="T41" fmla="*/ 41 w 41"/>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69">
                    <a:moveTo>
                      <a:pt x="0" y="69"/>
                    </a:moveTo>
                    <a:lnTo>
                      <a:pt x="8" y="62"/>
                    </a:lnTo>
                    <a:lnTo>
                      <a:pt x="17" y="53"/>
                    </a:lnTo>
                    <a:lnTo>
                      <a:pt x="25" y="43"/>
                    </a:lnTo>
                    <a:lnTo>
                      <a:pt x="32" y="30"/>
                    </a:lnTo>
                    <a:lnTo>
                      <a:pt x="37" y="20"/>
                    </a:lnTo>
                    <a:lnTo>
                      <a:pt x="40" y="11"/>
                    </a:lnTo>
                    <a:lnTo>
                      <a:pt x="41" y="3"/>
                    </a:lnTo>
                    <a:lnTo>
                      <a:pt x="40" y="0"/>
                    </a:lnTo>
                    <a:lnTo>
                      <a:pt x="32" y="6"/>
                    </a:lnTo>
                    <a:lnTo>
                      <a:pt x="25" y="24"/>
                    </a:lnTo>
                    <a:lnTo>
                      <a:pt x="14" y="49"/>
                    </a:lnTo>
                    <a:lnTo>
                      <a:pt x="0" y="6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7" name="Freeform 69"/>
              <p:cNvSpPr>
                <a:spLocks/>
              </p:cNvSpPr>
              <p:nvPr/>
            </p:nvSpPr>
            <p:spPr bwMode="auto">
              <a:xfrm>
                <a:off x="1118" y="534"/>
                <a:ext cx="30" cy="42"/>
              </a:xfrm>
              <a:custGeom>
                <a:avLst/>
                <a:gdLst>
                  <a:gd name="T0" fmla="*/ 0 w 61"/>
                  <a:gd name="T1" fmla="*/ 0 h 84"/>
                  <a:gd name="T2" fmla="*/ 0 w 61"/>
                  <a:gd name="T3" fmla="*/ 1 h 84"/>
                  <a:gd name="T4" fmla="*/ 0 w 61"/>
                  <a:gd name="T5" fmla="*/ 1 h 84"/>
                  <a:gd name="T6" fmla="*/ 0 w 61"/>
                  <a:gd name="T7" fmla="*/ 1 h 84"/>
                  <a:gd name="T8" fmla="*/ 0 w 61"/>
                  <a:gd name="T9" fmla="*/ 1 h 84"/>
                  <a:gd name="T10" fmla="*/ 0 w 61"/>
                  <a:gd name="T11" fmla="*/ 1 h 84"/>
                  <a:gd name="T12" fmla="*/ 0 w 61"/>
                  <a:gd name="T13" fmla="*/ 1 h 84"/>
                  <a:gd name="T14" fmla="*/ 0 w 61"/>
                  <a:gd name="T15" fmla="*/ 1 h 84"/>
                  <a:gd name="T16" fmla="*/ 0 w 61"/>
                  <a:gd name="T17" fmla="*/ 1 h 84"/>
                  <a:gd name="T18" fmla="*/ 0 w 61"/>
                  <a:gd name="T19" fmla="*/ 1 h 84"/>
                  <a:gd name="T20" fmla="*/ 0 w 61"/>
                  <a:gd name="T21" fmla="*/ 1 h 84"/>
                  <a:gd name="T22" fmla="*/ 0 w 61"/>
                  <a:gd name="T23" fmla="*/ 1 h 84"/>
                  <a:gd name="T24" fmla="*/ 0 w 61"/>
                  <a:gd name="T25" fmla="*/ 1 h 84"/>
                  <a:gd name="T26" fmla="*/ 0 w 61"/>
                  <a:gd name="T27" fmla="*/ 1 h 84"/>
                  <a:gd name="T28" fmla="*/ 0 w 61"/>
                  <a:gd name="T29" fmla="*/ 1 h 84"/>
                  <a:gd name="T30" fmla="*/ 0 w 61"/>
                  <a:gd name="T31" fmla="*/ 1 h 84"/>
                  <a:gd name="T32" fmla="*/ 0 w 61"/>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4"/>
                  <a:gd name="T53" fmla="*/ 61 w 61"/>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4">
                    <a:moveTo>
                      <a:pt x="61" y="0"/>
                    </a:moveTo>
                    <a:lnTo>
                      <a:pt x="61" y="4"/>
                    </a:lnTo>
                    <a:lnTo>
                      <a:pt x="60" y="12"/>
                    </a:lnTo>
                    <a:lnTo>
                      <a:pt x="53" y="24"/>
                    </a:lnTo>
                    <a:lnTo>
                      <a:pt x="46" y="38"/>
                    </a:lnTo>
                    <a:lnTo>
                      <a:pt x="37" y="53"/>
                    </a:lnTo>
                    <a:lnTo>
                      <a:pt x="26" y="65"/>
                    </a:lnTo>
                    <a:lnTo>
                      <a:pt x="12" y="76"/>
                    </a:lnTo>
                    <a:lnTo>
                      <a:pt x="0" y="84"/>
                    </a:lnTo>
                    <a:lnTo>
                      <a:pt x="8" y="75"/>
                    </a:lnTo>
                    <a:lnTo>
                      <a:pt x="15" y="62"/>
                    </a:lnTo>
                    <a:lnTo>
                      <a:pt x="24" y="49"/>
                    </a:lnTo>
                    <a:lnTo>
                      <a:pt x="34" y="33"/>
                    </a:lnTo>
                    <a:lnTo>
                      <a:pt x="43" y="20"/>
                    </a:lnTo>
                    <a:lnTo>
                      <a:pt x="50" y="9"/>
                    </a:lnTo>
                    <a:lnTo>
                      <a:pt x="57" y="1"/>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8" name="Freeform 70"/>
              <p:cNvSpPr>
                <a:spLocks/>
              </p:cNvSpPr>
              <p:nvPr/>
            </p:nvSpPr>
            <p:spPr bwMode="auto">
              <a:xfrm>
                <a:off x="1087" y="530"/>
                <a:ext cx="40" cy="49"/>
              </a:xfrm>
              <a:custGeom>
                <a:avLst/>
                <a:gdLst>
                  <a:gd name="T0" fmla="*/ 1 w 79"/>
                  <a:gd name="T1" fmla="*/ 0 h 98"/>
                  <a:gd name="T2" fmla="*/ 1 w 79"/>
                  <a:gd name="T3" fmla="*/ 1 h 98"/>
                  <a:gd name="T4" fmla="*/ 1 w 79"/>
                  <a:gd name="T5" fmla="*/ 1 h 98"/>
                  <a:gd name="T6" fmla="*/ 1 w 79"/>
                  <a:gd name="T7" fmla="*/ 1 h 98"/>
                  <a:gd name="T8" fmla="*/ 1 w 79"/>
                  <a:gd name="T9" fmla="*/ 1 h 98"/>
                  <a:gd name="T10" fmla="*/ 1 w 79"/>
                  <a:gd name="T11" fmla="*/ 1 h 98"/>
                  <a:gd name="T12" fmla="*/ 1 w 79"/>
                  <a:gd name="T13" fmla="*/ 1 h 98"/>
                  <a:gd name="T14" fmla="*/ 1 w 79"/>
                  <a:gd name="T15" fmla="*/ 1 h 98"/>
                  <a:gd name="T16" fmla="*/ 0 w 79"/>
                  <a:gd name="T17" fmla="*/ 1 h 98"/>
                  <a:gd name="T18" fmla="*/ 1 w 79"/>
                  <a:gd name="T19" fmla="*/ 1 h 98"/>
                  <a:gd name="T20" fmla="*/ 1 w 79"/>
                  <a:gd name="T21" fmla="*/ 1 h 98"/>
                  <a:gd name="T22" fmla="*/ 1 w 79"/>
                  <a:gd name="T23" fmla="*/ 1 h 98"/>
                  <a:gd name="T24" fmla="*/ 1 w 79"/>
                  <a:gd name="T25" fmla="*/ 1 h 98"/>
                  <a:gd name="T26" fmla="*/ 1 w 79"/>
                  <a:gd name="T27" fmla="*/ 1 h 98"/>
                  <a:gd name="T28" fmla="*/ 1 w 79"/>
                  <a:gd name="T29" fmla="*/ 1 h 98"/>
                  <a:gd name="T30" fmla="*/ 1 w 79"/>
                  <a:gd name="T31" fmla="*/ 1 h 98"/>
                  <a:gd name="T32" fmla="*/ 1 w 79"/>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98"/>
                  <a:gd name="T53" fmla="*/ 79 w 79"/>
                  <a:gd name="T54" fmla="*/ 98 h 9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98">
                    <a:moveTo>
                      <a:pt x="78" y="0"/>
                    </a:moveTo>
                    <a:lnTo>
                      <a:pt x="79" y="5"/>
                    </a:lnTo>
                    <a:lnTo>
                      <a:pt x="75" y="15"/>
                    </a:lnTo>
                    <a:lnTo>
                      <a:pt x="67" y="29"/>
                    </a:lnTo>
                    <a:lnTo>
                      <a:pt x="55" y="46"/>
                    </a:lnTo>
                    <a:lnTo>
                      <a:pt x="43" y="63"/>
                    </a:lnTo>
                    <a:lnTo>
                      <a:pt x="27" y="78"/>
                    </a:lnTo>
                    <a:lnTo>
                      <a:pt x="14" y="90"/>
                    </a:lnTo>
                    <a:lnTo>
                      <a:pt x="0" y="98"/>
                    </a:lnTo>
                    <a:lnTo>
                      <a:pt x="6" y="90"/>
                    </a:lnTo>
                    <a:lnTo>
                      <a:pt x="15" y="76"/>
                    </a:lnTo>
                    <a:lnTo>
                      <a:pt x="26" y="61"/>
                    </a:lnTo>
                    <a:lnTo>
                      <a:pt x="40" y="43"/>
                    </a:lnTo>
                    <a:lnTo>
                      <a:pt x="52" y="26"/>
                    </a:lnTo>
                    <a:lnTo>
                      <a:pt x="63" y="11"/>
                    </a:lnTo>
                    <a:lnTo>
                      <a:pt x="72" y="2"/>
                    </a:lnTo>
                    <a:lnTo>
                      <a:pt x="7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19" name="Freeform 71"/>
              <p:cNvSpPr>
                <a:spLocks/>
              </p:cNvSpPr>
              <p:nvPr/>
            </p:nvSpPr>
            <p:spPr bwMode="auto">
              <a:xfrm>
                <a:off x="1056" y="524"/>
                <a:ext cx="36" cy="53"/>
              </a:xfrm>
              <a:custGeom>
                <a:avLst/>
                <a:gdLst>
                  <a:gd name="T0" fmla="*/ 1 w 72"/>
                  <a:gd name="T1" fmla="*/ 0 h 107"/>
                  <a:gd name="T2" fmla="*/ 1 w 72"/>
                  <a:gd name="T3" fmla="*/ 0 h 107"/>
                  <a:gd name="T4" fmla="*/ 1 w 72"/>
                  <a:gd name="T5" fmla="*/ 0 h 107"/>
                  <a:gd name="T6" fmla="*/ 1 w 72"/>
                  <a:gd name="T7" fmla="*/ 0 h 107"/>
                  <a:gd name="T8" fmla="*/ 1 w 72"/>
                  <a:gd name="T9" fmla="*/ 0 h 107"/>
                  <a:gd name="T10" fmla="*/ 1 w 72"/>
                  <a:gd name="T11" fmla="*/ 0 h 107"/>
                  <a:gd name="T12" fmla="*/ 1 w 72"/>
                  <a:gd name="T13" fmla="*/ 0 h 107"/>
                  <a:gd name="T14" fmla="*/ 1 w 72"/>
                  <a:gd name="T15" fmla="*/ 0 h 107"/>
                  <a:gd name="T16" fmla="*/ 0 w 72"/>
                  <a:gd name="T17" fmla="*/ 0 h 107"/>
                  <a:gd name="T18" fmla="*/ 1 w 72"/>
                  <a:gd name="T19" fmla="*/ 0 h 107"/>
                  <a:gd name="T20" fmla="*/ 1 w 72"/>
                  <a:gd name="T21" fmla="*/ 0 h 107"/>
                  <a:gd name="T22" fmla="*/ 1 w 72"/>
                  <a:gd name="T23" fmla="*/ 0 h 107"/>
                  <a:gd name="T24" fmla="*/ 1 w 72"/>
                  <a:gd name="T25" fmla="*/ 0 h 107"/>
                  <a:gd name="T26" fmla="*/ 1 w 72"/>
                  <a:gd name="T27" fmla="*/ 0 h 107"/>
                  <a:gd name="T28" fmla="*/ 1 w 72"/>
                  <a:gd name="T29" fmla="*/ 0 h 107"/>
                  <a:gd name="T30" fmla="*/ 1 w 72"/>
                  <a:gd name="T31" fmla="*/ 0 h 107"/>
                  <a:gd name="T32" fmla="*/ 1 w 72"/>
                  <a:gd name="T33" fmla="*/ 0 h 1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107"/>
                  <a:gd name="T53" fmla="*/ 72 w 72"/>
                  <a:gd name="T54" fmla="*/ 107 h 1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107">
                    <a:moveTo>
                      <a:pt x="70" y="0"/>
                    </a:moveTo>
                    <a:lnTo>
                      <a:pt x="72" y="6"/>
                    </a:lnTo>
                    <a:lnTo>
                      <a:pt x="69" y="18"/>
                    </a:lnTo>
                    <a:lnTo>
                      <a:pt x="61" y="33"/>
                    </a:lnTo>
                    <a:lnTo>
                      <a:pt x="50" y="52"/>
                    </a:lnTo>
                    <a:lnTo>
                      <a:pt x="38" y="70"/>
                    </a:lnTo>
                    <a:lnTo>
                      <a:pt x="26" y="87"/>
                    </a:lnTo>
                    <a:lnTo>
                      <a:pt x="12" y="99"/>
                    </a:lnTo>
                    <a:lnTo>
                      <a:pt x="0" y="107"/>
                    </a:lnTo>
                    <a:lnTo>
                      <a:pt x="4" y="99"/>
                    </a:lnTo>
                    <a:lnTo>
                      <a:pt x="12" y="84"/>
                    </a:lnTo>
                    <a:lnTo>
                      <a:pt x="23" y="67"/>
                    </a:lnTo>
                    <a:lnTo>
                      <a:pt x="33" y="47"/>
                    </a:lnTo>
                    <a:lnTo>
                      <a:pt x="46" y="29"/>
                    </a:lnTo>
                    <a:lnTo>
                      <a:pt x="56" y="14"/>
                    </a:lnTo>
                    <a:lnTo>
                      <a:pt x="64" y="3"/>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0" name="Freeform 72"/>
              <p:cNvSpPr>
                <a:spLocks/>
              </p:cNvSpPr>
              <p:nvPr/>
            </p:nvSpPr>
            <p:spPr bwMode="auto">
              <a:xfrm>
                <a:off x="1044" y="524"/>
                <a:ext cx="31" cy="48"/>
              </a:xfrm>
              <a:custGeom>
                <a:avLst/>
                <a:gdLst>
                  <a:gd name="T0" fmla="*/ 1 w 62"/>
                  <a:gd name="T1" fmla="*/ 0 h 96"/>
                  <a:gd name="T2" fmla="*/ 1 w 62"/>
                  <a:gd name="T3" fmla="*/ 1 h 96"/>
                  <a:gd name="T4" fmla="*/ 1 w 62"/>
                  <a:gd name="T5" fmla="*/ 1 h 96"/>
                  <a:gd name="T6" fmla="*/ 1 w 62"/>
                  <a:gd name="T7" fmla="*/ 1 h 96"/>
                  <a:gd name="T8" fmla="*/ 1 w 62"/>
                  <a:gd name="T9" fmla="*/ 1 h 96"/>
                  <a:gd name="T10" fmla="*/ 1 w 62"/>
                  <a:gd name="T11" fmla="*/ 1 h 96"/>
                  <a:gd name="T12" fmla="*/ 1 w 62"/>
                  <a:gd name="T13" fmla="*/ 1 h 96"/>
                  <a:gd name="T14" fmla="*/ 1 w 62"/>
                  <a:gd name="T15" fmla="*/ 1 h 96"/>
                  <a:gd name="T16" fmla="*/ 0 w 62"/>
                  <a:gd name="T17" fmla="*/ 1 h 96"/>
                  <a:gd name="T18" fmla="*/ 1 w 62"/>
                  <a:gd name="T19" fmla="*/ 1 h 96"/>
                  <a:gd name="T20" fmla="*/ 1 w 62"/>
                  <a:gd name="T21" fmla="*/ 1 h 96"/>
                  <a:gd name="T22" fmla="*/ 1 w 62"/>
                  <a:gd name="T23" fmla="*/ 1 h 96"/>
                  <a:gd name="T24" fmla="*/ 1 w 62"/>
                  <a:gd name="T25" fmla="*/ 1 h 96"/>
                  <a:gd name="T26" fmla="*/ 1 w 62"/>
                  <a:gd name="T27" fmla="*/ 1 h 96"/>
                  <a:gd name="T28" fmla="*/ 1 w 62"/>
                  <a:gd name="T29" fmla="*/ 1 h 96"/>
                  <a:gd name="T30" fmla="*/ 1 w 62"/>
                  <a:gd name="T31" fmla="*/ 1 h 96"/>
                  <a:gd name="T32" fmla="*/ 1 w 62"/>
                  <a:gd name="T33" fmla="*/ 0 h 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96"/>
                  <a:gd name="T53" fmla="*/ 62 w 62"/>
                  <a:gd name="T54" fmla="*/ 96 h 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96">
                    <a:moveTo>
                      <a:pt x="62" y="0"/>
                    </a:moveTo>
                    <a:lnTo>
                      <a:pt x="62" y="4"/>
                    </a:lnTo>
                    <a:lnTo>
                      <a:pt x="58" y="15"/>
                    </a:lnTo>
                    <a:lnTo>
                      <a:pt x="51" y="29"/>
                    </a:lnTo>
                    <a:lnTo>
                      <a:pt x="43" y="46"/>
                    </a:lnTo>
                    <a:lnTo>
                      <a:pt x="33" y="64"/>
                    </a:lnTo>
                    <a:lnTo>
                      <a:pt x="20" y="79"/>
                    </a:lnTo>
                    <a:lnTo>
                      <a:pt x="10" y="90"/>
                    </a:lnTo>
                    <a:lnTo>
                      <a:pt x="0" y="96"/>
                    </a:lnTo>
                    <a:lnTo>
                      <a:pt x="5" y="87"/>
                    </a:lnTo>
                    <a:lnTo>
                      <a:pt x="13" y="73"/>
                    </a:lnTo>
                    <a:lnTo>
                      <a:pt x="20" y="56"/>
                    </a:lnTo>
                    <a:lnTo>
                      <a:pt x="29" y="38"/>
                    </a:lnTo>
                    <a:lnTo>
                      <a:pt x="39" y="23"/>
                    </a:lnTo>
                    <a:lnTo>
                      <a:pt x="48" y="9"/>
                    </a:lnTo>
                    <a:lnTo>
                      <a:pt x="55" y="1"/>
                    </a:lnTo>
                    <a:lnTo>
                      <a:pt x="6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1" name="Freeform 73"/>
              <p:cNvSpPr>
                <a:spLocks/>
              </p:cNvSpPr>
              <p:nvPr/>
            </p:nvSpPr>
            <p:spPr bwMode="auto">
              <a:xfrm>
                <a:off x="1020" y="526"/>
                <a:ext cx="26" cy="41"/>
              </a:xfrm>
              <a:custGeom>
                <a:avLst/>
                <a:gdLst>
                  <a:gd name="T0" fmla="*/ 1 w 52"/>
                  <a:gd name="T1" fmla="*/ 0 h 81"/>
                  <a:gd name="T2" fmla="*/ 1 w 52"/>
                  <a:gd name="T3" fmla="*/ 1 h 81"/>
                  <a:gd name="T4" fmla="*/ 1 w 52"/>
                  <a:gd name="T5" fmla="*/ 1 h 81"/>
                  <a:gd name="T6" fmla="*/ 1 w 52"/>
                  <a:gd name="T7" fmla="*/ 1 h 81"/>
                  <a:gd name="T8" fmla="*/ 1 w 52"/>
                  <a:gd name="T9" fmla="*/ 1 h 81"/>
                  <a:gd name="T10" fmla="*/ 1 w 52"/>
                  <a:gd name="T11" fmla="*/ 1 h 81"/>
                  <a:gd name="T12" fmla="*/ 1 w 52"/>
                  <a:gd name="T13" fmla="*/ 1 h 81"/>
                  <a:gd name="T14" fmla="*/ 1 w 52"/>
                  <a:gd name="T15" fmla="*/ 1 h 81"/>
                  <a:gd name="T16" fmla="*/ 0 w 52"/>
                  <a:gd name="T17" fmla="*/ 1 h 81"/>
                  <a:gd name="T18" fmla="*/ 1 w 52"/>
                  <a:gd name="T19" fmla="*/ 1 h 81"/>
                  <a:gd name="T20" fmla="*/ 1 w 52"/>
                  <a:gd name="T21" fmla="*/ 1 h 81"/>
                  <a:gd name="T22" fmla="*/ 1 w 52"/>
                  <a:gd name="T23" fmla="*/ 1 h 81"/>
                  <a:gd name="T24" fmla="*/ 1 w 52"/>
                  <a:gd name="T25" fmla="*/ 1 h 81"/>
                  <a:gd name="T26" fmla="*/ 1 w 52"/>
                  <a:gd name="T27" fmla="*/ 1 h 81"/>
                  <a:gd name="T28" fmla="*/ 1 w 52"/>
                  <a:gd name="T29" fmla="*/ 1 h 81"/>
                  <a:gd name="T30" fmla="*/ 1 w 52"/>
                  <a:gd name="T31" fmla="*/ 1 h 81"/>
                  <a:gd name="T32" fmla="*/ 1 w 52"/>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81"/>
                  <a:gd name="T53" fmla="*/ 52 w 52"/>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81">
                    <a:moveTo>
                      <a:pt x="50" y="0"/>
                    </a:moveTo>
                    <a:lnTo>
                      <a:pt x="52" y="5"/>
                    </a:lnTo>
                    <a:lnTo>
                      <a:pt x="50" y="14"/>
                    </a:lnTo>
                    <a:lnTo>
                      <a:pt x="47" y="26"/>
                    </a:lnTo>
                    <a:lnTo>
                      <a:pt x="41" y="39"/>
                    </a:lnTo>
                    <a:lnTo>
                      <a:pt x="33" y="52"/>
                    </a:lnTo>
                    <a:lnTo>
                      <a:pt x="23" y="65"/>
                    </a:lnTo>
                    <a:lnTo>
                      <a:pt x="12" y="75"/>
                    </a:lnTo>
                    <a:lnTo>
                      <a:pt x="0" y="81"/>
                    </a:lnTo>
                    <a:lnTo>
                      <a:pt x="6" y="74"/>
                    </a:lnTo>
                    <a:lnTo>
                      <a:pt x="12" y="62"/>
                    </a:lnTo>
                    <a:lnTo>
                      <a:pt x="19" y="48"/>
                    </a:lnTo>
                    <a:lnTo>
                      <a:pt x="27" y="34"/>
                    </a:lnTo>
                    <a:lnTo>
                      <a:pt x="33" y="20"/>
                    </a:lnTo>
                    <a:lnTo>
                      <a:pt x="41" y="10"/>
                    </a:lnTo>
                    <a:lnTo>
                      <a:pt x="45" y="2"/>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2" name="Freeform 74"/>
              <p:cNvSpPr>
                <a:spLocks/>
              </p:cNvSpPr>
              <p:nvPr/>
            </p:nvSpPr>
            <p:spPr bwMode="auto">
              <a:xfrm>
                <a:off x="998" y="522"/>
                <a:ext cx="7" cy="23"/>
              </a:xfrm>
              <a:custGeom>
                <a:avLst/>
                <a:gdLst>
                  <a:gd name="T0" fmla="*/ 1 w 14"/>
                  <a:gd name="T1" fmla="*/ 0 h 48"/>
                  <a:gd name="T2" fmla="*/ 1 w 14"/>
                  <a:gd name="T3" fmla="*/ 0 h 48"/>
                  <a:gd name="T4" fmla="*/ 1 w 14"/>
                  <a:gd name="T5" fmla="*/ 0 h 48"/>
                  <a:gd name="T6" fmla="*/ 1 w 14"/>
                  <a:gd name="T7" fmla="*/ 0 h 48"/>
                  <a:gd name="T8" fmla="*/ 0 w 14"/>
                  <a:gd name="T9" fmla="*/ 0 h 48"/>
                  <a:gd name="T10" fmla="*/ 1 w 14"/>
                  <a:gd name="T11" fmla="*/ 0 h 48"/>
                  <a:gd name="T12" fmla="*/ 1 w 14"/>
                  <a:gd name="T13" fmla="*/ 0 h 48"/>
                  <a:gd name="T14" fmla="*/ 1 w 14"/>
                  <a:gd name="T15" fmla="*/ 0 h 48"/>
                  <a:gd name="T16" fmla="*/ 1 w 14"/>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48"/>
                  <a:gd name="T29" fmla="*/ 14 w 14"/>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48">
                    <a:moveTo>
                      <a:pt x="8" y="0"/>
                    </a:moveTo>
                    <a:lnTo>
                      <a:pt x="12" y="8"/>
                    </a:lnTo>
                    <a:lnTo>
                      <a:pt x="14" y="23"/>
                    </a:lnTo>
                    <a:lnTo>
                      <a:pt x="9" y="38"/>
                    </a:lnTo>
                    <a:lnTo>
                      <a:pt x="0" y="48"/>
                    </a:lnTo>
                    <a:lnTo>
                      <a:pt x="4" y="34"/>
                    </a:lnTo>
                    <a:lnTo>
                      <a:pt x="4" y="17"/>
                    </a:lnTo>
                    <a:lnTo>
                      <a:pt x="3" y="3"/>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3" name="Freeform 75"/>
              <p:cNvSpPr>
                <a:spLocks/>
              </p:cNvSpPr>
              <p:nvPr/>
            </p:nvSpPr>
            <p:spPr bwMode="auto">
              <a:xfrm>
                <a:off x="1101" y="533"/>
                <a:ext cx="35" cy="45"/>
              </a:xfrm>
              <a:custGeom>
                <a:avLst/>
                <a:gdLst>
                  <a:gd name="T0" fmla="*/ 0 w 71"/>
                  <a:gd name="T1" fmla="*/ 0 h 90"/>
                  <a:gd name="T2" fmla="*/ 0 w 71"/>
                  <a:gd name="T3" fmla="*/ 1 h 90"/>
                  <a:gd name="T4" fmla="*/ 0 w 71"/>
                  <a:gd name="T5" fmla="*/ 1 h 90"/>
                  <a:gd name="T6" fmla="*/ 0 w 71"/>
                  <a:gd name="T7" fmla="*/ 1 h 90"/>
                  <a:gd name="T8" fmla="*/ 0 w 71"/>
                  <a:gd name="T9" fmla="*/ 1 h 90"/>
                  <a:gd name="T10" fmla="*/ 0 w 71"/>
                  <a:gd name="T11" fmla="*/ 1 h 90"/>
                  <a:gd name="T12" fmla="*/ 0 w 71"/>
                  <a:gd name="T13" fmla="*/ 1 h 90"/>
                  <a:gd name="T14" fmla="*/ 0 w 71"/>
                  <a:gd name="T15" fmla="*/ 1 h 90"/>
                  <a:gd name="T16" fmla="*/ 0 w 71"/>
                  <a:gd name="T17" fmla="*/ 1 h 90"/>
                  <a:gd name="T18" fmla="*/ 0 w 71"/>
                  <a:gd name="T19" fmla="*/ 1 h 90"/>
                  <a:gd name="T20" fmla="*/ 0 w 71"/>
                  <a:gd name="T21" fmla="*/ 1 h 90"/>
                  <a:gd name="T22" fmla="*/ 0 w 71"/>
                  <a:gd name="T23" fmla="*/ 1 h 90"/>
                  <a:gd name="T24" fmla="*/ 0 w 71"/>
                  <a:gd name="T25" fmla="*/ 1 h 90"/>
                  <a:gd name="T26" fmla="*/ 0 w 71"/>
                  <a:gd name="T27" fmla="*/ 1 h 90"/>
                  <a:gd name="T28" fmla="*/ 0 w 71"/>
                  <a:gd name="T29" fmla="*/ 1 h 90"/>
                  <a:gd name="T30" fmla="*/ 0 w 71"/>
                  <a:gd name="T31" fmla="*/ 1 h 90"/>
                  <a:gd name="T32" fmla="*/ 0 w 71"/>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90"/>
                  <a:gd name="T53" fmla="*/ 71 w 71"/>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90">
                    <a:moveTo>
                      <a:pt x="69" y="0"/>
                    </a:moveTo>
                    <a:lnTo>
                      <a:pt x="71" y="5"/>
                    </a:lnTo>
                    <a:lnTo>
                      <a:pt x="68" y="15"/>
                    </a:lnTo>
                    <a:lnTo>
                      <a:pt x="62" y="28"/>
                    </a:lnTo>
                    <a:lnTo>
                      <a:pt x="52" y="43"/>
                    </a:lnTo>
                    <a:lnTo>
                      <a:pt x="40" y="57"/>
                    </a:lnTo>
                    <a:lnTo>
                      <a:pt x="28" y="72"/>
                    </a:lnTo>
                    <a:lnTo>
                      <a:pt x="14" y="83"/>
                    </a:lnTo>
                    <a:lnTo>
                      <a:pt x="0" y="90"/>
                    </a:lnTo>
                    <a:lnTo>
                      <a:pt x="7" y="83"/>
                    </a:lnTo>
                    <a:lnTo>
                      <a:pt x="14" y="70"/>
                    </a:lnTo>
                    <a:lnTo>
                      <a:pt x="23" y="55"/>
                    </a:lnTo>
                    <a:lnTo>
                      <a:pt x="36" y="40"/>
                    </a:lnTo>
                    <a:lnTo>
                      <a:pt x="46" y="25"/>
                    </a:lnTo>
                    <a:lnTo>
                      <a:pt x="55" y="11"/>
                    </a:lnTo>
                    <a:lnTo>
                      <a:pt x="63"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4" name="Freeform 76"/>
              <p:cNvSpPr>
                <a:spLocks/>
              </p:cNvSpPr>
              <p:nvPr/>
            </p:nvSpPr>
            <p:spPr bwMode="auto">
              <a:xfrm>
                <a:off x="1072" y="527"/>
                <a:ext cx="35" cy="52"/>
              </a:xfrm>
              <a:custGeom>
                <a:avLst/>
                <a:gdLst>
                  <a:gd name="T0" fmla="*/ 1 w 69"/>
                  <a:gd name="T1" fmla="*/ 0 h 104"/>
                  <a:gd name="T2" fmla="*/ 1 w 69"/>
                  <a:gd name="T3" fmla="*/ 1 h 104"/>
                  <a:gd name="T4" fmla="*/ 1 w 69"/>
                  <a:gd name="T5" fmla="*/ 1 h 104"/>
                  <a:gd name="T6" fmla="*/ 1 w 69"/>
                  <a:gd name="T7" fmla="*/ 1 h 104"/>
                  <a:gd name="T8" fmla="*/ 1 w 69"/>
                  <a:gd name="T9" fmla="*/ 1 h 104"/>
                  <a:gd name="T10" fmla="*/ 1 w 69"/>
                  <a:gd name="T11" fmla="*/ 1 h 104"/>
                  <a:gd name="T12" fmla="*/ 1 w 69"/>
                  <a:gd name="T13" fmla="*/ 1 h 104"/>
                  <a:gd name="T14" fmla="*/ 1 w 69"/>
                  <a:gd name="T15" fmla="*/ 1 h 104"/>
                  <a:gd name="T16" fmla="*/ 0 w 69"/>
                  <a:gd name="T17" fmla="*/ 1 h 104"/>
                  <a:gd name="T18" fmla="*/ 1 w 69"/>
                  <a:gd name="T19" fmla="*/ 1 h 104"/>
                  <a:gd name="T20" fmla="*/ 1 w 69"/>
                  <a:gd name="T21" fmla="*/ 1 h 104"/>
                  <a:gd name="T22" fmla="*/ 1 w 69"/>
                  <a:gd name="T23" fmla="*/ 1 h 104"/>
                  <a:gd name="T24" fmla="*/ 1 w 69"/>
                  <a:gd name="T25" fmla="*/ 1 h 104"/>
                  <a:gd name="T26" fmla="*/ 1 w 69"/>
                  <a:gd name="T27" fmla="*/ 1 h 104"/>
                  <a:gd name="T28" fmla="*/ 1 w 69"/>
                  <a:gd name="T29" fmla="*/ 1 h 104"/>
                  <a:gd name="T30" fmla="*/ 1 w 69"/>
                  <a:gd name="T31" fmla="*/ 1 h 104"/>
                  <a:gd name="T32" fmla="*/ 1 w 69"/>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04"/>
                  <a:gd name="T53" fmla="*/ 69 w 69"/>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04">
                    <a:moveTo>
                      <a:pt x="67" y="0"/>
                    </a:moveTo>
                    <a:lnTo>
                      <a:pt x="69" y="6"/>
                    </a:lnTo>
                    <a:lnTo>
                      <a:pt x="66" y="18"/>
                    </a:lnTo>
                    <a:lnTo>
                      <a:pt x="59" y="34"/>
                    </a:lnTo>
                    <a:lnTo>
                      <a:pt x="50" y="52"/>
                    </a:lnTo>
                    <a:lnTo>
                      <a:pt x="38" y="69"/>
                    </a:lnTo>
                    <a:lnTo>
                      <a:pt x="24" y="85"/>
                    </a:lnTo>
                    <a:lnTo>
                      <a:pt x="12" y="98"/>
                    </a:lnTo>
                    <a:lnTo>
                      <a:pt x="0" y="104"/>
                    </a:lnTo>
                    <a:lnTo>
                      <a:pt x="5" y="96"/>
                    </a:lnTo>
                    <a:lnTo>
                      <a:pt x="12" y="82"/>
                    </a:lnTo>
                    <a:lnTo>
                      <a:pt x="21" y="64"/>
                    </a:lnTo>
                    <a:lnTo>
                      <a:pt x="34" y="46"/>
                    </a:lnTo>
                    <a:lnTo>
                      <a:pt x="44" y="27"/>
                    </a:lnTo>
                    <a:lnTo>
                      <a:pt x="55" y="12"/>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5" name="Freeform 77"/>
              <p:cNvSpPr>
                <a:spLocks/>
              </p:cNvSpPr>
              <p:nvPr/>
            </p:nvSpPr>
            <p:spPr bwMode="auto">
              <a:xfrm>
                <a:off x="1032" y="523"/>
                <a:ext cx="25" cy="50"/>
              </a:xfrm>
              <a:custGeom>
                <a:avLst/>
                <a:gdLst>
                  <a:gd name="T0" fmla="*/ 1 w 50"/>
                  <a:gd name="T1" fmla="*/ 0 h 100"/>
                  <a:gd name="T2" fmla="*/ 1 w 50"/>
                  <a:gd name="T3" fmla="*/ 1 h 100"/>
                  <a:gd name="T4" fmla="*/ 1 w 50"/>
                  <a:gd name="T5" fmla="*/ 1 h 100"/>
                  <a:gd name="T6" fmla="*/ 1 w 50"/>
                  <a:gd name="T7" fmla="*/ 1 h 100"/>
                  <a:gd name="T8" fmla="*/ 1 w 50"/>
                  <a:gd name="T9" fmla="*/ 1 h 100"/>
                  <a:gd name="T10" fmla="*/ 1 w 50"/>
                  <a:gd name="T11" fmla="*/ 1 h 100"/>
                  <a:gd name="T12" fmla="*/ 1 w 50"/>
                  <a:gd name="T13" fmla="*/ 1 h 100"/>
                  <a:gd name="T14" fmla="*/ 1 w 50"/>
                  <a:gd name="T15" fmla="*/ 1 h 100"/>
                  <a:gd name="T16" fmla="*/ 0 w 50"/>
                  <a:gd name="T17" fmla="*/ 1 h 100"/>
                  <a:gd name="T18" fmla="*/ 1 w 50"/>
                  <a:gd name="T19" fmla="*/ 1 h 100"/>
                  <a:gd name="T20" fmla="*/ 1 w 50"/>
                  <a:gd name="T21" fmla="*/ 1 h 100"/>
                  <a:gd name="T22" fmla="*/ 1 w 50"/>
                  <a:gd name="T23" fmla="*/ 1 h 100"/>
                  <a:gd name="T24" fmla="*/ 1 w 50"/>
                  <a:gd name="T25" fmla="*/ 1 h 100"/>
                  <a:gd name="T26" fmla="*/ 1 w 50"/>
                  <a:gd name="T27" fmla="*/ 1 h 100"/>
                  <a:gd name="T28" fmla="*/ 1 w 50"/>
                  <a:gd name="T29" fmla="*/ 1 h 100"/>
                  <a:gd name="T30" fmla="*/ 1 w 50"/>
                  <a:gd name="T31" fmla="*/ 1 h 100"/>
                  <a:gd name="T32" fmla="*/ 1 w 50"/>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100"/>
                  <a:gd name="T53" fmla="*/ 50 w 50"/>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100">
                    <a:moveTo>
                      <a:pt x="49" y="0"/>
                    </a:moveTo>
                    <a:lnTo>
                      <a:pt x="50" y="5"/>
                    </a:lnTo>
                    <a:lnTo>
                      <a:pt x="49" y="16"/>
                    </a:lnTo>
                    <a:lnTo>
                      <a:pt x="46" y="31"/>
                    </a:lnTo>
                    <a:lnTo>
                      <a:pt x="40" y="46"/>
                    </a:lnTo>
                    <a:lnTo>
                      <a:pt x="32" y="63"/>
                    </a:lnTo>
                    <a:lnTo>
                      <a:pt x="23" y="78"/>
                    </a:lnTo>
                    <a:lnTo>
                      <a:pt x="12" y="92"/>
                    </a:lnTo>
                    <a:lnTo>
                      <a:pt x="0" y="100"/>
                    </a:lnTo>
                    <a:lnTo>
                      <a:pt x="5" y="90"/>
                    </a:lnTo>
                    <a:lnTo>
                      <a:pt x="11" y="75"/>
                    </a:lnTo>
                    <a:lnTo>
                      <a:pt x="17" y="58"/>
                    </a:lnTo>
                    <a:lnTo>
                      <a:pt x="24" y="42"/>
                    </a:lnTo>
                    <a:lnTo>
                      <a:pt x="32" y="25"/>
                    </a:lnTo>
                    <a:lnTo>
                      <a:pt x="38" y="11"/>
                    </a:lnTo>
                    <a:lnTo>
                      <a:pt x="44" y="2"/>
                    </a:lnTo>
                    <a:lnTo>
                      <a:pt x="4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6" name="Freeform 78"/>
              <p:cNvSpPr>
                <a:spLocks/>
              </p:cNvSpPr>
              <p:nvPr/>
            </p:nvSpPr>
            <p:spPr bwMode="auto">
              <a:xfrm>
                <a:off x="1011" y="525"/>
                <a:ext cx="26" cy="36"/>
              </a:xfrm>
              <a:custGeom>
                <a:avLst/>
                <a:gdLst>
                  <a:gd name="T0" fmla="*/ 0 w 54"/>
                  <a:gd name="T1" fmla="*/ 0 h 74"/>
                  <a:gd name="T2" fmla="*/ 0 w 54"/>
                  <a:gd name="T3" fmla="*/ 0 h 74"/>
                  <a:gd name="T4" fmla="*/ 0 w 54"/>
                  <a:gd name="T5" fmla="*/ 0 h 74"/>
                  <a:gd name="T6" fmla="*/ 0 w 54"/>
                  <a:gd name="T7" fmla="*/ 0 h 74"/>
                  <a:gd name="T8" fmla="*/ 0 w 54"/>
                  <a:gd name="T9" fmla="*/ 0 h 74"/>
                  <a:gd name="T10" fmla="*/ 0 w 54"/>
                  <a:gd name="T11" fmla="*/ 0 h 74"/>
                  <a:gd name="T12" fmla="*/ 0 w 54"/>
                  <a:gd name="T13" fmla="*/ 0 h 74"/>
                  <a:gd name="T14" fmla="*/ 0 w 54"/>
                  <a:gd name="T15" fmla="*/ 0 h 74"/>
                  <a:gd name="T16" fmla="*/ 0 w 54"/>
                  <a:gd name="T17" fmla="*/ 0 h 74"/>
                  <a:gd name="T18" fmla="*/ 0 w 54"/>
                  <a:gd name="T19" fmla="*/ 0 h 74"/>
                  <a:gd name="T20" fmla="*/ 0 w 54"/>
                  <a:gd name="T21" fmla="*/ 0 h 74"/>
                  <a:gd name="T22" fmla="*/ 0 w 54"/>
                  <a:gd name="T23" fmla="*/ 0 h 74"/>
                  <a:gd name="T24" fmla="*/ 0 w 54"/>
                  <a:gd name="T25" fmla="*/ 0 h 74"/>
                  <a:gd name="T26" fmla="*/ 0 w 54"/>
                  <a:gd name="T27" fmla="*/ 0 h 74"/>
                  <a:gd name="T28" fmla="*/ 0 w 54"/>
                  <a:gd name="T29" fmla="*/ 0 h 74"/>
                  <a:gd name="T30" fmla="*/ 0 w 54"/>
                  <a:gd name="T31" fmla="*/ 0 h 74"/>
                  <a:gd name="T32" fmla="*/ 0 w 54"/>
                  <a:gd name="T33" fmla="*/ 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74"/>
                  <a:gd name="T53" fmla="*/ 54 w 54"/>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74">
                    <a:moveTo>
                      <a:pt x="52" y="0"/>
                    </a:moveTo>
                    <a:lnTo>
                      <a:pt x="54" y="5"/>
                    </a:lnTo>
                    <a:lnTo>
                      <a:pt x="49" y="14"/>
                    </a:lnTo>
                    <a:lnTo>
                      <a:pt x="43" y="26"/>
                    </a:lnTo>
                    <a:lnTo>
                      <a:pt x="35" y="39"/>
                    </a:lnTo>
                    <a:lnTo>
                      <a:pt x="25" y="52"/>
                    </a:lnTo>
                    <a:lnTo>
                      <a:pt x="16" y="63"/>
                    </a:lnTo>
                    <a:lnTo>
                      <a:pt x="6" y="71"/>
                    </a:lnTo>
                    <a:lnTo>
                      <a:pt x="0" y="74"/>
                    </a:lnTo>
                    <a:lnTo>
                      <a:pt x="5" y="66"/>
                    </a:lnTo>
                    <a:lnTo>
                      <a:pt x="11" y="57"/>
                    </a:lnTo>
                    <a:lnTo>
                      <a:pt x="19" y="45"/>
                    </a:lnTo>
                    <a:lnTo>
                      <a:pt x="26" y="32"/>
                    </a:lnTo>
                    <a:lnTo>
                      <a:pt x="34" y="20"/>
                    </a:lnTo>
                    <a:lnTo>
                      <a:pt x="42" y="11"/>
                    </a:lnTo>
                    <a:lnTo>
                      <a:pt x="48" y="3"/>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7" name="Freeform 79"/>
              <p:cNvSpPr>
                <a:spLocks/>
              </p:cNvSpPr>
              <p:nvPr/>
            </p:nvSpPr>
            <p:spPr bwMode="auto">
              <a:xfrm>
                <a:off x="1006" y="530"/>
                <a:ext cx="10" cy="27"/>
              </a:xfrm>
              <a:custGeom>
                <a:avLst/>
                <a:gdLst>
                  <a:gd name="T0" fmla="*/ 1 w 20"/>
                  <a:gd name="T1" fmla="*/ 0 h 54"/>
                  <a:gd name="T2" fmla="*/ 1 w 20"/>
                  <a:gd name="T3" fmla="*/ 1 h 54"/>
                  <a:gd name="T4" fmla="*/ 1 w 20"/>
                  <a:gd name="T5" fmla="*/ 1 h 54"/>
                  <a:gd name="T6" fmla="*/ 1 w 20"/>
                  <a:gd name="T7" fmla="*/ 1 h 54"/>
                  <a:gd name="T8" fmla="*/ 0 w 20"/>
                  <a:gd name="T9" fmla="*/ 1 h 54"/>
                  <a:gd name="T10" fmla="*/ 1 w 20"/>
                  <a:gd name="T11" fmla="*/ 1 h 54"/>
                  <a:gd name="T12" fmla="*/ 1 w 20"/>
                  <a:gd name="T13" fmla="*/ 1 h 54"/>
                  <a:gd name="T14" fmla="*/ 1 w 20"/>
                  <a:gd name="T15" fmla="*/ 1 h 54"/>
                  <a:gd name="T16" fmla="*/ 1 w 20"/>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54"/>
                  <a:gd name="T29" fmla="*/ 20 w 20"/>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54">
                    <a:moveTo>
                      <a:pt x="17" y="0"/>
                    </a:moveTo>
                    <a:lnTo>
                      <a:pt x="20" y="9"/>
                    </a:lnTo>
                    <a:lnTo>
                      <a:pt x="17" y="28"/>
                    </a:lnTo>
                    <a:lnTo>
                      <a:pt x="11" y="44"/>
                    </a:lnTo>
                    <a:lnTo>
                      <a:pt x="0" y="54"/>
                    </a:lnTo>
                    <a:lnTo>
                      <a:pt x="6" y="40"/>
                    </a:lnTo>
                    <a:lnTo>
                      <a:pt x="9" y="20"/>
                    </a:lnTo>
                    <a:lnTo>
                      <a:pt x="11" y="5"/>
                    </a:lnTo>
                    <a:lnTo>
                      <a:pt x="1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8" name="Freeform 80"/>
              <p:cNvSpPr>
                <a:spLocks/>
              </p:cNvSpPr>
              <p:nvPr/>
            </p:nvSpPr>
            <p:spPr bwMode="auto">
              <a:xfrm>
                <a:off x="1147" y="548"/>
                <a:ext cx="21" cy="21"/>
              </a:xfrm>
              <a:custGeom>
                <a:avLst/>
                <a:gdLst>
                  <a:gd name="T0" fmla="*/ 0 w 43"/>
                  <a:gd name="T1" fmla="*/ 0 h 43"/>
                  <a:gd name="T2" fmla="*/ 0 w 43"/>
                  <a:gd name="T3" fmla="*/ 0 h 43"/>
                  <a:gd name="T4" fmla="*/ 0 w 43"/>
                  <a:gd name="T5" fmla="*/ 0 h 43"/>
                  <a:gd name="T6" fmla="*/ 0 w 43"/>
                  <a:gd name="T7" fmla="*/ 0 h 43"/>
                  <a:gd name="T8" fmla="*/ 0 w 43"/>
                  <a:gd name="T9" fmla="*/ 0 h 43"/>
                  <a:gd name="T10" fmla="*/ 0 w 43"/>
                  <a:gd name="T11" fmla="*/ 0 h 43"/>
                  <a:gd name="T12" fmla="*/ 0 w 43"/>
                  <a:gd name="T13" fmla="*/ 0 h 43"/>
                  <a:gd name="T14" fmla="*/ 0 w 43"/>
                  <a:gd name="T15" fmla="*/ 0 h 43"/>
                  <a:gd name="T16" fmla="*/ 0 w 43"/>
                  <a:gd name="T17" fmla="*/ 0 h 43"/>
                  <a:gd name="T18" fmla="*/ 0 w 43"/>
                  <a:gd name="T19" fmla="*/ 0 h 43"/>
                  <a:gd name="T20" fmla="*/ 0 w 43"/>
                  <a:gd name="T21" fmla="*/ 0 h 43"/>
                  <a:gd name="T22" fmla="*/ 0 w 43"/>
                  <a:gd name="T23" fmla="*/ 0 h 43"/>
                  <a:gd name="T24" fmla="*/ 0 w 43"/>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3"/>
                  <a:gd name="T41" fmla="*/ 43 w 43"/>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3">
                    <a:moveTo>
                      <a:pt x="0" y="43"/>
                    </a:moveTo>
                    <a:lnTo>
                      <a:pt x="8" y="32"/>
                    </a:lnTo>
                    <a:lnTo>
                      <a:pt x="18" y="15"/>
                    </a:lnTo>
                    <a:lnTo>
                      <a:pt x="31" y="2"/>
                    </a:lnTo>
                    <a:lnTo>
                      <a:pt x="41" y="0"/>
                    </a:lnTo>
                    <a:lnTo>
                      <a:pt x="43" y="5"/>
                    </a:lnTo>
                    <a:lnTo>
                      <a:pt x="41" y="11"/>
                    </a:lnTo>
                    <a:lnTo>
                      <a:pt x="35" y="17"/>
                    </a:lnTo>
                    <a:lnTo>
                      <a:pt x="28" y="23"/>
                    </a:lnTo>
                    <a:lnTo>
                      <a:pt x="20" y="29"/>
                    </a:lnTo>
                    <a:lnTo>
                      <a:pt x="12" y="34"/>
                    </a:lnTo>
                    <a:lnTo>
                      <a:pt x="5" y="40"/>
                    </a:lnTo>
                    <a:lnTo>
                      <a:pt x="0" y="4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29" name="Freeform 81"/>
              <p:cNvSpPr>
                <a:spLocks/>
              </p:cNvSpPr>
              <p:nvPr/>
            </p:nvSpPr>
            <p:spPr bwMode="auto">
              <a:xfrm>
                <a:off x="1151" y="562"/>
                <a:ext cx="28" cy="6"/>
              </a:xfrm>
              <a:custGeom>
                <a:avLst/>
                <a:gdLst>
                  <a:gd name="T0" fmla="*/ 0 w 55"/>
                  <a:gd name="T1" fmla="*/ 1 h 12"/>
                  <a:gd name="T2" fmla="*/ 1 w 55"/>
                  <a:gd name="T3" fmla="*/ 1 h 12"/>
                  <a:gd name="T4" fmla="*/ 1 w 55"/>
                  <a:gd name="T5" fmla="*/ 1 h 12"/>
                  <a:gd name="T6" fmla="*/ 1 w 55"/>
                  <a:gd name="T7" fmla="*/ 1 h 12"/>
                  <a:gd name="T8" fmla="*/ 1 w 55"/>
                  <a:gd name="T9" fmla="*/ 1 h 12"/>
                  <a:gd name="T10" fmla="*/ 1 w 55"/>
                  <a:gd name="T11" fmla="*/ 1 h 12"/>
                  <a:gd name="T12" fmla="*/ 1 w 55"/>
                  <a:gd name="T13" fmla="*/ 1 h 12"/>
                  <a:gd name="T14" fmla="*/ 1 w 55"/>
                  <a:gd name="T15" fmla="*/ 1 h 12"/>
                  <a:gd name="T16" fmla="*/ 1 w 55"/>
                  <a:gd name="T17" fmla="*/ 1 h 12"/>
                  <a:gd name="T18" fmla="*/ 1 w 55"/>
                  <a:gd name="T19" fmla="*/ 1 h 12"/>
                  <a:gd name="T20" fmla="*/ 1 w 55"/>
                  <a:gd name="T21" fmla="*/ 0 h 12"/>
                  <a:gd name="T22" fmla="*/ 1 w 55"/>
                  <a:gd name="T23" fmla="*/ 0 h 12"/>
                  <a:gd name="T24" fmla="*/ 1 w 55"/>
                  <a:gd name="T25" fmla="*/ 1 h 12"/>
                  <a:gd name="T26" fmla="*/ 1 w 55"/>
                  <a:gd name="T27" fmla="*/ 1 h 12"/>
                  <a:gd name="T28" fmla="*/ 1 w 55"/>
                  <a:gd name="T29" fmla="*/ 1 h 12"/>
                  <a:gd name="T30" fmla="*/ 1 w 55"/>
                  <a:gd name="T31" fmla="*/ 1 h 12"/>
                  <a:gd name="T32" fmla="*/ 0 w 55"/>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2"/>
                  <a:gd name="T53" fmla="*/ 55 w 55"/>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2">
                    <a:moveTo>
                      <a:pt x="0" y="11"/>
                    </a:moveTo>
                    <a:lnTo>
                      <a:pt x="3" y="11"/>
                    </a:lnTo>
                    <a:lnTo>
                      <a:pt x="11" y="11"/>
                    </a:lnTo>
                    <a:lnTo>
                      <a:pt x="20" y="11"/>
                    </a:lnTo>
                    <a:lnTo>
                      <a:pt x="29" y="12"/>
                    </a:lnTo>
                    <a:lnTo>
                      <a:pt x="38" y="12"/>
                    </a:lnTo>
                    <a:lnTo>
                      <a:pt x="48" y="11"/>
                    </a:lnTo>
                    <a:lnTo>
                      <a:pt x="54" y="8"/>
                    </a:lnTo>
                    <a:lnTo>
                      <a:pt x="55" y="5"/>
                    </a:lnTo>
                    <a:lnTo>
                      <a:pt x="54" y="2"/>
                    </a:lnTo>
                    <a:lnTo>
                      <a:pt x="48" y="0"/>
                    </a:lnTo>
                    <a:lnTo>
                      <a:pt x="40" y="0"/>
                    </a:lnTo>
                    <a:lnTo>
                      <a:pt x="32" y="2"/>
                    </a:lnTo>
                    <a:lnTo>
                      <a:pt x="22" y="5"/>
                    </a:lnTo>
                    <a:lnTo>
                      <a:pt x="14"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0" name="Freeform 82"/>
              <p:cNvSpPr>
                <a:spLocks/>
              </p:cNvSpPr>
              <p:nvPr/>
            </p:nvSpPr>
            <p:spPr bwMode="auto">
              <a:xfrm>
                <a:off x="1146" y="568"/>
                <a:ext cx="27" cy="21"/>
              </a:xfrm>
              <a:custGeom>
                <a:avLst/>
                <a:gdLst>
                  <a:gd name="T0" fmla="*/ 0 w 54"/>
                  <a:gd name="T1" fmla="*/ 0 h 42"/>
                  <a:gd name="T2" fmla="*/ 1 w 54"/>
                  <a:gd name="T3" fmla="*/ 1 h 42"/>
                  <a:gd name="T4" fmla="*/ 1 w 54"/>
                  <a:gd name="T5" fmla="*/ 1 h 42"/>
                  <a:gd name="T6" fmla="*/ 1 w 54"/>
                  <a:gd name="T7" fmla="*/ 1 h 42"/>
                  <a:gd name="T8" fmla="*/ 1 w 54"/>
                  <a:gd name="T9" fmla="*/ 1 h 42"/>
                  <a:gd name="T10" fmla="*/ 1 w 54"/>
                  <a:gd name="T11" fmla="*/ 1 h 42"/>
                  <a:gd name="T12" fmla="*/ 1 w 54"/>
                  <a:gd name="T13" fmla="*/ 1 h 42"/>
                  <a:gd name="T14" fmla="*/ 1 w 54"/>
                  <a:gd name="T15" fmla="*/ 1 h 42"/>
                  <a:gd name="T16" fmla="*/ 1 w 54"/>
                  <a:gd name="T17" fmla="*/ 1 h 42"/>
                  <a:gd name="T18" fmla="*/ 1 w 54"/>
                  <a:gd name="T19" fmla="*/ 1 h 42"/>
                  <a:gd name="T20" fmla="*/ 1 w 54"/>
                  <a:gd name="T21" fmla="*/ 1 h 42"/>
                  <a:gd name="T22" fmla="*/ 1 w 54"/>
                  <a:gd name="T23" fmla="*/ 1 h 42"/>
                  <a:gd name="T24" fmla="*/ 1 w 54"/>
                  <a:gd name="T25" fmla="*/ 1 h 42"/>
                  <a:gd name="T26" fmla="*/ 1 w 54"/>
                  <a:gd name="T27" fmla="*/ 1 h 42"/>
                  <a:gd name="T28" fmla="*/ 1 w 54"/>
                  <a:gd name="T29" fmla="*/ 1 h 42"/>
                  <a:gd name="T30" fmla="*/ 1 w 54"/>
                  <a:gd name="T31" fmla="*/ 1 h 42"/>
                  <a:gd name="T32" fmla="*/ 0 w 54"/>
                  <a:gd name="T33" fmla="*/ 0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2"/>
                  <a:gd name="T53" fmla="*/ 54 w 54"/>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2">
                    <a:moveTo>
                      <a:pt x="0" y="0"/>
                    </a:moveTo>
                    <a:lnTo>
                      <a:pt x="7" y="3"/>
                    </a:lnTo>
                    <a:lnTo>
                      <a:pt x="16" y="10"/>
                    </a:lnTo>
                    <a:lnTo>
                      <a:pt x="25" y="16"/>
                    </a:lnTo>
                    <a:lnTo>
                      <a:pt x="36" y="22"/>
                    </a:lnTo>
                    <a:lnTo>
                      <a:pt x="44" y="28"/>
                    </a:lnTo>
                    <a:lnTo>
                      <a:pt x="51" y="34"/>
                    </a:lnTo>
                    <a:lnTo>
                      <a:pt x="54" y="39"/>
                    </a:lnTo>
                    <a:lnTo>
                      <a:pt x="53" y="42"/>
                    </a:lnTo>
                    <a:lnTo>
                      <a:pt x="48" y="42"/>
                    </a:lnTo>
                    <a:lnTo>
                      <a:pt x="42" y="39"/>
                    </a:lnTo>
                    <a:lnTo>
                      <a:pt x="35" y="34"/>
                    </a:lnTo>
                    <a:lnTo>
                      <a:pt x="27" y="26"/>
                    </a:lnTo>
                    <a:lnTo>
                      <a:pt x="18" y="19"/>
                    </a:lnTo>
                    <a:lnTo>
                      <a:pt x="10" y="11"/>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1" name="Freeform 83"/>
              <p:cNvSpPr>
                <a:spLocks/>
              </p:cNvSpPr>
              <p:nvPr/>
            </p:nvSpPr>
            <p:spPr bwMode="auto">
              <a:xfrm>
                <a:off x="1008" y="560"/>
                <a:ext cx="6" cy="34"/>
              </a:xfrm>
              <a:custGeom>
                <a:avLst/>
                <a:gdLst>
                  <a:gd name="T0" fmla="*/ 0 w 14"/>
                  <a:gd name="T1" fmla="*/ 0 h 68"/>
                  <a:gd name="T2" fmla="*/ 0 w 14"/>
                  <a:gd name="T3" fmla="*/ 1 h 68"/>
                  <a:gd name="T4" fmla="*/ 0 w 14"/>
                  <a:gd name="T5" fmla="*/ 1 h 68"/>
                  <a:gd name="T6" fmla="*/ 0 w 14"/>
                  <a:gd name="T7" fmla="*/ 1 h 68"/>
                  <a:gd name="T8" fmla="*/ 0 w 14"/>
                  <a:gd name="T9" fmla="*/ 1 h 68"/>
                  <a:gd name="T10" fmla="*/ 0 w 14"/>
                  <a:gd name="T11" fmla="*/ 1 h 68"/>
                  <a:gd name="T12" fmla="*/ 0 w 14"/>
                  <a:gd name="T13" fmla="*/ 1 h 68"/>
                  <a:gd name="T14" fmla="*/ 0 w 14"/>
                  <a:gd name="T15" fmla="*/ 1 h 68"/>
                  <a:gd name="T16" fmla="*/ 0 w 14"/>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68"/>
                  <a:gd name="T29" fmla="*/ 14 w 14"/>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68">
                    <a:moveTo>
                      <a:pt x="8" y="0"/>
                    </a:moveTo>
                    <a:lnTo>
                      <a:pt x="11" y="18"/>
                    </a:lnTo>
                    <a:lnTo>
                      <a:pt x="14" y="39"/>
                    </a:lnTo>
                    <a:lnTo>
                      <a:pt x="14" y="59"/>
                    </a:lnTo>
                    <a:lnTo>
                      <a:pt x="6" y="68"/>
                    </a:lnTo>
                    <a:lnTo>
                      <a:pt x="0" y="61"/>
                    </a:lnTo>
                    <a:lnTo>
                      <a:pt x="2" y="41"/>
                    </a:lnTo>
                    <a:lnTo>
                      <a:pt x="5" y="18"/>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2" name="Freeform 84"/>
              <p:cNvSpPr>
                <a:spLocks/>
              </p:cNvSpPr>
              <p:nvPr/>
            </p:nvSpPr>
            <p:spPr bwMode="auto">
              <a:xfrm>
                <a:off x="992" y="554"/>
                <a:ext cx="13" cy="34"/>
              </a:xfrm>
              <a:custGeom>
                <a:avLst/>
                <a:gdLst>
                  <a:gd name="T0" fmla="*/ 1 w 26"/>
                  <a:gd name="T1" fmla="*/ 0 h 67"/>
                  <a:gd name="T2" fmla="*/ 1 w 26"/>
                  <a:gd name="T3" fmla="*/ 1 h 67"/>
                  <a:gd name="T4" fmla="*/ 1 w 26"/>
                  <a:gd name="T5" fmla="*/ 1 h 67"/>
                  <a:gd name="T6" fmla="*/ 1 w 26"/>
                  <a:gd name="T7" fmla="*/ 1 h 67"/>
                  <a:gd name="T8" fmla="*/ 1 w 26"/>
                  <a:gd name="T9" fmla="*/ 1 h 67"/>
                  <a:gd name="T10" fmla="*/ 0 w 26"/>
                  <a:gd name="T11" fmla="*/ 1 h 67"/>
                  <a:gd name="T12" fmla="*/ 1 w 26"/>
                  <a:gd name="T13" fmla="*/ 1 h 67"/>
                  <a:gd name="T14" fmla="*/ 1 w 26"/>
                  <a:gd name="T15" fmla="*/ 1 h 67"/>
                  <a:gd name="T16" fmla="*/ 1 w 26"/>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67"/>
                  <a:gd name="T29" fmla="*/ 26 w 26"/>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67">
                    <a:moveTo>
                      <a:pt x="26" y="0"/>
                    </a:moveTo>
                    <a:lnTo>
                      <a:pt x="24" y="15"/>
                    </a:lnTo>
                    <a:lnTo>
                      <a:pt x="20" y="38"/>
                    </a:lnTo>
                    <a:lnTo>
                      <a:pt x="13" y="58"/>
                    </a:lnTo>
                    <a:lnTo>
                      <a:pt x="3" y="67"/>
                    </a:lnTo>
                    <a:lnTo>
                      <a:pt x="0" y="58"/>
                    </a:lnTo>
                    <a:lnTo>
                      <a:pt x="7" y="38"/>
                    </a:lnTo>
                    <a:lnTo>
                      <a:pt x="18" y="15"/>
                    </a:lnTo>
                    <a:lnTo>
                      <a:pt x="2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3" name="Freeform 85"/>
              <p:cNvSpPr>
                <a:spLocks/>
              </p:cNvSpPr>
              <p:nvPr/>
            </p:nvSpPr>
            <p:spPr bwMode="auto">
              <a:xfrm>
                <a:off x="1021" y="561"/>
                <a:ext cx="7" cy="32"/>
              </a:xfrm>
              <a:custGeom>
                <a:avLst/>
                <a:gdLst>
                  <a:gd name="T0" fmla="*/ 1 w 13"/>
                  <a:gd name="T1" fmla="*/ 0 h 64"/>
                  <a:gd name="T2" fmla="*/ 1 w 13"/>
                  <a:gd name="T3" fmla="*/ 1 h 64"/>
                  <a:gd name="T4" fmla="*/ 1 w 13"/>
                  <a:gd name="T5" fmla="*/ 1 h 64"/>
                  <a:gd name="T6" fmla="*/ 1 w 13"/>
                  <a:gd name="T7" fmla="*/ 1 h 64"/>
                  <a:gd name="T8" fmla="*/ 1 w 13"/>
                  <a:gd name="T9" fmla="*/ 1 h 64"/>
                  <a:gd name="T10" fmla="*/ 0 w 13"/>
                  <a:gd name="T11" fmla="*/ 1 h 64"/>
                  <a:gd name="T12" fmla="*/ 0 w 13"/>
                  <a:gd name="T13" fmla="*/ 1 h 64"/>
                  <a:gd name="T14" fmla="*/ 1 w 13"/>
                  <a:gd name="T15" fmla="*/ 1 h 64"/>
                  <a:gd name="T16" fmla="*/ 1 w 13"/>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4"/>
                  <a:gd name="T29" fmla="*/ 13 w 13"/>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4">
                    <a:moveTo>
                      <a:pt x="3" y="0"/>
                    </a:moveTo>
                    <a:lnTo>
                      <a:pt x="9" y="9"/>
                    </a:lnTo>
                    <a:lnTo>
                      <a:pt x="13" y="29"/>
                    </a:lnTo>
                    <a:lnTo>
                      <a:pt x="13" y="50"/>
                    </a:lnTo>
                    <a:lnTo>
                      <a:pt x="6" y="64"/>
                    </a:lnTo>
                    <a:lnTo>
                      <a:pt x="0" y="59"/>
                    </a:lnTo>
                    <a:lnTo>
                      <a:pt x="0" y="41"/>
                    </a:lnTo>
                    <a:lnTo>
                      <a:pt x="3" y="18"/>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4" name="Freeform 86"/>
              <p:cNvSpPr>
                <a:spLocks/>
              </p:cNvSpPr>
              <p:nvPr/>
            </p:nvSpPr>
            <p:spPr bwMode="auto">
              <a:xfrm>
                <a:off x="1034" y="567"/>
                <a:ext cx="7" cy="34"/>
              </a:xfrm>
              <a:custGeom>
                <a:avLst/>
                <a:gdLst>
                  <a:gd name="T0" fmla="*/ 0 w 15"/>
                  <a:gd name="T1" fmla="*/ 0 h 69"/>
                  <a:gd name="T2" fmla="*/ 0 w 15"/>
                  <a:gd name="T3" fmla="*/ 0 h 69"/>
                  <a:gd name="T4" fmla="*/ 0 w 15"/>
                  <a:gd name="T5" fmla="*/ 0 h 69"/>
                  <a:gd name="T6" fmla="*/ 0 w 15"/>
                  <a:gd name="T7" fmla="*/ 0 h 69"/>
                  <a:gd name="T8" fmla="*/ 0 w 15"/>
                  <a:gd name="T9" fmla="*/ 0 h 69"/>
                  <a:gd name="T10" fmla="*/ 0 w 15"/>
                  <a:gd name="T11" fmla="*/ 0 h 69"/>
                  <a:gd name="T12" fmla="*/ 0 w 15"/>
                  <a:gd name="T13" fmla="*/ 0 h 69"/>
                  <a:gd name="T14" fmla="*/ 0 w 15"/>
                  <a:gd name="T15" fmla="*/ 0 h 69"/>
                  <a:gd name="T16" fmla="*/ 0 w 15"/>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69"/>
                  <a:gd name="T29" fmla="*/ 15 w 1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69">
                    <a:moveTo>
                      <a:pt x="0" y="0"/>
                    </a:moveTo>
                    <a:lnTo>
                      <a:pt x="6" y="14"/>
                    </a:lnTo>
                    <a:lnTo>
                      <a:pt x="12" y="36"/>
                    </a:lnTo>
                    <a:lnTo>
                      <a:pt x="15" y="57"/>
                    </a:lnTo>
                    <a:lnTo>
                      <a:pt x="11" y="69"/>
                    </a:lnTo>
                    <a:lnTo>
                      <a:pt x="6" y="65"/>
                    </a:lnTo>
                    <a:lnTo>
                      <a:pt x="3" y="46"/>
                    </a:lnTo>
                    <a:lnTo>
                      <a:pt x="3" y="2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5" name="Freeform 87"/>
              <p:cNvSpPr>
                <a:spLocks/>
              </p:cNvSpPr>
              <p:nvPr/>
            </p:nvSpPr>
            <p:spPr bwMode="auto">
              <a:xfrm>
                <a:off x="1046" y="572"/>
                <a:ext cx="9" cy="34"/>
              </a:xfrm>
              <a:custGeom>
                <a:avLst/>
                <a:gdLst>
                  <a:gd name="T0" fmla="*/ 0 w 18"/>
                  <a:gd name="T1" fmla="*/ 0 h 69"/>
                  <a:gd name="T2" fmla="*/ 1 w 18"/>
                  <a:gd name="T3" fmla="*/ 0 h 69"/>
                  <a:gd name="T4" fmla="*/ 1 w 18"/>
                  <a:gd name="T5" fmla="*/ 0 h 69"/>
                  <a:gd name="T6" fmla="*/ 1 w 18"/>
                  <a:gd name="T7" fmla="*/ 0 h 69"/>
                  <a:gd name="T8" fmla="*/ 1 w 18"/>
                  <a:gd name="T9" fmla="*/ 0 h 69"/>
                  <a:gd name="T10" fmla="*/ 1 w 18"/>
                  <a:gd name="T11" fmla="*/ 0 h 69"/>
                  <a:gd name="T12" fmla="*/ 1 w 18"/>
                  <a:gd name="T13" fmla="*/ 0 h 69"/>
                  <a:gd name="T14" fmla="*/ 1 w 18"/>
                  <a:gd name="T15" fmla="*/ 0 h 69"/>
                  <a:gd name="T16" fmla="*/ 0 w 18"/>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69"/>
                  <a:gd name="T29" fmla="*/ 18 w 18"/>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69">
                    <a:moveTo>
                      <a:pt x="0" y="0"/>
                    </a:moveTo>
                    <a:lnTo>
                      <a:pt x="6" y="15"/>
                    </a:lnTo>
                    <a:lnTo>
                      <a:pt x="15" y="38"/>
                    </a:lnTo>
                    <a:lnTo>
                      <a:pt x="18" y="60"/>
                    </a:lnTo>
                    <a:lnTo>
                      <a:pt x="15" y="69"/>
                    </a:lnTo>
                    <a:lnTo>
                      <a:pt x="7" y="61"/>
                    </a:lnTo>
                    <a:lnTo>
                      <a:pt x="4" y="41"/>
                    </a:lnTo>
                    <a:lnTo>
                      <a:pt x="3" y="2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6" name="Freeform 88"/>
              <p:cNvSpPr>
                <a:spLocks/>
              </p:cNvSpPr>
              <p:nvPr/>
            </p:nvSpPr>
            <p:spPr bwMode="auto">
              <a:xfrm>
                <a:off x="1058" y="574"/>
                <a:ext cx="11" cy="39"/>
              </a:xfrm>
              <a:custGeom>
                <a:avLst/>
                <a:gdLst>
                  <a:gd name="T0" fmla="*/ 0 w 23"/>
                  <a:gd name="T1" fmla="*/ 0 h 76"/>
                  <a:gd name="T2" fmla="*/ 0 w 23"/>
                  <a:gd name="T3" fmla="*/ 1 h 76"/>
                  <a:gd name="T4" fmla="*/ 0 w 23"/>
                  <a:gd name="T5" fmla="*/ 1 h 76"/>
                  <a:gd name="T6" fmla="*/ 0 w 23"/>
                  <a:gd name="T7" fmla="*/ 1 h 76"/>
                  <a:gd name="T8" fmla="*/ 0 w 23"/>
                  <a:gd name="T9" fmla="*/ 1 h 76"/>
                  <a:gd name="T10" fmla="*/ 0 w 23"/>
                  <a:gd name="T11" fmla="*/ 1 h 76"/>
                  <a:gd name="T12" fmla="*/ 0 w 23"/>
                  <a:gd name="T13" fmla="*/ 1 h 76"/>
                  <a:gd name="T14" fmla="*/ 0 w 23"/>
                  <a:gd name="T15" fmla="*/ 1 h 76"/>
                  <a:gd name="T16" fmla="*/ 0 w 23"/>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76"/>
                  <a:gd name="T29" fmla="*/ 23 w 23"/>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76">
                    <a:moveTo>
                      <a:pt x="0" y="0"/>
                    </a:moveTo>
                    <a:lnTo>
                      <a:pt x="11" y="20"/>
                    </a:lnTo>
                    <a:lnTo>
                      <a:pt x="20" y="44"/>
                    </a:lnTo>
                    <a:lnTo>
                      <a:pt x="23" y="65"/>
                    </a:lnTo>
                    <a:lnTo>
                      <a:pt x="17" y="76"/>
                    </a:lnTo>
                    <a:lnTo>
                      <a:pt x="8" y="67"/>
                    </a:lnTo>
                    <a:lnTo>
                      <a:pt x="5" y="44"/>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7" name="Freeform 89"/>
              <p:cNvSpPr>
                <a:spLocks/>
              </p:cNvSpPr>
              <p:nvPr/>
            </p:nvSpPr>
            <p:spPr bwMode="auto">
              <a:xfrm>
                <a:off x="1072" y="577"/>
                <a:ext cx="16" cy="40"/>
              </a:xfrm>
              <a:custGeom>
                <a:avLst/>
                <a:gdLst>
                  <a:gd name="T0" fmla="*/ 0 w 30"/>
                  <a:gd name="T1" fmla="*/ 0 h 81"/>
                  <a:gd name="T2" fmla="*/ 1 w 30"/>
                  <a:gd name="T3" fmla="*/ 0 h 81"/>
                  <a:gd name="T4" fmla="*/ 1 w 30"/>
                  <a:gd name="T5" fmla="*/ 0 h 81"/>
                  <a:gd name="T6" fmla="*/ 1 w 30"/>
                  <a:gd name="T7" fmla="*/ 0 h 81"/>
                  <a:gd name="T8" fmla="*/ 1 w 30"/>
                  <a:gd name="T9" fmla="*/ 0 h 81"/>
                  <a:gd name="T10" fmla="*/ 1 w 30"/>
                  <a:gd name="T11" fmla="*/ 0 h 81"/>
                  <a:gd name="T12" fmla="*/ 1 w 30"/>
                  <a:gd name="T13" fmla="*/ 0 h 81"/>
                  <a:gd name="T14" fmla="*/ 1 w 30"/>
                  <a:gd name="T15" fmla="*/ 0 h 81"/>
                  <a:gd name="T16" fmla="*/ 0 w 30"/>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81"/>
                  <a:gd name="T29" fmla="*/ 30 w 3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81">
                    <a:moveTo>
                      <a:pt x="0" y="0"/>
                    </a:moveTo>
                    <a:lnTo>
                      <a:pt x="9" y="19"/>
                    </a:lnTo>
                    <a:lnTo>
                      <a:pt x="23" y="48"/>
                    </a:lnTo>
                    <a:lnTo>
                      <a:pt x="30" y="72"/>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8" name="Freeform 90"/>
              <p:cNvSpPr>
                <a:spLocks/>
              </p:cNvSpPr>
              <p:nvPr/>
            </p:nvSpPr>
            <p:spPr bwMode="auto">
              <a:xfrm>
                <a:off x="1083" y="576"/>
                <a:ext cx="20" cy="44"/>
              </a:xfrm>
              <a:custGeom>
                <a:avLst/>
                <a:gdLst>
                  <a:gd name="T0" fmla="*/ 0 w 40"/>
                  <a:gd name="T1" fmla="*/ 0 h 88"/>
                  <a:gd name="T2" fmla="*/ 1 w 40"/>
                  <a:gd name="T3" fmla="*/ 1 h 88"/>
                  <a:gd name="T4" fmla="*/ 1 w 40"/>
                  <a:gd name="T5" fmla="*/ 1 h 88"/>
                  <a:gd name="T6" fmla="*/ 1 w 40"/>
                  <a:gd name="T7" fmla="*/ 1 h 88"/>
                  <a:gd name="T8" fmla="*/ 1 w 40"/>
                  <a:gd name="T9" fmla="*/ 1 h 88"/>
                  <a:gd name="T10" fmla="*/ 1 w 40"/>
                  <a:gd name="T11" fmla="*/ 1 h 88"/>
                  <a:gd name="T12" fmla="*/ 1 w 40"/>
                  <a:gd name="T13" fmla="*/ 1 h 88"/>
                  <a:gd name="T14" fmla="*/ 1 w 40"/>
                  <a:gd name="T15" fmla="*/ 1 h 88"/>
                  <a:gd name="T16" fmla="*/ 1 w 40"/>
                  <a:gd name="T17" fmla="*/ 1 h 88"/>
                  <a:gd name="T18" fmla="*/ 1 w 40"/>
                  <a:gd name="T19" fmla="*/ 1 h 88"/>
                  <a:gd name="T20" fmla="*/ 1 w 40"/>
                  <a:gd name="T21" fmla="*/ 1 h 88"/>
                  <a:gd name="T22" fmla="*/ 1 w 40"/>
                  <a:gd name="T23" fmla="*/ 1 h 88"/>
                  <a:gd name="T24" fmla="*/ 0 w 40"/>
                  <a:gd name="T25" fmla="*/ 0 h 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88"/>
                  <a:gd name="T41" fmla="*/ 40 w 40"/>
                  <a:gd name="T42" fmla="*/ 88 h 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88">
                    <a:moveTo>
                      <a:pt x="0" y="0"/>
                    </a:moveTo>
                    <a:lnTo>
                      <a:pt x="8" y="7"/>
                    </a:lnTo>
                    <a:lnTo>
                      <a:pt x="17" y="20"/>
                    </a:lnTo>
                    <a:lnTo>
                      <a:pt x="25" y="33"/>
                    </a:lnTo>
                    <a:lnTo>
                      <a:pt x="32" y="49"/>
                    </a:lnTo>
                    <a:lnTo>
                      <a:pt x="37" y="64"/>
                    </a:lnTo>
                    <a:lnTo>
                      <a:pt x="40" y="76"/>
                    </a:lnTo>
                    <a:lnTo>
                      <a:pt x="38" y="85"/>
                    </a:lnTo>
                    <a:lnTo>
                      <a:pt x="34" y="88"/>
                    </a:lnTo>
                    <a:lnTo>
                      <a:pt x="22" y="79"/>
                    </a:lnTo>
                    <a:lnTo>
                      <a:pt x="11" y="53"/>
                    </a:lnTo>
                    <a:lnTo>
                      <a:pt x="5" y="2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39" name="Freeform 91"/>
              <p:cNvSpPr>
                <a:spLocks/>
              </p:cNvSpPr>
              <p:nvPr/>
            </p:nvSpPr>
            <p:spPr bwMode="auto">
              <a:xfrm>
                <a:off x="1100" y="574"/>
                <a:ext cx="30" cy="41"/>
              </a:xfrm>
              <a:custGeom>
                <a:avLst/>
                <a:gdLst>
                  <a:gd name="T0" fmla="*/ 0 w 61"/>
                  <a:gd name="T1" fmla="*/ 0 h 81"/>
                  <a:gd name="T2" fmla="*/ 0 w 61"/>
                  <a:gd name="T3" fmla="*/ 1 h 81"/>
                  <a:gd name="T4" fmla="*/ 0 w 61"/>
                  <a:gd name="T5" fmla="*/ 1 h 81"/>
                  <a:gd name="T6" fmla="*/ 0 w 61"/>
                  <a:gd name="T7" fmla="*/ 1 h 81"/>
                  <a:gd name="T8" fmla="*/ 0 w 61"/>
                  <a:gd name="T9" fmla="*/ 1 h 81"/>
                  <a:gd name="T10" fmla="*/ 0 w 61"/>
                  <a:gd name="T11" fmla="*/ 1 h 81"/>
                  <a:gd name="T12" fmla="*/ 0 w 61"/>
                  <a:gd name="T13" fmla="*/ 1 h 81"/>
                  <a:gd name="T14" fmla="*/ 0 w 61"/>
                  <a:gd name="T15" fmla="*/ 1 h 81"/>
                  <a:gd name="T16" fmla="*/ 0 w 61"/>
                  <a:gd name="T17" fmla="*/ 1 h 81"/>
                  <a:gd name="T18" fmla="*/ 0 w 61"/>
                  <a:gd name="T19" fmla="*/ 1 h 81"/>
                  <a:gd name="T20" fmla="*/ 0 w 61"/>
                  <a:gd name="T21" fmla="*/ 1 h 81"/>
                  <a:gd name="T22" fmla="*/ 0 w 61"/>
                  <a:gd name="T23" fmla="*/ 1 h 81"/>
                  <a:gd name="T24" fmla="*/ 0 w 61"/>
                  <a:gd name="T25" fmla="*/ 1 h 81"/>
                  <a:gd name="T26" fmla="*/ 0 w 61"/>
                  <a:gd name="T27" fmla="*/ 1 h 81"/>
                  <a:gd name="T28" fmla="*/ 0 w 61"/>
                  <a:gd name="T29" fmla="*/ 1 h 81"/>
                  <a:gd name="T30" fmla="*/ 0 w 61"/>
                  <a:gd name="T31" fmla="*/ 1 h 81"/>
                  <a:gd name="T32" fmla="*/ 0 w 61"/>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1"/>
                  <a:gd name="T53" fmla="*/ 61 w 61"/>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1">
                    <a:moveTo>
                      <a:pt x="0" y="0"/>
                    </a:moveTo>
                    <a:lnTo>
                      <a:pt x="9" y="6"/>
                    </a:lnTo>
                    <a:lnTo>
                      <a:pt x="20" y="16"/>
                    </a:lnTo>
                    <a:lnTo>
                      <a:pt x="32" y="29"/>
                    </a:lnTo>
                    <a:lnTo>
                      <a:pt x="43" y="42"/>
                    </a:lnTo>
                    <a:lnTo>
                      <a:pt x="52" y="56"/>
                    </a:lnTo>
                    <a:lnTo>
                      <a:pt x="58" y="67"/>
                    </a:lnTo>
                    <a:lnTo>
                      <a:pt x="61" y="76"/>
                    </a:lnTo>
                    <a:lnTo>
                      <a:pt x="59" y="81"/>
                    </a:lnTo>
                    <a:lnTo>
                      <a:pt x="53" y="81"/>
                    </a:lnTo>
                    <a:lnTo>
                      <a:pt x="46" y="74"/>
                    </a:lnTo>
                    <a:lnTo>
                      <a:pt x="37" y="65"/>
                    </a:lnTo>
                    <a:lnTo>
                      <a:pt x="27" y="53"/>
                    </a:lnTo>
                    <a:lnTo>
                      <a:pt x="18" y="39"/>
                    </a:lnTo>
                    <a:lnTo>
                      <a:pt x="11" y="26"/>
                    </a:lnTo>
                    <a:lnTo>
                      <a:pt x="3"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0" name="Freeform 92"/>
              <p:cNvSpPr>
                <a:spLocks/>
              </p:cNvSpPr>
              <p:nvPr/>
            </p:nvSpPr>
            <p:spPr bwMode="auto">
              <a:xfrm>
                <a:off x="1116" y="573"/>
                <a:ext cx="38" cy="33"/>
              </a:xfrm>
              <a:custGeom>
                <a:avLst/>
                <a:gdLst>
                  <a:gd name="T0" fmla="*/ 0 w 76"/>
                  <a:gd name="T1" fmla="*/ 0 h 67"/>
                  <a:gd name="T2" fmla="*/ 1 w 76"/>
                  <a:gd name="T3" fmla="*/ 0 h 67"/>
                  <a:gd name="T4" fmla="*/ 1 w 76"/>
                  <a:gd name="T5" fmla="*/ 0 h 67"/>
                  <a:gd name="T6" fmla="*/ 1 w 76"/>
                  <a:gd name="T7" fmla="*/ 0 h 67"/>
                  <a:gd name="T8" fmla="*/ 1 w 76"/>
                  <a:gd name="T9" fmla="*/ 0 h 67"/>
                  <a:gd name="T10" fmla="*/ 1 w 76"/>
                  <a:gd name="T11" fmla="*/ 0 h 67"/>
                  <a:gd name="T12" fmla="*/ 1 w 76"/>
                  <a:gd name="T13" fmla="*/ 0 h 67"/>
                  <a:gd name="T14" fmla="*/ 1 w 76"/>
                  <a:gd name="T15" fmla="*/ 0 h 67"/>
                  <a:gd name="T16" fmla="*/ 1 w 76"/>
                  <a:gd name="T17" fmla="*/ 0 h 67"/>
                  <a:gd name="T18" fmla="*/ 1 w 76"/>
                  <a:gd name="T19" fmla="*/ 0 h 67"/>
                  <a:gd name="T20" fmla="*/ 1 w 76"/>
                  <a:gd name="T21" fmla="*/ 0 h 67"/>
                  <a:gd name="T22" fmla="*/ 1 w 76"/>
                  <a:gd name="T23" fmla="*/ 0 h 67"/>
                  <a:gd name="T24" fmla="*/ 1 w 76"/>
                  <a:gd name="T25" fmla="*/ 0 h 67"/>
                  <a:gd name="T26" fmla="*/ 1 w 76"/>
                  <a:gd name="T27" fmla="*/ 0 h 67"/>
                  <a:gd name="T28" fmla="*/ 1 w 76"/>
                  <a:gd name="T29" fmla="*/ 0 h 67"/>
                  <a:gd name="T30" fmla="*/ 1 w 76"/>
                  <a:gd name="T31" fmla="*/ 0 h 67"/>
                  <a:gd name="T32" fmla="*/ 0 w 76"/>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7"/>
                  <a:gd name="T53" fmla="*/ 76 w 7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7">
                    <a:moveTo>
                      <a:pt x="0" y="0"/>
                    </a:moveTo>
                    <a:lnTo>
                      <a:pt x="9" y="4"/>
                    </a:lnTo>
                    <a:lnTo>
                      <a:pt x="21" y="13"/>
                    </a:lnTo>
                    <a:lnTo>
                      <a:pt x="35" y="23"/>
                    </a:lnTo>
                    <a:lnTo>
                      <a:pt x="49" y="33"/>
                    </a:lnTo>
                    <a:lnTo>
                      <a:pt x="63" y="44"/>
                    </a:lnTo>
                    <a:lnTo>
                      <a:pt x="72" y="53"/>
                    </a:lnTo>
                    <a:lnTo>
                      <a:pt x="76" y="62"/>
                    </a:lnTo>
                    <a:lnTo>
                      <a:pt x="75" y="67"/>
                    </a:lnTo>
                    <a:lnTo>
                      <a:pt x="67" y="67"/>
                    </a:lnTo>
                    <a:lnTo>
                      <a:pt x="58" y="62"/>
                    </a:lnTo>
                    <a:lnTo>
                      <a:pt x="46" y="53"/>
                    </a:lnTo>
                    <a:lnTo>
                      <a:pt x="32" y="42"/>
                    </a:lnTo>
                    <a:lnTo>
                      <a:pt x="20" y="29"/>
                    </a:lnTo>
                    <a:lnTo>
                      <a:pt x="9" y="18"/>
                    </a:lnTo>
                    <a:lnTo>
                      <a:pt x="3"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1" name="Freeform 93"/>
              <p:cNvSpPr>
                <a:spLocks/>
              </p:cNvSpPr>
              <p:nvPr/>
            </p:nvSpPr>
            <p:spPr bwMode="auto">
              <a:xfrm>
                <a:off x="1131" y="571"/>
                <a:ext cx="34" cy="30"/>
              </a:xfrm>
              <a:custGeom>
                <a:avLst/>
                <a:gdLst>
                  <a:gd name="T0" fmla="*/ 1 w 67"/>
                  <a:gd name="T1" fmla="*/ 0 h 61"/>
                  <a:gd name="T2" fmla="*/ 1 w 67"/>
                  <a:gd name="T3" fmla="*/ 0 h 61"/>
                  <a:gd name="T4" fmla="*/ 1 w 67"/>
                  <a:gd name="T5" fmla="*/ 0 h 61"/>
                  <a:gd name="T6" fmla="*/ 1 w 67"/>
                  <a:gd name="T7" fmla="*/ 0 h 61"/>
                  <a:gd name="T8" fmla="*/ 1 w 67"/>
                  <a:gd name="T9" fmla="*/ 0 h 61"/>
                  <a:gd name="T10" fmla="*/ 1 w 67"/>
                  <a:gd name="T11" fmla="*/ 0 h 61"/>
                  <a:gd name="T12" fmla="*/ 1 w 67"/>
                  <a:gd name="T13" fmla="*/ 0 h 61"/>
                  <a:gd name="T14" fmla="*/ 1 w 67"/>
                  <a:gd name="T15" fmla="*/ 0 h 61"/>
                  <a:gd name="T16" fmla="*/ 0 w 67"/>
                  <a:gd name="T17" fmla="*/ 0 h 61"/>
                  <a:gd name="T18" fmla="*/ 1 w 67"/>
                  <a:gd name="T19" fmla="*/ 0 h 61"/>
                  <a:gd name="T20" fmla="*/ 1 w 67"/>
                  <a:gd name="T21" fmla="*/ 0 h 61"/>
                  <a:gd name="T22" fmla="*/ 1 w 67"/>
                  <a:gd name="T23" fmla="*/ 0 h 61"/>
                  <a:gd name="T24" fmla="*/ 1 w 67"/>
                  <a:gd name="T25" fmla="*/ 0 h 61"/>
                  <a:gd name="T26" fmla="*/ 1 w 67"/>
                  <a:gd name="T27" fmla="*/ 0 h 61"/>
                  <a:gd name="T28" fmla="*/ 1 w 67"/>
                  <a:gd name="T29" fmla="*/ 0 h 61"/>
                  <a:gd name="T30" fmla="*/ 1 w 67"/>
                  <a:gd name="T31" fmla="*/ 0 h 61"/>
                  <a:gd name="T32" fmla="*/ 1 w 67"/>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1"/>
                  <a:gd name="T53" fmla="*/ 67 w 6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1">
                    <a:moveTo>
                      <a:pt x="64" y="61"/>
                    </a:moveTo>
                    <a:lnTo>
                      <a:pt x="61" y="60"/>
                    </a:lnTo>
                    <a:lnTo>
                      <a:pt x="54" y="55"/>
                    </a:lnTo>
                    <a:lnTo>
                      <a:pt x="45" y="46"/>
                    </a:lnTo>
                    <a:lnTo>
                      <a:pt x="36" y="35"/>
                    </a:lnTo>
                    <a:lnTo>
                      <a:pt x="27" y="24"/>
                    </a:lnTo>
                    <a:lnTo>
                      <a:pt x="16" y="14"/>
                    </a:lnTo>
                    <a:lnTo>
                      <a:pt x="7" y="6"/>
                    </a:lnTo>
                    <a:lnTo>
                      <a:pt x="0" y="0"/>
                    </a:lnTo>
                    <a:lnTo>
                      <a:pt x="10" y="3"/>
                    </a:lnTo>
                    <a:lnTo>
                      <a:pt x="24" y="9"/>
                    </a:lnTo>
                    <a:lnTo>
                      <a:pt x="36" y="18"/>
                    </a:lnTo>
                    <a:lnTo>
                      <a:pt x="48" y="28"/>
                    </a:lnTo>
                    <a:lnTo>
                      <a:pt x="58" y="38"/>
                    </a:lnTo>
                    <a:lnTo>
                      <a:pt x="65" y="47"/>
                    </a:lnTo>
                    <a:lnTo>
                      <a:pt x="67" y="55"/>
                    </a:lnTo>
                    <a:lnTo>
                      <a:pt x="6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2" name="Freeform 94"/>
              <p:cNvSpPr>
                <a:spLocks/>
              </p:cNvSpPr>
              <p:nvPr/>
            </p:nvSpPr>
            <p:spPr bwMode="auto">
              <a:xfrm>
                <a:off x="1161" y="499"/>
                <a:ext cx="156" cy="33"/>
              </a:xfrm>
              <a:custGeom>
                <a:avLst/>
                <a:gdLst>
                  <a:gd name="T0" fmla="*/ 0 w 313"/>
                  <a:gd name="T1" fmla="*/ 0 h 68"/>
                  <a:gd name="T2" fmla="*/ 0 w 313"/>
                  <a:gd name="T3" fmla="*/ 0 h 68"/>
                  <a:gd name="T4" fmla="*/ 0 w 313"/>
                  <a:gd name="T5" fmla="*/ 0 h 68"/>
                  <a:gd name="T6" fmla="*/ 0 w 313"/>
                  <a:gd name="T7" fmla="*/ 0 h 68"/>
                  <a:gd name="T8" fmla="*/ 0 w 313"/>
                  <a:gd name="T9" fmla="*/ 0 h 68"/>
                  <a:gd name="T10" fmla="*/ 0 w 313"/>
                  <a:gd name="T11" fmla="*/ 0 h 68"/>
                  <a:gd name="T12" fmla="*/ 0 w 313"/>
                  <a:gd name="T13" fmla="*/ 0 h 68"/>
                  <a:gd name="T14" fmla="*/ 0 w 313"/>
                  <a:gd name="T15" fmla="*/ 0 h 68"/>
                  <a:gd name="T16" fmla="*/ 0 w 313"/>
                  <a:gd name="T17" fmla="*/ 0 h 68"/>
                  <a:gd name="T18" fmla="*/ 0 w 313"/>
                  <a:gd name="T19" fmla="*/ 0 h 68"/>
                  <a:gd name="T20" fmla="*/ 0 w 313"/>
                  <a:gd name="T21" fmla="*/ 0 h 68"/>
                  <a:gd name="T22" fmla="*/ 0 w 313"/>
                  <a:gd name="T23" fmla="*/ 0 h 68"/>
                  <a:gd name="T24" fmla="*/ 0 w 313"/>
                  <a:gd name="T25" fmla="*/ 0 h 68"/>
                  <a:gd name="T26" fmla="*/ 0 w 313"/>
                  <a:gd name="T27" fmla="*/ 0 h 68"/>
                  <a:gd name="T28" fmla="*/ 0 w 313"/>
                  <a:gd name="T29" fmla="*/ 0 h 68"/>
                  <a:gd name="T30" fmla="*/ 0 w 313"/>
                  <a:gd name="T31" fmla="*/ 0 h 68"/>
                  <a:gd name="T32" fmla="*/ 0 w 313"/>
                  <a:gd name="T33" fmla="*/ 0 h 68"/>
                  <a:gd name="T34" fmla="*/ 0 w 313"/>
                  <a:gd name="T35" fmla="*/ 0 h 68"/>
                  <a:gd name="T36" fmla="*/ 0 w 313"/>
                  <a:gd name="T37" fmla="*/ 0 h 68"/>
                  <a:gd name="T38" fmla="*/ 0 w 313"/>
                  <a:gd name="T39" fmla="*/ 0 h 68"/>
                  <a:gd name="T40" fmla="*/ 0 w 313"/>
                  <a:gd name="T41" fmla="*/ 0 h 68"/>
                  <a:gd name="T42" fmla="*/ 0 w 313"/>
                  <a:gd name="T43" fmla="*/ 0 h 68"/>
                  <a:gd name="T44" fmla="*/ 0 w 313"/>
                  <a:gd name="T45" fmla="*/ 0 h 68"/>
                  <a:gd name="T46" fmla="*/ 0 w 313"/>
                  <a:gd name="T47" fmla="*/ 0 h 68"/>
                  <a:gd name="T48" fmla="*/ 0 w 313"/>
                  <a:gd name="T49" fmla="*/ 0 h 68"/>
                  <a:gd name="T50" fmla="*/ 0 w 313"/>
                  <a:gd name="T51" fmla="*/ 0 h 68"/>
                  <a:gd name="T52" fmla="*/ 0 w 313"/>
                  <a:gd name="T53" fmla="*/ 0 h 68"/>
                  <a:gd name="T54" fmla="*/ 0 w 313"/>
                  <a:gd name="T55" fmla="*/ 0 h 68"/>
                  <a:gd name="T56" fmla="*/ 0 w 313"/>
                  <a:gd name="T57" fmla="*/ 0 h 68"/>
                  <a:gd name="T58" fmla="*/ 0 w 313"/>
                  <a:gd name="T59" fmla="*/ 0 h 68"/>
                  <a:gd name="T60" fmla="*/ 0 w 313"/>
                  <a:gd name="T61" fmla="*/ 0 h 68"/>
                  <a:gd name="T62" fmla="*/ 0 w 313"/>
                  <a:gd name="T63" fmla="*/ 0 h 68"/>
                  <a:gd name="T64" fmla="*/ 0 w 313"/>
                  <a:gd name="T65" fmla="*/ 0 h 68"/>
                  <a:gd name="T66" fmla="*/ 0 w 313"/>
                  <a:gd name="T67" fmla="*/ 0 h 68"/>
                  <a:gd name="T68" fmla="*/ 0 w 313"/>
                  <a:gd name="T69" fmla="*/ 0 h 68"/>
                  <a:gd name="T70" fmla="*/ 0 w 313"/>
                  <a:gd name="T71" fmla="*/ 0 h 68"/>
                  <a:gd name="T72" fmla="*/ 0 w 313"/>
                  <a:gd name="T73" fmla="*/ 0 h 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13"/>
                  <a:gd name="T112" fmla="*/ 0 h 68"/>
                  <a:gd name="T113" fmla="*/ 313 w 313"/>
                  <a:gd name="T114" fmla="*/ 68 h 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13" h="68">
                    <a:moveTo>
                      <a:pt x="0" y="10"/>
                    </a:moveTo>
                    <a:lnTo>
                      <a:pt x="0" y="7"/>
                    </a:lnTo>
                    <a:lnTo>
                      <a:pt x="2" y="5"/>
                    </a:lnTo>
                    <a:lnTo>
                      <a:pt x="3" y="2"/>
                    </a:lnTo>
                    <a:lnTo>
                      <a:pt x="6" y="0"/>
                    </a:lnTo>
                    <a:lnTo>
                      <a:pt x="26" y="16"/>
                    </a:lnTo>
                    <a:lnTo>
                      <a:pt x="47" y="29"/>
                    </a:lnTo>
                    <a:lnTo>
                      <a:pt x="67" y="39"/>
                    </a:lnTo>
                    <a:lnTo>
                      <a:pt x="89" y="46"/>
                    </a:lnTo>
                    <a:lnTo>
                      <a:pt x="110" y="51"/>
                    </a:lnTo>
                    <a:lnTo>
                      <a:pt x="131" y="54"/>
                    </a:lnTo>
                    <a:lnTo>
                      <a:pt x="153" y="54"/>
                    </a:lnTo>
                    <a:lnTo>
                      <a:pt x="174" y="54"/>
                    </a:lnTo>
                    <a:lnTo>
                      <a:pt x="194" y="52"/>
                    </a:lnTo>
                    <a:lnTo>
                      <a:pt x="214" y="49"/>
                    </a:lnTo>
                    <a:lnTo>
                      <a:pt x="234" y="45"/>
                    </a:lnTo>
                    <a:lnTo>
                      <a:pt x="252" y="40"/>
                    </a:lnTo>
                    <a:lnTo>
                      <a:pt x="269" y="36"/>
                    </a:lnTo>
                    <a:lnTo>
                      <a:pt x="285" y="29"/>
                    </a:lnTo>
                    <a:lnTo>
                      <a:pt x="299" y="25"/>
                    </a:lnTo>
                    <a:lnTo>
                      <a:pt x="313" y="20"/>
                    </a:lnTo>
                    <a:lnTo>
                      <a:pt x="307" y="29"/>
                    </a:lnTo>
                    <a:lnTo>
                      <a:pt x="295" y="39"/>
                    </a:lnTo>
                    <a:lnTo>
                      <a:pt x="281" y="46"/>
                    </a:lnTo>
                    <a:lnTo>
                      <a:pt x="263" y="52"/>
                    </a:lnTo>
                    <a:lnTo>
                      <a:pt x="243" y="58"/>
                    </a:lnTo>
                    <a:lnTo>
                      <a:pt x="220" y="63"/>
                    </a:lnTo>
                    <a:lnTo>
                      <a:pt x="195" y="66"/>
                    </a:lnTo>
                    <a:lnTo>
                      <a:pt x="171" y="68"/>
                    </a:lnTo>
                    <a:lnTo>
                      <a:pt x="145" y="68"/>
                    </a:lnTo>
                    <a:lnTo>
                      <a:pt x="121" y="66"/>
                    </a:lnTo>
                    <a:lnTo>
                      <a:pt x="95" y="62"/>
                    </a:lnTo>
                    <a:lnTo>
                      <a:pt x="72" y="57"/>
                    </a:lnTo>
                    <a:lnTo>
                      <a:pt x="50" y="48"/>
                    </a:lnTo>
                    <a:lnTo>
                      <a:pt x="31" y="39"/>
                    </a:lnTo>
                    <a:lnTo>
                      <a:pt x="14" y="25"/>
                    </a:lnTo>
                    <a:lnTo>
                      <a:pt x="0"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3" name="Freeform 95"/>
              <p:cNvSpPr>
                <a:spLocks/>
              </p:cNvSpPr>
              <p:nvPr/>
            </p:nvSpPr>
            <p:spPr bwMode="auto">
              <a:xfrm>
                <a:off x="1297" y="485"/>
                <a:ext cx="17" cy="35"/>
              </a:xfrm>
              <a:custGeom>
                <a:avLst/>
                <a:gdLst>
                  <a:gd name="T0" fmla="*/ 0 w 35"/>
                  <a:gd name="T1" fmla="*/ 1 h 70"/>
                  <a:gd name="T2" fmla="*/ 0 w 35"/>
                  <a:gd name="T3" fmla="*/ 1 h 70"/>
                  <a:gd name="T4" fmla="*/ 0 w 35"/>
                  <a:gd name="T5" fmla="*/ 1 h 70"/>
                  <a:gd name="T6" fmla="*/ 0 w 35"/>
                  <a:gd name="T7" fmla="*/ 1 h 70"/>
                  <a:gd name="T8" fmla="*/ 0 w 35"/>
                  <a:gd name="T9" fmla="*/ 0 h 70"/>
                  <a:gd name="T10" fmla="*/ 0 w 35"/>
                  <a:gd name="T11" fmla="*/ 1 h 70"/>
                  <a:gd name="T12" fmla="*/ 0 w 35"/>
                  <a:gd name="T13" fmla="*/ 1 h 70"/>
                  <a:gd name="T14" fmla="*/ 0 w 35"/>
                  <a:gd name="T15" fmla="*/ 1 h 70"/>
                  <a:gd name="T16" fmla="*/ 0 w 35"/>
                  <a:gd name="T17" fmla="*/ 1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70"/>
                  <a:gd name="T29" fmla="*/ 35 w 35"/>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70">
                    <a:moveTo>
                      <a:pt x="0" y="70"/>
                    </a:moveTo>
                    <a:lnTo>
                      <a:pt x="15" y="53"/>
                    </a:lnTo>
                    <a:lnTo>
                      <a:pt x="27" y="30"/>
                    </a:lnTo>
                    <a:lnTo>
                      <a:pt x="35" y="11"/>
                    </a:lnTo>
                    <a:lnTo>
                      <a:pt x="33" y="0"/>
                    </a:lnTo>
                    <a:lnTo>
                      <a:pt x="27" y="6"/>
                    </a:lnTo>
                    <a:lnTo>
                      <a:pt x="20" y="26"/>
                    </a:lnTo>
                    <a:lnTo>
                      <a:pt x="10" y="49"/>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4" name="Freeform 96"/>
              <p:cNvSpPr>
                <a:spLocks/>
              </p:cNvSpPr>
              <p:nvPr/>
            </p:nvSpPr>
            <p:spPr bwMode="auto">
              <a:xfrm>
                <a:off x="1284" y="486"/>
                <a:ext cx="19" cy="39"/>
              </a:xfrm>
              <a:custGeom>
                <a:avLst/>
                <a:gdLst>
                  <a:gd name="T0" fmla="*/ 1 w 38"/>
                  <a:gd name="T1" fmla="*/ 0 h 78"/>
                  <a:gd name="T2" fmla="*/ 1 w 38"/>
                  <a:gd name="T3" fmla="*/ 1 h 78"/>
                  <a:gd name="T4" fmla="*/ 1 w 38"/>
                  <a:gd name="T5" fmla="*/ 1 h 78"/>
                  <a:gd name="T6" fmla="*/ 1 w 38"/>
                  <a:gd name="T7" fmla="*/ 1 h 78"/>
                  <a:gd name="T8" fmla="*/ 0 w 38"/>
                  <a:gd name="T9" fmla="*/ 1 h 78"/>
                  <a:gd name="T10" fmla="*/ 1 w 38"/>
                  <a:gd name="T11" fmla="*/ 1 h 78"/>
                  <a:gd name="T12" fmla="*/ 1 w 38"/>
                  <a:gd name="T13" fmla="*/ 1 h 78"/>
                  <a:gd name="T14" fmla="*/ 1 w 38"/>
                  <a:gd name="T15" fmla="*/ 1 h 78"/>
                  <a:gd name="T16" fmla="*/ 1 w 38"/>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78"/>
                  <a:gd name="T29" fmla="*/ 38 w 38"/>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78">
                    <a:moveTo>
                      <a:pt x="38" y="0"/>
                    </a:moveTo>
                    <a:lnTo>
                      <a:pt x="38" y="11"/>
                    </a:lnTo>
                    <a:lnTo>
                      <a:pt x="32" y="33"/>
                    </a:lnTo>
                    <a:lnTo>
                      <a:pt x="18" y="58"/>
                    </a:lnTo>
                    <a:lnTo>
                      <a:pt x="0" y="78"/>
                    </a:lnTo>
                    <a:lnTo>
                      <a:pt x="9" y="57"/>
                    </a:lnTo>
                    <a:lnTo>
                      <a:pt x="21" y="31"/>
                    </a:lnTo>
                    <a:lnTo>
                      <a:pt x="30" y="10"/>
                    </a:lnTo>
                    <a:lnTo>
                      <a:pt x="3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5" name="Freeform 97"/>
              <p:cNvSpPr>
                <a:spLocks/>
              </p:cNvSpPr>
              <p:nvPr/>
            </p:nvSpPr>
            <p:spPr bwMode="auto">
              <a:xfrm>
                <a:off x="1253" y="480"/>
                <a:ext cx="27" cy="50"/>
              </a:xfrm>
              <a:custGeom>
                <a:avLst/>
                <a:gdLst>
                  <a:gd name="T0" fmla="*/ 0 w 55"/>
                  <a:gd name="T1" fmla="*/ 0 h 101"/>
                  <a:gd name="T2" fmla="*/ 0 w 55"/>
                  <a:gd name="T3" fmla="*/ 0 h 101"/>
                  <a:gd name="T4" fmla="*/ 0 w 55"/>
                  <a:gd name="T5" fmla="*/ 0 h 101"/>
                  <a:gd name="T6" fmla="*/ 0 w 55"/>
                  <a:gd name="T7" fmla="*/ 0 h 101"/>
                  <a:gd name="T8" fmla="*/ 0 w 55"/>
                  <a:gd name="T9" fmla="*/ 0 h 101"/>
                  <a:gd name="T10" fmla="*/ 0 w 55"/>
                  <a:gd name="T11" fmla="*/ 0 h 101"/>
                  <a:gd name="T12" fmla="*/ 0 w 55"/>
                  <a:gd name="T13" fmla="*/ 0 h 101"/>
                  <a:gd name="T14" fmla="*/ 0 w 55"/>
                  <a:gd name="T15" fmla="*/ 0 h 101"/>
                  <a:gd name="T16" fmla="*/ 0 w 55"/>
                  <a:gd name="T17" fmla="*/ 0 h 101"/>
                  <a:gd name="T18" fmla="*/ 0 w 55"/>
                  <a:gd name="T19" fmla="*/ 0 h 101"/>
                  <a:gd name="T20" fmla="*/ 0 w 55"/>
                  <a:gd name="T21" fmla="*/ 0 h 101"/>
                  <a:gd name="T22" fmla="*/ 0 w 55"/>
                  <a:gd name="T23" fmla="*/ 0 h 101"/>
                  <a:gd name="T24" fmla="*/ 0 w 55"/>
                  <a:gd name="T25" fmla="*/ 0 h 101"/>
                  <a:gd name="T26" fmla="*/ 0 w 55"/>
                  <a:gd name="T27" fmla="*/ 0 h 101"/>
                  <a:gd name="T28" fmla="*/ 0 w 55"/>
                  <a:gd name="T29" fmla="*/ 0 h 101"/>
                  <a:gd name="T30" fmla="*/ 0 w 55"/>
                  <a:gd name="T31" fmla="*/ 0 h 101"/>
                  <a:gd name="T32" fmla="*/ 0 w 55"/>
                  <a:gd name="T33" fmla="*/ 0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01"/>
                  <a:gd name="T53" fmla="*/ 55 w 55"/>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01">
                    <a:moveTo>
                      <a:pt x="54" y="0"/>
                    </a:moveTo>
                    <a:lnTo>
                      <a:pt x="55" y="5"/>
                    </a:lnTo>
                    <a:lnTo>
                      <a:pt x="54" y="15"/>
                    </a:lnTo>
                    <a:lnTo>
                      <a:pt x="49" y="29"/>
                    </a:lnTo>
                    <a:lnTo>
                      <a:pt x="41" y="46"/>
                    </a:lnTo>
                    <a:lnTo>
                      <a:pt x="32" y="63"/>
                    </a:lnTo>
                    <a:lnTo>
                      <a:pt x="23" y="78"/>
                    </a:lnTo>
                    <a:lnTo>
                      <a:pt x="11" y="92"/>
                    </a:lnTo>
                    <a:lnTo>
                      <a:pt x="0" y="101"/>
                    </a:lnTo>
                    <a:lnTo>
                      <a:pt x="5" y="93"/>
                    </a:lnTo>
                    <a:lnTo>
                      <a:pt x="11" y="80"/>
                    </a:lnTo>
                    <a:lnTo>
                      <a:pt x="19" y="63"/>
                    </a:lnTo>
                    <a:lnTo>
                      <a:pt x="28" y="45"/>
                    </a:lnTo>
                    <a:lnTo>
                      <a:pt x="35" y="26"/>
                    </a:lnTo>
                    <a:lnTo>
                      <a:pt x="43" y="12"/>
                    </a:lnTo>
                    <a:lnTo>
                      <a:pt x="49" y="3"/>
                    </a:lnTo>
                    <a:lnTo>
                      <a:pt x="5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6" name="Freeform 98"/>
              <p:cNvSpPr>
                <a:spLocks/>
              </p:cNvSpPr>
              <p:nvPr/>
            </p:nvSpPr>
            <p:spPr bwMode="auto">
              <a:xfrm>
                <a:off x="1224" y="474"/>
                <a:ext cx="30" cy="55"/>
              </a:xfrm>
              <a:custGeom>
                <a:avLst/>
                <a:gdLst>
                  <a:gd name="T0" fmla="*/ 0 w 61"/>
                  <a:gd name="T1" fmla="*/ 0 h 110"/>
                  <a:gd name="T2" fmla="*/ 0 w 61"/>
                  <a:gd name="T3" fmla="*/ 1 h 110"/>
                  <a:gd name="T4" fmla="*/ 0 w 61"/>
                  <a:gd name="T5" fmla="*/ 1 h 110"/>
                  <a:gd name="T6" fmla="*/ 0 w 61"/>
                  <a:gd name="T7" fmla="*/ 1 h 110"/>
                  <a:gd name="T8" fmla="*/ 0 w 61"/>
                  <a:gd name="T9" fmla="*/ 1 h 110"/>
                  <a:gd name="T10" fmla="*/ 0 w 61"/>
                  <a:gd name="T11" fmla="*/ 1 h 110"/>
                  <a:gd name="T12" fmla="*/ 0 w 61"/>
                  <a:gd name="T13" fmla="*/ 1 h 110"/>
                  <a:gd name="T14" fmla="*/ 0 w 61"/>
                  <a:gd name="T15" fmla="*/ 1 h 110"/>
                  <a:gd name="T16" fmla="*/ 0 w 61"/>
                  <a:gd name="T17" fmla="*/ 1 h 110"/>
                  <a:gd name="T18" fmla="*/ 0 w 61"/>
                  <a:gd name="T19" fmla="*/ 1 h 110"/>
                  <a:gd name="T20" fmla="*/ 0 w 61"/>
                  <a:gd name="T21" fmla="*/ 1 h 110"/>
                  <a:gd name="T22" fmla="*/ 0 w 61"/>
                  <a:gd name="T23" fmla="*/ 1 h 110"/>
                  <a:gd name="T24" fmla="*/ 0 w 61"/>
                  <a:gd name="T25" fmla="*/ 1 h 110"/>
                  <a:gd name="T26" fmla="*/ 0 w 61"/>
                  <a:gd name="T27" fmla="*/ 1 h 110"/>
                  <a:gd name="T28" fmla="*/ 0 w 61"/>
                  <a:gd name="T29" fmla="*/ 1 h 110"/>
                  <a:gd name="T30" fmla="*/ 0 w 61"/>
                  <a:gd name="T31" fmla="*/ 1 h 110"/>
                  <a:gd name="T32" fmla="*/ 0 w 61"/>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110"/>
                  <a:gd name="T53" fmla="*/ 61 w 61"/>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110">
                    <a:moveTo>
                      <a:pt x="60" y="0"/>
                    </a:moveTo>
                    <a:lnTo>
                      <a:pt x="61" y="6"/>
                    </a:lnTo>
                    <a:lnTo>
                      <a:pt x="58" y="18"/>
                    </a:lnTo>
                    <a:lnTo>
                      <a:pt x="52" y="33"/>
                    </a:lnTo>
                    <a:lnTo>
                      <a:pt x="44" y="51"/>
                    </a:lnTo>
                    <a:lnTo>
                      <a:pt x="34" y="71"/>
                    </a:lnTo>
                    <a:lnTo>
                      <a:pt x="23" y="88"/>
                    </a:lnTo>
                    <a:lnTo>
                      <a:pt x="11" y="102"/>
                    </a:lnTo>
                    <a:lnTo>
                      <a:pt x="0" y="110"/>
                    </a:lnTo>
                    <a:lnTo>
                      <a:pt x="5" y="102"/>
                    </a:lnTo>
                    <a:lnTo>
                      <a:pt x="11" y="87"/>
                    </a:lnTo>
                    <a:lnTo>
                      <a:pt x="20" y="68"/>
                    </a:lnTo>
                    <a:lnTo>
                      <a:pt x="29" y="48"/>
                    </a:lnTo>
                    <a:lnTo>
                      <a:pt x="40" y="30"/>
                    </a:lnTo>
                    <a:lnTo>
                      <a:pt x="48" y="13"/>
                    </a:lnTo>
                    <a:lnTo>
                      <a:pt x="55" y="3"/>
                    </a:lnTo>
                    <a:lnTo>
                      <a:pt x="6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7" name="Freeform 99"/>
              <p:cNvSpPr>
                <a:spLocks/>
              </p:cNvSpPr>
              <p:nvPr/>
            </p:nvSpPr>
            <p:spPr bwMode="auto">
              <a:xfrm>
                <a:off x="1205" y="480"/>
                <a:ext cx="32" cy="45"/>
              </a:xfrm>
              <a:custGeom>
                <a:avLst/>
                <a:gdLst>
                  <a:gd name="T0" fmla="*/ 0 w 66"/>
                  <a:gd name="T1" fmla="*/ 0 h 90"/>
                  <a:gd name="T2" fmla="*/ 0 w 66"/>
                  <a:gd name="T3" fmla="*/ 1 h 90"/>
                  <a:gd name="T4" fmla="*/ 0 w 66"/>
                  <a:gd name="T5" fmla="*/ 1 h 90"/>
                  <a:gd name="T6" fmla="*/ 0 w 66"/>
                  <a:gd name="T7" fmla="*/ 1 h 90"/>
                  <a:gd name="T8" fmla="*/ 0 w 66"/>
                  <a:gd name="T9" fmla="*/ 1 h 90"/>
                  <a:gd name="T10" fmla="*/ 0 w 66"/>
                  <a:gd name="T11" fmla="*/ 1 h 90"/>
                  <a:gd name="T12" fmla="*/ 0 w 66"/>
                  <a:gd name="T13" fmla="*/ 1 h 90"/>
                  <a:gd name="T14" fmla="*/ 0 w 66"/>
                  <a:gd name="T15" fmla="*/ 1 h 90"/>
                  <a:gd name="T16" fmla="*/ 0 w 66"/>
                  <a:gd name="T17" fmla="*/ 1 h 90"/>
                  <a:gd name="T18" fmla="*/ 0 w 66"/>
                  <a:gd name="T19" fmla="*/ 1 h 90"/>
                  <a:gd name="T20" fmla="*/ 0 w 66"/>
                  <a:gd name="T21" fmla="*/ 1 h 90"/>
                  <a:gd name="T22" fmla="*/ 0 w 66"/>
                  <a:gd name="T23" fmla="*/ 1 h 90"/>
                  <a:gd name="T24" fmla="*/ 0 w 66"/>
                  <a:gd name="T25" fmla="*/ 1 h 90"/>
                  <a:gd name="T26" fmla="*/ 0 w 66"/>
                  <a:gd name="T27" fmla="*/ 1 h 90"/>
                  <a:gd name="T28" fmla="*/ 0 w 66"/>
                  <a:gd name="T29" fmla="*/ 1 h 90"/>
                  <a:gd name="T30" fmla="*/ 0 w 66"/>
                  <a:gd name="T31" fmla="*/ 1 h 90"/>
                  <a:gd name="T32" fmla="*/ 0 w 66"/>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90"/>
                  <a:gd name="T53" fmla="*/ 66 w 66"/>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90">
                    <a:moveTo>
                      <a:pt x="66" y="0"/>
                    </a:moveTo>
                    <a:lnTo>
                      <a:pt x="66" y="4"/>
                    </a:lnTo>
                    <a:lnTo>
                      <a:pt x="61" y="15"/>
                    </a:lnTo>
                    <a:lnTo>
                      <a:pt x="53" y="29"/>
                    </a:lnTo>
                    <a:lnTo>
                      <a:pt x="44" y="44"/>
                    </a:lnTo>
                    <a:lnTo>
                      <a:pt x="32" y="61"/>
                    </a:lnTo>
                    <a:lnTo>
                      <a:pt x="20" y="75"/>
                    </a:lnTo>
                    <a:lnTo>
                      <a:pt x="9" y="85"/>
                    </a:lnTo>
                    <a:lnTo>
                      <a:pt x="0" y="90"/>
                    </a:lnTo>
                    <a:lnTo>
                      <a:pt x="6" y="81"/>
                    </a:lnTo>
                    <a:lnTo>
                      <a:pt x="14" y="68"/>
                    </a:lnTo>
                    <a:lnTo>
                      <a:pt x="23" y="53"/>
                    </a:lnTo>
                    <a:lnTo>
                      <a:pt x="32" y="36"/>
                    </a:lnTo>
                    <a:lnTo>
                      <a:pt x="43" y="21"/>
                    </a:lnTo>
                    <a:lnTo>
                      <a:pt x="52" y="9"/>
                    </a:lnTo>
                    <a:lnTo>
                      <a:pt x="60" y="1"/>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8" name="Freeform 100"/>
              <p:cNvSpPr>
                <a:spLocks/>
              </p:cNvSpPr>
              <p:nvPr/>
            </p:nvSpPr>
            <p:spPr bwMode="auto">
              <a:xfrm>
                <a:off x="1189" y="483"/>
                <a:ext cx="29" cy="38"/>
              </a:xfrm>
              <a:custGeom>
                <a:avLst/>
                <a:gdLst>
                  <a:gd name="T0" fmla="*/ 1 w 58"/>
                  <a:gd name="T1" fmla="*/ 0 h 75"/>
                  <a:gd name="T2" fmla="*/ 1 w 58"/>
                  <a:gd name="T3" fmla="*/ 1 h 75"/>
                  <a:gd name="T4" fmla="*/ 1 w 58"/>
                  <a:gd name="T5" fmla="*/ 1 h 75"/>
                  <a:gd name="T6" fmla="*/ 1 w 58"/>
                  <a:gd name="T7" fmla="*/ 1 h 75"/>
                  <a:gd name="T8" fmla="*/ 1 w 58"/>
                  <a:gd name="T9" fmla="*/ 1 h 75"/>
                  <a:gd name="T10" fmla="*/ 1 w 58"/>
                  <a:gd name="T11" fmla="*/ 1 h 75"/>
                  <a:gd name="T12" fmla="*/ 1 w 58"/>
                  <a:gd name="T13" fmla="*/ 1 h 75"/>
                  <a:gd name="T14" fmla="*/ 1 w 58"/>
                  <a:gd name="T15" fmla="*/ 1 h 75"/>
                  <a:gd name="T16" fmla="*/ 0 w 58"/>
                  <a:gd name="T17" fmla="*/ 1 h 75"/>
                  <a:gd name="T18" fmla="*/ 1 w 58"/>
                  <a:gd name="T19" fmla="*/ 1 h 75"/>
                  <a:gd name="T20" fmla="*/ 1 w 58"/>
                  <a:gd name="T21" fmla="*/ 1 h 75"/>
                  <a:gd name="T22" fmla="*/ 1 w 58"/>
                  <a:gd name="T23" fmla="*/ 1 h 75"/>
                  <a:gd name="T24" fmla="*/ 1 w 58"/>
                  <a:gd name="T25" fmla="*/ 1 h 75"/>
                  <a:gd name="T26" fmla="*/ 1 w 58"/>
                  <a:gd name="T27" fmla="*/ 1 h 75"/>
                  <a:gd name="T28" fmla="*/ 1 w 58"/>
                  <a:gd name="T29" fmla="*/ 1 h 75"/>
                  <a:gd name="T30" fmla="*/ 1 w 58"/>
                  <a:gd name="T31" fmla="*/ 1 h 75"/>
                  <a:gd name="T32" fmla="*/ 1 w 58"/>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75"/>
                  <a:gd name="T53" fmla="*/ 58 w 58"/>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75">
                    <a:moveTo>
                      <a:pt x="56" y="0"/>
                    </a:moveTo>
                    <a:lnTo>
                      <a:pt x="58" y="4"/>
                    </a:lnTo>
                    <a:lnTo>
                      <a:pt x="54" y="12"/>
                    </a:lnTo>
                    <a:lnTo>
                      <a:pt x="50" y="23"/>
                    </a:lnTo>
                    <a:lnTo>
                      <a:pt x="44" y="35"/>
                    </a:lnTo>
                    <a:lnTo>
                      <a:pt x="35" y="49"/>
                    </a:lnTo>
                    <a:lnTo>
                      <a:pt x="24" y="59"/>
                    </a:lnTo>
                    <a:lnTo>
                      <a:pt x="12" y="69"/>
                    </a:lnTo>
                    <a:lnTo>
                      <a:pt x="0" y="75"/>
                    </a:lnTo>
                    <a:lnTo>
                      <a:pt x="6" y="67"/>
                    </a:lnTo>
                    <a:lnTo>
                      <a:pt x="13" y="56"/>
                    </a:lnTo>
                    <a:lnTo>
                      <a:pt x="21" y="43"/>
                    </a:lnTo>
                    <a:lnTo>
                      <a:pt x="30" y="29"/>
                    </a:lnTo>
                    <a:lnTo>
                      <a:pt x="38" y="17"/>
                    </a:lnTo>
                    <a:lnTo>
                      <a:pt x="45" y="7"/>
                    </a:lnTo>
                    <a:lnTo>
                      <a:pt x="51" y="1"/>
                    </a:lnTo>
                    <a:lnTo>
                      <a:pt x="5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49" name="Freeform 101"/>
              <p:cNvSpPr>
                <a:spLocks/>
              </p:cNvSpPr>
              <p:nvPr/>
            </p:nvSpPr>
            <p:spPr bwMode="auto">
              <a:xfrm>
                <a:off x="1175" y="484"/>
                <a:ext cx="24" cy="28"/>
              </a:xfrm>
              <a:custGeom>
                <a:avLst/>
                <a:gdLst>
                  <a:gd name="T0" fmla="*/ 1 w 48"/>
                  <a:gd name="T1" fmla="*/ 0 h 55"/>
                  <a:gd name="T2" fmla="*/ 1 w 48"/>
                  <a:gd name="T3" fmla="*/ 1 h 55"/>
                  <a:gd name="T4" fmla="*/ 1 w 48"/>
                  <a:gd name="T5" fmla="*/ 1 h 55"/>
                  <a:gd name="T6" fmla="*/ 1 w 48"/>
                  <a:gd name="T7" fmla="*/ 1 h 55"/>
                  <a:gd name="T8" fmla="*/ 1 w 48"/>
                  <a:gd name="T9" fmla="*/ 1 h 55"/>
                  <a:gd name="T10" fmla="*/ 1 w 48"/>
                  <a:gd name="T11" fmla="*/ 1 h 55"/>
                  <a:gd name="T12" fmla="*/ 1 w 48"/>
                  <a:gd name="T13" fmla="*/ 1 h 55"/>
                  <a:gd name="T14" fmla="*/ 1 w 48"/>
                  <a:gd name="T15" fmla="*/ 1 h 55"/>
                  <a:gd name="T16" fmla="*/ 0 w 48"/>
                  <a:gd name="T17" fmla="*/ 1 h 55"/>
                  <a:gd name="T18" fmla="*/ 1 w 48"/>
                  <a:gd name="T19" fmla="*/ 1 h 55"/>
                  <a:gd name="T20" fmla="*/ 1 w 48"/>
                  <a:gd name="T21" fmla="*/ 1 h 55"/>
                  <a:gd name="T22" fmla="*/ 1 w 48"/>
                  <a:gd name="T23" fmla="*/ 1 h 55"/>
                  <a:gd name="T24" fmla="*/ 1 w 48"/>
                  <a:gd name="T25" fmla="*/ 1 h 55"/>
                  <a:gd name="T26" fmla="*/ 1 w 48"/>
                  <a:gd name="T27" fmla="*/ 1 h 55"/>
                  <a:gd name="T28" fmla="*/ 1 w 48"/>
                  <a:gd name="T29" fmla="*/ 1 h 55"/>
                  <a:gd name="T30" fmla="*/ 1 w 48"/>
                  <a:gd name="T31" fmla="*/ 1 h 55"/>
                  <a:gd name="T32" fmla="*/ 1 w 48"/>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55"/>
                  <a:gd name="T53" fmla="*/ 48 w 48"/>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55">
                    <a:moveTo>
                      <a:pt x="48" y="0"/>
                    </a:moveTo>
                    <a:lnTo>
                      <a:pt x="48" y="5"/>
                    </a:lnTo>
                    <a:lnTo>
                      <a:pt x="45" y="11"/>
                    </a:lnTo>
                    <a:lnTo>
                      <a:pt x="39" y="20"/>
                    </a:lnTo>
                    <a:lnTo>
                      <a:pt x="32" y="31"/>
                    </a:lnTo>
                    <a:lnTo>
                      <a:pt x="22" y="40"/>
                    </a:lnTo>
                    <a:lnTo>
                      <a:pt x="13" y="48"/>
                    </a:lnTo>
                    <a:lnTo>
                      <a:pt x="6" y="54"/>
                    </a:lnTo>
                    <a:lnTo>
                      <a:pt x="0" y="55"/>
                    </a:lnTo>
                    <a:lnTo>
                      <a:pt x="4" y="49"/>
                    </a:lnTo>
                    <a:lnTo>
                      <a:pt x="10" y="42"/>
                    </a:lnTo>
                    <a:lnTo>
                      <a:pt x="16" y="32"/>
                    </a:lnTo>
                    <a:lnTo>
                      <a:pt x="24" y="23"/>
                    </a:lnTo>
                    <a:lnTo>
                      <a:pt x="32" y="16"/>
                    </a:lnTo>
                    <a:lnTo>
                      <a:pt x="38" y="8"/>
                    </a:lnTo>
                    <a:lnTo>
                      <a:pt x="44" y="3"/>
                    </a:lnTo>
                    <a:lnTo>
                      <a:pt x="4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0" name="Freeform 102"/>
              <p:cNvSpPr>
                <a:spLocks/>
              </p:cNvSpPr>
              <p:nvPr/>
            </p:nvSpPr>
            <p:spPr bwMode="auto">
              <a:xfrm>
                <a:off x="1165" y="489"/>
                <a:ext cx="17" cy="17"/>
              </a:xfrm>
              <a:custGeom>
                <a:avLst/>
                <a:gdLst>
                  <a:gd name="T0" fmla="*/ 1 w 33"/>
                  <a:gd name="T1" fmla="*/ 0 h 35"/>
                  <a:gd name="T2" fmla="*/ 1 w 33"/>
                  <a:gd name="T3" fmla="*/ 0 h 35"/>
                  <a:gd name="T4" fmla="*/ 1 w 33"/>
                  <a:gd name="T5" fmla="*/ 0 h 35"/>
                  <a:gd name="T6" fmla="*/ 1 w 33"/>
                  <a:gd name="T7" fmla="*/ 0 h 35"/>
                  <a:gd name="T8" fmla="*/ 0 w 33"/>
                  <a:gd name="T9" fmla="*/ 0 h 35"/>
                  <a:gd name="T10" fmla="*/ 1 w 33"/>
                  <a:gd name="T11" fmla="*/ 0 h 35"/>
                  <a:gd name="T12" fmla="*/ 1 w 33"/>
                  <a:gd name="T13" fmla="*/ 0 h 35"/>
                  <a:gd name="T14" fmla="*/ 1 w 33"/>
                  <a:gd name="T15" fmla="*/ 0 h 35"/>
                  <a:gd name="T16" fmla="*/ 1 w 33"/>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5"/>
                  <a:gd name="T29" fmla="*/ 33 w 33"/>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5">
                    <a:moveTo>
                      <a:pt x="33" y="0"/>
                    </a:moveTo>
                    <a:lnTo>
                      <a:pt x="32" y="9"/>
                    </a:lnTo>
                    <a:lnTo>
                      <a:pt x="24" y="21"/>
                    </a:lnTo>
                    <a:lnTo>
                      <a:pt x="12" y="33"/>
                    </a:lnTo>
                    <a:lnTo>
                      <a:pt x="0" y="35"/>
                    </a:lnTo>
                    <a:lnTo>
                      <a:pt x="12" y="27"/>
                    </a:lnTo>
                    <a:lnTo>
                      <a:pt x="21" y="12"/>
                    </a:lnTo>
                    <a:lnTo>
                      <a:pt x="29" y="0"/>
                    </a:lnTo>
                    <a:lnTo>
                      <a:pt x="3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1" name="Freeform 103"/>
              <p:cNvSpPr>
                <a:spLocks/>
              </p:cNvSpPr>
              <p:nvPr/>
            </p:nvSpPr>
            <p:spPr bwMode="auto">
              <a:xfrm>
                <a:off x="1309" y="491"/>
                <a:ext cx="18" cy="22"/>
              </a:xfrm>
              <a:custGeom>
                <a:avLst/>
                <a:gdLst>
                  <a:gd name="T0" fmla="*/ 0 w 37"/>
                  <a:gd name="T1" fmla="*/ 1 h 44"/>
                  <a:gd name="T2" fmla="*/ 0 w 37"/>
                  <a:gd name="T3" fmla="*/ 1 h 44"/>
                  <a:gd name="T4" fmla="*/ 0 w 37"/>
                  <a:gd name="T5" fmla="*/ 1 h 44"/>
                  <a:gd name="T6" fmla="*/ 0 w 37"/>
                  <a:gd name="T7" fmla="*/ 1 h 44"/>
                  <a:gd name="T8" fmla="*/ 0 w 37"/>
                  <a:gd name="T9" fmla="*/ 0 h 44"/>
                  <a:gd name="T10" fmla="*/ 0 w 37"/>
                  <a:gd name="T11" fmla="*/ 1 h 44"/>
                  <a:gd name="T12" fmla="*/ 0 w 37"/>
                  <a:gd name="T13" fmla="*/ 1 h 44"/>
                  <a:gd name="T14" fmla="*/ 0 w 37"/>
                  <a:gd name="T15" fmla="*/ 1 h 44"/>
                  <a:gd name="T16" fmla="*/ 0 w 37"/>
                  <a:gd name="T17" fmla="*/ 1 h 44"/>
                  <a:gd name="T18" fmla="*/ 0 w 37"/>
                  <a:gd name="T19" fmla="*/ 1 h 44"/>
                  <a:gd name="T20" fmla="*/ 0 w 37"/>
                  <a:gd name="T21" fmla="*/ 1 h 44"/>
                  <a:gd name="T22" fmla="*/ 0 w 37"/>
                  <a:gd name="T23" fmla="*/ 1 h 44"/>
                  <a:gd name="T24" fmla="*/ 0 w 37"/>
                  <a:gd name="T25" fmla="*/ 1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44"/>
                  <a:gd name="T41" fmla="*/ 37 w 37"/>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44">
                    <a:moveTo>
                      <a:pt x="0" y="44"/>
                    </a:moveTo>
                    <a:lnTo>
                      <a:pt x="5" y="34"/>
                    </a:lnTo>
                    <a:lnTo>
                      <a:pt x="15" y="17"/>
                    </a:lnTo>
                    <a:lnTo>
                      <a:pt x="26" y="3"/>
                    </a:lnTo>
                    <a:lnTo>
                      <a:pt x="35" y="0"/>
                    </a:lnTo>
                    <a:lnTo>
                      <a:pt x="37" y="5"/>
                    </a:lnTo>
                    <a:lnTo>
                      <a:pt x="35" y="9"/>
                    </a:lnTo>
                    <a:lnTo>
                      <a:pt x="31" y="15"/>
                    </a:lnTo>
                    <a:lnTo>
                      <a:pt x="25" y="23"/>
                    </a:lnTo>
                    <a:lnTo>
                      <a:pt x="17" y="29"/>
                    </a:lnTo>
                    <a:lnTo>
                      <a:pt x="11" y="35"/>
                    </a:lnTo>
                    <a:lnTo>
                      <a:pt x="5" y="41"/>
                    </a:lnTo>
                    <a:lnTo>
                      <a:pt x="0" y="4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2" name="Freeform 104"/>
              <p:cNvSpPr>
                <a:spLocks/>
              </p:cNvSpPr>
              <p:nvPr/>
            </p:nvSpPr>
            <p:spPr bwMode="auto">
              <a:xfrm>
                <a:off x="1308" y="515"/>
                <a:ext cx="24" cy="9"/>
              </a:xfrm>
              <a:custGeom>
                <a:avLst/>
                <a:gdLst>
                  <a:gd name="T0" fmla="*/ 0 w 47"/>
                  <a:gd name="T1" fmla="*/ 0 h 19"/>
                  <a:gd name="T2" fmla="*/ 1 w 47"/>
                  <a:gd name="T3" fmla="*/ 0 h 19"/>
                  <a:gd name="T4" fmla="*/ 1 w 47"/>
                  <a:gd name="T5" fmla="*/ 0 h 19"/>
                  <a:gd name="T6" fmla="*/ 1 w 47"/>
                  <a:gd name="T7" fmla="*/ 0 h 19"/>
                  <a:gd name="T8" fmla="*/ 1 w 47"/>
                  <a:gd name="T9" fmla="*/ 0 h 19"/>
                  <a:gd name="T10" fmla="*/ 1 w 47"/>
                  <a:gd name="T11" fmla="*/ 0 h 19"/>
                  <a:gd name="T12" fmla="*/ 1 w 47"/>
                  <a:gd name="T13" fmla="*/ 0 h 19"/>
                  <a:gd name="T14" fmla="*/ 1 w 47"/>
                  <a:gd name="T15" fmla="*/ 0 h 19"/>
                  <a:gd name="T16" fmla="*/ 1 w 47"/>
                  <a:gd name="T17" fmla="*/ 0 h 19"/>
                  <a:gd name="T18" fmla="*/ 1 w 47"/>
                  <a:gd name="T19" fmla="*/ 0 h 19"/>
                  <a:gd name="T20" fmla="*/ 1 w 47"/>
                  <a:gd name="T21" fmla="*/ 0 h 19"/>
                  <a:gd name="T22" fmla="*/ 1 w 47"/>
                  <a:gd name="T23" fmla="*/ 0 h 19"/>
                  <a:gd name="T24" fmla="*/ 1 w 47"/>
                  <a:gd name="T25" fmla="*/ 0 h 19"/>
                  <a:gd name="T26" fmla="*/ 1 w 47"/>
                  <a:gd name="T27" fmla="*/ 0 h 19"/>
                  <a:gd name="T28" fmla="*/ 1 w 47"/>
                  <a:gd name="T29" fmla="*/ 0 h 19"/>
                  <a:gd name="T30" fmla="*/ 1 w 47"/>
                  <a:gd name="T31" fmla="*/ 0 h 19"/>
                  <a:gd name="T32" fmla="*/ 0 w 47"/>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19"/>
                  <a:gd name="T53" fmla="*/ 47 w 47"/>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19">
                    <a:moveTo>
                      <a:pt x="0" y="0"/>
                    </a:moveTo>
                    <a:lnTo>
                      <a:pt x="3" y="2"/>
                    </a:lnTo>
                    <a:lnTo>
                      <a:pt x="9" y="5"/>
                    </a:lnTo>
                    <a:lnTo>
                      <a:pt x="15" y="8"/>
                    </a:lnTo>
                    <a:lnTo>
                      <a:pt x="23" y="13"/>
                    </a:lnTo>
                    <a:lnTo>
                      <a:pt x="30" y="16"/>
                    </a:lnTo>
                    <a:lnTo>
                      <a:pt x="38" y="19"/>
                    </a:lnTo>
                    <a:lnTo>
                      <a:pt x="44" y="19"/>
                    </a:lnTo>
                    <a:lnTo>
                      <a:pt x="47" y="17"/>
                    </a:lnTo>
                    <a:lnTo>
                      <a:pt x="47" y="14"/>
                    </a:lnTo>
                    <a:lnTo>
                      <a:pt x="44" y="10"/>
                    </a:lnTo>
                    <a:lnTo>
                      <a:pt x="38" y="8"/>
                    </a:lnTo>
                    <a:lnTo>
                      <a:pt x="30" y="5"/>
                    </a:lnTo>
                    <a:lnTo>
                      <a:pt x="21" y="4"/>
                    </a:lnTo>
                    <a:lnTo>
                      <a:pt x="12" y="2"/>
                    </a:lnTo>
                    <a:lnTo>
                      <a:pt x="6"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3" name="Freeform 105"/>
              <p:cNvSpPr>
                <a:spLocks/>
              </p:cNvSpPr>
              <p:nvPr/>
            </p:nvSpPr>
            <p:spPr bwMode="auto">
              <a:xfrm>
                <a:off x="1313" y="504"/>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1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15"/>
                    </a:moveTo>
                    <a:lnTo>
                      <a:pt x="3" y="15"/>
                    </a:lnTo>
                    <a:lnTo>
                      <a:pt x="10" y="15"/>
                    </a:lnTo>
                    <a:lnTo>
                      <a:pt x="18" y="14"/>
                    </a:lnTo>
                    <a:lnTo>
                      <a:pt x="29" y="14"/>
                    </a:lnTo>
                    <a:lnTo>
                      <a:pt x="36" y="12"/>
                    </a:lnTo>
                    <a:lnTo>
                      <a:pt x="46" y="11"/>
                    </a:lnTo>
                    <a:lnTo>
                      <a:pt x="50" y="9"/>
                    </a:lnTo>
                    <a:lnTo>
                      <a:pt x="52" y="5"/>
                    </a:lnTo>
                    <a:lnTo>
                      <a:pt x="50" y="2"/>
                    </a:lnTo>
                    <a:lnTo>
                      <a:pt x="46" y="0"/>
                    </a:lnTo>
                    <a:lnTo>
                      <a:pt x="38" y="2"/>
                    </a:lnTo>
                    <a:lnTo>
                      <a:pt x="30" y="5"/>
                    </a:lnTo>
                    <a:lnTo>
                      <a:pt x="21" y="8"/>
                    </a:lnTo>
                    <a:lnTo>
                      <a:pt x="12" y="11"/>
                    </a:lnTo>
                    <a:lnTo>
                      <a:pt x="4" y="14"/>
                    </a:lnTo>
                    <a:lnTo>
                      <a:pt x="0" y="1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4" name="Freeform 106"/>
              <p:cNvSpPr>
                <a:spLocks/>
              </p:cNvSpPr>
              <p:nvPr/>
            </p:nvSpPr>
            <p:spPr bwMode="auto">
              <a:xfrm>
                <a:off x="1301" y="519"/>
                <a:ext cx="24" cy="19"/>
              </a:xfrm>
              <a:custGeom>
                <a:avLst/>
                <a:gdLst>
                  <a:gd name="T0" fmla="*/ 0 w 49"/>
                  <a:gd name="T1" fmla="*/ 0 h 38"/>
                  <a:gd name="T2" fmla="*/ 0 w 49"/>
                  <a:gd name="T3" fmla="*/ 1 h 38"/>
                  <a:gd name="T4" fmla="*/ 0 w 49"/>
                  <a:gd name="T5" fmla="*/ 1 h 38"/>
                  <a:gd name="T6" fmla="*/ 0 w 49"/>
                  <a:gd name="T7" fmla="*/ 1 h 38"/>
                  <a:gd name="T8" fmla="*/ 0 w 49"/>
                  <a:gd name="T9" fmla="*/ 1 h 38"/>
                  <a:gd name="T10" fmla="*/ 0 w 49"/>
                  <a:gd name="T11" fmla="*/ 1 h 38"/>
                  <a:gd name="T12" fmla="*/ 0 w 49"/>
                  <a:gd name="T13" fmla="*/ 1 h 38"/>
                  <a:gd name="T14" fmla="*/ 0 w 49"/>
                  <a:gd name="T15" fmla="*/ 1 h 38"/>
                  <a:gd name="T16" fmla="*/ 0 w 49"/>
                  <a:gd name="T17" fmla="*/ 1 h 38"/>
                  <a:gd name="T18" fmla="*/ 0 w 49"/>
                  <a:gd name="T19" fmla="*/ 1 h 38"/>
                  <a:gd name="T20" fmla="*/ 0 w 49"/>
                  <a:gd name="T21" fmla="*/ 1 h 38"/>
                  <a:gd name="T22" fmla="*/ 0 w 49"/>
                  <a:gd name="T23" fmla="*/ 1 h 38"/>
                  <a:gd name="T24" fmla="*/ 0 w 49"/>
                  <a:gd name="T25" fmla="*/ 1 h 38"/>
                  <a:gd name="T26" fmla="*/ 0 w 49"/>
                  <a:gd name="T27" fmla="*/ 1 h 38"/>
                  <a:gd name="T28" fmla="*/ 0 w 49"/>
                  <a:gd name="T29" fmla="*/ 1 h 38"/>
                  <a:gd name="T30" fmla="*/ 0 w 49"/>
                  <a:gd name="T31" fmla="*/ 1 h 38"/>
                  <a:gd name="T32" fmla="*/ 0 w 49"/>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8"/>
                  <a:gd name="T53" fmla="*/ 49 w 49"/>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8">
                    <a:moveTo>
                      <a:pt x="0" y="0"/>
                    </a:moveTo>
                    <a:lnTo>
                      <a:pt x="6" y="3"/>
                    </a:lnTo>
                    <a:lnTo>
                      <a:pt x="16" y="8"/>
                    </a:lnTo>
                    <a:lnTo>
                      <a:pt x="23" y="12"/>
                    </a:lnTo>
                    <a:lnTo>
                      <a:pt x="32" y="18"/>
                    </a:lnTo>
                    <a:lnTo>
                      <a:pt x="40" y="25"/>
                    </a:lnTo>
                    <a:lnTo>
                      <a:pt x="46" y="29"/>
                    </a:lnTo>
                    <a:lnTo>
                      <a:pt x="49" y="34"/>
                    </a:lnTo>
                    <a:lnTo>
                      <a:pt x="49" y="37"/>
                    </a:lnTo>
                    <a:lnTo>
                      <a:pt x="45" y="38"/>
                    </a:lnTo>
                    <a:lnTo>
                      <a:pt x="39" y="35"/>
                    </a:lnTo>
                    <a:lnTo>
                      <a:pt x="32" y="31"/>
                    </a:lnTo>
                    <a:lnTo>
                      <a:pt x="25" y="23"/>
                    </a:lnTo>
                    <a:lnTo>
                      <a:pt x="17" y="17"/>
                    </a:lnTo>
                    <a:lnTo>
                      <a:pt x="10" y="9"/>
                    </a:lnTo>
                    <a:lnTo>
                      <a:pt x="3"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5" name="Freeform 107"/>
              <p:cNvSpPr>
                <a:spLocks/>
              </p:cNvSpPr>
              <p:nvPr/>
            </p:nvSpPr>
            <p:spPr bwMode="auto">
              <a:xfrm>
                <a:off x="1172" y="510"/>
                <a:ext cx="7" cy="34"/>
              </a:xfrm>
              <a:custGeom>
                <a:avLst/>
                <a:gdLst>
                  <a:gd name="T0" fmla="*/ 1 w 12"/>
                  <a:gd name="T1" fmla="*/ 0 h 68"/>
                  <a:gd name="T2" fmla="*/ 1 w 12"/>
                  <a:gd name="T3" fmla="*/ 1 h 68"/>
                  <a:gd name="T4" fmla="*/ 1 w 12"/>
                  <a:gd name="T5" fmla="*/ 1 h 68"/>
                  <a:gd name="T6" fmla="*/ 1 w 12"/>
                  <a:gd name="T7" fmla="*/ 1 h 68"/>
                  <a:gd name="T8" fmla="*/ 1 w 12"/>
                  <a:gd name="T9" fmla="*/ 1 h 68"/>
                  <a:gd name="T10" fmla="*/ 0 w 12"/>
                  <a:gd name="T11" fmla="*/ 1 h 68"/>
                  <a:gd name="T12" fmla="*/ 1 w 12"/>
                  <a:gd name="T13" fmla="*/ 1 h 68"/>
                  <a:gd name="T14" fmla="*/ 1 w 12"/>
                  <a:gd name="T15" fmla="*/ 1 h 68"/>
                  <a:gd name="T16" fmla="*/ 1 w 12"/>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8"/>
                  <a:gd name="T29" fmla="*/ 12 w 12"/>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8">
                    <a:moveTo>
                      <a:pt x="8" y="0"/>
                    </a:moveTo>
                    <a:lnTo>
                      <a:pt x="11" y="17"/>
                    </a:lnTo>
                    <a:lnTo>
                      <a:pt x="12" y="39"/>
                    </a:lnTo>
                    <a:lnTo>
                      <a:pt x="11" y="58"/>
                    </a:lnTo>
                    <a:lnTo>
                      <a:pt x="5" y="68"/>
                    </a:lnTo>
                    <a:lnTo>
                      <a:pt x="0" y="61"/>
                    </a:lnTo>
                    <a:lnTo>
                      <a:pt x="1" y="42"/>
                    </a:lnTo>
                    <a:lnTo>
                      <a:pt x="5" y="19"/>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6" name="Freeform 108"/>
              <p:cNvSpPr>
                <a:spLocks/>
              </p:cNvSpPr>
              <p:nvPr/>
            </p:nvSpPr>
            <p:spPr bwMode="auto">
              <a:xfrm>
                <a:off x="1158" y="506"/>
                <a:ext cx="10" cy="33"/>
              </a:xfrm>
              <a:custGeom>
                <a:avLst/>
                <a:gdLst>
                  <a:gd name="T0" fmla="*/ 1 w 20"/>
                  <a:gd name="T1" fmla="*/ 0 h 67"/>
                  <a:gd name="T2" fmla="*/ 1 w 20"/>
                  <a:gd name="T3" fmla="*/ 0 h 67"/>
                  <a:gd name="T4" fmla="*/ 1 w 20"/>
                  <a:gd name="T5" fmla="*/ 0 h 67"/>
                  <a:gd name="T6" fmla="*/ 1 w 20"/>
                  <a:gd name="T7" fmla="*/ 0 h 67"/>
                  <a:gd name="T8" fmla="*/ 1 w 20"/>
                  <a:gd name="T9" fmla="*/ 0 h 67"/>
                  <a:gd name="T10" fmla="*/ 0 w 20"/>
                  <a:gd name="T11" fmla="*/ 0 h 67"/>
                  <a:gd name="T12" fmla="*/ 1 w 20"/>
                  <a:gd name="T13" fmla="*/ 0 h 67"/>
                  <a:gd name="T14" fmla="*/ 1 w 20"/>
                  <a:gd name="T15" fmla="*/ 0 h 67"/>
                  <a:gd name="T16" fmla="*/ 1 w 20"/>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67"/>
                  <a:gd name="T29" fmla="*/ 20 w 20"/>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67">
                    <a:moveTo>
                      <a:pt x="20" y="0"/>
                    </a:moveTo>
                    <a:lnTo>
                      <a:pt x="20" y="15"/>
                    </a:lnTo>
                    <a:lnTo>
                      <a:pt x="18" y="38"/>
                    </a:lnTo>
                    <a:lnTo>
                      <a:pt x="14" y="58"/>
                    </a:lnTo>
                    <a:lnTo>
                      <a:pt x="5" y="67"/>
                    </a:lnTo>
                    <a:lnTo>
                      <a:pt x="0" y="58"/>
                    </a:lnTo>
                    <a:lnTo>
                      <a:pt x="6" y="38"/>
                    </a:lnTo>
                    <a:lnTo>
                      <a:pt x="14" y="15"/>
                    </a:lnTo>
                    <a:lnTo>
                      <a:pt x="2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7" name="Freeform 109"/>
              <p:cNvSpPr>
                <a:spLocks/>
              </p:cNvSpPr>
              <p:nvPr/>
            </p:nvSpPr>
            <p:spPr bwMode="auto">
              <a:xfrm>
                <a:off x="1190" y="520"/>
                <a:ext cx="6" cy="32"/>
              </a:xfrm>
              <a:custGeom>
                <a:avLst/>
                <a:gdLst>
                  <a:gd name="T0" fmla="*/ 1 w 12"/>
                  <a:gd name="T1" fmla="*/ 0 h 64"/>
                  <a:gd name="T2" fmla="*/ 1 w 12"/>
                  <a:gd name="T3" fmla="*/ 1 h 64"/>
                  <a:gd name="T4" fmla="*/ 1 w 12"/>
                  <a:gd name="T5" fmla="*/ 1 h 64"/>
                  <a:gd name="T6" fmla="*/ 1 w 12"/>
                  <a:gd name="T7" fmla="*/ 1 h 64"/>
                  <a:gd name="T8" fmla="*/ 1 w 12"/>
                  <a:gd name="T9" fmla="*/ 1 h 64"/>
                  <a:gd name="T10" fmla="*/ 0 w 12"/>
                  <a:gd name="T11" fmla="*/ 1 h 64"/>
                  <a:gd name="T12" fmla="*/ 0 w 12"/>
                  <a:gd name="T13" fmla="*/ 1 h 64"/>
                  <a:gd name="T14" fmla="*/ 1 w 12"/>
                  <a:gd name="T15" fmla="*/ 1 h 64"/>
                  <a:gd name="T16" fmla="*/ 1 w 12"/>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4"/>
                  <a:gd name="T29" fmla="*/ 12 w 12"/>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4">
                    <a:moveTo>
                      <a:pt x="2" y="0"/>
                    </a:moveTo>
                    <a:lnTo>
                      <a:pt x="8" y="9"/>
                    </a:lnTo>
                    <a:lnTo>
                      <a:pt x="11" y="29"/>
                    </a:lnTo>
                    <a:lnTo>
                      <a:pt x="12" y="51"/>
                    </a:lnTo>
                    <a:lnTo>
                      <a:pt x="6" y="64"/>
                    </a:lnTo>
                    <a:lnTo>
                      <a:pt x="0" y="60"/>
                    </a:lnTo>
                    <a:lnTo>
                      <a:pt x="0" y="41"/>
                    </a:lnTo>
                    <a:lnTo>
                      <a:pt x="2" y="19"/>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8" name="Freeform 110"/>
              <p:cNvSpPr>
                <a:spLocks/>
              </p:cNvSpPr>
              <p:nvPr/>
            </p:nvSpPr>
            <p:spPr bwMode="auto">
              <a:xfrm>
                <a:off x="1204" y="523"/>
                <a:ext cx="13" cy="37"/>
              </a:xfrm>
              <a:custGeom>
                <a:avLst/>
                <a:gdLst>
                  <a:gd name="T0" fmla="*/ 0 w 25"/>
                  <a:gd name="T1" fmla="*/ 0 h 74"/>
                  <a:gd name="T2" fmla="*/ 1 w 25"/>
                  <a:gd name="T3" fmla="*/ 1 h 74"/>
                  <a:gd name="T4" fmla="*/ 1 w 25"/>
                  <a:gd name="T5" fmla="*/ 1 h 74"/>
                  <a:gd name="T6" fmla="*/ 1 w 25"/>
                  <a:gd name="T7" fmla="*/ 1 h 74"/>
                  <a:gd name="T8" fmla="*/ 1 w 25"/>
                  <a:gd name="T9" fmla="*/ 1 h 74"/>
                  <a:gd name="T10" fmla="*/ 1 w 25"/>
                  <a:gd name="T11" fmla="*/ 1 h 74"/>
                  <a:gd name="T12" fmla="*/ 1 w 25"/>
                  <a:gd name="T13" fmla="*/ 1 h 74"/>
                  <a:gd name="T14" fmla="*/ 1 w 25"/>
                  <a:gd name="T15" fmla="*/ 1 h 74"/>
                  <a:gd name="T16" fmla="*/ 0 w 25"/>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4"/>
                  <a:gd name="T29" fmla="*/ 25 w 25"/>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4">
                    <a:moveTo>
                      <a:pt x="0" y="0"/>
                    </a:moveTo>
                    <a:lnTo>
                      <a:pt x="10" y="19"/>
                    </a:lnTo>
                    <a:lnTo>
                      <a:pt x="21" y="42"/>
                    </a:lnTo>
                    <a:lnTo>
                      <a:pt x="25" y="63"/>
                    </a:lnTo>
                    <a:lnTo>
                      <a:pt x="21" y="74"/>
                    </a:lnTo>
                    <a:lnTo>
                      <a:pt x="12" y="66"/>
                    </a:lnTo>
                    <a:lnTo>
                      <a:pt x="7" y="43"/>
                    </a:lnTo>
                    <a:lnTo>
                      <a:pt x="4" y="1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59" name="Freeform 111"/>
              <p:cNvSpPr>
                <a:spLocks/>
              </p:cNvSpPr>
              <p:nvPr/>
            </p:nvSpPr>
            <p:spPr bwMode="auto">
              <a:xfrm>
                <a:off x="1221" y="528"/>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0"/>
                    </a:moveTo>
                    <a:lnTo>
                      <a:pt x="9" y="19"/>
                    </a:lnTo>
                    <a:lnTo>
                      <a:pt x="21" y="46"/>
                    </a:lnTo>
                    <a:lnTo>
                      <a:pt x="29" y="71"/>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0" name="Freeform 112"/>
              <p:cNvSpPr>
                <a:spLocks/>
              </p:cNvSpPr>
              <p:nvPr/>
            </p:nvSpPr>
            <p:spPr bwMode="auto">
              <a:xfrm>
                <a:off x="1252" y="526"/>
                <a:ext cx="24" cy="42"/>
              </a:xfrm>
              <a:custGeom>
                <a:avLst/>
                <a:gdLst>
                  <a:gd name="T0" fmla="*/ 0 w 49"/>
                  <a:gd name="T1" fmla="*/ 0 h 84"/>
                  <a:gd name="T2" fmla="*/ 0 w 49"/>
                  <a:gd name="T3" fmla="*/ 1 h 84"/>
                  <a:gd name="T4" fmla="*/ 0 w 49"/>
                  <a:gd name="T5" fmla="*/ 1 h 84"/>
                  <a:gd name="T6" fmla="*/ 0 w 49"/>
                  <a:gd name="T7" fmla="*/ 1 h 84"/>
                  <a:gd name="T8" fmla="*/ 0 w 49"/>
                  <a:gd name="T9" fmla="*/ 1 h 84"/>
                  <a:gd name="T10" fmla="*/ 0 w 49"/>
                  <a:gd name="T11" fmla="*/ 1 h 84"/>
                  <a:gd name="T12" fmla="*/ 0 w 49"/>
                  <a:gd name="T13" fmla="*/ 1 h 84"/>
                  <a:gd name="T14" fmla="*/ 0 w 49"/>
                  <a:gd name="T15" fmla="*/ 1 h 84"/>
                  <a:gd name="T16" fmla="*/ 0 w 49"/>
                  <a:gd name="T17" fmla="*/ 1 h 84"/>
                  <a:gd name="T18" fmla="*/ 0 w 49"/>
                  <a:gd name="T19" fmla="*/ 1 h 84"/>
                  <a:gd name="T20" fmla="*/ 0 w 49"/>
                  <a:gd name="T21" fmla="*/ 1 h 84"/>
                  <a:gd name="T22" fmla="*/ 0 w 49"/>
                  <a:gd name="T23" fmla="*/ 1 h 84"/>
                  <a:gd name="T24" fmla="*/ 0 w 49"/>
                  <a:gd name="T25" fmla="*/ 1 h 84"/>
                  <a:gd name="T26" fmla="*/ 0 w 49"/>
                  <a:gd name="T27" fmla="*/ 1 h 84"/>
                  <a:gd name="T28" fmla="*/ 0 w 49"/>
                  <a:gd name="T29" fmla="*/ 1 h 84"/>
                  <a:gd name="T30" fmla="*/ 0 w 49"/>
                  <a:gd name="T31" fmla="*/ 1 h 84"/>
                  <a:gd name="T32" fmla="*/ 0 w 49"/>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84"/>
                  <a:gd name="T53" fmla="*/ 49 w 4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84">
                    <a:moveTo>
                      <a:pt x="0" y="0"/>
                    </a:moveTo>
                    <a:lnTo>
                      <a:pt x="7" y="8"/>
                    </a:lnTo>
                    <a:lnTo>
                      <a:pt x="16" y="19"/>
                    </a:lnTo>
                    <a:lnTo>
                      <a:pt x="26" y="31"/>
                    </a:lnTo>
                    <a:lnTo>
                      <a:pt x="35" y="45"/>
                    </a:lnTo>
                    <a:lnTo>
                      <a:pt x="42" y="58"/>
                    </a:lnTo>
                    <a:lnTo>
                      <a:pt x="47" y="71"/>
                    </a:lnTo>
                    <a:lnTo>
                      <a:pt x="49" y="80"/>
                    </a:lnTo>
                    <a:lnTo>
                      <a:pt x="47" y="84"/>
                    </a:lnTo>
                    <a:lnTo>
                      <a:pt x="42" y="83"/>
                    </a:lnTo>
                    <a:lnTo>
                      <a:pt x="36" y="75"/>
                    </a:lnTo>
                    <a:lnTo>
                      <a:pt x="30" y="63"/>
                    </a:lnTo>
                    <a:lnTo>
                      <a:pt x="24" y="48"/>
                    </a:lnTo>
                    <a:lnTo>
                      <a:pt x="18" y="32"/>
                    </a:lnTo>
                    <a:lnTo>
                      <a:pt x="12" y="17"/>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1" name="Freeform 113"/>
              <p:cNvSpPr>
                <a:spLocks/>
              </p:cNvSpPr>
              <p:nvPr/>
            </p:nvSpPr>
            <p:spPr bwMode="auto">
              <a:xfrm>
                <a:off x="1286" y="520"/>
                <a:ext cx="28" cy="39"/>
              </a:xfrm>
              <a:custGeom>
                <a:avLst/>
                <a:gdLst>
                  <a:gd name="T0" fmla="*/ 0 w 55"/>
                  <a:gd name="T1" fmla="*/ 0 h 78"/>
                  <a:gd name="T2" fmla="*/ 1 w 55"/>
                  <a:gd name="T3" fmla="*/ 1 h 78"/>
                  <a:gd name="T4" fmla="*/ 1 w 55"/>
                  <a:gd name="T5" fmla="*/ 1 h 78"/>
                  <a:gd name="T6" fmla="*/ 1 w 55"/>
                  <a:gd name="T7" fmla="*/ 1 h 78"/>
                  <a:gd name="T8" fmla="*/ 1 w 55"/>
                  <a:gd name="T9" fmla="*/ 1 h 78"/>
                  <a:gd name="T10" fmla="*/ 1 w 55"/>
                  <a:gd name="T11" fmla="*/ 1 h 78"/>
                  <a:gd name="T12" fmla="*/ 1 w 55"/>
                  <a:gd name="T13" fmla="*/ 1 h 78"/>
                  <a:gd name="T14" fmla="*/ 1 w 55"/>
                  <a:gd name="T15" fmla="*/ 1 h 78"/>
                  <a:gd name="T16" fmla="*/ 1 w 55"/>
                  <a:gd name="T17" fmla="*/ 1 h 78"/>
                  <a:gd name="T18" fmla="*/ 1 w 55"/>
                  <a:gd name="T19" fmla="*/ 1 h 78"/>
                  <a:gd name="T20" fmla="*/ 1 w 55"/>
                  <a:gd name="T21" fmla="*/ 1 h 78"/>
                  <a:gd name="T22" fmla="*/ 1 w 55"/>
                  <a:gd name="T23" fmla="*/ 1 h 78"/>
                  <a:gd name="T24" fmla="*/ 1 w 55"/>
                  <a:gd name="T25" fmla="*/ 1 h 78"/>
                  <a:gd name="T26" fmla="*/ 1 w 55"/>
                  <a:gd name="T27" fmla="*/ 1 h 78"/>
                  <a:gd name="T28" fmla="*/ 1 w 55"/>
                  <a:gd name="T29" fmla="*/ 1 h 78"/>
                  <a:gd name="T30" fmla="*/ 1 w 55"/>
                  <a:gd name="T31" fmla="*/ 1 h 78"/>
                  <a:gd name="T32" fmla="*/ 0 w 55"/>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8"/>
                  <a:gd name="T53" fmla="*/ 55 w 55"/>
                  <a:gd name="T54" fmla="*/ 78 h 7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8">
                    <a:moveTo>
                      <a:pt x="0" y="0"/>
                    </a:moveTo>
                    <a:lnTo>
                      <a:pt x="6" y="6"/>
                    </a:lnTo>
                    <a:lnTo>
                      <a:pt x="17" y="15"/>
                    </a:lnTo>
                    <a:lnTo>
                      <a:pt x="26" y="28"/>
                    </a:lnTo>
                    <a:lnTo>
                      <a:pt x="37" y="40"/>
                    </a:lnTo>
                    <a:lnTo>
                      <a:pt x="46" y="54"/>
                    </a:lnTo>
                    <a:lnTo>
                      <a:pt x="54" y="64"/>
                    </a:lnTo>
                    <a:lnTo>
                      <a:pt x="55" y="74"/>
                    </a:lnTo>
                    <a:lnTo>
                      <a:pt x="54" y="78"/>
                    </a:lnTo>
                    <a:lnTo>
                      <a:pt x="48" y="77"/>
                    </a:lnTo>
                    <a:lnTo>
                      <a:pt x="42" y="69"/>
                    </a:lnTo>
                    <a:lnTo>
                      <a:pt x="34" y="58"/>
                    </a:lnTo>
                    <a:lnTo>
                      <a:pt x="26" y="43"/>
                    </a:lnTo>
                    <a:lnTo>
                      <a:pt x="19" y="29"/>
                    </a:lnTo>
                    <a:lnTo>
                      <a:pt x="11" y="15"/>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2" name="Freeform 114"/>
              <p:cNvSpPr>
                <a:spLocks/>
              </p:cNvSpPr>
              <p:nvPr/>
            </p:nvSpPr>
            <p:spPr bwMode="auto">
              <a:xfrm>
                <a:off x="1237" y="528"/>
                <a:ext cx="24" cy="36"/>
              </a:xfrm>
              <a:custGeom>
                <a:avLst/>
                <a:gdLst>
                  <a:gd name="T0" fmla="*/ 0 w 49"/>
                  <a:gd name="T1" fmla="*/ 0 h 72"/>
                  <a:gd name="T2" fmla="*/ 0 w 49"/>
                  <a:gd name="T3" fmla="*/ 1 h 72"/>
                  <a:gd name="T4" fmla="*/ 0 w 49"/>
                  <a:gd name="T5" fmla="*/ 1 h 72"/>
                  <a:gd name="T6" fmla="*/ 0 w 49"/>
                  <a:gd name="T7" fmla="*/ 1 h 72"/>
                  <a:gd name="T8" fmla="*/ 0 w 49"/>
                  <a:gd name="T9" fmla="*/ 1 h 72"/>
                  <a:gd name="T10" fmla="*/ 0 w 49"/>
                  <a:gd name="T11" fmla="*/ 1 h 72"/>
                  <a:gd name="T12" fmla="*/ 0 w 49"/>
                  <a:gd name="T13" fmla="*/ 1 h 72"/>
                  <a:gd name="T14" fmla="*/ 0 w 49"/>
                  <a:gd name="T15" fmla="*/ 1 h 72"/>
                  <a:gd name="T16" fmla="*/ 0 w 49"/>
                  <a:gd name="T17" fmla="*/ 1 h 72"/>
                  <a:gd name="T18" fmla="*/ 0 w 49"/>
                  <a:gd name="T19" fmla="*/ 1 h 72"/>
                  <a:gd name="T20" fmla="*/ 0 w 49"/>
                  <a:gd name="T21" fmla="*/ 1 h 72"/>
                  <a:gd name="T22" fmla="*/ 0 w 49"/>
                  <a:gd name="T23" fmla="*/ 1 h 72"/>
                  <a:gd name="T24" fmla="*/ 0 w 49"/>
                  <a:gd name="T25" fmla="*/ 1 h 72"/>
                  <a:gd name="T26" fmla="*/ 0 w 49"/>
                  <a:gd name="T27" fmla="*/ 1 h 72"/>
                  <a:gd name="T28" fmla="*/ 0 w 49"/>
                  <a:gd name="T29" fmla="*/ 1 h 72"/>
                  <a:gd name="T30" fmla="*/ 0 w 49"/>
                  <a:gd name="T31" fmla="*/ 1 h 72"/>
                  <a:gd name="T32" fmla="*/ 0 w 49"/>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72"/>
                  <a:gd name="T53" fmla="*/ 49 w 49"/>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72">
                    <a:moveTo>
                      <a:pt x="0" y="0"/>
                    </a:moveTo>
                    <a:lnTo>
                      <a:pt x="6" y="6"/>
                    </a:lnTo>
                    <a:lnTo>
                      <a:pt x="14" y="15"/>
                    </a:lnTo>
                    <a:lnTo>
                      <a:pt x="23" y="27"/>
                    </a:lnTo>
                    <a:lnTo>
                      <a:pt x="32" y="40"/>
                    </a:lnTo>
                    <a:lnTo>
                      <a:pt x="41" y="50"/>
                    </a:lnTo>
                    <a:lnTo>
                      <a:pt x="47" y="61"/>
                    </a:lnTo>
                    <a:lnTo>
                      <a:pt x="49" y="69"/>
                    </a:lnTo>
                    <a:lnTo>
                      <a:pt x="46" y="72"/>
                    </a:lnTo>
                    <a:lnTo>
                      <a:pt x="40" y="70"/>
                    </a:lnTo>
                    <a:lnTo>
                      <a:pt x="32" y="63"/>
                    </a:lnTo>
                    <a:lnTo>
                      <a:pt x="26" y="53"/>
                    </a:lnTo>
                    <a:lnTo>
                      <a:pt x="18" y="40"/>
                    </a:lnTo>
                    <a:lnTo>
                      <a:pt x="12" y="27"/>
                    </a:lnTo>
                    <a:lnTo>
                      <a:pt x="8" y="15"/>
                    </a:lnTo>
                    <a:lnTo>
                      <a:pt x="3"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3" name="Freeform 115"/>
              <p:cNvSpPr>
                <a:spLocks/>
              </p:cNvSpPr>
              <p:nvPr/>
            </p:nvSpPr>
            <p:spPr bwMode="auto">
              <a:xfrm>
                <a:off x="1239" y="477"/>
                <a:ext cx="30" cy="55"/>
              </a:xfrm>
              <a:custGeom>
                <a:avLst/>
                <a:gdLst>
                  <a:gd name="T0" fmla="*/ 1 w 59"/>
                  <a:gd name="T1" fmla="*/ 0 h 110"/>
                  <a:gd name="T2" fmla="*/ 1 w 59"/>
                  <a:gd name="T3" fmla="*/ 1 h 110"/>
                  <a:gd name="T4" fmla="*/ 1 w 59"/>
                  <a:gd name="T5" fmla="*/ 1 h 110"/>
                  <a:gd name="T6" fmla="*/ 1 w 59"/>
                  <a:gd name="T7" fmla="*/ 1 h 110"/>
                  <a:gd name="T8" fmla="*/ 1 w 59"/>
                  <a:gd name="T9" fmla="*/ 1 h 110"/>
                  <a:gd name="T10" fmla="*/ 1 w 59"/>
                  <a:gd name="T11" fmla="*/ 1 h 110"/>
                  <a:gd name="T12" fmla="*/ 1 w 59"/>
                  <a:gd name="T13" fmla="*/ 1 h 110"/>
                  <a:gd name="T14" fmla="*/ 1 w 59"/>
                  <a:gd name="T15" fmla="*/ 1 h 110"/>
                  <a:gd name="T16" fmla="*/ 0 w 59"/>
                  <a:gd name="T17" fmla="*/ 1 h 110"/>
                  <a:gd name="T18" fmla="*/ 1 w 59"/>
                  <a:gd name="T19" fmla="*/ 1 h 110"/>
                  <a:gd name="T20" fmla="*/ 1 w 59"/>
                  <a:gd name="T21" fmla="*/ 1 h 110"/>
                  <a:gd name="T22" fmla="*/ 1 w 59"/>
                  <a:gd name="T23" fmla="*/ 1 h 110"/>
                  <a:gd name="T24" fmla="*/ 1 w 59"/>
                  <a:gd name="T25" fmla="*/ 1 h 110"/>
                  <a:gd name="T26" fmla="*/ 1 w 59"/>
                  <a:gd name="T27" fmla="*/ 1 h 110"/>
                  <a:gd name="T28" fmla="*/ 1 w 59"/>
                  <a:gd name="T29" fmla="*/ 1 h 110"/>
                  <a:gd name="T30" fmla="*/ 1 w 59"/>
                  <a:gd name="T31" fmla="*/ 1 h 110"/>
                  <a:gd name="T32" fmla="*/ 1 w 59"/>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110"/>
                  <a:gd name="T53" fmla="*/ 59 w 59"/>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110">
                    <a:moveTo>
                      <a:pt x="58" y="0"/>
                    </a:moveTo>
                    <a:lnTo>
                      <a:pt x="59" y="6"/>
                    </a:lnTo>
                    <a:lnTo>
                      <a:pt x="58" y="18"/>
                    </a:lnTo>
                    <a:lnTo>
                      <a:pt x="52" y="34"/>
                    </a:lnTo>
                    <a:lnTo>
                      <a:pt x="42" y="52"/>
                    </a:lnTo>
                    <a:lnTo>
                      <a:pt x="33" y="72"/>
                    </a:lnTo>
                    <a:lnTo>
                      <a:pt x="23" y="89"/>
                    </a:lnTo>
                    <a:lnTo>
                      <a:pt x="10" y="102"/>
                    </a:lnTo>
                    <a:lnTo>
                      <a:pt x="0" y="110"/>
                    </a:lnTo>
                    <a:lnTo>
                      <a:pt x="3" y="102"/>
                    </a:lnTo>
                    <a:lnTo>
                      <a:pt x="10" y="87"/>
                    </a:lnTo>
                    <a:lnTo>
                      <a:pt x="18" y="69"/>
                    </a:lnTo>
                    <a:lnTo>
                      <a:pt x="27" y="49"/>
                    </a:lnTo>
                    <a:lnTo>
                      <a:pt x="38" y="31"/>
                    </a:lnTo>
                    <a:lnTo>
                      <a:pt x="46" y="14"/>
                    </a:lnTo>
                    <a:lnTo>
                      <a:pt x="53" y="3"/>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4" name="Freeform 116"/>
              <p:cNvSpPr>
                <a:spLocks/>
              </p:cNvSpPr>
              <p:nvPr/>
            </p:nvSpPr>
            <p:spPr bwMode="auto">
              <a:xfrm>
                <a:off x="1266" y="484"/>
                <a:ext cx="26" cy="44"/>
              </a:xfrm>
              <a:custGeom>
                <a:avLst/>
                <a:gdLst>
                  <a:gd name="T0" fmla="*/ 0 w 54"/>
                  <a:gd name="T1" fmla="*/ 0 h 87"/>
                  <a:gd name="T2" fmla="*/ 0 w 54"/>
                  <a:gd name="T3" fmla="*/ 1 h 87"/>
                  <a:gd name="T4" fmla="*/ 0 w 54"/>
                  <a:gd name="T5" fmla="*/ 1 h 87"/>
                  <a:gd name="T6" fmla="*/ 0 w 54"/>
                  <a:gd name="T7" fmla="*/ 1 h 87"/>
                  <a:gd name="T8" fmla="*/ 0 w 54"/>
                  <a:gd name="T9" fmla="*/ 1 h 87"/>
                  <a:gd name="T10" fmla="*/ 0 w 54"/>
                  <a:gd name="T11" fmla="*/ 1 h 87"/>
                  <a:gd name="T12" fmla="*/ 0 w 54"/>
                  <a:gd name="T13" fmla="*/ 1 h 87"/>
                  <a:gd name="T14" fmla="*/ 0 w 54"/>
                  <a:gd name="T15" fmla="*/ 1 h 87"/>
                  <a:gd name="T16" fmla="*/ 0 w 54"/>
                  <a:gd name="T17" fmla="*/ 1 h 87"/>
                  <a:gd name="T18" fmla="*/ 0 w 54"/>
                  <a:gd name="T19" fmla="*/ 1 h 87"/>
                  <a:gd name="T20" fmla="*/ 0 w 54"/>
                  <a:gd name="T21" fmla="*/ 1 h 87"/>
                  <a:gd name="T22" fmla="*/ 0 w 54"/>
                  <a:gd name="T23" fmla="*/ 1 h 87"/>
                  <a:gd name="T24" fmla="*/ 0 w 54"/>
                  <a:gd name="T25" fmla="*/ 1 h 87"/>
                  <a:gd name="T26" fmla="*/ 0 w 54"/>
                  <a:gd name="T27" fmla="*/ 1 h 87"/>
                  <a:gd name="T28" fmla="*/ 0 w 54"/>
                  <a:gd name="T29" fmla="*/ 1 h 87"/>
                  <a:gd name="T30" fmla="*/ 0 w 54"/>
                  <a:gd name="T31" fmla="*/ 1 h 87"/>
                  <a:gd name="T32" fmla="*/ 0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2" y="0"/>
                    </a:moveTo>
                    <a:lnTo>
                      <a:pt x="54" y="5"/>
                    </a:lnTo>
                    <a:lnTo>
                      <a:pt x="51" y="13"/>
                    </a:lnTo>
                    <a:lnTo>
                      <a:pt x="47" y="25"/>
                    </a:lnTo>
                    <a:lnTo>
                      <a:pt x="40" y="39"/>
                    </a:lnTo>
                    <a:lnTo>
                      <a:pt x="32" y="54"/>
                    </a:lnTo>
                    <a:lnTo>
                      <a:pt x="23" y="68"/>
                    </a:lnTo>
                    <a:lnTo>
                      <a:pt x="12" y="80"/>
                    </a:lnTo>
                    <a:lnTo>
                      <a:pt x="0" y="87"/>
                    </a:lnTo>
                    <a:lnTo>
                      <a:pt x="6" y="78"/>
                    </a:lnTo>
                    <a:lnTo>
                      <a:pt x="14" y="65"/>
                    </a:lnTo>
                    <a:lnTo>
                      <a:pt x="22" y="51"/>
                    </a:lnTo>
                    <a:lnTo>
                      <a:pt x="29" y="36"/>
                    </a:lnTo>
                    <a:lnTo>
                      <a:pt x="37" y="22"/>
                    </a:lnTo>
                    <a:lnTo>
                      <a:pt x="43" y="10"/>
                    </a:lnTo>
                    <a:lnTo>
                      <a:pt x="49" y="2"/>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5" name="Freeform 117"/>
              <p:cNvSpPr>
                <a:spLocks/>
              </p:cNvSpPr>
              <p:nvPr/>
            </p:nvSpPr>
            <p:spPr bwMode="auto">
              <a:xfrm>
                <a:off x="1269" y="525"/>
                <a:ext cx="28" cy="38"/>
              </a:xfrm>
              <a:custGeom>
                <a:avLst/>
                <a:gdLst>
                  <a:gd name="T0" fmla="*/ 0 w 55"/>
                  <a:gd name="T1" fmla="*/ 0 h 77"/>
                  <a:gd name="T2" fmla="*/ 1 w 55"/>
                  <a:gd name="T3" fmla="*/ 0 h 77"/>
                  <a:gd name="T4" fmla="*/ 1 w 55"/>
                  <a:gd name="T5" fmla="*/ 0 h 77"/>
                  <a:gd name="T6" fmla="*/ 1 w 55"/>
                  <a:gd name="T7" fmla="*/ 0 h 77"/>
                  <a:gd name="T8" fmla="*/ 1 w 55"/>
                  <a:gd name="T9" fmla="*/ 0 h 77"/>
                  <a:gd name="T10" fmla="*/ 1 w 55"/>
                  <a:gd name="T11" fmla="*/ 0 h 77"/>
                  <a:gd name="T12" fmla="*/ 1 w 55"/>
                  <a:gd name="T13" fmla="*/ 0 h 77"/>
                  <a:gd name="T14" fmla="*/ 1 w 55"/>
                  <a:gd name="T15" fmla="*/ 0 h 77"/>
                  <a:gd name="T16" fmla="*/ 1 w 55"/>
                  <a:gd name="T17" fmla="*/ 0 h 77"/>
                  <a:gd name="T18" fmla="*/ 1 w 55"/>
                  <a:gd name="T19" fmla="*/ 0 h 77"/>
                  <a:gd name="T20" fmla="*/ 1 w 55"/>
                  <a:gd name="T21" fmla="*/ 0 h 77"/>
                  <a:gd name="T22" fmla="*/ 1 w 55"/>
                  <a:gd name="T23" fmla="*/ 0 h 77"/>
                  <a:gd name="T24" fmla="*/ 1 w 55"/>
                  <a:gd name="T25" fmla="*/ 0 h 77"/>
                  <a:gd name="T26" fmla="*/ 1 w 55"/>
                  <a:gd name="T27" fmla="*/ 0 h 77"/>
                  <a:gd name="T28" fmla="*/ 1 w 55"/>
                  <a:gd name="T29" fmla="*/ 0 h 77"/>
                  <a:gd name="T30" fmla="*/ 1 w 55"/>
                  <a:gd name="T31" fmla="*/ 0 h 77"/>
                  <a:gd name="T32" fmla="*/ 0 w 55"/>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7"/>
                  <a:gd name="T53" fmla="*/ 55 w 55"/>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7">
                    <a:moveTo>
                      <a:pt x="0" y="0"/>
                    </a:moveTo>
                    <a:lnTo>
                      <a:pt x="6" y="6"/>
                    </a:lnTo>
                    <a:lnTo>
                      <a:pt x="17" y="16"/>
                    </a:lnTo>
                    <a:lnTo>
                      <a:pt x="26" y="28"/>
                    </a:lnTo>
                    <a:lnTo>
                      <a:pt x="36" y="40"/>
                    </a:lnTo>
                    <a:lnTo>
                      <a:pt x="46" y="52"/>
                    </a:lnTo>
                    <a:lnTo>
                      <a:pt x="53" y="63"/>
                    </a:lnTo>
                    <a:lnTo>
                      <a:pt x="55" y="72"/>
                    </a:lnTo>
                    <a:lnTo>
                      <a:pt x="53" y="77"/>
                    </a:lnTo>
                    <a:lnTo>
                      <a:pt x="47" y="75"/>
                    </a:lnTo>
                    <a:lnTo>
                      <a:pt x="41" y="69"/>
                    </a:lnTo>
                    <a:lnTo>
                      <a:pt x="33" y="57"/>
                    </a:lnTo>
                    <a:lnTo>
                      <a:pt x="24" y="43"/>
                    </a:lnTo>
                    <a:lnTo>
                      <a:pt x="17" y="28"/>
                    </a:lnTo>
                    <a:lnTo>
                      <a:pt x="10" y="16"/>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6" name="Freeform 118"/>
              <p:cNvSpPr>
                <a:spLocks/>
              </p:cNvSpPr>
              <p:nvPr/>
            </p:nvSpPr>
            <p:spPr bwMode="auto">
              <a:xfrm>
                <a:off x="1295" y="438"/>
                <a:ext cx="133" cy="29"/>
              </a:xfrm>
              <a:custGeom>
                <a:avLst/>
                <a:gdLst>
                  <a:gd name="T0" fmla="*/ 0 w 267"/>
                  <a:gd name="T1" fmla="*/ 1 h 56"/>
                  <a:gd name="T2" fmla="*/ 0 w 267"/>
                  <a:gd name="T3" fmla="*/ 1 h 56"/>
                  <a:gd name="T4" fmla="*/ 0 w 267"/>
                  <a:gd name="T5" fmla="*/ 1 h 56"/>
                  <a:gd name="T6" fmla="*/ 0 w 267"/>
                  <a:gd name="T7" fmla="*/ 0 h 56"/>
                  <a:gd name="T8" fmla="*/ 0 w 267"/>
                  <a:gd name="T9" fmla="*/ 0 h 56"/>
                  <a:gd name="T10" fmla="*/ 0 w 267"/>
                  <a:gd name="T11" fmla="*/ 1 h 56"/>
                  <a:gd name="T12" fmla="*/ 0 w 267"/>
                  <a:gd name="T13" fmla="*/ 1 h 56"/>
                  <a:gd name="T14" fmla="*/ 0 w 267"/>
                  <a:gd name="T15" fmla="*/ 1 h 56"/>
                  <a:gd name="T16" fmla="*/ 0 w 267"/>
                  <a:gd name="T17" fmla="*/ 1 h 56"/>
                  <a:gd name="T18" fmla="*/ 0 w 267"/>
                  <a:gd name="T19" fmla="*/ 1 h 56"/>
                  <a:gd name="T20" fmla="*/ 0 w 267"/>
                  <a:gd name="T21" fmla="*/ 1 h 56"/>
                  <a:gd name="T22" fmla="*/ 0 w 267"/>
                  <a:gd name="T23" fmla="*/ 1 h 56"/>
                  <a:gd name="T24" fmla="*/ 0 w 267"/>
                  <a:gd name="T25" fmla="*/ 1 h 56"/>
                  <a:gd name="T26" fmla="*/ 0 w 267"/>
                  <a:gd name="T27" fmla="*/ 1 h 56"/>
                  <a:gd name="T28" fmla="*/ 0 w 267"/>
                  <a:gd name="T29" fmla="*/ 1 h 56"/>
                  <a:gd name="T30" fmla="*/ 0 w 267"/>
                  <a:gd name="T31" fmla="*/ 1 h 56"/>
                  <a:gd name="T32" fmla="*/ 0 w 267"/>
                  <a:gd name="T33" fmla="*/ 1 h 56"/>
                  <a:gd name="T34" fmla="*/ 0 w 267"/>
                  <a:gd name="T35" fmla="*/ 1 h 56"/>
                  <a:gd name="T36" fmla="*/ 0 w 267"/>
                  <a:gd name="T37" fmla="*/ 1 h 56"/>
                  <a:gd name="T38" fmla="*/ 0 w 267"/>
                  <a:gd name="T39" fmla="*/ 1 h 56"/>
                  <a:gd name="T40" fmla="*/ 0 w 267"/>
                  <a:gd name="T41" fmla="*/ 1 h 56"/>
                  <a:gd name="T42" fmla="*/ 0 w 267"/>
                  <a:gd name="T43" fmla="*/ 1 h 56"/>
                  <a:gd name="T44" fmla="*/ 0 w 267"/>
                  <a:gd name="T45" fmla="*/ 1 h 56"/>
                  <a:gd name="T46" fmla="*/ 0 w 267"/>
                  <a:gd name="T47" fmla="*/ 1 h 56"/>
                  <a:gd name="T48" fmla="*/ 0 w 267"/>
                  <a:gd name="T49" fmla="*/ 1 h 56"/>
                  <a:gd name="T50" fmla="*/ 0 w 267"/>
                  <a:gd name="T51" fmla="*/ 1 h 56"/>
                  <a:gd name="T52" fmla="*/ 0 w 267"/>
                  <a:gd name="T53" fmla="*/ 1 h 56"/>
                  <a:gd name="T54" fmla="*/ 0 w 267"/>
                  <a:gd name="T55" fmla="*/ 1 h 56"/>
                  <a:gd name="T56" fmla="*/ 0 w 267"/>
                  <a:gd name="T57" fmla="*/ 1 h 56"/>
                  <a:gd name="T58" fmla="*/ 0 w 267"/>
                  <a:gd name="T59" fmla="*/ 1 h 56"/>
                  <a:gd name="T60" fmla="*/ 0 w 267"/>
                  <a:gd name="T61" fmla="*/ 1 h 56"/>
                  <a:gd name="T62" fmla="*/ 0 w 267"/>
                  <a:gd name="T63" fmla="*/ 1 h 56"/>
                  <a:gd name="T64" fmla="*/ 0 w 267"/>
                  <a:gd name="T65" fmla="*/ 1 h 56"/>
                  <a:gd name="T66" fmla="*/ 0 w 267"/>
                  <a:gd name="T67" fmla="*/ 1 h 56"/>
                  <a:gd name="T68" fmla="*/ 0 w 267"/>
                  <a:gd name="T69" fmla="*/ 1 h 56"/>
                  <a:gd name="T70" fmla="*/ 0 w 267"/>
                  <a:gd name="T71" fmla="*/ 1 h 56"/>
                  <a:gd name="T72" fmla="*/ 0 w 267"/>
                  <a:gd name="T73" fmla="*/ 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56"/>
                  <a:gd name="T113" fmla="*/ 267 w 267"/>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56">
                    <a:moveTo>
                      <a:pt x="0" y="6"/>
                    </a:moveTo>
                    <a:lnTo>
                      <a:pt x="0" y="4"/>
                    </a:lnTo>
                    <a:lnTo>
                      <a:pt x="2" y="1"/>
                    </a:lnTo>
                    <a:lnTo>
                      <a:pt x="3" y="0"/>
                    </a:lnTo>
                    <a:lnTo>
                      <a:pt x="6" y="0"/>
                    </a:lnTo>
                    <a:lnTo>
                      <a:pt x="23" y="13"/>
                    </a:lnTo>
                    <a:lnTo>
                      <a:pt x="40" y="24"/>
                    </a:lnTo>
                    <a:lnTo>
                      <a:pt x="58" y="32"/>
                    </a:lnTo>
                    <a:lnTo>
                      <a:pt x="76" y="38"/>
                    </a:lnTo>
                    <a:lnTo>
                      <a:pt x="95" y="42"/>
                    </a:lnTo>
                    <a:lnTo>
                      <a:pt x="113" y="44"/>
                    </a:lnTo>
                    <a:lnTo>
                      <a:pt x="130" y="44"/>
                    </a:lnTo>
                    <a:lnTo>
                      <a:pt x="148" y="44"/>
                    </a:lnTo>
                    <a:lnTo>
                      <a:pt x="165" y="42"/>
                    </a:lnTo>
                    <a:lnTo>
                      <a:pt x="182" y="39"/>
                    </a:lnTo>
                    <a:lnTo>
                      <a:pt x="199" y="36"/>
                    </a:lnTo>
                    <a:lnTo>
                      <a:pt x="214" y="32"/>
                    </a:lnTo>
                    <a:lnTo>
                      <a:pt x="229" y="27"/>
                    </a:lnTo>
                    <a:lnTo>
                      <a:pt x="243" y="23"/>
                    </a:lnTo>
                    <a:lnTo>
                      <a:pt x="255" y="20"/>
                    </a:lnTo>
                    <a:lnTo>
                      <a:pt x="267" y="15"/>
                    </a:lnTo>
                    <a:lnTo>
                      <a:pt x="261" y="23"/>
                    </a:lnTo>
                    <a:lnTo>
                      <a:pt x="252" y="30"/>
                    </a:lnTo>
                    <a:lnTo>
                      <a:pt x="240" y="36"/>
                    </a:lnTo>
                    <a:lnTo>
                      <a:pt x="225" y="42"/>
                    </a:lnTo>
                    <a:lnTo>
                      <a:pt x="206" y="49"/>
                    </a:lnTo>
                    <a:lnTo>
                      <a:pt x="188" y="52"/>
                    </a:lnTo>
                    <a:lnTo>
                      <a:pt x="167" y="55"/>
                    </a:lnTo>
                    <a:lnTo>
                      <a:pt x="145" y="56"/>
                    </a:lnTo>
                    <a:lnTo>
                      <a:pt x="124" y="56"/>
                    </a:lnTo>
                    <a:lnTo>
                      <a:pt x="102" y="55"/>
                    </a:lnTo>
                    <a:lnTo>
                      <a:pt x="81" y="50"/>
                    </a:lnTo>
                    <a:lnTo>
                      <a:pt x="61" y="46"/>
                    </a:lnTo>
                    <a:lnTo>
                      <a:pt x="43" y="39"/>
                    </a:lnTo>
                    <a:lnTo>
                      <a:pt x="26" y="30"/>
                    </a:lnTo>
                    <a:lnTo>
                      <a:pt x="12" y="20"/>
                    </a:lnTo>
                    <a:lnTo>
                      <a:pt x="0"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7" name="Freeform 119"/>
              <p:cNvSpPr>
                <a:spLocks/>
              </p:cNvSpPr>
              <p:nvPr/>
            </p:nvSpPr>
            <p:spPr bwMode="auto">
              <a:xfrm>
                <a:off x="1411" y="426"/>
                <a:ext cx="14" cy="30"/>
              </a:xfrm>
              <a:custGeom>
                <a:avLst/>
                <a:gdLst>
                  <a:gd name="T0" fmla="*/ 0 w 29"/>
                  <a:gd name="T1" fmla="*/ 1 h 60"/>
                  <a:gd name="T2" fmla="*/ 0 w 29"/>
                  <a:gd name="T3" fmla="*/ 1 h 60"/>
                  <a:gd name="T4" fmla="*/ 0 w 29"/>
                  <a:gd name="T5" fmla="*/ 1 h 60"/>
                  <a:gd name="T6" fmla="*/ 0 w 29"/>
                  <a:gd name="T7" fmla="*/ 1 h 60"/>
                  <a:gd name="T8" fmla="*/ 0 w 29"/>
                  <a:gd name="T9" fmla="*/ 0 h 60"/>
                  <a:gd name="T10" fmla="*/ 0 w 29"/>
                  <a:gd name="T11" fmla="*/ 1 h 60"/>
                  <a:gd name="T12" fmla="*/ 0 w 29"/>
                  <a:gd name="T13" fmla="*/ 1 h 60"/>
                  <a:gd name="T14" fmla="*/ 0 w 29"/>
                  <a:gd name="T15" fmla="*/ 1 h 60"/>
                  <a:gd name="T16" fmla="*/ 0 w 29"/>
                  <a:gd name="T17" fmla="*/ 1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60"/>
                  <a:gd name="T29" fmla="*/ 29 w 2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60">
                    <a:moveTo>
                      <a:pt x="0" y="60"/>
                    </a:moveTo>
                    <a:lnTo>
                      <a:pt x="12" y="45"/>
                    </a:lnTo>
                    <a:lnTo>
                      <a:pt x="23" y="26"/>
                    </a:lnTo>
                    <a:lnTo>
                      <a:pt x="29" y="9"/>
                    </a:lnTo>
                    <a:lnTo>
                      <a:pt x="28" y="0"/>
                    </a:lnTo>
                    <a:lnTo>
                      <a:pt x="22" y="5"/>
                    </a:lnTo>
                    <a:lnTo>
                      <a:pt x="17" y="22"/>
                    </a:lnTo>
                    <a:lnTo>
                      <a:pt x="9" y="42"/>
                    </a:lnTo>
                    <a:lnTo>
                      <a:pt x="0"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8" name="Freeform 120"/>
              <p:cNvSpPr>
                <a:spLocks/>
              </p:cNvSpPr>
              <p:nvPr/>
            </p:nvSpPr>
            <p:spPr bwMode="auto">
              <a:xfrm>
                <a:off x="1399" y="427"/>
                <a:ext cx="17" cy="33"/>
              </a:xfrm>
              <a:custGeom>
                <a:avLst/>
                <a:gdLst>
                  <a:gd name="T0" fmla="*/ 1 w 34"/>
                  <a:gd name="T1" fmla="*/ 0 h 65"/>
                  <a:gd name="T2" fmla="*/ 1 w 34"/>
                  <a:gd name="T3" fmla="*/ 1 h 65"/>
                  <a:gd name="T4" fmla="*/ 1 w 34"/>
                  <a:gd name="T5" fmla="*/ 1 h 65"/>
                  <a:gd name="T6" fmla="*/ 1 w 34"/>
                  <a:gd name="T7" fmla="*/ 1 h 65"/>
                  <a:gd name="T8" fmla="*/ 0 w 34"/>
                  <a:gd name="T9" fmla="*/ 1 h 65"/>
                  <a:gd name="T10" fmla="*/ 1 w 34"/>
                  <a:gd name="T11" fmla="*/ 1 h 65"/>
                  <a:gd name="T12" fmla="*/ 1 w 34"/>
                  <a:gd name="T13" fmla="*/ 1 h 65"/>
                  <a:gd name="T14" fmla="*/ 1 w 34"/>
                  <a:gd name="T15" fmla="*/ 1 h 65"/>
                  <a:gd name="T16" fmla="*/ 1 w 3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65"/>
                  <a:gd name="T29" fmla="*/ 34 w 3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65">
                    <a:moveTo>
                      <a:pt x="32" y="0"/>
                    </a:moveTo>
                    <a:lnTo>
                      <a:pt x="34" y="9"/>
                    </a:lnTo>
                    <a:lnTo>
                      <a:pt x="28" y="27"/>
                    </a:lnTo>
                    <a:lnTo>
                      <a:pt x="17" y="49"/>
                    </a:lnTo>
                    <a:lnTo>
                      <a:pt x="0" y="65"/>
                    </a:lnTo>
                    <a:lnTo>
                      <a:pt x="8" y="47"/>
                    </a:lnTo>
                    <a:lnTo>
                      <a:pt x="19" y="26"/>
                    </a:lnTo>
                    <a:lnTo>
                      <a:pt x="26" y="7"/>
                    </a:lnTo>
                    <a:lnTo>
                      <a:pt x="3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69" name="Freeform 121"/>
              <p:cNvSpPr>
                <a:spLocks/>
              </p:cNvSpPr>
              <p:nvPr/>
            </p:nvSpPr>
            <p:spPr bwMode="auto">
              <a:xfrm>
                <a:off x="1372" y="422"/>
                <a:ext cx="24" cy="42"/>
              </a:xfrm>
              <a:custGeom>
                <a:avLst/>
                <a:gdLst>
                  <a:gd name="T0" fmla="*/ 1 w 47"/>
                  <a:gd name="T1" fmla="*/ 0 h 86"/>
                  <a:gd name="T2" fmla="*/ 1 w 47"/>
                  <a:gd name="T3" fmla="*/ 0 h 86"/>
                  <a:gd name="T4" fmla="*/ 1 w 47"/>
                  <a:gd name="T5" fmla="*/ 0 h 86"/>
                  <a:gd name="T6" fmla="*/ 1 w 47"/>
                  <a:gd name="T7" fmla="*/ 0 h 86"/>
                  <a:gd name="T8" fmla="*/ 1 w 47"/>
                  <a:gd name="T9" fmla="*/ 0 h 86"/>
                  <a:gd name="T10" fmla="*/ 1 w 47"/>
                  <a:gd name="T11" fmla="*/ 0 h 86"/>
                  <a:gd name="T12" fmla="*/ 1 w 47"/>
                  <a:gd name="T13" fmla="*/ 0 h 86"/>
                  <a:gd name="T14" fmla="*/ 1 w 47"/>
                  <a:gd name="T15" fmla="*/ 0 h 86"/>
                  <a:gd name="T16" fmla="*/ 0 w 47"/>
                  <a:gd name="T17" fmla="*/ 0 h 86"/>
                  <a:gd name="T18" fmla="*/ 1 w 47"/>
                  <a:gd name="T19" fmla="*/ 0 h 86"/>
                  <a:gd name="T20" fmla="*/ 1 w 47"/>
                  <a:gd name="T21" fmla="*/ 0 h 86"/>
                  <a:gd name="T22" fmla="*/ 1 w 47"/>
                  <a:gd name="T23" fmla="*/ 0 h 86"/>
                  <a:gd name="T24" fmla="*/ 1 w 47"/>
                  <a:gd name="T25" fmla="*/ 0 h 86"/>
                  <a:gd name="T26" fmla="*/ 1 w 47"/>
                  <a:gd name="T27" fmla="*/ 0 h 86"/>
                  <a:gd name="T28" fmla="*/ 1 w 47"/>
                  <a:gd name="T29" fmla="*/ 0 h 86"/>
                  <a:gd name="T30" fmla="*/ 1 w 47"/>
                  <a:gd name="T31" fmla="*/ 0 h 86"/>
                  <a:gd name="T32" fmla="*/ 1 w 47"/>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86"/>
                  <a:gd name="T53" fmla="*/ 47 w 47"/>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86">
                    <a:moveTo>
                      <a:pt x="46" y="0"/>
                    </a:moveTo>
                    <a:lnTo>
                      <a:pt x="47" y="5"/>
                    </a:lnTo>
                    <a:lnTo>
                      <a:pt x="46" y="12"/>
                    </a:lnTo>
                    <a:lnTo>
                      <a:pt x="41" y="25"/>
                    </a:lnTo>
                    <a:lnTo>
                      <a:pt x="35" y="38"/>
                    </a:lnTo>
                    <a:lnTo>
                      <a:pt x="27" y="52"/>
                    </a:lnTo>
                    <a:lnTo>
                      <a:pt x="20" y="66"/>
                    </a:lnTo>
                    <a:lnTo>
                      <a:pt x="9" y="78"/>
                    </a:lnTo>
                    <a:lnTo>
                      <a:pt x="0" y="86"/>
                    </a:lnTo>
                    <a:lnTo>
                      <a:pt x="4" y="78"/>
                    </a:lnTo>
                    <a:lnTo>
                      <a:pt x="9" y="67"/>
                    </a:lnTo>
                    <a:lnTo>
                      <a:pt x="17" y="52"/>
                    </a:lnTo>
                    <a:lnTo>
                      <a:pt x="23" y="37"/>
                    </a:lnTo>
                    <a:lnTo>
                      <a:pt x="29" y="23"/>
                    </a:lnTo>
                    <a:lnTo>
                      <a:pt x="36" y="9"/>
                    </a:lnTo>
                    <a:lnTo>
                      <a:pt x="41" y="2"/>
                    </a:lnTo>
                    <a:lnTo>
                      <a:pt x="4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0" name="Freeform 122"/>
              <p:cNvSpPr>
                <a:spLocks/>
              </p:cNvSpPr>
              <p:nvPr/>
            </p:nvSpPr>
            <p:spPr bwMode="auto">
              <a:xfrm>
                <a:off x="1348" y="417"/>
                <a:ext cx="26" cy="47"/>
              </a:xfrm>
              <a:custGeom>
                <a:avLst/>
                <a:gdLst>
                  <a:gd name="T0" fmla="*/ 1 w 52"/>
                  <a:gd name="T1" fmla="*/ 0 h 93"/>
                  <a:gd name="T2" fmla="*/ 1 w 52"/>
                  <a:gd name="T3" fmla="*/ 1 h 93"/>
                  <a:gd name="T4" fmla="*/ 1 w 52"/>
                  <a:gd name="T5" fmla="*/ 1 h 93"/>
                  <a:gd name="T6" fmla="*/ 1 w 52"/>
                  <a:gd name="T7" fmla="*/ 1 h 93"/>
                  <a:gd name="T8" fmla="*/ 1 w 52"/>
                  <a:gd name="T9" fmla="*/ 1 h 93"/>
                  <a:gd name="T10" fmla="*/ 1 w 52"/>
                  <a:gd name="T11" fmla="*/ 1 h 93"/>
                  <a:gd name="T12" fmla="*/ 1 w 52"/>
                  <a:gd name="T13" fmla="*/ 1 h 93"/>
                  <a:gd name="T14" fmla="*/ 1 w 52"/>
                  <a:gd name="T15" fmla="*/ 1 h 93"/>
                  <a:gd name="T16" fmla="*/ 0 w 52"/>
                  <a:gd name="T17" fmla="*/ 1 h 93"/>
                  <a:gd name="T18" fmla="*/ 1 w 52"/>
                  <a:gd name="T19" fmla="*/ 1 h 93"/>
                  <a:gd name="T20" fmla="*/ 1 w 52"/>
                  <a:gd name="T21" fmla="*/ 1 h 93"/>
                  <a:gd name="T22" fmla="*/ 1 w 52"/>
                  <a:gd name="T23" fmla="*/ 1 h 93"/>
                  <a:gd name="T24" fmla="*/ 1 w 52"/>
                  <a:gd name="T25" fmla="*/ 1 h 93"/>
                  <a:gd name="T26" fmla="*/ 1 w 52"/>
                  <a:gd name="T27" fmla="*/ 1 h 93"/>
                  <a:gd name="T28" fmla="*/ 1 w 52"/>
                  <a:gd name="T29" fmla="*/ 1 h 93"/>
                  <a:gd name="T30" fmla="*/ 1 w 52"/>
                  <a:gd name="T31" fmla="*/ 1 h 93"/>
                  <a:gd name="T32" fmla="*/ 1 w 52"/>
                  <a:gd name="T33" fmla="*/ 0 h 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3"/>
                  <a:gd name="T53" fmla="*/ 52 w 52"/>
                  <a:gd name="T54" fmla="*/ 93 h 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3">
                    <a:moveTo>
                      <a:pt x="50" y="0"/>
                    </a:moveTo>
                    <a:lnTo>
                      <a:pt x="52" y="5"/>
                    </a:lnTo>
                    <a:lnTo>
                      <a:pt x="49" y="15"/>
                    </a:lnTo>
                    <a:lnTo>
                      <a:pt x="44" y="29"/>
                    </a:lnTo>
                    <a:lnTo>
                      <a:pt x="37" y="44"/>
                    </a:lnTo>
                    <a:lnTo>
                      <a:pt x="29" y="60"/>
                    </a:lnTo>
                    <a:lnTo>
                      <a:pt x="18" y="75"/>
                    </a:lnTo>
                    <a:lnTo>
                      <a:pt x="9" y="85"/>
                    </a:lnTo>
                    <a:lnTo>
                      <a:pt x="0" y="93"/>
                    </a:lnTo>
                    <a:lnTo>
                      <a:pt x="3" y="85"/>
                    </a:lnTo>
                    <a:lnTo>
                      <a:pt x="9" y="73"/>
                    </a:lnTo>
                    <a:lnTo>
                      <a:pt x="17" y="58"/>
                    </a:lnTo>
                    <a:lnTo>
                      <a:pt x="24" y="41"/>
                    </a:lnTo>
                    <a:lnTo>
                      <a:pt x="34" y="26"/>
                    </a:lnTo>
                    <a:lnTo>
                      <a:pt x="41" y="12"/>
                    </a:lnTo>
                    <a:lnTo>
                      <a:pt x="47" y="3"/>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1" name="Freeform 123"/>
              <p:cNvSpPr>
                <a:spLocks/>
              </p:cNvSpPr>
              <p:nvPr/>
            </p:nvSpPr>
            <p:spPr bwMode="auto">
              <a:xfrm>
                <a:off x="1331" y="422"/>
                <a:ext cx="28" cy="39"/>
              </a:xfrm>
              <a:custGeom>
                <a:avLst/>
                <a:gdLst>
                  <a:gd name="T0" fmla="*/ 0 w 57"/>
                  <a:gd name="T1" fmla="*/ 0 h 76"/>
                  <a:gd name="T2" fmla="*/ 0 w 57"/>
                  <a:gd name="T3" fmla="*/ 1 h 76"/>
                  <a:gd name="T4" fmla="*/ 0 w 57"/>
                  <a:gd name="T5" fmla="*/ 1 h 76"/>
                  <a:gd name="T6" fmla="*/ 0 w 57"/>
                  <a:gd name="T7" fmla="*/ 1 h 76"/>
                  <a:gd name="T8" fmla="*/ 0 w 57"/>
                  <a:gd name="T9" fmla="*/ 1 h 76"/>
                  <a:gd name="T10" fmla="*/ 0 w 57"/>
                  <a:gd name="T11" fmla="*/ 1 h 76"/>
                  <a:gd name="T12" fmla="*/ 0 w 57"/>
                  <a:gd name="T13" fmla="*/ 1 h 76"/>
                  <a:gd name="T14" fmla="*/ 0 w 57"/>
                  <a:gd name="T15" fmla="*/ 1 h 76"/>
                  <a:gd name="T16" fmla="*/ 0 w 57"/>
                  <a:gd name="T17" fmla="*/ 1 h 76"/>
                  <a:gd name="T18" fmla="*/ 0 w 57"/>
                  <a:gd name="T19" fmla="*/ 1 h 76"/>
                  <a:gd name="T20" fmla="*/ 0 w 57"/>
                  <a:gd name="T21" fmla="*/ 1 h 76"/>
                  <a:gd name="T22" fmla="*/ 0 w 57"/>
                  <a:gd name="T23" fmla="*/ 1 h 76"/>
                  <a:gd name="T24" fmla="*/ 0 w 57"/>
                  <a:gd name="T25" fmla="*/ 1 h 76"/>
                  <a:gd name="T26" fmla="*/ 0 w 57"/>
                  <a:gd name="T27" fmla="*/ 1 h 76"/>
                  <a:gd name="T28" fmla="*/ 0 w 57"/>
                  <a:gd name="T29" fmla="*/ 1 h 76"/>
                  <a:gd name="T30" fmla="*/ 0 w 57"/>
                  <a:gd name="T31" fmla="*/ 1 h 76"/>
                  <a:gd name="T32" fmla="*/ 0 w 57"/>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6"/>
                  <a:gd name="T53" fmla="*/ 57 w 57"/>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6">
                    <a:moveTo>
                      <a:pt x="57" y="0"/>
                    </a:moveTo>
                    <a:lnTo>
                      <a:pt x="57" y="3"/>
                    </a:lnTo>
                    <a:lnTo>
                      <a:pt x="54" y="12"/>
                    </a:lnTo>
                    <a:lnTo>
                      <a:pt x="46" y="24"/>
                    </a:lnTo>
                    <a:lnTo>
                      <a:pt x="39" y="38"/>
                    </a:lnTo>
                    <a:lnTo>
                      <a:pt x="28" y="52"/>
                    </a:lnTo>
                    <a:lnTo>
                      <a:pt x="17" y="62"/>
                    </a:lnTo>
                    <a:lnTo>
                      <a:pt x="8" y="71"/>
                    </a:lnTo>
                    <a:lnTo>
                      <a:pt x="0" y="76"/>
                    </a:lnTo>
                    <a:lnTo>
                      <a:pt x="5" y="68"/>
                    </a:lnTo>
                    <a:lnTo>
                      <a:pt x="13" y="58"/>
                    </a:lnTo>
                    <a:lnTo>
                      <a:pt x="20" y="45"/>
                    </a:lnTo>
                    <a:lnTo>
                      <a:pt x="29" y="30"/>
                    </a:lnTo>
                    <a:lnTo>
                      <a:pt x="39" y="18"/>
                    </a:lnTo>
                    <a:lnTo>
                      <a:pt x="46" y="7"/>
                    </a:lnTo>
                    <a:lnTo>
                      <a:pt x="52" y="1"/>
                    </a:lnTo>
                    <a:lnTo>
                      <a:pt x="5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2" name="Freeform 124"/>
              <p:cNvSpPr>
                <a:spLocks/>
              </p:cNvSpPr>
              <p:nvPr/>
            </p:nvSpPr>
            <p:spPr bwMode="auto">
              <a:xfrm>
                <a:off x="1319" y="425"/>
                <a:ext cx="24" cy="32"/>
              </a:xfrm>
              <a:custGeom>
                <a:avLst/>
                <a:gdLst>
                  <a:gd name="T0" fmla="*/ 0 w 49"/>
                  <a:gd name="T1" fmla="*/ 0 h 64"/>
                  <a:gd name="T2" fmla="*/ 0 w 49"/>
                  <a:gd name="T3" fmla="*/ 1 h 64"/>
                  <a:gd name="T4" fmla="*/ 0 w 49"/>
                  <a:gd name="T5" fmla="*/ 1 h 64"/>
                  <a:gd name="T6" fmla="*/ 0 w 49"/>
                  <a:gd name="T7" fmla="*/ 1 h 64"/>
                  <a:gd name="T8" fmla="*/ 0 w 49"/>
                  <a:gd name="T9" fmla="*/ 1 h 64"/>
                  <a:gd name="T10" fmla="*/ 0 w 49"/>
                  <a:gd name="T11" fmla="*/ 1 h 64"/>
                  <a:gd name="T12" fmla="*/ 0 w 49"/>
                  <a:gd name="T13" fmla="*/ 1 h 64"/>
                  <a:gd name="T14" fmla="*/ 0 w 49"/>
                  <a:gd name="T15" fmla="*/ 1 h 64"/>
                  <a:gd name="T16" fmla="*/ 0 w 49"/>
                  <a:gd name="T17" fmla="*/ 1 h 64"/>
                  <a:gd name="T18" fmla="*/ 0 w 49"/>
                  <a:gd name="T19" fmla="*/ 1 h 64"/>
                  <a:gd name="T20" fmla="*/ 0 w 49"/>
                  <a:gd name="T21" fmla="*/ 1 h 64"/>
                  <a:gd name="T22" fmla="*/ 0 w 49"/>
                  <a:gd name="T23" fmla="*/ 1 h 64"/>
                  <a:gd name="T24" fmla="*/ 0 w 49"/>
                  <a:gd name="T25" fmla="*/ 1 h 64"/>
                  <a:gd name="T26" fmla="*/ 0 w 49"/>
                  <a:gd name="T27" fmla="*/ 1 h 64"/>
                  <a:gd name="T28" fmla="*/ 0 w 49"/>
                  <a:gd name="T29" fmla="*/ 1 h 64"/>
                  <a:gd name="T30" fmla="*/ 0 w 49"/>
                  <a:gd name="T31" fmla="*/ 1 h 64"/>
                  <a:gd name="T32" fmla="*/ 0 w 49"/>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4"/>
                  <a:gd name="T53" fmla="*/ 49 w 49"/>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4">
                    <a:moveTo>
                      <a:pt x="47" y="0"/>
                    </a:moveTo>
                    <a:lnTo>
                      <a:pt x="49" y="3"/>
                    </a:lnTo>
                    <a:lnTo>
                      <a:pt x="46" y="11"/>
                    </a:lnTo>
                    <a:lnTo>
                      <a:pt x="43" y="20"/>
                    </a:lnTo>
                    <a:lnTo>
                      <a:pt x="37" y="31"/>
                    </a:lnTo>
                    <a:lnTo>
                      <a:pt x="29" y="41"/>
                    </a:lnTo>
                    <a:lnTo>
                      <a:pt x="20" y="52"/>
                    </a:lnTo>
                    <a:lnTo>
                      <a:pt x="11" y="60"/>
                    </a:lnTo>
                    <a:lnTo>
                      <a:pt x="0" y="64"/>
                    </a:lnTo>
                    <a:lnTo>
                      <a:pt x="5" y="57"/>
                    </a:lnTo>
                    <a:lnTo>
                      <a:pt x="11" y="48"/>
                    </a:lnTo>
                    <a:lnTo>
                      <a:pt x="18" y="37"/>
                    </a:lnTo>
                    <a:lnTo>
                      <a:pt x="26" y="25"/>
                    </a:lnTo>
                    <a:lnTo>
                      <a:pt x="32" y="16"/>
                    </a:lnTo>
                    <a:lnTo>
                      <a:pt x="38" y="6"/>
                    </a:lnTo>
                    <a:lnTo>
                      <a:pt x="44" y="2"/>
                    </a:lnTo>
                    <a:lnTo>
                      <a:pt x="4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3" name="Freeform 125"/>
              <p:cNvSpPr>
                <a:spLocks/>
              </p:cNvSpPr>
              <p:nvPr/>
            </p:nvSpPr>
            <p:spPr bwMode="auto">
              <a:xfrm>
                <a:off x="1306" y="425"/>
                <a:ext cx="21" cy="23"/>
              </a:xfrm>
              <a:custGeom>
                <a:avLst/>
                <a:gdLst>
                  <a:gd name="T0" fmla="*/ 0 w 43"/>
                  <a:gd name="T1" fmla="*/ 0 h 46"/>
                  <a:gd name="T2" fmla="*/ 0 w 43"/>
                  <a:gd name="T3" fmla="*/ 1 h 46"/>
                  <a:gd name="T4" fmla="*/ 0 w 43"/>
                  <a:gd name="T5" fmla="*/ 1 h 46"/>
                  <a:gd name="T6" fmla="*/ 0 w 43"/>
                  <a:gd name="T7" fmla="*/ 1 h 46"/>
                  <a:gd name="T8" fmla="*/ 0 w 43"/>
                  <a:gd name="T9" fmla="*/ 1 h 46"/>
                  <a:gd name="T10" fmla="*/ 0 w 43"/>
                  <a:gd name="T11" fmla="*/ 1 h 46"/>
                  <a:gd name="T12" fmla="*/ 0 w 43"/>
                  <a:gd name="T13" fmla="*/ 1 h 46"/>
                  <a:gd name="T14" fmla="*/ 0 w 43"/>
                  <a:gd name="T15" fmla="*/ 1 h 46"/>
                  <a:gd name="T16" fmla="*/ 0 w 43"/>
                  <a:gd name="T17" fmla="*/ 1 h 46"/>
                  <a:gd name="T18" fmla="*/ 0 w 43"/>
                  <a:gd name="T19" fmla="*/ 1 h 46"/>
                  <a:gd name="T20" fmla="*/ 0 w 43"/>
                  <a:gd name="T21" fmla="*/ 1 h 46"/>
                  <a:gd name="T22" fmla="*/ 0 w 43"/>
                  <a:gd name="T23" fmla="*/ 1 h 46"/>
                  <a:gd name="T24" fmla="*/ 0 w 43"/>
                  <a:gd name="T25" fmla="*/ 0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6"/>
                  <a:gd name="T41" fmla="*/ 43 w 43"/>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6">
                    <a:moveTo>
                      <a:pt x="41" y="0"/>
                    </a:moveTo>
                    <a:lnTo>
                      <a:pt x="43" y="3"/>
                    </a:lnTo>
                    <a:lnTo>
                      <a:pt x="40" y="9"/>
                    </a:lnTo>
                    <a:lnTo>
                      <a:pt x="35" y="17"/>
                    </a:lnTo>
                    <a:lnTo>
                      <a:pt x="28" y="26"/>
                    </a:lnTo>
                    <a:lnTo>
                      <a:pt x="20" y="33"/>
                    </a:lnTo>
                    <a:lnTo>
                      <a:pt x="12" y="41"/>
                    </a:lnTo>
                    <a:lnTo>
                      <a:pt x="5" y="44"/>
                    </a:lnTo>
                    <a:lnTo>
                      <a:pt x="0" y="46"/>
                    </a:lnTo>
                    <a:lnTo>
                      <a:pt x="9" y="35"/>
                    </a:lnTo>
                    <a:lnTo>
                      <a:pt x="21" y="20"/>
                    </a:lnTo>
                    <a:lnTo>
                      <a:pt x="34" y="6"/>
                    </a:lnTo>
                    <a:lnTo>
                      <a:pt x="4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4" name="Freeform 126"/>
              <p:cNvSpPr>
                <a:spLocks/>
              </p:cNvSpPr>
              <p:nvPr/>
            </p:nvSpPr>
            <p:spPr bwMode="auto">
              <a:xfrm>
                <a:off x="1298" y="429"/>
                <a:ext cx="14" cy="15"/>
              </a:xfrm>
              <a:custGeom>
                <a:avLst/>
                <a:gdLst>
                  <a:gd name="T0" fmla="*/ 1 w 27"/>
                  <a:gd name="T1" fmla="*/ 0 h 29"/>
                  <a:gd name="T2" fmla="*/ 1 w 27"/>
                  <a:gd name="T3" fmla="*/ 1 h 29"/>
                  <a:gd name="T4" fmla="*/ 1 w 27"/>
                  <a:gd name="T5" fmla="*/ 1 h 29"/>
                  <a:gd name="T6" fmla="*/ 1 w 27"/>
                  <a:gd name="T7" fmla="*/ 1 h 29"/>
                  <a:gd name="T8" fmla="*/ 0 w 27"/>
                  <a:gd name="T9" fmla="*/ 1 h 29"/>
                  <a:gd name="T10" fmla="*/ 1 w 27"/>
                  <a:gd name="T11" fmla="*/ 1 h 29"/>
                  <a:gd name="T12" fmla="*/ 1 w 27"/>
                  <a:gd name="T13" fmla="*/ 1 h 29"/>
                  <a:gd name="T14" fmla="*/ 1 w 27"/>
                  <a:gd name="T15" fmla="*/ 0 h 29"/>
                  <a:gd name="T16" fmla="*/ 1 w 27"/>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29"/>
                  <a:gd name="T29" fmla="*/ 27 w 27"/>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29">
                    <a:moveTo>
                      <a:pt x="27" y="0"/>
                    </a:moveTo>
                    <a:lnTo>
                      <a:pt x="27" y="8"/>
                    </a:lnTo>
                    <a:lnTo>
                      <a:pt x="20" y="19"/>
                    </a:lnTo>
                    <a:lnTo>
                      <a:pt x="10" y="28"/>
                    </a:lnTo>
                    <a:lnTo>
                      <a:pt x="0" y="29"/>
                    </a:lnTo>
                    <a:lnTo>
                      <a:pt x="9" y="23"/>
                    </a:lnTo>
                    <a:lnTo>
                      <a:pt x="17" y="11"/>
                    </a:lnTo>
                    <a:lnTo>
                      <a:pt x="23" y="0"/>
                    </a:lnTo>
                    <a:lnTo>
                      <a:pt x="2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5" name="Freeform 127"/>
              <p:cNvSpPr>
                <a:spLocks/>
              </p:cNvSpPr>
              <p:nvPr/>
            </p:nvSpPr>
            <p:spPr bwMode="auto">
              <a:xfrm>
                <a:off x="1421" y="431"/>
                <a:ext cx="15" cy="20"/>
              </a:xfrm>
              <a:custGeom>
                <a:avLst/>
                <a:gdLst>
                  <a:gd name="T0" fmla="*/ 0 w 31"/>
                  <a:gd name="T1" fmla="*/ 1 h 40"/>
                  <a:gd name="T2" fmla="*/ 0 w 31"/>
                  <a:gd name="T3" fmla="*/ 1 h 40"/>
                  <a:gd name="T4" fmla="*/ 0 w 31"/>
                  <a:gd name="T5" fmla="*/ 1 h 40"/>
                  <a:gd name="T6" fmla="*/ 0 w 31"/>
                  <a:gd name="T7" fmla="*/ 1 h 40"/>
                  <a:gd name="T8" fmla="*/ 0 w 31"/>
                  <a:gd name="T9" fmla="*/ 0 h 40"/>
                  <a:gd name="T10" fmla="*/ 0 w 31"/>
                  <a:gd name="T11" fmla="*/ 1 h 40"/>
                  <a:gd name="T12" fmla="*/ 0 w 31"/>
                  <a:gd name="T13" fmla="*/ 1 h 40"/>
                  <a:gd name="T14" fmla="*/ 0 w 31"/>
                  <a:gd name="T15" fmla="*/ 1 h 40"/>
                  <a:gd name="T16" fmla="*/ 0 w 31"/>
                  <a:gd name="T17" fmla="*/ 1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40"/>
                  <a:gd name="T29" fmla="*/ 31 w 31"/>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40">
                    <a:moveTo>
                      <a:pt x="0" y="40"/>
                    </a:moveTo>
                    <a:lnTo>
                      <a:pt x="5" y="31"/>
                    </a:lnTo>
                    <a:lnTo>
                      <a:pt x="14" y="16"/>
                    </a:lnTo>
                    <a:lnTo>
                      <a:pt x="23" y="4"/>
                    </a:lnTo>
                    <a:lnTo>
                      <a:pt x="31" y="0"/>
                    </a:lnTo>
                    <a:lnTo>
                      <a:pt x="31" y="10"/>
                    </a:lnTo>
                    <a:lnTo>
                      <a:pt x="21" y="20"/>
                    </a:lnTo>
                    <a:lnTo>
                      <a:pt x="9" y="33"/>
                    </a:lnTo>
                    <a:lnTo>
                      <a:pt x="0" y="4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6" name="Freeform 128"/>
              <p:cNvSpPr>
                <a:spLocks/>
              </p:cNvSpPr>
              <p:nvPr/>
            </p:nvSpPr>
            <p:spPr bwMode="auto">
              <a:xfrm>
                <a:off x="1420" y="451"/>
                <a:ext cx="20" cy="8"/>
              </a:xfrm>
              <a:custGeom>
                <a:avLst/>
                <a:gdLst>
                  <a:gd name="T0" fmla="*/ 0 w 41"/>
                  <a:gd name="T1" fmla="*/ 0 h 15"/>
                  <a:gd name="T2" fmla="*/ 0 w 41"/>
                  <a:gd name="T3" fmla="*/ 1 h 15"/>
                  <a:gd name="T4" fmla="*/ 0 w 41"/>
                  <a:gd name="T5" fmla="*/ 1 h 15"/>
                  <a:gd name="T6" fmla="*/ 0 w 41"/>
                  <a:gd name="T7" fmla="*/ 1 h 15"/>
                  <a:gd name="T8" fmla="*/ 0 w 41"/>
                  <a:gd name="T9" fmla="*/ 1 h 15"/>
                  <a:gd name="T10" fmla="*/ 0 w 41"/>
                  <a:gd name="T11" fmla="*/ 1 h 15"/>
                  <a:gd name="T12" fmla="*/ 0 w 41"/>
                  <a:gd name="T13" fmla="*/ 1 h 15"/>
                  <a:gd name="T14" fmla="*/ 0 w 41"/>
                  <a:gd name="T15" fmla="*/ 1 h 15"/>
                  <a:gd name="T16" fmla="*/ 0 w 41"/>
                  <a:gd name="T17" fmla="*/ 1 h 15"/>
                  <a:gd name="T18" fmla="*/ 0 w 41"/>
                  <a:gd name="T19" fmla="*/ 1 h 15"/>
                  <a:gd name="T20" fmla="*/ 0 w 41"/>
                  <a:gd name="T21" fmla="*/ 1 h 15"/>
                  <a:gd name="T22" fmla="*/ 0 w 41"/>
                  <a:gd name="T23" fmla="*/ 0 h 15"/>
                  <a:gd name="T24" fmla="*/ 0 w 41"/>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15"/>
                  <a:gd name="T41" fmla="*/ 41 w 41"/>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15">
                    <a:moveTo>
                      <a:pt x="0" y="0"/>
                    </a:moveTo>
                    <a:lnTo>
                      <a:pt x="7" y="3"/>
                    </a:lnTo>
                    <a:lnTo>
                      <a:pt x="19" y="10"/>
                    </a:lnTo>
                    <a:lnTo>
                      <a:pt x="33" y="15"/>
                    </a:lnTo>
                    <a:lnTo>
                      <a:pt x="41" y="13"/>
                    </a:lnTo>
                    <a:lnTo>
                      <a:pt x="41" y="10"/>
                    </a:lnTo>
                    <a:lnTo>
                      <a:pt x="38" y="7"/>
                    </a:lnTo>
                    <a:lnTo>
                      <a:pt x="32" y="6"/>
                    </a:lnTo>
                    <a:lnTo>
                      <a:pt x="25" y="4"/>
                    </a:lnTo>
                    <a:lnTo>
                      <a:pt x="18" y="3"/>
                    </a:lnTo>
                    <a:lnTo>
                      <a:pt x="10" y="1"/>
                    </a:lnTo>
                    <a:lnTo>
                      <a:pt x="4"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7" name="Freeform 129"/>
              <p:cNvSpPr>
                <a:spLocks/>
              </p:cNvSpPr>
              <p:nvPr/>
            </p:nvSpPr>
            <p:spPr bwMode="auto">
              <a:xfrm>
                <a:off x="1424" y="442"/>
                <a:ext cx="22" cy="7"/>
              </a:xfrm>
              <a:custGeom>
                <a:avLst/>
                <a:gdLst>
                  <a:gd name="T0" fmla="*/ 0 w 44"/>
                  <a:gd name="T1" fmla="*/ 1 h 14"/>
                  <a:gd name="T2" fmla="*/ 1 w 44"/>
                  <a:gd name="T3" fmla="*/ 1 h 14"/>
                  <a:gd name="T4" fmla="*/ 1 w 44"/>
                  <a:gd name="T5" fmla="*/ 1 h 14"/>
                  <a:gd name="T6" fmla="*/ 1 w 44"/>
                  <a:gd name="T7" fmla="*/ 1 h 14"/>
                  <a:gd name="T8" fmla="*/ 1 w 44"/>
                  <a:gd name="T9" fmla="*/ 1 h 14"/>
                  <a:gd name="T10" fmla="*/ 1 w 44"/>
                  <a:gd name="T11" fmla="*/ 1 h 14"/>
                  <a:gd name="T12" fmla="*/ 1 w 44"/>
                  <a:gd name="T13" fmla="*/ 1 h 14"/>
                  <a:gd name="T14" fmla="*/ 1 w 44"/>
                  <a:gd name="T15" fmla="*/ 1 h 14"/>
                  <a:gd name="T16" fmla="*/ 1 w 44"/>
                  <a:gd name="T17" fmla="*/ 1 h 14"/>
                  <a:gd name="T18" fmla="*/ 1 w 44"/>
                  <a:gd name="T19" fmla="*/ 0 h 14"/>
                  <a:gd name="T20" fmla="*/ 1 w 44"/>
                  <a:gd name="T21" fmla="*/ 1 h 14"/>
                  <a:gd name="T22" fmla="*/ 1 w 44"/>
                  <a:gd name="T23" fmla="*/ 1 h 14"/>
                  <a:gd name="T24" fmla="*/ 0 w 44"/>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14"/>
                  <a:gd name="T41" fmla="*/ 44 w 44"/>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14">
                    <a:moveTo>
                      <a:pt x="0" y="14"/>
                    </a:moveTo>
                    <a:lnTo>
                      <a:pt x="3" y="14"/>
                    </a:lnTo>
                    <a:lnTo>
                      <a:pt x="9" y="13"/>
                    </a:lnTo>
                    <a:lnTo>
                      <a:pt x="17" y="13"/>
                    </a:lnTo>
                    <a:lnTo>
                      <a:pt x="25" y="13"/>
                    </a:lnTo>
                    <a:lnTo>
                      <a:pt x="32" y="11"/>
                    </a:lnTo>
                    <a:lnTo>
                      <a:pt x="38" y="10"/>
                    </a:lnTo>
                    <a:lnTo>
                      <a:pt x="43" y="6"/>
                    </a:lnTo>
                    <a:lnTo>
                      <a:pt x="44" y="3"/>
                    </a:lnTo>
                    <a:lnTo>
                      <a:pt x="38" y="0"/>
                    </a:lnTo>
                    <a:lnTo>
                      <a:pt x="26" y="3"/>
                    </a:lnTo>
                    <a:lnTo>
                      <a:pt x="11" y="10"/>
                    </a:lnTo>
                    <a:lnTo>
                      <a:pt x="0"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8" name="Freeform 130"/>
              <p:cNvSpPr>
                <a:spLocks/>
              </p:cNvSpPr>
              <p:nvPr/>
            </p:nvSpPr>
            <p:spPr bwMode="auto">
              <a:xfrm>
                <a:off x="1413" y="454"/>
                <a:ext cx="21" cy="16"/>
              </a:xfrm>
              <a:custGeom>
                <a:avLst/>
                <a:gdLst>
                  <a:gd name="T0" fmla="*/ 0 w 43"/>
                  <a:gd name="T1" fmla="*/ 0 h 32"/>
                  <a:gd name="T2" fmla="*/ 0 w 43"/>
                  <a:gd name="T3" fmla="*/ 1 h 32"/>
                  <a:gd name="T4" fmla="*/ 0 w 43"/>
                  <a:gd name="T5" fmla="*/ 1 h 32"/>
                  <a:gd name="T6" fmla="*/ 0 w 43"/>
                  <a:gd name="T7" fmla="*/ 1 h 32"/>
                  <a:gd name="T8" fmla="*/ 0 w 43"/>
                  <a:gd name="T9" fmla="*/ 1 h 32"/>
                  <a:gd name="T10" fmla="*/ 0 w 43"/>
                  <a:gd name="T11" fmla="*/ 1 h 32"/>
                  <a:gd name="T12" fmla="*/ 0 w 43"/>
                  <a:gd name="T13" fmla="*/ 1 h 32"/>
                  <a:gd name="T14" fmla="*/ 0 w 43"/>
                  <a:gd name="T15" fmla="*/ 1 h 32"/>
                  <a:gd name="T16" fmla="*/ 0 w 43"/>
                  <a:gd name="T17" fmla="*/ 1 h 32"/>
                  <a:gd name="T18" fmla="*/ 0 w 43"/>
                  <a:gd name="T19" fmla="*/ 1 h 32"/>
                  <a:gd name="T20" fmla="*/ 0 w 43"/>
                  <a:gd name="T21" fmla="*/ 1 h 32"/>
                  <a:gd name="T22" fmla="*/ 0 w 43"/>
                  <a:gd name="T23" fmla="*/ 1 h 32"/>
                  <a:gd name="T24" fmla="*/ 0 w 4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32"/>
                  <a:gd name="T41" fmla="*/ 43 w 43"/>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32">
                    <a:moveTo>
                      <a:pt x="0" y="0"/>
                    </a:moveTo>
                    <a:lnTo>
                      <a:pt x="6" y="3"/>
                    </a:lnTo>
                    <a:lnTo>
                      <a:pt x="12" y="6"/>
                    </a:lnTo>
                    <a:lnTo>
                      <a:pt x="20" y="10"/>
                    </a:lnTo>
                    <a:lnTo>
                      <a:pt x="29" y="15"/>
                    </a:lnTo>
                    <a:lnTo>
                      <a:pt x="35" y="21"/>
                    </a:lnTo>
                    <a:lnTo>
                      <a:pt x="39" y="26"/>
                    </a:lnTo>
                    <a:lnTo>
                      <a:pt x="43" y="29"/>
                    </a:lnTo>
                    <a:lnTo>
                      <a:pt x="43" y="32"/>
                    </a:lnTo>
                    <a:lnTo>
                      <a:pt x="35" y="30"/>
                    </a:lnTo>
                    <a:lnTo>
                      <a:pt x="21" y="20"/>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79" name="Freeform 131"/>
              <p:cNvSpPr>
                <a:spLocks/>
              </p:cNvSpPr>
              <p:nvPr/>
            </p:nvSpPr>
            <p:spPr bwMode="auto">
              <a:xfrm>
                <a:off x="1304" y="448"/>
                <a:ext cx="6" cy="29"/>
              </a:xfrm>
              <a:custGeom>
                <a:avLst/>
                <a:gdLst>
                  <a:gd name="T0" fmla="*/ 0 w 13"/>
                  <a:gd name="T1" fmla="*/ 0 h 58"/>
                  <a:gd name="T2" fmla="*/ 0 w 13"/>
                  <a:gd name="T3" fmla="*/ 1 h 58"/>
                  <a:gd name="T4" fmla="*/ 0 w 13"/>
                  <a:gd name="T5" fmla="*/ 1 h 58"/>
                  <a:gd name="T6" fmla="*/ 0 w 13"/>
                  <a:gd name="T7" fmla="*/ 1 h 58"/>
                  <a:gd name="T8" fmla="*/ 0 w 13"/>
                  <a:gd name="T9" fmla="*/ 1 h 58"/>
                  <a:gd name="T10" fmla="*/ 0 w 13"/>
                  <a:gd name="T11" fmla="*/ 1 h 58"/>
                  <a:gd name="T12" fmla="*/ 0 w 13"/>
                  <a:gd name="T13" fmla="*/ 1 h 58"/>
                  <a:gd name="T14" fmla="*/ 0 w 13"/>
                  <a:gd name="T15" fmla="*/ 1 h 58"/>
                  <a:gd name="T16" fmla="*/ 0 w 13"/>
                  <a:gd name="T17" fmla="*/ 0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8"/>
                  <a:gd name="T29" fmla="*/ 13 w 13"/>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8">
                    <a:moveTo>
                      <a:pt x="8" y="0"/>
                    </a:moveTo>
                    <a:lnTo>
                      <a:pt x="11" y="14"/>
                    </a:lnTo>
                    <a:lnTo>
                      <a:pt x="13" y="34"/>
                    </a:lnTo>
                    <a:lnTo>
                      <a:pt x="11" y="49"/>
                    </a:lnTo>
                    <a:lnTo>
                      <a:pt x="5" y="58"/>
                    </a:lnTo>
                    <a:lnTo>
                      <a:pt x="0" y="52"/>
                    </a:lnTo>
                    <a:lnTo>
                      <a:pt x="2" y="35"/>
                    </a:lnTo>
                    <a:lnTo>
                      <a:pt x="7"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0" name="Freeform 132"/>
              <p:cNvSpPr>
                <a:spLocks/>
              </p:cNvSpPr>
              <p:nvPr/>
            </p:nvSpPr>
            <p:spPr bwMode="auto">
              <a:xfrm>
                <a:off x="1292" y="444"/>
                <a:ext cx="9" cy="28"/>
              </a:xfrm>
              <a:custGeom>
                <a:avLst/>
                <a:gdLst>
                  <a:gd name="T0" fmla="*/ 1 w 16"/>
                  <a:gd name="T1" fmla="*/ 0 h 57"/>
                  <a:gd name="T2" fmla="*/ 1 w 16"/>
                  <a:gd name="T3" fmla="*/ 0 h 57"/>
                  <a:gd name="T4" fmla="*/ 1 w 16"/>
                  <a:gd name="T5" fmla="*/ 0 h 57"/>
                  <a:gd name="T6" fmla="*/ 1 w 16"/>
                  <a:gd name="T7" fmla="*/ 0 h 57"/>
                  <a:gd name="T8" fmla="*/ 1 w 16"/>
                  <a:gd name="T9" fmla="*/ 0 h 57"/>
                  <a:gd name="T10" fmla="*/ 0 w 16"/>
                  <a:gd name="T11" fmla="*/ 0 h 57"/>
                  <a:gd name="T12" fmla="*/ 1 w 16"/>
                  <a:gd name="T13" fmla="*/ 0 h 57"/>
                  <a:gd name="T14" fmla="*/ 1 w 16"/>
                  <a:gd name="T15" fmla="*/ 0 h 57"/>
                  <a:gd name="T16" fmla="*/ 1 w 16"/>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57"/>
                  <a:gd name="T29" fmla="*/ 16 w 16"/>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57">
                    <a:moveTo>
                      <a:pt x="16" y="0"/>
                    </a:moveTo>
                    <a:lnTo>
                      <a:pt x="16" y="14"/>
                    </a:lnTo>
                    <a:lnTo>
                      <a:pt x="15" y="32"/>
                    </a:lnTo>
                    <a:lnTo>
                      <a:pt x="10" y="49"/>
                    </a:lnTo>
                    <a:lnTo>
                      <a:pt x="3" y="57"/>
                    </a:lnTo>
                    <a:lnTo>
                      <a:pt x="0" y="49"/>
                    </a:lnTo>
                    <a:lnTo>
                      <a:pt x="4" y="32"/>
                    </a:lnTo>
                    <a:lnTo>
                      <a:pt x="12" y="13"/>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1" name="Freeform 133"/>
              <p:cNvSpPr>
                <a:spLocks/>
              </p:cNvSpPr>
              <p:nvPr/>
            </p:nvSpPr>
            <p:spPr bwMode="auto">
              <a:xfrm>
                <a:off x="1319" y="456"/>
                <a:ext cx="5" cy="27"/>
              </a:xfrm>
              <a:custGeom>
                <a:avLst/>
                <a:gdLst>
                  <a:gd name="T0" fmla="*/ 0 w 11"/>
                  <a:gd name="T1" fmla="*/ 0 h 53"/>
                  <a:gd name="T2" fmla="*/ 0 w 11"/>
                  <a:gd name="T3" fmla="*/ 1 h 53"/>
                  <a:gd name="T4" fmla="*/ 0 w 11"/>
                  <a:gd name="T5" fmla="*/ 1 h 53"/>
                  <a:gd name="T6" fmla="*/ 0 w 11"/>
                  <a:gd name="T7" fmla="*/ 1 h 53"/>
                  <a:gd name="T8" fmla="*/ 0 w 11"/>
                  <a:gd name="T9" fmla="*/ 1 h 53"/>
                  <a:gd name="T10" fmla="*/ 0 w 11"/>
                  <a:gd name="T11" fmla="*/ 1 h 53"/>
                  <a:gd name="T12" fmla="*/ 0 w 11"/>
                  <a:gd name="T13" fmla="*/ 1 h 53"/>
                  <a:gd name="T14" fmla="*/ 0 w 11"/>
                  <a:gd name="T15" fmla="*/ 1 h 53"/>
                  <a:gd name="T16" fmla="*/ 0 w 11"/>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3"/>
                  <a:gd name="T29" fmla="*/ 11 w 11"/>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3">
                    <a:moveTo>
                      <a:pt x="3" y="0"/>
                    </a:moveTo>
                    <a:lnTo>
                      <a:pt x="8" y="7"/>
                    </a:lnTo>
                    <a:lnTo>
                      <a:pt x="11" y="24"/>
                    </a:lnTo>
                    <a:lnTo>
                      <a:pt x="11" y="43"/>
                    </a:lnTo>
                    <a:lnTo>
                      <a:pt x="6" y="53"/>
                    </a:lnTo>
                    <a:lnTo>
                      <a:pt x="0" y="50"/>
                    </a:lnTo>
                    <a:lnTo>
                      <a:pt x="0" y="35"/>
                    </a:lnTo>
                    <a:lnTo>
                      <a:pt x="3"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2" name="Freeform 134"/>
              <p:cNvSpPr>
                <a:spLocks/>
              </p:cNvSpPr>
              <p:nvPr/>
            </p:nvSpPr>
            <p:spPr bwMode="auto">
              <a:xfrm>
                <a:off x="1331" y="458"/>
                <a:ext cx="11" cy="32"/>
              </a:xfrm>
              <a:custGeom>
                <a:avLst/>
                <a:gdLst>
                  <a:gd name="T0" fmla="*/ 0 w 22"/>
                  <a:gd name="T1" fmla="*/ 0 h 63"/>
                  <a:gd name="T2" fmla="*/ 1 w 22"/>
                  <a:gd name="T3" fmla="*/ 1 h 63"/>
                  <a:gd name="T4" fmla="*/ 1 w 22"/>
                  <a:gd name="T5" fmla="*/ 1 h 63"/>
                  <a:gd name="T6" fmla="*/ 1 w 22"/>
                  <a:gd name="T7" fmla="*/ 1 h 63"/>
                  <a:gd name="T8" fmla="*/ 1 w 22"/>
                  <a:gd name="T9" fmla="*/ 1 h 63"/>
                  <a:gd name="T10" fmla="*/ 1 w 22"/>
                  <a:gd name="T11" fmla="*/ 1 h 63"/>
                  <a:gd name="T12" fmla="*/ 1 w 22"/>
                  <a:gd name="T13" fmla="*/ 1 h 63"/>
                  <a:gd name="T14" fmla="*/ 1 w 22"/>
                  <a:gd name="T15" fmla="*/ 1 h 63"/>
                  <a:gd name="T16" fmla="*/ 0 w 22"/>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63"/>
                  <a:gd name="T29" fmla="*/ 22 w 22"/>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63">
                    <a:moveTo>
                      <a:pt x="0" y="0"/>
                    </a:moveTo>
                    <a:lnTo>
                      <a:pt x="10" y="16"/>
                    </a:lnTo>
                    <a:lnTo>
                      <a:pt x="19" y="36"/>
                    </a:lnTo>
                    <a:lnTo>
                      <a:pt x="22" y="54"/>
                    </a:lnTo>
                    <a:lnTo>
                      <a:pt x="19" y="63"/>
                    </a:lnTo>
                    <a:lnTo>
                      <a:pt x="11" y="57"/>
                    </a:lnTo>
                    <a:lnTo>
                      <a:pt x="7" y="37"/>
                    </a:lnTo>
                    <a:lnTo>
                      <a:pt x="3"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3" name="Freeform 135"/>
              <p:cNvSpPr>
                <a:spLocks/>
              </p:cNvSpPr>
              <p:nvPr/>
            </p:nvSpPr>
            <p:spPr bwMode="auto">
              <a:xfrm>
                <a:off x="1346" y="463"/>
                <a:ext cx="12" cy="33"/>
              </a:xfrm>
              <a:custGeom>
                <a:avLst/>
                <a:gdLst>
                  <a:gd name="T0" fmla="*/ 0 w 25"/>
                  <a:gd name="T1" fmla="*/ 0 h 67"/>
                  <a:gd name="T2" fmla="*/ 0 w 25"/>
                  <a:gd name="T3" fmla="*/ 0 h 67"/>
                  <a:gd name="T4" fmla="*/ 0 w 25"/>
                  <a:gd name="T5" fmla="*/ 0 h 67"/>
                  <a:gd name="T6" fmla="*/ 0 w 25"/>
                  <a:gd name="T7" fmla="*/ 0 h 67"/>
                  <a:gd name="T8" fmla="*/ 0 w 25"/>
                  <a:gd name="T9" fmla="*/ 0 h 67"/>
                  <a:gd name="T10" fmla="*/ 0 w 25"/>
                  <a:gd name="T11" fmla="*/ 0 h 67"/>
                  <a:gd name="T12" fmla="*/ 0 w 25"/>
                  <a:gd name="T13" fmla="*/ 0 h 67"/>
                  <a:gd name="T14" fmla="*/ 0 w 25"/>
                  <a:gd name="T15" fmla="*/ 0 h 67"/>
                  <a:gd name="T16" fmla="*/ 0 w 25"/>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67"/>
                  <a:gd name="T29" fmla="*/ 25 w 25"/>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67">
                    <a:moveTo>
                      <a:pt x="0" y="0"/>
                    </a:moveTo>
                    <a:lnTo>
                      <a:pt x="10" y="15"/>
                    </a:lnTo>
                    <a:lnTo>
                      <a:pt x="19" y="38"/>
                    </a:lnTo>
                    <a:lnTo>
                      <a:pt x="25" y="59"/>
                    </a:lnTo>
                    <a:lnTo>
                      <a:pt x="22" y="67"/>
                    </a:lnTo>
                    <a:lnTo>
                      <a:pt x="14" y="58"/>
                    </a:lnTo>
                    <a:lnTo>
                      <a:pt x="8" y="36"/>
                    </a:lnTo>
                    <a:lnTo>
                      <a:pt x="3"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4" name="Freeform 136"/>
              <p:cNvSpPr>
                <a:spLocks/>
              </p:cNvSpPr>
              <p:nvPr/>
            </p:nvSpPr>
            <p:spPr bwMode="auto">
              <a:xfrm>
                <a:off x="1372" y="461"/>
                <a:ext cx="21" cy="36"/>
              </a:xfrm>
              <a:custGeom>
                <a:avLst/>
                <a:gdLst>
                  <a:gd name="T0" fmla="*/ 0 w 43"/>
                  <a:gd name="T1" fmla="*/ 0 h 71"/>
                  <a:gd name="T2" fmla="*/ 0 w 43"/>
                  <a:gd name="T3" fmla="*/ 1 h 71"/>
                  <a:gd name="T4" fmla="*/ 0 w 43"/>
                  <a:gd name="T5" fmla="*/ 1 h 71"/>
                  <a:gd name="T6" fmla="*/ 0 w 43"/>
                  <a:gd name="T7" fmla="*/ 1 h 71"/>
                  <a:gd name="T8" fmla="*/ 0 w 43"/>
                  <a:gd name="T9" fmla="*/ 1 h 71"/>
                  <a:gd name="T10" fmla="*/ 0 w 43"/>
                  <a:gd name="T11" fmla="*/ 1 h 71"/>
                  <a:gd name="T12" fmla="*/ 0 w 43"/>
                  <a:gd name="T13" fmla="*/ 1 h 71"/>
                  <a:gd name="T14" fmla="*/ 0 w 43"/>
                  <a:gd name="T15" fmla="*/ 1 h 71"/>
                  <a:gd name="T16" fmla="*/ 0 w 43"/>
                  <a:gd name="T17" fmla="*/ 1 h 71"/>
                  <a:gd name="T18" fmla="*/ 0 w 43"/>
                  <a:gd name="T19" fmla="*/ 1 h 71"/>
                  <a:gd name="T20" fmla="*/ 0 w 43"/>
                  <a:gd name="T21" fmla="*/ 1 h 71"/>
                  <a:gd name="T22" fmla="*/ 0 w 43"/>
                  <a:gd name="T23" fmla="*/ 1 h 71"/>
                  <a:gd name="T24" fmla="*/ 0 w 43"/>
                  <a:gd name="T25" fmla="*/ 0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71"/>
                  <a:gd name="T41" fmla="*/ 43 w 43"/>
                  <a:gd name="T42" fmla="*/ 71 h 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71">
                    <a:moveTo>
                      <a:pt x="0" y="0"/>
                    </a:moveTo>
                    <a:lnTo>
                      <a:pt x="8" y="6"/>
                    </a:lnTo>
                    <a:lnTo>
                      <a:pt x="16" y="15"/>
                    </a:lnTo>
                    <a:lnTo>
                      <a:pt x="23" y="26"/>
                    </a:lnTo>
                    <a:lnTo>
                      <a:pt x="31" y="38"/>
                    </a:lnTo>
                    <a:lnTo>
                      <a:pt x="37" y="48"/>
                    </a:lnTo>
                    <a:lnTo>
                      <a:pt x="42" y="59"/>
                    </a:lnTo>
                    <a:lnTo>
                      <a:pt x="43" y="67"/>
                    </a:lnTo>
                    <a:lnTo>
                      <a:pt x="42" y="71"/>
                    </a:lnTo>
                    <a:lnTo>
                      <a:pt x="32" y="62"/>
                    </a:lnTo>
                    <a:lnTo>
                      <a:pt x="22" y="39"/>
                    </a:lnTo>
                    <a:lnTo>
                      <a:pt x="11"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5" name="Freeform 137"/>
              <p:cNvSpPr>
                <a:spLocks/>
              </p:cNvSpPr>
              <p:nvPr/>
            </p:nvSpPr>
            <p:spPr bwMode="auto">
              <a:xfrm>
                <a:off x="1401" y="456"/>
                <a:ext cx="24" cy="33"/>
              </a:xfrm>
              <a:custGeom>
                <a:avLst/>
                <a:gdLst>
                  <a:gd name="T0" fmla="*/ 0 w 49"/>
                  <a:gd name="T1" fmla="*/ 0 h 66"/>
                  <a:gd name="T2" fmla="*/ 0 w 49"/>
                  <a:gd name="T3" fmla="*/ 1 h 66"/>
                  <a:gd name="T4" fmla="*/ 0 w 49"/>
                  <a:gd name="T5" fmla="*/ 1 h 66"/>
                  <a:gd name="T6" fmla="*/ 0 w 49"/>
                  <a:gd name="T7" fmla="*/ 1 h 66"/>
                  <a:gd name="T8" fmla="*/ 0 w 49"/>
                  <a:gd name="T9" fmla="*/ 1 h 66"/>
                  <a:gd name="T10" fmla="*/ 0 w 49"/>
                  <a:gd name="T11" fmla="*/ 1 h 66"/>
                  <a:gd name="T12" fmla="*/ 0 w 49"/>
                  <a:gd name="T13" fmla="*/ 1 h 66"/>
                  <a:gd name="T14" fmla="*/ 0 w 49"/>
                  <a:gd name="T15" fmla="*/ 1 h 66"/>
                  <a:gd name="T16" fmla="*/ 0 w 49"/>
                  <a:gd name="T17" fmla="*/ 1 h 66"/>
                  <a:gd name="T18" fmla="*/ 0 w 49"/>
                  <a:gd name="T19" fmla="*/ 1 h 66"/>
                  <a:gd name="T20" fmla="*/ 0 w 49"/>
                  <a:gd name="T21" fmla="*/ 1 h 66"/>
                  <a:gd name="T22" fmla="*/ 0 w 49"/>
                  <a:gd name="T23" fmla="*/ 1 h 66"/>
                  <a:gd name="T24" fmla="*/ 0 w 49"/>
                  <a:gd name="T25" fmla="*/ 1 h 66"/>
                  <a:gd name="T26" fmla="*/ 0 w 49"/>
                  <a:gd name="T27" fmla="*/ 1 h 66"/>
                  <a:gd name="T28" fmla="*/ 0 w 49"/>
                  <a:gd name="T29" fmla="*/ 1 h 66"/>
                  <a:gd name="T30" fmla="*/ 0 w 49"/>
                  <a:gd name="T31" fmla="*/ 1 h 66"/>
                  <a:gd name="T32" fmla="*/ 0 w 4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6"/>
                  <a:gd name="T53" fmla="*/ 49 w 4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6">
                    <a:moveTo>
                      <a:pt x="0" y="0"/>
                    </a:moveTo>
                    <a:lnTo>
                      <a:pt x="6" y="4"/>
                    </a:lnTo>
                    <a:lnTo>
                      <a:pt x="14" y="14"/>
                    </a:lnTo>
                    <a:lnTo>
                      <a:pt x="23" y="23"/>
                    </a:lnTo>
                    <a:lnTo>
                      <a:pt x="32" y="33"/>
                    </a:lnTo>
                    <a:lnTo>
                      <a:pt x="40" y="44"/>
                    </a:lnTo>
                    <a:lnTo>
                      <a:pt x="46" y="53"/>
                    </a:lnTo>
                    <a:lnTo>
                      <a:pt x="49" y="61"/>
                    </a:lnTo>
                    <a:lnTo>
                      <a:pt x="48" y="66"/>
                    </a:lnTo>
                    <a:lnTo>
                      <a:pt x="43" y="64"/>
                    </a:lnTo>
                    <a:lnTo>
                      <a:pt x="37" y="58"/>
                    </a:lnTo>
                    <a:lnTo>
                      <a:pt x="29" y="49"/>
                    </a:lnTo>
                    <a:lnTo>
                      <a:pt x="23" y="37"/>
                    </a:lnTo>
                    <a:lnTo>
                      <a:pt x="16" y="24"/>
                    </a:lnTo>
                    <a:lnTo>
                      <a:pt x="10" y="14"/>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6" name="Freeform 138"/>
              <p:cNvSpPr>
                <a:spLocks/>
              </p:cNvSpPr>
              <p:nvPr/>
            </p:nvSpPr>
            <p:spPr bwMode="auto">
              <a:xfrm>
                <a:off x="1359" y="464"/>
                <a:ext cx="20" cy="29"/>
              </a:xfrm>
              <a:custGeom>
                <a:avLst/>
                <a:gdLst>
                  <a:gd name="T0" fmla="*/ 0 w 42"/>
                  <a:gd name="T1" fmla="*/ 0 h 60"/>
                  <a:gd name="T2" fmla="*/ 0 w 42"/>
                  <a:gd name="T3" fmla="*/ 0 h 60"/>
                  <a:gd name="T4" fmla="*/ 0 w 42"/>
                  <a:gd name="T5" fmla="*/ 0 h 60"/>
                  <a:gd name="T6" fmla="*/ 0 w 42"/>
                  <a:gd name="T7" fmla="*/ 0 h 60"/>
                  <a:gd name="T8" fmla="*/ 0 w 42"/>
                  <a:gd name="T9" fmla="*/ 0 h 60"/>
                  <a:gd name="T10" fmla="*/ 0 w 42"/>
                  <a:gd name="T11" fmla="*/ 0 h 60"/>
                  <a:gd name="T12" fmla="*/ 0 w 42"/>
                  <a:gd name="T13" fmla="*/ 0 h 60"/>
                  <a:gd name="T14" fmla="*/ 0 w 42"/>
                  <a:gd name="T15" fmla="*/ 0 h 60"/>
                  <a:gd name="T16" fmla="*/ 0 w 42"/>
                  <a:gd name="T17" fmla="*/ 0 h 60"/>
                  <a:gd name="T18" fmla="*/ 0 w 42"/>
                  <a:gd name="T19" fmla="*/ 0 h 60"/>
                  <a:gd name="T20" fmla="*/ 0 w 42"/>
                  <a:gd name="T21" fmla="*/ 0 h 60"/>
                  <a:gd name="T22" fmla="*/ 0 w 42"/>
                  <a:gd name="T23" fmla="*/ 0 h 60"/>
                  <a:gd name="T24" fmla="*/ 0 w 42"/>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0"/>
                  <a:gd name="T41" fmla="*/ 42 w 42"/>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0">
                    <a:moveTo>
                      <a:pt x="0" y="0"/>
                    </a:moveTo>
                    <a:lnTo>
                      <a:pt x="5" y="5"/>
                    </a:lnTo>
                    <a:lnTo>
                      <a:pt x="13" y="12"/>
                    </a:lnTo>
                    <a:lnTo>
                      <a:pt x="20" y="22"/>
                    </a:lnTo>
                    <a:lnTo>
                      <a:pt x="29" y="32"/>
                    </a:lnTo>
                    <a:lnTo>
                      <a:pt x="35" y="41"/>
                    </a:lnTo>
                    <a:lnTo>
                      <a:pt x="40" y="51"/>
                    </a:lnTo>
                    <a:lnTo>
                      <a:pt x="42" y="57"/>
                    </a:lnTo>
                    <a:lnTo>
                      <a:pt x="39" y="60"/>
                    </a:lnTo>
                    <a:lnTo>
                      <a:pt x="28" y="52"/>
                    </a:lnTo>
                    <a:lnTo>
                      <a:pt x="17" y="34"/>
                    </a:lnTo>
                    <a:lnTo>
                      <a:pt x="6"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7" name="Freeform 139"/>
              <p:cNvSpPr>
                <a:spLocks/>
              </p:cNvSpPr>
              <p:nvPr/>
            </p:nvSpPr>
            <p:spPr bwMode="auto">
              <a:xfrm>
                <a:off x="1360" y="419"/>
                <a:ext cx="26" cy="47"/>
              </a:xfrm>
              <a:custGeom>
                <a:avLst/>
                <a:gdLst>
                  <a:gd name="T0" fmla="*/ 1 w 52"/>
                  <a:gd name="T1" fmla="*/ 0 h 95"/>
                  <a:gd name="T2" fmla="*/ 1 w 52"/>
                  <a:gd name="T3" fmla="*/ 0 h 95"/>
                  <a:gd name="T4" fmla="*/ 1 w 52"/>
                  <a:gd name="T5" fmla="*/ 0 h 95"/>
                  <a:gd name="T6" fmla="*/ 1 w 52"/>
                  <a:gd name="T7" fmla="*/ 0 h 95"/>
                  <a:gd name="T8" fmla="*/ 1 w 52"/>
                  <a:gd name="T9" fmla="*/ 0 h 95"/>
                  <a:gd name="T10" fmla="*/ 1 w 52"/>
                  <a:gd name="T11" fmla="*/ 0 h 95"/>
                  <a:gd name="T12" fmla="*/ 1 w 52"/>
                  <a:gd name="T13" fmla="*/ 0 h 95"/>
                  <a:gd name="T14" fmla="*/ 1 w 52"/>
                  <a:gd name="T15" fmla="*/ 0 h 95"/>
                  <a:gd name="T16" fmla="*/ 0 w 52"/>
                  <a:gd name="T17" fmla="*/ 0 h 95"/>
                  <a:gd name="T18" fmla="*/ 1 w 52"/>
                  <a:gd name="T19" fmla="*/ 0 h 95"/>
                  <a:gd name="T20" fmla="*/ 1 w 52"/>
                  <a:gd name="T21" fmla="*/ 0 h 95"/>
                  <a:gd name="T22" fmla="*/ 1 w 52"/>
                  <a:gd name="T23" fmla="*/ 0 h 95"/>
                  <a:gd name="T24" fmla="*/ 1 w 52"/>
                  <a:gd name="T25" fmla="*/ 0 h 95"/>
                  <a:gd name="T26" fmla="*/ 1 w 52"/>
                  <a:gd name="T27" fmla="*/ 0 h 95"/>
                  <a:gd name="T28" fmla="*/ 1 w 52"/>
                  <a:gd name="T29" fmla="*/ 0 h 95"/>
                  <a:gd name="T30" fmla="*/ 1 w 52"/>
                  <a:gd name="T31" fmla="*/ 0 h 95"/>
                  <a:gd name="T32" fmla="*/ 1 w 52"/>
                  <a:gd name="T33" fmla="*/ 0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5"/>
                  <a:gd name="T53" fmla="*/ 52 w 52"/>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5">
                    <a:moveTo>
                      <a:pt x="51" y="0"/>
                    </a:moveTo>
                    <a:lnTo>
                      <a:pt x="52" y="6"/>
                    </a:lnTo>
                    <a:lnTo>
                      <a:pt x="51" y="15"/>
                    </a:lnTo>
                    <a:lnTo>
                      <a:pt x="45" y="31"/>
                    </a:lnTo>
                    <a:lnTo>
                      <a:pt x="39" y="46"/>
                    </a:lnTo>
                    <a:lnTo>
                      <a:pt x="29" y="61"/>
                    </a:lnTo>
                    <a:lnTo>
                      <a:pt x="20" y="76"/>
                    </a:lnTo>
                    <a:lnTo>
                      <a:pt x="10" y="87"/>
                    </a:lnTo>
                    <a:lnTo>
                      <a:pt x="0" y="95"/>
                    </a:lnTo>
                    <a:lnTo>
                      <a:pt x="3" y="87"/>
                    </a:lnTo>
                    <a:lnTo>
                      <a:pt x="10" y="75"/>
                    </a:lnTo>
                    <a:lnTo>
                      <a:pt x="17" y="60"/>
                    </a:lnTo>
                    <a:lnTo>
                      <a:pt x="25" y="43"/>
                    </a:lnTo>
                    <a:lnTo>
                      <a:pt x="34" y="26"/>
                    </a:lnTo>
                    <a:lnTo>
                      <a:pt x="42" y="12"/>
                    </a:lnTo>
                    <a:lnTo>
                      <a:pt x="48" y="3"/>
                    </a:lnTo>
                    <a:lnTo>
                      <a:pt x="5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8" name="Freeform 140"/>
              <p:cNvSpPr>
                <a:spLocks/>
              </p:cNvSpPr>
              <p:nvPr/>
            </p:nvSpPr>
            <p:spPr bwMode="auto">
              <a:xfrm>
                <a:off x="1384" y="425"/>
                <a:ext cx="22" cy="37"/>
              </a:xfrm>
              <a:custGeom>
                <a:avLst/>
                <a:gdLst>
                  <a:gd name="T0" fmla="*/ 1 w 44"/>
                  <a:gd name="T1" fmla="*/ 0 h 73"/>
                  <a:gd name="T2" fmla="*/ 1 w 44"/>
                  <a:gd name="T3" fmla="*/ 1 h 73"/>
                  <a:gd name="T4" fmla="*/ 1 w 44"/>
                  <a:gd name="T5" fmla="*/ 1 h 73"/>
                  <a:gd name="T6" fmla="*/ 1 w 44"/>
                  <a:gd name="T7" fmla="*/ 1 h 73"/>
                  <a:gd name="T8" fmla="*/ 1 w 44"/>
                  <a:gd name="T9" fmla="*/ 1 h 73"/>
                  <a:gd name="T10" fmla="*/ 1 w 44"/>
                  <a:gd name="T11" fmla="*/ 1 h 73"/>
                  <a:gd name="T12" fmla="*/ 1 w 44"/>
                  <a:gd name="T13" fmla="*/ 1 h 73"/>
                  <a:gd name="T14" fmla="*/ 1 w 44"/>
                  <a:gd name="T15" fmla="*/ 1 h 73"/>
                  <a:gd name="T16" fmla="*/ 0 w 44"/>
                  <a:gd name="T17" fmla="*/ 1 h 73"/>
                  <a:gd name="T18" fmla="*/ 1 w 44"/>
                  <a:gd name="T19" fmla="*/ 1 h 73"/>
                  <a:gd name="T20" fmla="*/ 1 w 44"/>
                  <a:gd name="T21" fmla="*/ 1 h 73"/>
                  <a:gd name="T22" fmla="*/ 1 w 44"/>
                  <a:gd name="T23" fmla="*/ 1 h 73"/>
                  <a:gd name="T24" fmla="*/ 1 w 44"/>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73"/>
                  <a:gd name="T41" fmla="*/ 44 w 4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73">
                    <a:moveTo>
                      <a:pt x="44" y="0"/>
                    </a:moveTo>
                    <a:lnTo>
                      <a:pt x="44" y="3"/>
                    </a:lnTo>
                    <a:lnTo>
                      <a:pt x="43" y="10"/>
                    </a:lnTo>
                    <a:lnTo>
                      <a:pt x="39" y="21"/>
                    </a:lnTo>
                    <a:lnTo>
                      <a:pt x="33" y="32"/>
                    </a:lnTo>
                    <a:lnTo>
                      <a:pt x="26" y="46"/>
                    </a:lnTo>
                    <a:lnTo>
                      <a:pt x="18" y="56"/>
                    </a:lnTo>
                    <a:lnTo>
                      <a:pt x="9" y="67"/>
                    </a:lnTo>
                    <a:lnTo>
                      <a:pt x="0" y="73"/>
                    </a:lnTo>
                    <a:lnTo>
                      <a:pt x="10" y="55"/>
                    </a:lnTo>
                    <a:lnTo>
                      <a:pt x="24" y="29"/>
                    </a:lnTo>
                    <a:lnTo>
                      <a:pt x="36" y="7"/>
                    </a:lnTo>
                    <a:lnTo>
                      <a:pt x="4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89" name="Freeform 141"/>
              <p:cNvSpPr>
                <a:spLocks/>
              </p:cNvSpPr>
              <p:nvPr/>
            </p:nvSpPr>
            <p:spPr bwMode="auto">
              <a:xfrm>
                <a:off x="1387" y="460"/>
                <a:ext cx="24" cy="32"/>
              </a:xfrm>
              <a:custGeom>
                <a:avLst/>
                <a:gdLst>
                  <a:gd name="T0" fmla="*/ 0 w 47"/>
                  <a:gd name="T1" fmla="*/ 0 h 65"/>
                  <a:gd name="T2" fmla="*/ 1 w 47"/>
                  <a:gd name="T3" fmla="*/ 0 h 65"/>
                  <a:gd name="T4" fmla="*/ 1 w 47"/>
                  <a:gd name="T5" fmla="*/ 0 h 65"/>
                  <a:gd name="T6" fmla="*/ 1 w 47"/>
                  <a:gd name="T7" fmla="*/ 0 h 65"/>
                  <a:gd name="T8" fmla="*/ 1 w 47"/>
                  <a:gd name="T9" fmla="*/ 0 h 65"/>
                  <a:gd name="T10" fmla="*/ 1 w 47"/>
                  <a:gd name="T11" fmla="*/ 0 h 65"/>
                  <a:gd name="T12" fmla="*/ 1 w 47"/>
                  <a:gd name="T13" fmla="*/ 0 h 65"/>
                  <a:gd name="T14" fmla="*/ 1 w 47"/>
                  <a:gd name="T15" fmla="*/ 0 h 65"/>
                  <a:gd name="T16" fmla="*/ 1 w 47"/>
                  <a:gd name="T17" fmla="*/ 0 h 65"/>
                  <a:gd name="T18" fmla="*/ 1 w 47"/>
                  <a:gd name="T19" fmla="*/ 0 h 65"/>
                  <a:gd name="T20" fmla="*/ 1 w 47"/>
                  <a:gd name="T21" fmla="*/ 0 h 65"/>
                  <a:gd name="T22" fmla="*/ 1 w 47"/>
                  <a:gd name="T23" fmla="*/ 0 h 65"/>
                  <a:gd name="T24" fmla="*/ 1 w 47"/>
                  <a:gd name="T25" fmla="*/ 0 h 65"/>
                  <a:gd name="T26" fmla="*/ 1 w 47"/>
                  <a:gd name="T27" fmla="*/ 0 h 65"/>
                  <a:gd name="T28" fmla="*/ 1 w 47"/>
                  <a:gd name="T29" fmla="*/ 0 h 65"/>
                  <a:gd name="T30" fmla="*/ 1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65"/>
                  <a:gd name="T53" fmla="*/ 47 w 47"/>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65">
                    <a:moveTo>
                      <a:pt x="0" y="0"/>
                    </a:moveTo>
                    <a:lnTo>
                      <a:pt x="6" y="5"/>
                    </a:lnTo>
                    <a:lnTo>
                      <a:pt x="14" y="14"/>
                    </a:lnTo>
                    <a:lnTo>
                      <a:pt x="21" y="23"/>
                    </a:lnTo>
                    <a:lnTo>
                      <a:pt x="30" y="34"/>
                    </a:lnTo>
                    <a:lnTo>
                      <a:pt x="38" y="45"/>
                    </a:lnTo>
                    <a:lnTo>
                      <a:pt x="44" y="54"/>
                    </a:lnTo>
                    <a:lnTo>
                      <a:pt x="47" y="60"/>
                    </a:lnTo>
                    <a:lnTo>
                      <a:pt x="46" y="65"/>
                    </a:lnTo>
                    <a:lnTo>
                      <a:pt x="41" y="65"/>
                    </a:lnTo>
                    <a:lnTo>
                      <a:pt x="35" y="59"/>
                    </a:lnTo>
                    <a:lnTo>
                      <a:pt x="27" y="49"/>
                    </a:lnTo>
                    <a:lnTo>
                      <a:pt x="21" y="37"/>
                    </a:lnTo>
                    <a:lnTo>
                      <a:pt x="15" y="25"/>
                    </a:lnTo>
                    <a:lnTo>
                      <a:pt x="9" y="14"/>
                    </a:lnTo>
                    <a:lnTo>
                      <a:pt x="3"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0" name="Freeform 142"/>
              <p:cNvSpPr>
                <a:spLocks/>
              </p:cNvSpPr>
              <p:nvPr/>
            </p:nvSpPr>
            <p:spPr bwMode="auto">
              <a:xfrm>
                <a:off x="552" y="949"/>
                <a:ext cx="58" cy="152"/>
              </a:xfrm>
              <a:custGeom>
                <a:avLst/>
                <a:gdLst>
                  <a:gd name="T0" fmla="*/ 1 w 116"/>
                  <a:gd name="T1" fmla="*/ 0 h 302"/>
                  <a:gd name="T2" fmla="*/ 1 w 116"/>
                  <a:gd name="T3" fmla="*/ 0 h 302"/>
                  <a:gd name="T4" fmla="*/ 1 w 116"/>
                  <a:gd name="T5" fmla="*/ 1 h 302"/>
                  <a:gd name="T6" fmla="*/ 1 w 116"/>
                  <a:gd name="T7" fmla="*/ 1 h 302"/>
                  <a:gd name="T8" fmla="*/ 1 w 116"/>
                  <a:gd name="T9" fmla="*/ 1 h 302"/>
                  <a:gd name="T10" fmla="*/ 1 w 116"/>
                  <a:gd name="T11" fmla="*/ 1 h 302"/>
                  <a:gd name="T12" fmla="*/ 1 w 116"/>
                  <a:gd name="T13" fmla="*/ 1 h 302"/>
                  <a:gd name="T14" fmla="*/ 1 w 116"/>
                  <a:gd name="T15" fmla="*/ 1 h 302"/>
                  <a:gd name="T16" fmla="*/ 1 w 116"/>
                  <a:gd name="T17" fmla="*/ 1 h 302"/>
                  <a:gd name="T18" fmla="*/ 1 w 116"/>
                  <a:gd name="T19" fmla="*/ 1 h 302"/>
                  <a:gd name="T20" fmla="*/ 1 w 116"/>
                  <a:gd name="T21" fmla="*/ 1 h 302"/>
                  <a:gd name="T22" fmla="*/ 1 w 116"/>
                  <a:gd name="T23" fmla="*/ 1 h 302"/>
                  <a:gd name="T24" fmla="*/ 1 w 116"/>
                  <a:gd name="T25" fmla="*/ 1 h 302"/>
                  <a:gd name="T26" fmla="*/ 1 w 116"/>
                  <a:gd name="T27" fmla="*/ 1 h 302"/>
                  <a:gd name="T28" fmla="*/ 1 w 116"/>
                  <a:gd name="T29" fmla="*/ 1 h 302"/>
                  <a:gd name="T30" fmla="*/ 1 w 116"/>
                  <a:gd name="T31" fmla="*/ 1 h 302"/>
                  <a:gd name="T32" fmla="*/ 1 w 116"/>
                  <a:gd name="T33" fmla="*/ 1 h 302"/>
                  <a:gd name="T34" fmla="*/ 1 w 116"/>
                  <a:gd name="T35" fmla="*/ 1 h 302"/>
                  <a:gd name="T36" fmla="*/ 0 w 116"/>
                  <a:gd name="T37" fmla="*/ 1 h 302"/>
                  <a:gd name="T38" fmla="*/ 1 w 116"/>
                  <a:gd name="T39" fmla="*/ 1 h 302"/>
                  <a:gd name="T40" fmla="*/ 1 w 116"/>
                  <a:gd name="T41" fmla="*/ 0 h 3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6"/>
                  <a:gd name="T64" fmla="*/ 0 h 302"/>
                  <a:gd name="T65" fmla="*/ 116 w 116"/>
                  <a:gd name="T66" fmla="*/ 302 h 3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6" h="302">
                    <a:moveTo>
                      <a:pt x="21" y="0"/>
                    </a:moveTo>
                    <a:lnTo>
                      <a:pt x="23" y="0"/>
                    </a:lnTo>
                    <a:lnTo>
                      <a:pt x="24" y="3"/>
                    </a:lnTo>
                    <a:lnTo>
                      <a:pt x="26" y="6"/>
                    </a:lnTo>
                    <a:lnTo>
                      <a:pt x="27" y="7"/>
                    </a:lnTo>
                    <a:lnTo>
                      <a:pt x="15" y="55"/>
                    </a:lnTo>
                    <a:lnTo>
                      <a:pt x="14" y="101"/>
                    </a:lnTo>
                    <a:lnTo>
                      <a:pt x="21" y="143"/>
                    </a:lnTo>
                    <a:lnTo>
                      <a:pt x="37" y="182"/>
                    </a:lnTo>
                    <a:lnTo>
                      <a:pt x="55" y="218"/>
                    </a:lnTo>
                    <a:lnTo>
                      <a:pt x="76" y="250"/>
                    </a:lnTo>
                    <a:lnTo>
                      <a:pt x="98" y="279"/>
                    </a:lnTo>
                    <a:lnTo>
                      <a:pt x="116" y="302"/>
                    </a:lnTo>
                    <a:lnTo>
                      <a:pt x="93" y="290"/>
                    </a:lnTo>
                    <a:lnTo>
                      <a:pt x="69" y="262"/>
                    </a:lnTo>
                    <a:lnTo>
                      <a:pt x="44" y="226"/>
                    </a:lnTo>
                    <a:lnTo>
                      <a:pt x="23" y="180"/>
                    </a:lnTo>
                    <a:lnTo>
                      <a:pt x="8" y="133"/>
                    </a:lnTo>
                    <a:lnTo>
                      <a:pt x="0" y="84"/>
                    </a:lnTo>
                    <a:lnTo>
                      <a:pt x="4" y="38"/>
                    </a:lnTo>
                    <a:lnTo>
                      <a:pt x="2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1" name="Freeform 143"/>
              <p:cNvSpPr>
                <a:spLocks/>
              </p:cNvSpPr>
              <p:nvPr/>
            </p:nvSpPr>
            <p:spPr bwMode="auto">
              <a:xfrm>
                <a:off x="580" y="1067"/>
                <a:ext cx="51" cy="11"/>
              </a:xfrm>
              <a:custGeom>
                <a:avLst/>
                <a:gdLst>
                  <a:gd name="T0" fmla="*/ 1 w 101"/>
                  <a:gd name="T1" fmla="*/ 1 h 21"/>
                  <a:gd name="T2" fmla="*/ 1 w 101"/>
                  <a:gd name="T3" fmla="*/ 1 h 21"/>
                  <a:gd name="T4" fmla="*/ 1 w 101"/>
                  <a:gd name="T5" fmla="*/ 1 h 21"/>
                  <a:gd name="T6" fmla="*/ 1 w 101"/>
                  <a:gd name="T7" fmla="*/ 1 h 21"/>
                  <a:gd name="T8" fmla="*/ 1 w 101"/>
                  <a:gd name="T9" fmla="*/ 1 h 21"/>
                  <a:gd name="T10" fmla="*/ 1 w 101"/>
                  <a:gd name="T11" fmla="*/ 1 h 21"/>
                  <a:gd name="T12" fmla="*/ 1 w 101"/>
                  <a:gd name="T13" fmla="*/ 1 h 21"/>
                  <a:gd name="T14" fmla="*/ 1 w 101"/>
                  <a:gd name="T15" fmla="*/ 1 h 21"/>
                  <a:gd name="T16" fmla="*/ 0 w 101"/>
                  <a:gd name="T17" fmla="*/ 0 h 21"/>
                  <a:gd name="T18" fmla="*/ 1 w 101"/>
                  <a:gd name="T19" fmla="*/ 1 h 21"/>
                  <a:gd name="T20" fmla="*/ 1 w 101"/>
                  <a:gd name="T21" fmla="*/ 1 h 21"/>
                  <a:gd name="T22" fmla="*/ 1 w 101"/>
                  <a:gd name="T23" fmla="*/ 1 h 21"/>
                  <a:gd name="T24" fmla="*/ 1 w 101"/>
                  <a:gd name="T25" fmla="*/ 1 h 21"/>
                  <a:gd name="T26" fmla="*/ 1 w 101"/>
                  <a:gd name="T27" fmla="*/ 1 h 21"/>
                  <a:gd name="T28" fmla="*/ 1 w 101"/>
                  <a:gd name="T29" fmla="*/ 1 h 21"/>
                  <a:gd name="T30" fmla="*/ 1 w 101"/>
                  <a:gd name="T31" fmla="*/ 1 h 21"/>
                  <a:gd name="T32" fmla="*/ 1 w 101"/>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21"/>
                  <a:gd name="T53" fmla="*/ 101 w 101"/>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21">
                    <a:moveTo>
                      <a:pt x="101" y="18"/>
                    </a:moveTo>
                    <a:lnTo>
                      <a:pt x="98" y="20"/>
                    </a:lnTo>
                    <a:lnTo>
                      <a:pt x="89" y="21"/>
                    </a:lnTo>
                    <a:lnTo>
                      <a:pt x="77" y="21"/>
                    </a:lnTo>
                    <a:lnTo>
                      <a:pt x="60" y="20"/>
                    </a:lnTo>
                    <a:lnTo>
                      <a:pt x="43" y="18"/>
                    </a:lnTo>
                    <a:lnTo>
                      <a:pt x="26" y="14"/>
                    </a:lnTo>
                    <a:lnTo>
                      <a:pt x="13" y="8"/>
                    </a:lnTo>
                    <a:lnTo>
                      <a:pt x="0" y="0"/>
                    </a:lnTo>
                    <a:lnTo>
                      <a:pt x="11" y="1"/>
                    </a:lnTo>
                    <a:lnTo>
                      <a:pt x="26" y="5"/>
                    </a:lnTo>
                    <a:lnTo>
                      <a:pt x="43" y="6"/>
                    </a:lnTo>
                    <a:lnTo>
                      <a:pt x="60" y="9"/>
                    </a:lnTo>
                    <a:lnTo>
                      <a:pt x="75" y="11"/>
                    </a:lnTo>
                    <a:lnTo>
                      <a:pt x="89" y="14"/>
                    </a:lnTo>
                    <a:lnTo>
                      <a:pt x="98" y="15"/>
                    </a:lnTo>
                    <a:lnTo>
                      <a:pt x="101"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2" name="Freeform 144"/>
              <p:cNvSpPr>
                <a:spLocks/>
              </p:cNvSpPr>
              <p:nvPr/>
            </p:nvSpPr>
            <p:spPr bwMode="auto">
              <a:xfrm>
                <a:off x="572" y="1053"/>
                <a:ext cx="60" cy="16"/>
              </a:xfrm>
              <a:custGeom>
                <a:avLst/>
                <a:gdLst>
                  <a:gd name="T0" fmla="*/ 1 w 120"/>
                  <a:gd name="T1" fmla="*/ 1 h 31"/>
                  <a:gd name="T2" fmla="*/ 1 w 120"/>
                  <a:gd name="T3" fmla="*/ 1 h 31"/>
                  <a:gd name="T4" fmla="*/ 1 w 120"/>
                  <a:gd name="T5" fmla="*/ 1 h 31"/>
                  <a:gd name="T6" fmla="*/ 1 w 120"/>
                  <a:gd name="T7" fmla="*/ 1 h 31"/>
                  <a:gd name="T8" fmla="*/ 1 w 120"/>
                  <a:gd name="T9" fmla="*/ 1 h 31"/>
                  <a:gd name="T10" fmla="*/ 1 w 120"/>
                  <a:gd name="T11" fmla="*/ 1 h 31"/>
                  <a:gd name="T12" fmla="*/ 1 w 120"/>
                  <a:gd name="T13" fmla="*/ 1 h 31"/>
                  <a:gd name="T14" fmla="*/ 1 w 120"/>
                  <a:gd name="T15" fmla="*/ 1 h 31"/>
                  <a:gd name="T16" fmla="*/ 0 w 120"/>
                  <a:gd name="T17" fmla="*/ 0 h 31"/>
                  <a:gd name="T18" fmla="*/ 1 w 120"/>
                  <a:gd name="T19" fmla="*/ 1 h 31"/>
                  <a:gd name="T20" fmla="*/ 1 w 120"/>
                  <a:gd name="T21" fmla="*/ 1 h 31"/>
                  <a:gd name="T22" fmla="*/ 1 w 120"/>
                  <a:gd name="T23" fmla="*/ 1 h 31"/>
                  <a:gd name="T24" fmla="*/ 1 w 120"/>
                  <a:gd name="T25" fmla="*/ 1 h 31"/>
                  <a:gd name="T26" fmla="*/ 1 w 120"/>
                  <a:gd name="T27" fmla="*/ 1 h 31"/>
                  <a:gd name="T28" fmla="*/ 1 w 120"/>
                  <a:gd name="T29" fmla="*/ 1 h 31"/>
                  <a:gd name="T30" fmla="*/ 1 w 120"/>
                  <a:gd name="T31" fmla="*/ 1 h 31"/>
                  <a:gd name="T32" fmla="*/ 1 w 120"/>
                  <a:gd name="T33" fmla="*/ 1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
                  <a:gd name="T52" fmla="*/ 0 h 31"/>
                  <a:gd name="T53" fmla="*/ 120 w 120"/>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 h="31">
                    <a:moveTo>
                      <a:pt x="120" y="26"/>
                    </a:moveTo>
                    <a:lnTo>
                      <a:pt x="116" y="29"/>
                    </a:lnTo>
                    <a:lnTo>
                      <a:pt x="105" y="31"/>
                    </a:lnTo>
                    <a:lnTo>
                      <a:pt x="88" y="29"/>
                    </a:lnTo>
                    <a:lnTo>
                      <a:pt x="70" y="26"/>
                    </a:lnTo>
                    <a:lnTo>
                      <a:pt x="50" y="22"/>
                    </a:lnTo>
                    <a:lnTo>
                      <a:pt x="30" y="16"/>
                    </a:lnTo>
                    <a:lnTo>
                      <a:pt x="13" y="10"/>
                    </a:lnTo>
                    <a:lnTo>
                      <a:pt x="0" y="0"/>
                    </a:lnTo>
                    <a:lnTo>
                      <a:pt x="9" y="4"/>
                    </a:lnTo>
                    <a:lnTo>
                      <a:pt x="26" y="5"/>
                    </a:lnTo>
                    <a:lnTo>
                      <a:pt x="44" y="8"/>
                    </a:lnTo>
                    <a:lnTo>
                      <a:pt x="65" y="11"/>
                    </a:lnTo>
                    <a:lnTo>
                      <a:pt x="87" y="16"/>
                    </a:lnTo>
                    <a:lnTo>
                      <a:pt x="103" y="19"/>
                    </a:lnTo>
                    <a:lnTo>
                      <a:pt x="116" y="22"/>
                    </a:lnTo>
                    <a:lnTo>
                      <a:pt x="12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3" name="Freeform 145"/>
              <p:cNvSpPr>
                <a:spLocks/>
              </p:cNvSpPr>
              <p:nvPr/>
            </p:nvSpPr>
            <p:spPr bwMode="auto">
              <a:xfrm>
                <a:off x="561" y="1032"/>
                <a:ext cx="63" cy="11"/>
              </a:xfrm>
              <a:custGeom>
                <a:avLst/>
                <a:gdLst>
                  <a:gd name="T0" fmla="*/ 0 w 127"/>
                  <a:gd name="T1" fmla="*/ 0 h 23"/>
                  <a:gd name="T2" fmla="*/ 0 w 127"/>
                  <a:gd name="T3" fmla="*/ 0 h 23"/>
                  <a:gd name="T4" fmla="*/ 0 w 127"/>
                  <a:gd name="T5" fmla="*/ 0 h 23"/>
                  <a:gd name="T6" fmla="*/ 0 w 127"/>
                  <a:gd name="T7" fmla="*/ 0 h 23"/>
                  <a:gd name="T8" fmla="*/ 0 w 127"/>
                  <a:gd name="T9" fmla="*/ 0 h 23"/>
                  <a:gd name="T10" fmla="*/ 0 w 127"/>
                  <a:gd name="T11" fmla="*/ 0 h 23"/>
                  <a:gd name="T12" fmla="*/ 0 w 127"/>
                  <a:gd name="T13" fmla="*/ 0 h 23"/>
                  <a:gd name="T14" fmla="*/ 0 w 127"/>
                  <a:gd name="T15" fmla="*/ 0 h 23"/>
                  <a:gd name="T16" fmla="*/ 0 w 127"/>
                  <a:gd name="T17" fmla="*/ 0 h 23"/>
                  <a:gd name="T18" fmla="*/ 0 w 127"/>
                  <a:gd name="T19" fmla="*/ 0 h 23"/>
                  <a:gd name="T20" fmla="*/ 0 w 127"/>
                  <a:gd name="T21" fmla="*/ 0 h 23"/>
                  <a:gd name="T22" fmla="*/ 0 w 127"/>
                  <a:gd name="T23" fmla="*/ 0 h 23"/>
                  <a:gd name="T24" fmla="*/ 0 w 127"/>
                  <a:gd name="T25" fmla="*/ 0 h 23"/>
                  <a:gd name="T26" fmla="*/ 0 w 127"/>
                  <a:gd name="T27" fmla="*/ 0 h 23"/>
                  <a:gd name="T28" fmla="*/ 0 w 127"/>
                  <a:gd name="T29" fmla="*/ 0 h 23"/>
                  <a:gd name="T30" fmla="*/ 0 w 127"/>
                  <a:gd name="T31" fmla="*/ 0 h 23"/>
                  <a:gd name="T32" fmla="*/ 0 w 127"/>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7"/>
                  <a:gd name="T52" fmla="*/ 0 h 23"/>
                  <a:gd name="T53" fmla="*/ 127 w 127"/>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7" h="23">
                    <a:moveTo>
                      <a:pt x="127" y="17"/>
                    </a:moveTo>
                    <a:lnTo>
                      <a:pt x="121" y="20"/>
                    </a:lnTo>
                    <a:lnTo>
                      <a:pt x="109" y="23"/>
                    </a:lnTo>
                    <a:lnTo>
                      <a:pt x="92" y="23"/>
                    </a:lnTo>
                    <a:lnTo>
                      <a:pt x="70" y="21"/>
                    </a:lnTo>
                    <a:lnTo>
                      <a:pt x="49" y="18"/>
                    </a:lnTo>
                    <a:lnTo>
                      <a:pt x="29" y="13"/>
                    </a:lnTo>
                    <a:lnTo>
                      <a:pt x="12" y="7"/>
                    </a:lnTo>
                    <a:lnTo>
                      <a:pt x="0" y="0"/>
                    </a:lnTo>
                    <a:lnTo>
                      <a:pt x="9" y="1"/>
                    </a:lnTo>
                    <a:lnTo>
                      <a:pt x="26" y="1"/>
                    </a:lnTo>
                    <a:lnTo>
                      <a:pt x="46" y="4"/>
                    </a:lnTo>
                    <a:lnTo>
                      <a:pt x="69" y="6"/>
                    </a:lnTo>
                    <a:lnTo>
                      <a:pt x="90" y="9"/>
                    </a:lnTo>
                    <a:lnTo>
                      <a:pt x="109" y="10"/>
                    </a:lnTo>
                    <a:lnTo>
                      <a:pt x="122" y="13"/>
                    </a:lnTo>
                    <a:lnTo>
                      <a:pt x="127"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4" name="Freeform 146"/>
              <p:cNvSpPr>
                <a:spLocks/>
              </p:cNvSpPr>
              <p:nvPr/>
            </p:nvSpPr>
            <p:spPr bwMode="auto">
              <a:xfrm>
                <a:off x="558" y="1018"/>
                <a:ext cx="56" cy="9"/>
              </a:xfrm>
              <a:custGeom>
                <a:avLst/>
                <a:gdLst>
                  <a:gd name="T0" fmla="*/ 1 w 112"/>
                  <a:gd name="T1" fmla="*/ 1 h 17"/>
                  <a:gd name="T2" fmla="*/ 1 w 112"/>
                  <a:gd name="T3" fmla="*/ 1 h 17"/>
                  <a:gd name="T4" fmla="*/ 1 w 112"/>
                  <a:gd name="T5" fmla="*/ 1 h 17"/>
                  <a:gd name="T6" fmla="*/ 1 w 112"/>
                  <a:gd name="T7" fmla="*/ 1 h 17"/>
                  <a:gd name="T8" fmla="*/ 1 w 112"/>
                  <a:gd name="T9" fmla="*/ 1 h 17"/>
                  <a:gd name="T10" fmla="*/ 1 w 112"/>
                  <a:gd name="T11" fmla="*/ 1 h 17"/>
                  <a:gd name="T12" fmla="*/ 1 w 112"/>
                  <a:gd name="T13" fmla="*/ 1 h 17"/>
                  <a:gd name="T14" fmla="*/ 1 w 112"/>
                  <a:gd name="T15" fmla="*/ 1 h 17"/>
                  <a:gd name="T16" fmla="*/ 0 w 112"/>
                  <a:gd name="T17" fmla="*/ 0 h 17"/>
                  <a:gd name="T18" fmla="*/ 1 w 112"/>
                  <a:gd name="T19" fmla="*/ 1 h 17"/>
                  <a:gd name="T20" fmla="*/ 1 w 112"/>
                  <a:gd name="T21" fmla="*/ 1 h 17"/>
                  <a:gd name="T22" fmla="*/ 1 w 112"/>
                  <a:gd name="T23" fmla="*/ 1 h 17"/>
                  <a:gd name="T24" fmla="*/ 1 w 112"/>
                  <a:gd name="T25" fmla="*/ 1 h 17"/>
                  <a:gd name="T26" fmla="*/ 1 w 112"/>
                  <a:gd name="T27" fmla="*/ 1 h 17"/>
                  <a:gd name="T28" fmla="*/ 1 w 112"/>
                  <a:gd name="T29" fmla="*/ 1 h 17"/>
                  <a:gd name="T30" fmla="*/ 1 w 112"/>
                  <a:gd name="T31" fmla="*/ 1 h 17"/>
                  <a:gd name="T32" fmla="*/ 1 w 112"/>
                  <a:gd name="T33" fmla="*/ 1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
                  <a:gd name="T52" fmla="*/ 0 h 17"/>
                  <a:gd name="T53" fmla="*/ 112 w 112"/>
                  <a:gd name="T54" fmla="*/ 17 h 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 h="17">
                    <a:moveTo>
                      <a:pt x="112" y="14"/>
                    </a:moveTo>
                    <a:lnTo>
                      <a:pt x="109" y="15"/>
                    </a:lnTo>
                    <a:lnTo>
                      <a:pt x="96" y="17"/>
                    </a:lnTo>
                    <a:lnTo>
                      <a:pt x="81" y="17"/>
                    </a:lnTo>
                    <a:lnTo>
                      <a:pt x="61" y="15"/>
                    </a:lnTo>
                    <a:lnTo>
                      <a:pt x="41" y="14"/>
                    </a:lnTo>
                    <a:lnTo>
                      <a:pt x="23" y="11"/>
                    </a:lnTo>
                    <a:lnTo>
                      <a:pt x="9" y="6"/>
                    </a:lnTo>
                    <a:lnTo>
                      <a:pt x="0" y="0"/>
                    </a:lnTo>
                    <a:lnTo>
                      <a:pt x="11" y="2"/>
                    </a:lnTo>
                    <a:lnTo>
                      <a:pt x="26" y="2"/>
                    </a:lnTo>
                    <a:lnTo>
                      <a:pt x="44" y="2"/>
                    </a:lnTo>
                    <a:lnTo>
                      <a:pt x="63" y="3"/>
                    </a:lnTo>
                    <a:lnTo>
                      <a:pt x="83" y="5"/>
                    </a:lnTo>
                    <a:lnTo>
                      <a:pt x="98" y="6"/>
                    </a:lnTo>
                    <a:lnTo>
                      <a:pt x="109" y="9"/>
                    </a:lnTo>
                    <a:lnTo>
                      <a:pt x="11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5" name="Freeform 147"/>
              <p:cNvSpPr>
                <a:spLocks/>
              </p:cNvSpPr>
              <p:nvPr/>
            </p:nvSpPr>
            <p:spPr bwMode="auto">
              <a:xfrm>
                <a:off x="553" y="993"/>
                <a:ext cx="49" cy="8"/>
              </a:xfrm>
              <a:custGeom>
                <a:avLst/>
                <a:gdLst>
                  <a:gd name="T0" fmla="*/ 1 w 96"/>
                  <a:gd name="T1" fmla="*/ 1 h 15"/>
                  <a:gd name="T2" fmla="*/ 1 w 96"/>
                  <a:gd name="T3" fmla="*/ 1 h 15"/>
                  <a:gd name="T4" fmla="*/ 1 w 96"/>
                  <a:gd name="T5" fmla="*/ 1 h 15"/>
                  <a:gd name="T6" fmla="*/ 1 w 96"/>
                  <a:gd name="T7" fmla="*/ 1 h 15"/>
                  <a:gd name="T8" fmla="*/ 1 w 96"/>
                  <a:gd name="T9" fmla="*/ 1 h 15"/>
                  <a:gd name="T10" fmla="*/ 1 w 96"/>
                  <a:gd name="T11" fmla="*/ 1 h 15"/>
                  <a:gd name="T12" fmla="*/ 1 w 96"/>
                  <a:gd name="T13" fmla="*/ 1 h 15"/>
                  <a:gd name="T14" fmla="*/ 1 w 96"/>
                  <a:gd name="T15" fmla="*/ 1 h 15"/>
                  <a:gd name="T16" fmla="*/ 0 w 96"/>
                  <a:gd name="T17" fmla="*/ 1 h 15"/>
                  <a:gd name="T18" fmla="*/ 1 w 96"/>
                  <a:gd name="T19" fmla="*/ 1 h 15"/>
                  <a:gd name="T20" fmla="*/ 1 w 96"/>
                  <a:gd name="T21" fmla="*/ 1 h 15"/>
                  <a:gd name="T22" fmla="*/ 1 w 96"/>
                  <a:gd name="T23" fmla="*/ 1 h 15"/>
                  <a:gd name="T24" fmla="*/ 1 w 96"/>
                  <a:gd name="T25" fmla="*/ 0 h 15"/>
                  <a:gd name="T26" fmla="*/ 1 w 96"/>
                  <a:gd name="T27" fmla="*/ 0 h 15"/>
                  <a:gd name="T28" fmla="*/ 1 w 96"/>
                  <a:gd name="T29" fmla="*/ 0 h 15"/>
                  <a:gd name="T30" fmla="*/ 1 w 96"/>
                  <a:gd name="T31" fmla="*/ 1 h 15"/>
                  <a:gd name="T32" fmla="*/ 1 w 96"/>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6"/>
                  <a:gd name="T52" fmla="*/ 0 h 15"/>
                  <a:gd name="T53" fmla="*/ 96 w 96"/>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6" h="15">
                    <a:moveTo>
                      <a:pt x="96" y="4"/>
                    </a:moveTo>
                    <a:lnTo>
                      <a:pt x="93" y="7"/>
                    </a:lnTo>
                    <a:lnTo>
                      <a:pt x="84" y="12"/>
                    </a:lnTo>
                    <a:lnTo>
                      <a:pt x="72" y="14"/>
                    </a:lnTo>
                    <a:lnTo>
                      <a:pt x="58" y="15"/>
                    </a:lnTo>
                    <a:lnTo>
                      <a:pt x="41" y="15"/>
                    </a:lnTo>
                    <a:lnTo>
                      <a:pt x="26" y="12"/>
                    </a:lnTo>
                    <a:lnTo>
                      <a:pt x="12" y="7"/>
                    </a:lnTo>
                    <a:lnTo>
                      <a:pt x="0" y="1"/>
                    </a:lnTo>
                    <a:lnTo>
                      <a:pt x="9" y="1"/>
                    </a:lnTo>
                    <a:lnTo>
                      <a:pt x="23" y="1"/>
                    </a:lnTo>
                    <a:lnTo>
                      <a:pt x="40" y="1"/>
                    </a:lnTo>
                    <a:lnTo>
                      <a:pt x="55" y="0"/>
                    </a:lnTo>
                    <a:lnTo>
                      <a:pt x="70" y="0"/>
                    </a:lnTo>
                    <a:lnTo>
                      <a:pt x="84" y="0"/>
                    </a:lnTo>
                    <a:lnTo>
                      <a:pt x="93" y="1"/>
                    </a:lnTo>
                    <a:lnTo>
                      <a:pt x="96"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6" name="Freeform 148"/>
              <p:cNvSpPr>
                <a:spLocks/>
              </p:cNvSpPr>
              <p:nvPr/>
            </p:nvSpPr>
            <p:spPr bwMode="auto">
              <a:xfrm>
                <a:off x="560" y="953"/>
                <a:ext cx="22" cy="9"/>
              </a:xfrm>
              <a:custGeom>
                <a:avLst/>
                <a:gdLst>
                  <a:gd name="T0" fmla="*/ 0 w 46"/>
                  <a:gd name="T1" fmla="*/ 0 h 19"/>
                  <a:gd name="T2" fmla="*/ 0 w 46"/>
                  <a:gd name="T3" fmla="*/ 0 h 19"/>
                  <a:gd name="T4" fmla="*/ 0 w 46"/>
                  <a:gd name="T5" fmla="*/ 0 h 19"/>
                  <a:gd name="T6" fmla="*/ 0 w 46"/>
                  <a:gd name="T7" fmla="*/ 0 h 19"/>
                  <a:gd name="T8" fmla="*/ 0 w 46"/>
                  <a:gd name="T9" fmla="*/ 0 h 19"/>
                  <a:gd name="T10" fmla="*/ 0 w 46"/>
                  <a:gd name="T11" fmla="*/ 0 h 19"/>
                  <a:gd name="T12" fmla="*/ 0 w 46"/>
                  <a:gd name="T13" fmla="*/ 0 h 19"/>
                  <a:gd name="T14" fmla="*/ 0 w 46"/>
                  <a:gd name="T15" fmla="*/ 0 h 19"/>
                  <a:gd name="T16" fmla="*/ 0 w 46"/>
                  <a:gd name="T17" fmla="*/ 0 h 19"/>
                  <a:gd name="T18" fmla="*/ 0 w 46"/>
                  <a:gd name="T19" fmla="*/ 0 h 19"/>
                  <a:gd name="T20" fmla="*/ 0 w 46"/>
                  <a:gd name="T21" fmla="*/ 0 h 19"/>
                  <a:gd name="T22" fmla="*/ 0 w 46"/>
                  <a:gd name="T23" fmla="*/ 0 h 19"/>
                  <a:gd name="T24" fmla="*/ 0 w 46"/>
                  <a:gd name="T25" fmla="*/ 0 h 19"/>
                  <a:gd name="T26" fmla="*/ 0 w 46"/>
                  <a:gd name="T27" fmla="*/ 0 h 19"/>
                  <a:gd name="T28" fmla="*/ 0 w 46"/>
                  <a:gd name="T29" fmla="*/ 0 h 19"/>
                  <a:gd name="T30" fmla="*/ 0 w 46"/>
                  <a:gd name="T31" fmla="*/ 0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9"/>
                  <a:gd name="T53" fmla="*/ 46 w 46"/>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9">
                    <a:moveTo>
                      <a:pt x="46" y="3"/>
                    </a:moveTo>
                    <a:lnTo>
                      <a:pt x="44" y="6"/>
                    </a:lnTo>
                    <a:lnTo>
                      <a:pt x="40" y="10"/>
                    </a:lnTo>
                    <a:lnTo>
                      <a:pt x="34" y="13"/>
                    </a:lnTo>
                    <a:lnTo>
                      <a:pt x="26" y="16"/>
                    </a:lnTo>
                    <a:lnTo>
                      <a:pt x="18" y="19"/>
                    </a:lnTo>
                    <a:lnTo>
                      <a:pt x="11" y="19"/>
                    </a:lnTo>
                    <a:lnTo>
                      <a:pt x="5" y="17"/>
                    </a:lnTo>
                    <a:lnTo>
                      <a:pt x="0" y="14"/>
                    </a:lnTo>
                    <a:lnTo>
                      <a:pt x="6" y="16"/>
                    </a:lnTo>
                    <a:lnTo>
                      <a:pt x="14" y="14"/>
                    </a:lnTo>
                    <a:lnTo>
                      <a:pt x="22" y="11"/>
                    </a:lnTo>
                    <a:lnTo>
                      <a:pt x="29" y="6"/>
                    </a:lnTo>
                    <a:lnTo>
                      <a:pt x="35" y="3"/>
                    </a:lnTo>
                    <a:lnTo>
                      <a:pt x="41" y="0"/>
                    </a:lnTo>
                    <a:lnTo>
                      <a:pt x="44" y="0"/>
                    </a:lnTo>
                    <a:lnTo>
                      <a:pt x="4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7" name="Freeform 149"/>
              <p:cNvSpPr>
                <a:spLocks/>
              </p:cNvSpPr>
              <p:nvPr/>
            </p:nvSpPr>
            <p:spPr bwMode="auto">
              <a:xfrm>
                <a:off x="592" y="1081"/>
                <a:ext cx="42" cy="11"/>
              </a:xfrm>
              <a:custGeom>
                <a:avLst/>
                <a:gdLst>
                  <a:gd name="T0" fmla="*/ 0 w 86"/>
                  <a:gd name="T1" fmla="*/ 1 h 21"/>
                  <a:gd name="T2" fmla="*/ 0 w 86"/>
                  <a:gd name="T3" fmla="*/ 1 h 21"/>
                  <a:gd name="T4" fmla="*/ 0 w 86"/>
                  <a:gd name="T5" fmla="*/ 1 h 21"/>
                  <a:gd name="T6" fmla="*/ 0 w 86"/>
                  <a:gd name="T7" fmla="*/ 1 h 21"/>
                  <a:gd name="T8" fmla="*/ 0 w 86"/>
                  <a:gd name="T9" fmla="*/ 1 h 21"/>
                  <a:gd name="T10" fmla="*/ 0 w 86"/>
                  <a:gd name="T11" fmla="*/ 1 h 21"/>
                  <a:gd name="T12" fmla="*/ 0 w 86"/>
                  <a:gd name="T13" fmla="*/ 1 h 21"/>
                  <a:gd name="T14" fmla="*/ 0 w 86"/>
                  <a:gd name="T15" fmla="*/ 1 h 21"/>
                  <a:gd name="T16" fmla="*/ 0 w 86"/>
                  <a:gd name="T17" fmla="*/ 0 h 21"/>
                  <a:gd name="T18" fmla="*/ 0 w 86"/>
                  <a:gd name="T19" fmla="*/ 1 h 21"/>
                  <a:gd name="T20" fmla="*/ 0 w 86"/>
                  <a:gd name="T21" fmla="*/ 1 h 21"/>
                  <a:gd name="T22" fmla="*/ 0 w 86"/>
                  <a:gd name="T23" fmla="*/ 1 h 21"/>
                  <a:gd name="T24" fmla="*/ 0 w 86"/>
                  <a:gd name="T25" fmla="*/ 1 h 21"/>
                  <a:gd name="T26" fmla="*/ 0 w 86"/>
                  <a:gd name="T27" fmla="*/ 1 h 21"/>
                  <a:gd name="T28" fmla="*/ 0 w 86"/>
                  <a:gd name="T29" fmla="*/ 1 h 21"/>
                  <a:gd name="T30" fmla="*/ 0 w 86"/>
                  <a:gd name="T31" fmla="*/ 1 h 21"/>
                  <a:gd name="T32" fmla="*/ 0 w 86"/>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21"/>
                  <a:gd name="T53" fmla="*/ 86 w 8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21">
                    <a:moveTo>
                      <a:pt x="86" y="18"/>
                    </a:moveTo>
                    <a:lnTo>
                      <a:pt x="83" y="20"/>
                    </a:lnTo>
                    <a:lnTo>
                      <a:pt x="77" y="21"/>
                    </a:lnTo>
                    <a:lnTo>
                      <a:pt x="66" y="21"/>
                    </a:lnTo>
                    <a:lnTo>
                      <a:pt x="52" y="20"/>
                    </a:lnTo>
                    <a:lnTo>
                      <a:pt x="38" y="18"/>
                    </a:lnTo>
                    <a:lnTo>
                      <a:pt x="25" y="14"/>
                    </a:lnTo>
                    <a:lnTo>
                      <a:pt x="11" y="8"/>
                    </a:lnTo>
                    <a:lnTo>
                      <a:pt x="0" y="0"/>
                    </a:lnTo>
                    <a:lnTo>
                      <a:pt x="11" y="3"/>
                    </a:lnTo>
                    <a:lnTo>
                      <a:pt x="23" y="5"/>
                    </a:lnTo>
                    <a:lnTo>
                      <a:pt x="37" y="8"/>
                    </a:lnTo>
                    <a:lnTo>
                      <a:pt x="52" y="9"/>
                    </a:lnTo>
                    <a:lnTo>
                      <a:pt x="64" y="11"/>
                    </a:lnTo>
                    <a:lnTo>
                      <a:pt x="75" y="14"/>
                    </a:lnTo>
                    <a:lnTo>
                      <a:pt x="83" y="15"/>
                    </a:lnTo>
                    <a:lnTo>
                      <a:pt x="86"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8" name="Freeform 150"/>
              <p:cNvSpPr>
                <a:spLocks/>
              </p:cNvSpPr>
              <p:nvPr/>
            </p:nvSpPr>
            <p:spPr bwMode="auto">
              <a:xfrm>
                <a:off x="567" y="1044"/>
                <a:ext cx="61" cy="12"/>
              </a:xfrm>
              <a:custGeom>
                <a:avLst/>
                <a:gdLst>
                  <a:gd name="T0" fmla="*/ 0 w 123"/>
                  <a:gd name="T1" fmla="*/ 1 h 23"/>
                  <a:gd name="T2" fmla="*/ 0 w 123"/>
                  <a:gd name="T3" fmla="*/ 1 h 23"/>
                  <a:gd name="T4" fmla="*/ 0 w 123"/>
                  <a:gd name="T5" fmla="*/ 1 h 23"/>
                  <a:gd name="T6" fmla="*/ 0 w 123"/>
                  <a:gd name="T7" fmla="*/ 1 h 23"/>
                  <a:gd name="T8" fmla="*/ 0 w 123"/>
                  <a:gd name="T9" fmla="*/ 1 h 23"/>
                  <a:gd name="T10" fmla="*/ 0 w 123"/>
                  <a:gd name="T11" fmla="*/ 1 h 23"/>
                  <a:gd name="T12" fmla="*/ 0 w 123"/>
                  <a:gd name="T13" fmla="*/ 1 h 23"/>
                  <a:gd name="T14" fmla="*/ 0 w 123"/>
                  <a:gd name="T15" fmla="*/ 1 h 23"/>
                  <a:gd name="T16" fmla="*/ 0 w 123"/>
                  <a:gd name="T17" fmla="*/ 0 h 23"/>
                  <a:gd name="T18" fmla="*/ 0 w 123"/>
                  <a:gd name="T19" fmla="*/ 0 h 23"/>
                  <a:gd name="T20" fmla="*/ 0 w 123"/>
                  <a:gd name="T21" fmla="*/ 1 h 23"/>
                  <a:gd name="T22" fmla="*/ 0 w 123"/>
                  <a:gd name="T23" fmla="*/ 1 h 23"/>
                  <a:gd name="T24" fmla="*/ 0 w 123"/>
                  <a:gd name="T25" fmla="*/ 1 h 23"/>
                  <a:gd name="T26" fmla="*/ 0 w 123"/>
                  <a:gd name="T27" fmla="*/ 1 h 23"/>
                  <a:gd name="T28" fmla="*/ 0 w 123"/>
                  <a:gd name="T29" fmla="*/ 1 h 23"/>
                  <a:gd name="T30" fmla="*/ 0 w 123"/>
                  <a:gd name="T31" fmla="*/ 1 h 23"/>
                  <a:gd name="T32" fmla="*/ 0 w 123"/>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3"/>
                  <a:gd name="T52" fmla="*/ 0 h 23"/>
                  <a:gd name="T53" fmla="*/ 123 w 123"/>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3" h="23">
                    <a:moveTo>
                      <a:pt x="123" y="17"/>
                    </a:moveTo>
                    <a:lnTo>
                      <a:pt x="118" y="20"/>
                    </a:lnTo>
                    <a:lnTo>
                      <a:pt x="106" y="23"/>
                    </a:lnTo>
                    <a:lnTo>
                      <a:pt x="89" y="23"/>
                    </a:lnTo>
                    <a:lnTo>
                      <a:pt x="69" y="22"/>
                    </a:lnTo>
                    <a:lnTo>
                      <a:pt x="48" y="18"/>
                    </a:lnTo>
                    <a:lnTo>
                      <a:pt x="28" y="14"/>
                    </a:lnTo>
                    <a:lnTo>
                      <a:pt x="11" y="8"/>
                    </a:lnTo>
                    <a:lnTo>
                      <a:pt x="0" y="0"/>
                    </a:lnTo>
                    <a:lnTo>
                      <a:pt x="10" y="0"/>
                    </a:lnTo>
                    <a:lnTo>
                      <a:pt x="25" y="2"/>
                    </a:lnTo>
                    <a:lnTo>
                      <a:pt x="45" y="3"/>
                    </a:lnTo>
                    <a:lnTo>
                      <a:pt x="66" y="6"/>
                    </a:lnTo>
                    <a:lnTo>
                      <a:pt x="87" y="8"/>
                    </a:lnTo>
                    <a:lnTo>
                      <a:pt x="106" y="11"/>
                    </a:lnTo>
                    <a:lnTo>
                      <a:pt x="118" y="14"/>
                    </a:lnTo>
                    <a:lnTo>
                      <a:pt x="123"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299" name="Freeform 151"/>
              <p:cNvSpPr>
                <a:spLocks/>
              </p:cNvSpPr>
              <p:nvPr/>
            </p:nvSpPr>
            <p:spPr bwMode="auto">
              <a:xfrm>
                <a:off x="555" y="1004"/>
                <a:ext cx="55" cy="7"/>
              </a:xfrm>
              <a:custGeom>
                <a:avLst/>
                <a:gdLst>
                  <a:gd name="T0" fmla="*/ 1 w 110"/>
                  <a:gd name="T1" fmla="*/ 1 h 13"/>
                  <a:gd name="T2" fmla="*/ 1 w 110"/>
                  <a:gd name="T3" fmla="*/ 1 h 13"/>
                  <a:gd name="T4" fmla="*/ 1 w 110"/>
                  <a:gd name="T5" fmla="*/ 1 h 13"/>
                  <a:gd name="T6" fmla="*/ 1 w 110"/>
                  <a:gd name="T7" fmla="*/ 1 h 13"/>
                  <a:gd name="T8" fmla="*/ 1 w 110"/>
                  <a:gd name="T9" fmla="*/ 1 h 13"/>
                  <a:gd name="T10" fmla="*/ 1 w 110"/>
                  <a:gd name="T11" fmla="*/ 1 h 13"/>
                  <a:gd name="T12" fmla="*/ 1 w 110"/>
                  <a:gd name="T13" fmla="*/ 1 h 13"/>
                  <a:gd name="T14" fmla="*/ 1 w 110"/>
                  <a:gd name="T15" fmla="*/ 1 h 13"/>
                  <a:gd name="T16" fmla="*/ 0 w 110"/>
                  <a:gd name="T17" fmla="*/ 1 h 13"/>
                  <a:gd name="T18" fmla="*/ 1 w 110"/>
                  <a:gd name="T19" fmla="*/ 1 h 13"/>
                  <a:gd name="T20" fmla="*/ 1 w 110"/>
                  <a:gd name="T21" fmla="*/ 1 h 13"/>
                  <a:gd name="T22" fmla="*/ 1 w 110"/>
                  <a:gd name="T23" fmla="*/ 1 h 13"/>
                  <a:gd name="T24" fmla="*/ 1 w 110"/>
                  <a:gd name="T25" fmla="*/ 0 h 13"/>
                  <a:gd name="T26" fmla="*/ 1 w 110"/>
                  <a:gd name="T27" fmla="*/ 0 h 13"/>
                  <a:gd name="T28" fmla="*/ 1 w 110"/>
                  <a:gd name="T29" fmla="*/ 0 h 13"/>
                  <a:gd name="T30" fmla="*/ 1 w 110"/>
                  <a:gd name="T31" fmla="*/ 1 h 13"/>
                  <a:gd name="T32" fmla="*/ 1 w 110"/>
                  <a:gd name="T33" fmla="*/ 1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0"/>
                  <a:gd name="T52" fmla="*/ 0 h 13"/>
                  <a:gd name="T53" fmla="*/ 110 w 110"/>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0" h="13">
                    <a:moveTo>
                      <a:pt x="110" y="4"/>
                    </a:moveTo>
                    <a:lnTo>
                      <a:pt x="105" y="7"/>
                    </a:lnTo>
                    <a:lnTo>
                      <a:pt x="96" y="10"/>
                    </a:lnTo>
                    <a:lnTo>
                      <a:pt x="81" y="13"/>
                    </a:lnTo>
                    <a:lnTo>
                      <a:pt x="64" y="13"/>
                    </a:lnTo>
                    <a:lnTo>
                      <a:pt x="46" y="13"/>
                    </a:lnTo>
                    <a:lnTo>
                      <a:pt x="27" y="12"/>
                    </a:lnTo>
                    <a:lnTo>
                      <a:pt x="12" y="7"/>
                    </a:lnTo>
                    <a:lnTo>
                      <a:pt x="0" y="1"/>
                    </a:lnTo>
                    <a:lnTo>
                      <a:pt x="11" y="1"/>
                    </a:lnTo>
                    <a:lnTo>
                      <a:pt x="26" y="1"/>
                    </a:lnTo>
                    <a:lnTo>
                      <a:pt x="43" y="1"/>
                    </a:lnTo>
                    <a:lnTo>
                      <a:pt x="63" y="0"/>
                    </a:lnTo>
                    <a:lnTo>
                      <a:pt x="81" y="0"/>
                    </a:lnTo>
                    <a:lnTo>
                      <a:pt x="96" y="0"/>
                    </a:lnTo>
                    <a:lnTo>
                      <a:pt x="105" y="1"/>
                    </a:lnTo>
                    <a:lnTo>
                      <a:pt x="110"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0" name="Freeform 152"/>
              <p:cNvSpPr>
                <a:spLocks/>
              </p:cNvSpPr>
              <p:nvPr/>
            </p:nvSpPr>
            <p:spPr bwMode="auto">
              <a:xfrm>
                <a:off x="554" y="982"/>
                <a:ext cx="45" cy="6"/>
              </a:xfrm>
              <a:custGeom>
                <a:avLst/>
                <a:gdLst>
                  <a:gd name="T0" fmla="*/ 0 w 91"/>
                  <a:gd name="T1" fmla="*/ 0 h 13"/>
                  <a:gd name="T2" fmla="*/ 0 w 91"/>
                  <a:gd name="T3" fmla="*/ 0 h 13"/>
                  <a:gd name="T4" fmla="*/ 0 w 91"/>
                  <a:gd name="T5" fmla="*/ 0 h 13"/>
                  <a:gd name="T6" fmla="*/ 0 w 91"/>
                  <a:gd name="T7" fmla="*/ 0 h 13"/>
                  <a:gd name="T8" fmla="*/ 0 w 91"/>
                  <a:gd name="T9" fmla="*/ 0 h 13"/>
                  <a:gd name="T10" fmla="*/ 0 w 91"/>
                  <a:gd name="T11" fmla="*/ 0 h 13"/>
                  <a:gd name="T12" fmla="*/ 0 w 91"/>
                  <a:gd name="T13" fmla="*/ 0 h 13"/>
                  <a:gd name="T14" fmla="*/ 0 w 91"/>
                  <a:gd name="T15" fmla="*/ 0 h 13"/>
                  <a:gd name="T16" fmla="*/ 0 w 91"/>
                  <a:gd name="T17" fmla="*/ 0 h 13"/>
                  <a:gd name="T18" fmla="*/ 0 w 91"/>
                  <a:gd name="T19" fmla="*/ 0 h 13"/>
                  <a:gd name="T20" fmla="*/ 0 w 91"/>
                  <a:gd name="T21" fmla="*/ 0 h 13"/>
                  <a:gd name="T22" fmla="*/ 0 w 91"/>
                  <a:gd name="T23" fmla="*/ 0 h 13"/>
                  <a:gd name="T24" fmla="*/ 0 w 91"/>
                  <a:gd name="T25" fmla="*/ 0 h 13"/>
                  <a:gd name="T26" fmla="*/ 0 w 91"/>
                  <a:gd name="T27" fmla="*/ 0 h 13"/>
                  <a:gd name="T28" fmla="*/ 0 w 91"/>
                  <a:gd name="T29" fmla="*/ 0 h 13"/>
                  <a:gd name="T30" fmla="*/ 0 w 91"/>
                  <a:gd name="T31" fmla="*/ 0 h 13"/>
                  <a:gd name="T32" fmla="*/ 0 w 91"/>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
                  <a:gd name="T53" fmla="*/ 91 w 91"/>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
                    <a:moveTo>
                      <a:pt x="91" y="8"/>
                    </a:moveTo>
                    <a:lnTo>
                      <a:pt x="88" y="11"/>
                    </a:lnTo>
                    <a:lnTo>
                      <a:pt x="77" y="13"/>
                    </a:lnTo>
                    <a:lnTo>
                      <a:pt x="63" y="13"/>
                    </a:lnTo>
                    <a:lnTo>
                      <a:pt x="48" y="13"/>
                    </a:lnTo>
                    <a:lnTo>
                      <a:pt x="31" y="11"/>
                    </a:lnTo>
                    <a:lnTo>
                      <a:pt x="17" y="8"/>
                    </a:lnTo>
                    <a:lnTo>
                      <a:pt x="7" y="5"/>
                    </a:lnTo>
                    <a:lnTo>
                      <a:pt x="0" y="0"/>
                    </a:lnTo>
                    <a:lnTo>
                      <a:pt x="10" y="0"/>
                    </a:lnTo>
                    <a:lnTo>
                      <a:pt x="20" y="0"/>
                    </a:lnTo>
                    <a:lnTo>
                      <a:pt x="34" y="2"/>
                    </a:lnTo>
                    <a:lnTo>
                      <a:pt x="49" y="2"/>
                    </a:lnTo>
                    <a:lnTo>
                      <a:pt x="63" y="2"/>
                    </a:lnTo>
                    <a:lnTo>
                      <a:pt x="77" y="3"/>
                    </a:lnTo>
                    <a:lnTo>
                      <a:pt x="86" y="5"/>
                    </a:lnTo>
                    <a:lnTo>
                      <a:pt x="91"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1" name="Freeform 153"/>
              <p:cNvSpPr>
                <a:spLocks/>
              </p:cNvSpPr>
              <p:nvPr/>
            </p:nvSpPr>
            <p:spPr bwMode="auto">
              <a:xfrm>
                <a:off x="556" y="968"/>
                <a:ext cx="28" cy="7"/>
              </a:xfrm>
              <a:custGeom>
                <a:avLst/>
                <a:gdLst>
                  <a:gd name="T0" fmla="*/ 1 w 56"/>
                  <a:gd name="T1" fmla="*/ 1 h 14"/>
                  <a:gd name="T2" fmla="*/ 1 w 56"/>
                  <a:gd name="T3" fmla="*/ 1 h 14"/>
                  <a:gd name="T4" fmla="*/ 1 w 56"/>
                  <a:gd name="T5" fmla="*/ 1 h 14"/>
                  <a:gd name="T6" fmla="*/ 1 w 56"/>
                  <a:gd name="T7" fmla="*/ 1 h 14"/>
                  <a:gd name="T8" fmla="*/ 1 w 56"/>
                  <a:gd name="T9" fmla="*/ 1 h 14"/>
                  <a:gd name="T10" fmla="*/ 1 w 56"/>
                  <a:gd name="T11" fmla="*/ 1 h 14"/>
                  <a:gd name="T12" fmla="*/ 1 w 56"/>
                  <a:gd name="T13" fmla="*/ 1 h 14"/>
                  <a:gd name="T14" fmla="*/ 1 w 56"/>
                  <a:gd name="T15" fmla="*/ 1 h 14"/>
                  <a:gd name="T16" fmla="*/ 0 w 56"/>
                  <a:gd name="T17" fmla="*/ 1 h 14"/>
                  <a:gd name="T18" fmla="*/ 1 w 56"/>
                  <a:gd name="T19" fmla="*/ 1 h 14"/>
                  <a:gd name="T20" fmla="*/ 1 w 56"/>
                  <a:gd name="T21" fmla="*/ 1 h 14"/>
                  <a:gd name="T22" fmla="*/ 1 w 56"/>
                  <a:gd name="T23" fmla="*/ 1 h 14"/>
                  <a:gd name="T24" fmla="*/ 1 w 56"/>
                  <a:gd name="T25" fmla="*/ 1 h 14"/>
                  <a:gd name="T26" fmla="*/ 1 w 56"/>
                  <a:gd name="T27" fmla="*/ 1 h 14"/>
                  <a:gd name="T28" fmla="*/ 1 w 56"/>
                  <a:gd name="T29" fmla="*/ 0 h 14"/>
                  <a:gd name="T30" fmla="*/ 1 w 56"/>
                  <a:gd name="T31" fmla="*/ 0 h 14"/>
                  <a:gd name="T32" fmla="*/ 1 w 56"/>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14"/>
                  <a:gd name="T53" fmla="*/ 56 w 56"/>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14">
                    <a:moveTo>
                      <a:pt x="56" y="3"/>
                    </a:moveTo>
                    <a:lnTo>
                      <a:pt x="54" y="6"/>
                    </a:lnTo>
                    <a:lnTo>
                      <a:pt x="48" y="10"/>
                    </a:lnTo>
                    <a:lnTo>
                      <a:pt x="41" y="11"/>
                    </a:lnTo>
                    <a:lnTo>
                      <a:pt x="32" y="14"/>
                    </a:lnTo>
                    <a:lnTo>
                      <a:pt x="21" y="14"/>
                    </a:lnTo>
                    <a:lnTo>
                      <a:pt x="12" y="14"/>
                    </a:lnTo>
                    <a:lnTo>
                      <a:pt x="4" y="13"/>
                    </a:lnTo>
                    <a:lnTo>
                      <a:pt x="0" y="8"/>
                    </a:lnTo>
                    <a:lnTo>
                      <a:pt x="7" y="10"/>
                    </a:lnTo>
                    <a:lnTo>
                      <a:pt x="15" y="10"/>
                    </a:lnTo>
                    <a:lnTo>
                      <a:pt x="25" y="6"/>
                    </a:lnTo>
                    <a:lnTo>
                      <a:pt x="35" y="3"/>
                    </a:lnTo>
                    <a:lnTo>
                      <a:pt x="42" y="2"/>
                    </a:lnTo>
                    <a:lnTo>
                      <a:pt x="50" y="0"/>
                    </a:lnTo>
                    <a:lnTo>
                      <a:pt x="54" y="0"/>
                    </a:lnTo>
                    <a:lnTo>
                      <a:pt x="5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2" name="Freeform 154"/>
              <p:cNvSpPr>
                <a:spLocks/>
              </p:cNvSpPr>
              <p:nvPr/>
            </p:nvSpPr>
            <p:spPr bwMode="auto">
              <a:xfrm>
                <a:off x="601" y="1094"/>
                <a:ext cx="27" cy="10"/>
              </a:xfrm>
              <a:custGeom>
                <a:avLst/>
                <a:gdLst>
                  <a:gd name="T0" fmla="*/ 0 w 55"/>
                  <a:gd name="T1" fmla="*/ 0 h 22"/>
                  <a:gd name="T2" fmla="*/ 0 w 55"/>
                  <a:gd name="T3" fmla="*/ 0 h 22"/>
                  <a:gd name="T4" fmla="*/ 0 w 55"/>
                  <a:gd name="T5" fmla="*/ 0 h 22"/>
                  <a:gd name="T6" fmla="*/ 0 w 55"/>
                  <a:gd name="T7" fmla="*/ 0 h 22"/>
                  <a:gd name="T8" fmla="*/ 0 w 55"/>
                  <a:gd name="T9" fmla="*/ 0 h 22"/>
                  <a:gd name="T10" fmla="*/ 0 w 55"/>
                  <a:gd name="T11" fmla="*/ 0 h 22"/>
                  <a:gd name="T12" fmla="*/ 0 w 55"/>
                  <a:gd name="T13" fmla="*/ 0 h 22"/>
                  <a:gd name="T14" fmla="*/ 0 w 55"/>
                  <a:gd name="T15" fmla="*/ 0 h 22"/>
                  <a:gd name="T16" fmla="*/ 0 w 55"/>
                  <a:gd name="T17" fmla="*/ 0 h 22"/>
                  <a:gd name="T18" fmla="*/ 0 w 55"/>
                  <a:gd name="T19" fmla="*/ 0 h 22"/>
                  <a:gd name="T20" fmla="*/ 0 w 55"/>
                  <a:gd name="T21" fmla="*/ 0 h 22"/>
                  <a:gd name="T22" fmla="*/ 0 w 55"/>
                  <a:gd name="T23" fmla="*/ 0 h 22"/>
                  <a:gd name="T24" fmla="*/ 0 w 55"/>
                  <a:gd name="T25" fmla="*/ 0 h 22"/>
                  <a:gd name="T26" fmla="*/ 0 w 55"/>
                  <a:gd name="T27" fmla="*/ 0 h 22"/>
                  <a:gd name="T28" fmla="*/ 0 w 55"/>
                  <a:gd name="T29" fmla="*/ 0 h 22"/>
                  <a:gd name="T30" fmla="*/ 0 w 55"/>
                  <a:gd name="T31" fmla="*/ 0 h 22"/>
                  <a:gd name="T32" fmla="*/ 0 w 5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22"/>
                  <a:gd name="T53" fmla="*/ 55 w 5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22">
                    <a:moveTo>
                      <a:pt x="0" y="0"/>
                    </a:moveTo>
                    <a:lnTo>
                      <a:pt x="4" y="0"/>
                    </a:lnTo>
                    <a:lnTo>
                      <a:pt x="12" y="2"/>
                    </a:lnTo>
                    <a:lnTo>
                      <a:pt x="21" y="3"/>
                    </a:lnTo>
                    <a:lnTo>
                      <a:pt x="32" y="5"/>
                    </a:lnTo>
                    <a:lnTo>
                      <a:pt x="41" y="8"/>
                    </a:lnTo>
                    <a:lnTo>
                      <a:pt x="48" y="10"/>
                    </a:lnTo>
                    <a:lnTo>
                      <a:pt x="53" y="14"/>
                    </a:lnTo>
                    <a:lnTo>
                      <a:pt x="55" y="19"/>
                    </a:lnTo>
                    <a:lnTo>
                      <a:pt x="52" y="22"/>
                    </a:lnTo>
                    <a:lnTo>
                      <a:pt x="45" y="22"/>
                    </a:lnTo>
                    <a:lnTo>
                      <a:pt x="36" y="20"/>
                    </a:lnTo>
                    <a:lnTo>
                      <a:pt x="29" y="16"/>
                    </a:lnTo>
                    <a:lnTo>
                      <a:pt x="19" y="11"/>
                    </a:lnTo>
                    <a:lnTo>
                      <a:pt x="12" y="7"/>
                    </a:lnTo>
                    <a:lnTo>
                      <a:pt x="4"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3" name="Freeform 155"/>
              <p:cNvSpPr>
                <a:spLocks/>
              </p:cNvSpPr>
              <p:nvPr/>
            </p:nvSpPr>
            <p:spPr bwMode="auto">
              <a:xfrm>
                <a:off x="599" y="1092"/>
                <a:ext cx="5" cy="26"/>
              </a:xfrm>
              <a:custGeom>
                <a:avLst/>
                <a:gdLst>
                  <a:gd name="T0" fmla="*/ 0 w 11"/>
                  <a:gd name="T1" fmla="*/ 0 h 52"/>
                  <a:gd name="T2" fmla="*/ 0 w 11"/>
                  <a:gd name="T3" fmla="*/ 1 h 52"/>
                  <a:gd name="T4" fmla="*/ 0 w 11"/>
                  <a:gd name="T5" fmla="*/ 1 h 52"/>
                  <a:gd name="T6" fmla="*/ 0 w 11"/>
                  <a:gd name="T7" fmla="*/ 1 h 52"/>
                  <a:gd name="T8" fmla="*/ 0 w 11"/>
                  <a:gd name="T9" fmla="*/ 1 h 52"/>
                  <a:gd name="T10" fmla="*/ 0 w 11"/>
                  <a:gd name="T11" fmla="*/ 1 h 52"/>
                  <a:gd name="T12" fmla="*/ 0 w 11"/>
                  <a:gd name="T13" fmla="*/ 1 h 52"/>
                  <a:gd name="T14" fmla="*/ 0 w 11"/>
                  <a:gd name="T15" fmla="*/ 1 h 52"/>
                  <a:gd name="T16" fmla="*/ 0 w 11"/>
                  <a:gd name="T17" fmla="*/ 0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2"/>
                  <a:gd name="T29" fmla="*/ 11 w 11"/>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2">
                    <a:moveTo>
                      <a:pt x="2" y="0"/>
                    </a:moveTo>
                    <a:lnTo>
                      <a:pt x="2" y="10"/>
                    </a:lnTo>
                    <a:lnTo>
                      <a:pt x="0" y="28"/>
                    </a:lnTo>
                    <a:lnTo>
                      <a:pt x="0" y="45"/>
                    </a:lnTo>
                    <a:lnTo>
                      <a:pt x="6" y="52"/>
                    </a:lnTo>
                    <a:lnTo>
                      <a:pt x="11" y="46"/>
                    </a:lnTo>
                    <a:lnTo>
                      <a:pt x="9" y="31"/>
                    </a:lnTo>
                    <a:lnTo>
                      <a:pt x="5" y="13"/>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4" name="Freeform 156"/>
              <p:cNvSpPr>
                <a:spLocks/>
              </p:cNvSpPr>
              <p:nvPr/>
            </p:nvSpPr>
            <p:spPr bwMode="auto">
              <a:xfrm>
                <a:off x="608" y="1100"/>
                <a:ext cx="16" cy="22"/>
              </a:xfrm>
              <a:custGeom>
                <a:avLst/>
                <a:gdLst>
                  <a:gd name="T0" fmla="*/ 0 w 32"/>
                  <a:gd name="T1" fmla="*/ 0 h 44"/>
                  <a:gd name="T2" fmla="*/ 1 w 32"/>
                  <a:gd name="T3" fmla="*/ 1 h 44"/>
                  <a:gd name="T4" fmla="*/ 1 w 32"/>
                  <a:gd name="T5" fmla="*/ 1 h 44"/>
                  <a:gd name="T6" fmla="*/ 1 w 32"/>
                  <a:gd name="T7" fmla="*/ 1 h 44"/>
                  <a:gd name="T8" fmla="*/ 1 w 32"/>
                  <a:gd name="T9" fmla="*/ 1 h 44"/>
                  <a:gd name="T10" fmla="*/ 1 w 32"/>
                  <a:gd name="T11" fmla="*/ 1 h 44"/>
                  <a:gd name="T12" fmla="*/ 1 w 32"/>
                  <a:gd name="T13" fmla="*/ 1 h 44"/>
                  <a:gd name="T14" fmla="*/ 1 w 32"/>
                  <a:gd name="T15" fmla="*/ 1 h 44"/>
                  <a:gd name="T16" fmla="*/ 0 w 32"/>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44"/>
                  <a:gd name="T29" fmla="*/ 32 w 32"/>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44">
                    <a:moveTo>
                      <a:pt x="0" y="0"/>
                    </a:moveTo>
                    <a:lnTo>
                      <a:pt x="4" y="9"/>
                    </a:lnTo>
                    <a:lnTo>
                      <a:pt x="14" y="26"/>
                    </a:lnTo>
                    <a:lnTo>
                      <a:pt x="21" y="39"/>
                    </a:lnTo>
                    <a:lnTo>
                      <a:pt x="30" y="44"/>
                    </a:lnTo>
                    <a:lnTo>
                      <a:pt x="32" y="36"/>
                    </a:lnTo>
                    <a:lnTo>
                      <a:pt x="23" y="23"/>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5" name="Freeform 157"/>
              <p:cNvSpPr>
                <a:spLocks/>
              </p:cNvSpPr>
              <p:nvPr/>
            </p:nvSpPr>
            <p:spPr bwMode="auto">
              <a:xfrm>
                <a:off x="524" y="970"/>
                <a:ext cx="35" cy="8"/>
              </a:xfrm>
              <a:custGeom>
                <a:avLst/>
                <a:gdLst>
                  <a:gd name="T0" fmla="*/ 1 w 69"/>
                  <a:gd name="T1" fmla="*/ 1 h 15"/>
                  <a:gd name="T2" fmla="*/ 1 w 69"/>
                  <a:gd name="T3" fmla="*/ 1 h 15"/>
                  <a:gd name="T4" fmla="*/ 1 w 69"/>
                  <a:gd name="T5" fmla="*/ 1 h 15"/>
                  <a:gd name="T6" fmla="*/ 1 w 69"/>
                  <a:gd name="T7" fmla="*/ 1 h 15"/>
                  <a:gd name="T8" fmla="*/ 1 w 69"/>
                  <a:gd name="T9" fmla="*/ 1 h 15"/>
                  <a:gd name="T10" fmla="*/ 1 w 69"/>
                  <a:gd name="T11" fmla="*/ 1 h 15"/>
                  <a:gd name="T12" fmla="*/ 1 w 69"/>
                  <a:gd name="T13" fmla="*/ 1 h 15"/>
                  <a:gd name="T14" fmla="*/ 1 w 69"/>
                  <a:gd name="T15" fmla="*/ 1 h 15"/>
                  <a:gd name="T16" fmla="*/ 0 w 69"/>
                  <a:gd name="T17" fmla="*/ 1 h 15"/>
                  <a:gd name="T18" fmla="*/ 1 w 69"/>
                  <a:gd name="T19" fmla="*/ 1 h 15"/>
                  <a:gd name="T20" fmla="*/ 1 w 69"/>
                  <a:gd name="T21" fmla="*/ 0 h 15"/>
                  <a:gd name="T22" fmla="*/ 1 w 69"/>
                  <a:gd name="T23" fmla="*/ 0 h 15"/>
                  <a:gd name="T24" fmla="*/ 1 w 69"/>
                  <a:gd name="T25" fmla="*/ 0 h 15"/>
                  <a:gd name="T26" fmla="*/ 1 w 69"/>
                  <a:gd name="T27" fmla="*/ 1 h 15"/>
                  <a:gd name="T28" fmla="*/ 1 w 69"/>
                  <a:gd name="T29" fmla="*/ 1 h 15"/>
                  <a:gd name="T30" fmla="*/ 1 w 69"/>
                  <a:gd name="T31" fmla="*/ 1 h 15"/>
                  <a:gd name="T32" fmla="*/ 1 w 69"/>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3"/>
                    </a:moveTo>
                    <a:lnTo>
                      <a:pt x="61" y="8"/>
                    </a:lnTo>
                    <a:lnTo>
                      <a:pt x="52" y="11"/>
                    </a:lnTo>
                    <a:lnTo>
                      <a:pt x="41" y="14"/>
                    </a:lnTo>
                    <a:lnTo>
                      <a:pt x="30" y="15"/>
                    </a:lnTo>
                    <a:lnTo>
                      <a:pt x="18" y="15"/>
                    </a:lnTo>
                    <a:lnTo>
                      <a:pt x="9" y="14"/>
                    </a:lnTo>
                    <a:lnTo>
                      <a:pt x="3" y="11"/>
                    </a:lnTo>
                    <a:lnTo>
                      <a:pt x="0" y="6"/>
                    </a:lnTo>
                    <a:lnTo>
                      <a:pt x="1" y="1"/>
                    </a:lnTo>
                    <a:lnTo>
                      <a:pt x="8" y="0"/>
                    </a:lnTo>
                    <a:lnTo>
                      <a:pt x="15" y="0"/>
                    </a:lnTo>
                    <a:lnTo>
                      <a:pt x="27" y="0"/>
                    </a:lnTo>
                    <a:lnTo>
                      <a:pt x="38" y="1"/>
                    </a:lnTo>
                    <a:lnTo>
                      <a:pt x="50" y="1"/>
                    </a:lnTo>
                    <a:lnTo>
                      <a:pt x="61" y="3"/>
                    </a:lnTo>
                    <a:lnTo>
                      <a:pt x="69"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6" name="Freeform 158"/>
              <p:cNvSpPr>
                <a:spLocks/>
              </p:cNvSpPr>
              <p:nvPr/>
            </p:nvSpPr>
            <p:spPr bwMode="auto">
              <a:xfrm>
                <a:off x="532" y="944"/>
                <a:ext cx="33" cy="14"/>
              </a:xfrm>
              <a:custGeom>
                <a:avLst/>
                <a:gdLst>
                  <a:gd name="T0" fmla="*/ 1 w 66"/>
                  <a:gd name="T1" fmla="*/ 1 h 28"/>
                  <a:gd name="T2" fmla="*/ 1 w 66"/>
                  <a:gd name="T3" fmla="*/ 1 h 28"/>
                  <a:gd name="T4" fmla="*/ 1 w 66"/>
                  <a:gd name="T5" fmla="*/ 1 h 28"/>
                  <a:gd name="T6" fmla="*/ 1 w 66"/>
                  <a:gd name="T7" fmla="*/ 1 h 28"/>
                  <a:gd name="T8" fmla="*/ 1 w 66"/>
                  <a:gd name="T9" fmla="*/ 1 h 28"/>
                  <a:gd name="T10" fmla="*/ 1 w 66"/>
                  <a:gd name="T11" fmla="*/ 1 h 28"/>
                  <a:gd name="T12" fmla="*/ 1 w 66"/>
                  <a:gd name="T13" fmla="*/ 1 h 28"/>
                  <a:gd name="T14" fmla="*/ 1 w 66"/>
                  <a:gd name="T15" fmla="*/ 1 h 28"/>
                  <a:gd name="T16" fmla="*/ 0 w 66"/>
                  <a:gd name="T17" fmla="*/ 1 h 28"/>
                  <a:gd name="T18" fmla="*/ 1 w 66"/>
                  <a:gd name="T19" fmla="*/ 0 h 28"/>
                  <a:gd name="T20" fmla="*/ 1 w 66"/>
                  <a:gd name="T21" fmla="*/ 0 h 28"/>
                  <a:gd name="T22" fmla="*/ 1 w 66"/>
                  <a:gd name="T23" fmla="*/ 1 h 28"/>
                  <a:gd name="T24" fmla="*/ 1 w 66"/>
                  <a:gd name="T25" fmla="*/ 1 h 28"/>
                  <a:gd name="T26" fmla="*/ 1 w 66"/>
                  <a:gd name="T27" fmla="*/ 1 h 28"/>
                  <a:gd name="T28" fmla="*/ 1 w 66"/>
                  <a:gd name="T29" fmla="*/ 1 h 28"/>
                  <a:gd name="T30" fmla="*/ 1 w 66"/>
                  <a:gd name="T31" fmla="*/ 1 h 28"/>
                  <a:gd name="T32" fmla="*/ 1 w 6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8"/>
                  <a:gd name="T53" fmla="*/ 66 w 6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8">
                    <a:moveTo>
                      <a:pt x="66" y="28"/>
                    </a:moveTo>
                    <a:lnTo>
                      <a:pt x="60" y="28"/>
                    </a:lnTo>
                    <a:lnTo>
                      <a:pt x="49" y="26"/>
                    </a:lnTo>
                    <a:lnTo>
                      <a:pt x="38" y="23"/>
                    </a:lnTo>
                    <a:lnTo>
                      <a:pt x="28" y="20"/>
                    </a:lnTo>
                    <a:lnTo>
                      <a:pt x="17" y="17"/>
                    </a:lnTo>
                    <a:lnTo>
                      <a:pt x="8" y="12"/>
                    </a:lnTo>
                    <a:lnTo>
                      <a:pt x="2" y="8"/>
                    </a:lnTo>
                    <a:lnTo>
                      <a:pt x="0" y="3"/>
                    </a:lnTo>
                    <a:lnTo>
                      <a:pt x="3" y="0"/>
                    </a:lnTo>
                    <a:lnTo>
                      <a:pt x="9" y="0"/>
                    </a:lnTo>
                    <a:lnTo>
                      <a:pt x="19" y="3"/>
                    </a:lnTo>
                    <a:lnTo>
                      <a:pt x="31" y="8"/>
                    </a:lnTo>
                    <a:lnTo>
                      <a:pt x="41" y="14"/>
                    </a:lnTo>
                    <a:lnTo>
                      <a:pt x="52" y="20"/>
                    </a:lnTo>
                    <a:lnTo>
                      <a:pt x="61" y="24"/>
                    </a:lnTo>
                    <a:lnTo>
                      <a:pt x="66" y="2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7" name="Freeform 159"/>
              <p:cNvSpPr>
                <a:spLocks/>
              </p:cNvSpPr>
              <p:nvPr/>
            </p:nvSpPr>
            <p:spPr bwMode="auto">
              <a:xfrm>
                <a:off x="524" y="982"/>
                <a:ext cx="32" cy="8"/>
              </a:xfrm>
              <a:custGeom>
                <a:avLst/>
                <a:gdLst>
                  <a:gd name="T0" fmla="*/ 1 w 63"/>
                  <a:gd name="T1" fmla="*/ 0 h 16"/>
                  <a:gd name="T2" fmla="*/ 1 w 63"/>
                  <a:gd name="T3" fmla="*/ 1 h 16"/>
                  <a:gd name="T4" fmla="*/ 1 w 63"/>
                  <a:gd name="T5" fmla="*/ 1 h 16"/>
                  <a:gd name="T6" fmla="*/ 1 w 63"/>
                  <a:gd name="T7" fmla="*/ 1 h 16"/>
                  <a:gd name="T8" fmla="*/ 1 w 63"/>
                  <a:gd name="T9" fmla="*/ 1 h 16"/>
                  <a:gd name="T10" fmla="*/ 1 w 63"/>
                  <a:gd name="T11" fmla="*/ 1 h 16"/>
                  <a:gd name="T12" fmla="*/ 1 w 63"/>
                  <a:gd name="T13" fmla="*/ 1 h 16"/>
                  <a:gd name="T14" fmla="*/ 1 w 63"/>
                  <a:gd name="T15" fmla="*/ 1 h 16"/>
                  <a:gd name="T16" fmla="*/ 0 w 63"/>
                  <a:gd name="T17" fmla="*/ 1 h 16"/>
                  <a:gd name="T18" fmla="*/ 0 w 63"/>
                  <a:gd name="T19" fmla="*/ 1 h 16"/>
                  <a:gd name="T20" fmla="*/ 1 w 63"/>
                  <a:gd name="T21" fmla="*/ 1 h 16"/>
                  <a:gd name="T22" fmla="*/ 1 w 63"/>
                  <a:gd name="T23" fmla="*/ 1 h 16"/>
                  <a:gd name="T24" fmla="*/ 1 w 63"/>
                  <a:gd name="T25" fmla="*/ 1 h 16"/>
                  <a:gd name="T26" fmla="*/ 1 w 63"/>
                  <a:gd name="T27" fmla="*/ 1 h 16"/>
                  <a:gd name="T28" fmla="*/ 1 w 63"/>
                  <a:gd name="T29" fmla="*/ 1 h 16"/>
                  <a:gd name="T30" fmla="*/ 1 w 63"/>
                  <a:gd name="T31" fmla="*/ 1 h 16"/>
                  <a:gd name="T32" fmla="*/ 1 w 63"/>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16"/>
                  <a:gd name="T53" fmla="*/ 63 w 63"/>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16">
                    <a:moveTo>
                      <a:pt x="63" y="0"/>
                    </a:moveTo>
                    <a:lnTo>
                      <a:pt x="59" y="5"/>
                    </a:lnTo>
                    <a:lnTo>
                      <a:pt x="53" y="10"/>
                    </a:lnTo>
                    <a:lnTo>
                      <a:pt x="44" y="13"/>
                    </a:lnTo>
                    <a:lnTo>
                      <a:pt x="34" y="16"/>
                    </a:lnTo>
                    <a:lnTo>
                      <a:pt x="23" y="16"/>
                    </a:lnTo>
                    <a:lnTo>
                      <a:pt x="14" y="16"/>
                    </a:lnTo>
                    <a:lnTo>
                      <a:pt x="5" y="13"/>
                    </a:lnTo>
                    <a:lnTo>
                      <a:pt x="0" y="10"/>
                    </a:lnTo>
                    <a:lnTo>
                      <a:pt x="0" y="7"/>
                    </a:lnTo>
                    <a:lnTo>
                      <a:pt x="3" y="3"/>
                    </a:lnTo>
                    <a:lnTo>
                      <a:pt x="11" y="2"/>
                    </a:lnTo>
                    <a:lnTo>
                      <a:pt x="21" y="2"/>
                    </a:lnTo>
                    <a:lnTo>
                      <a:pt x="34" y="2"/>
                    </a:lnTo>
                    <a:lnTo>
                      <a:pt x="44" y="2"/>
                    </a:lnTo>
                    <a:lnTo>
                      <a:pt x="55" y="2"/>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8" name="Freeform 160"/>
              <p:cNvSpPr>
                <a:spLocks/>
              </p:cNvSpPr>
              <p:nvPr/>
            </p:nvSpPr>
            <p:spPr bwMode="auto">
              <a:xfrm>
                <a:off x="522" y="994"/>
                <a:ext cx="34" cy="10"/>
              </a:xfrm>
              <a:custGeom>
                <a:avLst/>
                <a:gdLst>
                  <a:gd name="T0" fmla="*/ 1 w 68"/>
                  <a:gd name="T1" fmla="*/ 0 h 22"/>
                  <a:gd name="T2" fmla="*/ 1 w 68"/>
                  <a:gd name="T3" fmla="*/ 0 h 22"/>
                  <a:gd name="T4" fmla="*/ 1 w 68"/>
                  <a:gd name="T5" fmla="*/ 0 h 22"/>
                  <a:gd name="T6" fmla="*/ 1 w 68"/>
                  <a:gd name="T7" fmla="*/ 0 h 22"/>
                  <a:gd name="T8" fmla="*/ 1 w 68"/>
                  <a:gd name="T9" fmla="*/ 0 h 22"/>
                  <a:gd name="T10" fmla="*/ 1 w 68"/>
                  <a:gd name="T11" fmla="*/ 0 h 22"/>
                  <a:gd name="T12" fmla="*/ 1 w 68"/>
                  <a:gd name="T13" fmla="*/ 0 h 22"/>
                  <a:gd name="T14" fmla="*/ 1 w 68"/>
                  <a:gd name="T15" fmla="*/ 0 h 22"/>
                  <a:gd name="T16" fmla="*/ 0 w 68"/>
                  <a:gd name="T17" fmla="*/ 0 h 22"/>
                  <a:gd name="T18" fmla="*/ 0 w 68"/>
                  <a:gd name="T19" fmla="*/ 0 h 22"/>
                  <a:gd name="T20" fmla="*/ 1 w 68"/>
                  <a:gd name="T21" fmla="*/ 0 h 22"/>
                  <a:gd name="T22" fmla="*/ 1 w 68"/>
                  <a:gd name="T23" fmla="*/ 0 h 22"/>
                  <a:gd name="T24" fmla="*/ 1 w 68"/>
                  <a:gd name="T25" fmla="*/ 0 h 22"/>
                  <a:gd name="T26" fmla="*/ 1 w 68"/>
                  <a:gd name="T27" fmla="*/ 0 h 22"/>
                  <a:gd name="T28" fmla="*/ 1 w 68"/>
                  <a:gd name="T29" fmla="*/ 0 h 22"/>
                  <a:gd name="T30" fmla="*/ 1 w 68"/>
                  <a:gd name="T31" fmla="*/ 0 h 22"/>
                  <a:gd name="T32" fmla="*/ 1 w 68"/>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2"/>
                  <a:gd name="T53" fmla="*/ 68 w 68"/>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2">
                    <a:moveTo>
                      <a:pt x="68" y="0"/>
                    </a:moveTo>
                    <a:lnTo>
                      <a:pt x="63" y="6"/>
                    </a:lnTo>
                    <a:lnTo>
                      <a:pt x="55" y="11"/>
                    </a:lnTo>
                    <a:lnTo>
                      <a:pt x="46" y="16"/>
                    </a:lnTo>
                    <a:lnTo>
                      <a:pt x="34" y="19"/>
                    </a:lnTo>
                    <a:lnTo>
                      <a:pt x="23" y="20"/>
                    </a:lnTo>
                    <a:lnTo>
                      <a:pt x="13" y="22"/>
                    </a:lnTo>
                    <a:lnTo>
                      <a:pt x="5" y="20"/>
                    </a:lnTo>
                    <a:lnTo>
                      <a:pt x="0" y="17"/>
                    </a:lnTo>
                    <a:lnTo>
                      <a:pt x="0" y="14"/>
                    </a:lnTo>
                    <a:lnTo>
                      <a:pt x="5" y="13"/>
                    </a:lnTo>
                    <a:lnTo>
                      <a:pt x="13" y="9"/>
                    </a:lnTo>
                    <a:lnTo>
                      <a:pt x="22" y="8"/>
                    </a:lnTo>
                    <a:lnTo>
                      <a:pt x="34" y="8"/>
                    </a:lnTo>
                    <a:lnTo>
                      <a:pt x="46" y="5"/>
                    </a:lnTo>
                    <a:lnTo>
                      <a:pt x="57" y="3"/>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09" name="Freeform 161"/>
              <p:cNvSpPr>
                <a:spLocks/>
              </p:cNvSpPr>
              <p:nvPr/>
            </p:nvSpPr>
            <p:spPr bwMode="auto">
              <a:xfrm>
                <a:off x="524" y="1004"/>
                <a:ext cx="33" cy="13"/>
              </a:xfrm>
              <a:custGeom>
                <a:avLst/>
                <a:gdLst>
                  <a:gd name="T0" fmla="*/ 1 w 64"/>
                  <a:gd name="T1" fmla="*/ 0 h 28"/>
                  <a:gd name="T2" fmla="*/ 1 w 64"/>
                  <a:gd name="T3" fmla="*/ 0 h 28"/>
                  <a:gd name="T4" fmla="*/ 1 w 64"/>
                  <a:gd name="T5" fmla="*/ 0 h 28"/>
                  <a:gd name="T6" fmla="*/ 1 w 64"/>
                  <a:gd name="T7" fmla="*/ 0 h 28"/>
                  <a:gd name="T8" fmla="*/ 1 w 64"/>
                  <a:gd name="T9" fmla="*/ 0 h 28"/>
                  <a:gd name="T10" fmla="*/ 1 w 64"/>
                  <a:gd name="T11" fmla="*/ 0 h 28"/>
                  <a:gd name="T12" fmla="*/ 1 w 64"/>
                  <a:gd name="T13" fmla="*/ 0 h 28"/>
                  <a:gd name="T14" fmla="*/ 1 w 64"/>
                  <a:gd name="T15" fmla="*/ 0 h 28"/>
                  <a:gd name="T16" fmla="*/ 0 w 64"/>
                  <a:gd name="T17" fmla="*/ 0 h 28"/>
                  <a:gd name="T18" fmla="*/ 1 w 64"/>
                  <a:gd name="T19" fmla="*/ 0 h 28"/>
                  <a:gd name="T20" fmla="*/ 1 w 64"/>
                  <a:gd name="T21" fmla="*/ 0 h 28"/>
                  <a:gd name="T22" fmla="*/ 1 w 64"/>
                  <a:gd name="T23" fmla="*/ 0 h 28"/>
                  <a:gd name="T24" fmla="*/ 1 w 64"/>
                  <a:gd name="T25" fmla="*/ 0 h 28"/>
                  <a:gd name="T26" fmla="*/ 1 w 64"/>
                  <a:gd name="T27" fmla="*/ 0 h 28"/>
                  <a:gd name="T28" fmla="*/ 1 w 64"/>
                  <a:gd name="T29" fmla="*/ 0 h 28"/>
                  <a:gd name="T30" fmla="*/ 1 w 64"/>
                  <a:gd name="T31" fmla="*/ 0 h 28"/>
                  <a:gd name="T32" fmla="*/ 1 w 64"/>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8"/>
                  <a:gd name="T53" fmla="*/ 64 w 64"/>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8">
                    <a:moveTo>
                      <a:pt x="64" y="0"/>
                    </a:moveTo>
                    <a:lnTo>
                      <a:pt x="59" y="6"/>
                    </a:lnTo>
                    <a:lnTo>
                      <a:pt x="50" y="14"/>
                    </a:lnTo>
                    <a:lnTo>
                      <a:pt x="41" y="19"/>
                    </a:lnTo>
                    <a:lnTo>
                      <a:pt x="30" y="23"/>
                    </a:lnTo>
                    <a:lnTo>
                      <a:pt x="20" y="26"/>
                    </a:lnTo>
                    <a:lnTo>
                      <a:pt x="11" y="28"/>
                    </a:lnTo>
                    <a:lnTo>
                      <a:pt x="3" y="28"/>
                    </a:lnTo>
                    <a:lnTo>
                      <a:pt x="0" y="25"/>
                    </a:lnTo>
                    <a:lnTo>
                      <a:pt x="1" y="22"/>
                    </a:lnTo>
                    <a:lnTo>
                      <a:pt x="6" y="17"/>
                    </a:lnTo>
                    <a:lnTo>
                      <a:pt x="14" y="14"/>
                    </a:lnTo>
                    <a:lnTo>
                      <a:pt x="24" y="12"/>
                    </a:lnTo>
                    <a:lnTo>
                      <a:pt x="35" y="9"/>
                    </a:lnTo>
                    <a:lnTo>
                      <a:pt x="46" y="6"/>
                    </a:lnTo>
                    <a:lnTo>
                      <a:pt x="56" y="3"/>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0" name="Freeform 162"/>
              <p:cNvSpPr>
                <a:spLocks/>
              </p:cNvSpPr>
              <p:nvPr/>
            </p:nvSpPr>
            <p:spPr bwMode="auto">
              <a:xfrm>
                <a:off x="526" y="1016"/>
                <a:ext cx="34" cy="20"/>
              </a:xfrm>
              <a:custGeom>
                <a:avLst/>
                <a:gdLst>
                  <a:gd name="T0" fmla="*/ 1 w 67"/>
                  <a:gd name="T1" fmla="*/ 0 h 41"/>
                  <a:gd name="T2" fmla="*/ 1 w 67"/>
                  <a:gd name="T3" fmla="*/ 0 h 41"/>
                  <a:gd name="T4" fmla="*/ 1 w 67"/>
                  <a:gd name="T5" fmla="*/ 0 h 41"/>
                  <a:gd name="T6" fmla="*/ 1 w 67"/>
                  <a:gd name="T7" fmla="*/ 0 h 41"/>
                  <a:gd name="T8" fmla="*/ 1 w 67"/>
                  <a:gd name="T9" fmla="*/ 0 h 41"/>
                  <a:gd name="T10" fmla="*/ 1 w 67"/>
                  <a:gd name="T11" fmla="*/ 0 h 41"/>
                  <a:gd name="T12" fmla="*/ 1 w 67"/>
                  <a:gd name="T13" fmla="*/ 0 h 41"/>
                  <a:gd name="T14" fmla="*/ 1 w 67"/>
                  <a:gd name="T15" fmla="*/ 0 h 41"/>
                  <a:gd name="T16" fmla="*/ 0 w 67"/>
                  <a:gd name="T17" fmla="*/ 0 h 41"/>
                  <a:gd name="T18" fmla="*/ 0 w 67"/>
                  <a:gd name="T19" fmla="*/ 0 h 41"/>
                  <a:gd name="T20" fmla="*/ 1 w 67"/>
                  <a:gd name="T21" fmla="*/ 0 h 41"/>
                  <a:gd name="T22" fmla="*/ 1 w 67"/>
                  <a:gd name="T23" fmla="*/ 0 h 41"/>
                  <a:gd name="T24" fmla="*/ 1 w 67"/>
                  <a:gd name="T25" fmla="*/ 0 h 41"/>
                  <a:gd name="T26" fmla="*/ 1 w 67"/>
                  <a:gd name="T27" fmla="*/ 0 h 41"/>
                  <a:gd name="T28" fmla="*/ 1 w 67"/>
                  <a:gd name="T29" fmla="*/ 0 h 41"/>
                  <a:gd name="T30" fmla="*/ 1 w 67"/>
                  <a:gd name="T31" fmla="*/ 0 h 41"/>
                  <a:gd name="T32" fmla="*/ 1 w 67"/>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1"/>
                  <a:gd name="T53" fmla="*/ 67 w 67"/>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1">
                    <a:moveTo>
                      <a:pt x="67" y="0"/>
                    </a:moveTo>
                    <a:lnTo>
                      <a:pt x="60" y="6"/>
                    </a:lnTo>
                    <a:lnTo>
                      <a:pt x="52" y="13"/>
                    </a:lnTo>
                    <a:lnTo>
                      <a:pt x="41" y="23"/>
                    </a:lnTo>
                    <a:lnTo>
                      <a:pt x="31" y="30"/>
                    </a:lnTo>
                    <a:lnTo>
                      <a:pt x="20" y="36"/>
                    </a:lnTo>
                    <a:lnTo>
                      <a:pt x="12" y="39"/>
                    </a:lnTo>
                    <a:lnTo>
                      <a:pt x="5" y="41"/>
                    </a:lnTo>
                    <a:lnTo>
                      <a:pt x="0" y="38"/>
                    </a:lnTo>
                    <a:lnTo>
                      <a:pt x="0" y="33"/>
                    </a:lnTo>
                    <a:lnTo>
                      <a:pt x="6" y="27"/>
                    </a:lnTo>
                    <a:lnTo>
                      <a:pt x="14" y="23"/>
                    </a:lnTo>
                    <a:lnTo>
                      <a:pt x="26" y="16"/>
                    </a:lnTo>
                    <a:lnTo>
                      <a:pt x="38" y="12"/>
                    </a:lnTo>
                    <a:lnTo>
                      <a:pt x="50" y="7"/>
                    </a:lnTo>
                    <a:lnTo>
                      <a:pt x="60"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1" name="Freeform 163"/>
              <p:cNvSpPr>
                <a:spLocks/>
              </p:cNvSpPr>
              <p:nvPr/>
            </p:nvSpPr>
            <p:spPr bwMode="auto">
              <a:xfrm>
                <a:off x="532" y="1030"/>
                <a:ext cx="33" cy="28"/>
              </a:xfrm>
              <a:custGeom>
                <a:avLst/>
                <a:gdLst>
                  <a:gd name="T0" fmla="*/ 1 w 66"/>
                  <a:gd name="T1" fmla="*/ 0 h 57"/>
                  <a:gd name="T2" fmla="*/ 1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1 w 66"/>
                  <a:gd name="T15" fmla="*/ 0 h 57"/>
                  <a:gd name="T16" fmla="*/ 0 w 66"/>
                  <a:gd name="T17" fmla="*/ 0 h 57"/>
                  <a:gd name="T18" fmla="*/ 1 w 66"/>
                  <a:gd name="T19" fmla="*/ 0 h 57"/>
                  <a:gd name="T20" fmla="*/ 1 w 66"/>
                  <a:gd name="T21" fmla="*/ 0 h 57"/>
                  <a:gd name="T22" fmla="*/ 1 w 66"/>
                  <a:gd name="T23" fmla="*/ 0 h 57"/>
                  <a:gd name="T24" fmla="*/ 1 w 66"/>
                  <a:gd name="T25" fmla="*/ 0 h 57"/>
                  <a:gd name="T26" fmla="*/ 1 w 66"/>
                  <a:gd name="T27" fmla="*/ 0 h 57"/>
                  <a:gd name="T28" fmla="*/ 1 w 66"/>
                  <a:gd name="T29" fmla="*/ 0 h 57"/>
                  <a:gd name="T30" fmla="*/ 1 w 66"/>
                  <a:gd name="T31" fmla="*/ 0 h 57"/>
                  <a:gd name="T32" fmla="*/ 1 w 66"/>
                  <a:gd name="T33" fmla="*/ 0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57"/>
                  <a:gd name="T53" fmla="*/ 66 w 66"/>
                  <a:gd name="T54" fmla="*/ 57 h 5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57">
                    <a:moveTo>
                      <a:pt x="66" y="0"/>
                    </a:moveTo>
                    <a:lnTo>
                      <a:pt x="60" y="6"/>
                    </a:lnTo>
                    <a:lnTo>
                      <a:pt x="52" y="15"/>
                    </a:lnTo>
                    <a:lnTo>
                      <a:pt x="41" y="26"/>
                    </a:lnTo>
                    <a:lnTo>
                      <a:pt x="31" y="37"/>
                    </a:lnTo>
                    <a:lnTo>
                      <a:pt x="20" y="46"/>
                    </a:lnTo>
                    <a:lnTo>
                      <a:pt x="11" y="54"/>
                    </a:lnTo>
                    <a:lnTo>
                      <a:pt x="3" y="57"/>
                    </a:lnTo>
                    <a:lnTo>
                      <a:pt x="0" y="54"/>
                    </a:lnTo>
                    <a:lnTo>
                      <a:pt x="2" y="47"/>
                    </a:lnTo>
                    <a:lnTo>
                      <a:pt x="8" y="40"/>
                    </a:lnTo>
                    <a:lnTo>
                      <a:pt x="17" y="32"/>
                    </a:lnTo>
                    <a:lnTo>
                      <a:pt x="29" y="25"/>
                    </a:lnTo>
                    <a:lnTo>
                      <a:pt x="40" y="17"/>
                    </a:lnTo>
                    <a:lnTo>
                      <a:pt x="52" y="9"/>
                    </a:lnTo>
                    <a:lnTo>
                      <a:pt x="61" y="5"/>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2" name="Freeform 164"/>
              <p:cNvSpPr>
                <a:spLocks/>
              </p:cNvSpPr>
              <p:nvPr/>
            </p:nvSpPr>
            <p:spPr bwMode="auto">
              <a:xfrm>
                <a:off x="537" y="1046"/>
                <a:ext cx="33" cy="32"/>
              </a:xfrm>
              <a:custGeom>
                <a:avLst/>
                <a:gdLst>
                  <a:gd name="T0" fmla="*/ 0 w 68"/>
                  <a:gd name="T1" fmla="*/ 0 h 64"/>
                  <a:gd name="T2" fmla="*/ 0 w 68"/>
                  <a:gd name="T3" fmla="*/ 1 h 64"/>
                  <a:gd name="T4" fmla="*/ 0 w 68"/>
                  <a:gd name="T5" fmla="*/ 1 h 64"/>
                  <a:gd name="T6" fmla="*/ 0 w 68"/>
                  <a:gd name="T7" fmla="*/ 1 h 64"/>
                  <a:gd name="T8" fmla="*/ 0 w 68"/>
                  <a:gd name="T9" fmla="*/ 1 h 64"/>
                  <a:gd name="T10" fmla="*/ 0 w 68"/>
                  <a:gd name="T11" fmla="*/ 1 h 64"/>
                  <a:gd name="T12" fmla="*/ 0 w 68"/>
                  <a:gd name="T13" fmla="*/ 1 h 64"/>
                  <a:gd name="T14" fmla="*/ 0 w 68"/>
                  <a:gd name="T15" fmla="*/ 1 h 64"/>
                  <a:gd name="T16" fmla="*/ 0 w 68"/>
                  <a:gd name="T17" fmla="*/ 1 h 64"/>
                  <a:gd name="T18" fmla="*/ 0 w 68"/>
                  <a:gd name="T19" fmla="*/ 1 h 64"/>
                  <a:gd name="T20" fmla="*/ 0 w 68"/>
                  <a:gd name="T21" fmla="*/ 1 h 64"/>
                  <a:gd name="T22" fmla="*/ 0 w 68"/>
                  <a:gd name="T23" fmla="*/ 1 h 64"/>
                  <a:gd name="T24" fmla="*/ 0 w 68"/>
                  <a:gd name="T25" fmla="*/ 1 h 64"/>
                  <a:gd name="T26" fmla="*/ 0 w 68"/>
                  <a:gd name="T27" fmla="*/ 1 h 64"/>
                  <a:gd name="T28" fmla="*/ 0 w 68"/>
                  <a:gd name="T29" fmla="*/ 1 h 64"/>
                  <a:gd name="T30" fmla="*/ 0 w 68"/>
                  <a:gd name="T31" fmla="*/ 1 h 64"/>
                  <a:gd name="T32" fmla="*/ 0 w 68"/>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4"/>
                  <a:gd name="T53" fmla="*/ 68 w 68"/>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4">
                    <a:moveTo>
                      <a:pt x="68" y="0"/>
                    </a:moveTo>
                    <a:lnTo>
                      <a:pt x="63" y="8"/>
                    </a:lnTo>
                    <a:lnTo>
                      <a:pt x="55" y="19"/>
                    </a:lnTo>
                    <a:lnTo>
                      <a:pt x="45" y="31"/>
                    </a:lnTo>
                    <a:lnTo>
                      <a:pt x="34" y="43"/>
                    </a:lnTo>
                    <a:lnTo>
                      <a:pt x="23" y="54"/>
                    </a:lnTo>
                    <a:lnTo>
                      <a:pt x="14" y="61"/>
                    </a:lnTo>
                    <a:lnTo>
                      <a:pt x="5" y="64"/>
                    </a:lnTo>
                    <a:lnTo>
                      <a:pt x="0" y="61"/>
                    </a:lnTo>
                    <a:lnTo>
                      <a:pt x="0" y="55"/>
                    </a:lnTo>
                    <a:lnTo>
                      <a:pt x="5" y="48"/>
                    </a:lnTo>
                    <a:lnTo>
                      <a:pt x="16" y="40"/>
                    </a:lnTo>
                    <a:lnTo>
                      <a:pt x="28" y="31"/>
                    </a:lnTo>
                    <a:lnTo>
                      <a:pt x="40" y="23"/>
                    </a:lnTo>
                    <a:lnTo>
                      <a:pt x="52" y="14"/>
                    </a:lnTo>
                    <a:lnTo>
                      <a:pt x="61" y="6"/>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3" name="Freeform 165"/>
              <p:cNvSpPr>
                <a:spLocks/>
              </p:cNvSpPr>
              <p:nvPr/>
            </p:nvSpPr>
            <p:spPr bwMode="auto">
              <a:xfrm>
                <a:off x="546" y="1058"/>
                <a:ext cx="32" cy="36"/>
              </a:xfrm>
              <a:custGeom>
                <a:avLst/>
                <a:gdLst>
                  <a:gd name="T0" fmla="*/ 1 w 64"/>
                  <a:gd name="T1" fmla="*/ 0 h 73"/>
                  <a:gd name="T2" fmla="*/ 1 w 64"/>
                  <a:gd name="T3" fmla="*/ 0 h 73"/>
                  <a:gd name="T4" fmla="*/ 1 w 64"/>
                  <a:gd name="T5" fmla="*/ 0 h 73"/>
                  <a:gd name="T6" fmla="*/ 1 w 64"/>
                  <a:gd name="T7" fmla="*/ 0 h 73"/>
                  <a:gd name="T8" fmla="*/ 1 w 64"/>
                  <a:gd name="T9" fmla="*/ 0 h 73"/>
                  <a:gd name="T10" fmla="*/ 1 w 64"/>
                  <a:gd name="T11" fmla="*/ 0 h 73"/>
                  <a:gd name="T12" fmla="*/ 1 w 64"/>
                  <a:gd name="T13" fmla="*/ 0 h 73"/>
                  <a:gd name="T14" fmla="*/ 1 w 64"/>
                  <a:gd name="T15" fmla="*/ 0 h 73"/>
                  <a:gd name="T16" fmla="*/ 1 w 64"/>
                  <a:gd name="T17" fmla="*/ 0 h 73"/>
                  <a:gd name="T18" fmla="*/ 0 w 64"/>
                  <a:gd name="T19" fmla="*/ 0 h 73"/>
                  <a:gd name="T20" fmla="*/ 1 w 64"/>
                  <a:gd name="T21" fmla="*/ 0 h 73"/>
                  <a:gd name="T22" fmla="*/ 1 w 64"/>
                  <a:gd name="T23" fmla="*/ 0 h 73"/>
                  <a:gd name="T24" fmla="*/ 1 w 64"/>
                  <a:gd name="T25" fmla="*/ 0 h 73"/>
                  <a:gd name="T26" fmla="*/ 1 w 64"/>
                  <a:gd name="T27" fmla="*/ 0 h 73"/>
                  <a:gd name="T28" fmla="*/ 1 w 64"/>
                  <a:gd name="T29" fmla="*/ 0 h 73"/>
                  <a:gd name="T30" fmla="*/ 1 w 64"/>
                  <a:gd name="T31" fmla="*/ 0 h 73"/>
                  <a:gd name="T32" fmla="*/ 1 w 64"/>
                  <a:gd name="T33" fmla="*/ 0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73"/>
                  <a:gd name="T53" fmla="*/ 64 w 64"/>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73">
                    <a:moveTo>
                      <a:pt x="64" y="0"/>
                    </a:moveTo>
                    <a:lnTo>
                      <a:pt x="61" y="9"/>
                    </a:lnTo>
                    <a:lnTo>
                      <a:pt x="55" y="21"/>
                    </a:lnTo>
                    <a:lnTo>
                      <a:pt x="47" y="33"/>
                    </a:lnTo>
                    <a:lnTo>
                      <a:pt x="39" y="45"/>
                    </a:lnTo>
                    <a:lnTo>
                      <a:pt x="30" y="56"/>
                    </a:lnTo>
                    <a:lnTo>
                      <a:pt x="21" y="65"/>
                    </a:lnTo>
                    <a:lnTo>
                      <a:pt x="10" y="71"/>
                    </a:lnTo>
                    <a:lnTo>
                      <a:pt x="1" y="73"/>
                    </a:lnTo>
                    <a:lnTo>
                      <a:pt x="0" y="70"/>
                    </a:lnTo>
                    <a:lnTo>
                      <a:pt x="3" y="62"/>
                    </a:lnTo>
                    <a:lnTo>
                      <a:pt x="12" y="52"/>
                    </a:lnTo>
                    <a:lnTo>
                      <a:pt x="23" y="39"/>
                    </a:lnTo>
                    <a:lnTo>
                      <a:pt x="35" y="27"/>
                    </a:lnTo>
                    <a:lnTo>
                      <a:pt x="47" y="15"/>
                    </a:lnTo>
                    <a:lnTo>
                      <a:pt x="58" y="6"/>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4" name="Freeform 166"/>
              <p:cNvSpPr>
                <a:spLocks/>
              </p:cNvSpPr>
              <p:nvPr/>
            </p:nvSpPr>
            <p:spPr bwMode="auto">
              <a:xfrm>
                <a:off x="566" y="1067"/>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81"/>
                    </a:moveTo>
                    <a:lnTo>
                      <a:pt x="1" y="69"/>
                    </a:lnTo>
                    <a:lnTo>
                      <a:pt x="9" y="44"/>
                    </a:lnTo>
                    <a:lnTo>
                      <a:pt x="20" y="18"/>
                    </a:lnTo>
                    <a:lnTo>
                      <a:pt x="27" y="0"/>
                    </a:lnTo>
                    <a:lnTo>
                      <a:pt x="29" y="24"/>
                    </a:lnTo>
                    <a:lnTo>
                      <a:pt x="23" y="53"/>
                    </a:lnTo>
                    <a:lnTo>
                      <a:pt x="14" y="75"/>
                    </a:lnTo>
                    <a:lnTo>
                      <a:pt x="0" y="8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5" name="Freeform 167"/>
              <p:cNvSpPr>
                <a:spLocks/>
              </p:cNvSpPr>
              <p:nvPr/>
            </p:nvSpPr>
            <p:spPr bwMode="auto">
              <a:xfrm>
                <a:off x="578" y="1081"/>
                <a:ext cx="14" cy="39"/>
              </a:xfrm>
              <a:custGeom>
                <a:avLst/>
                <a:gdLst>
                  <a:gd name="T0" fmla="*/ 0 w 29"/>
                  <a:gd name="T1" fmla="*/ 1 h 78"/>
                  <a:gd name="T2" fmla="*/ 0 w 29"/>
                  <a:gd name="T3" fmla="*/ 1 h 78"/>
                  <a:gd name="T4" fmla="*/ 0 w 29"/>
                  <a:gd name="T5" fmla="*/ 1 h 78"/>
                  <a:gd name="T6" fmla="*/ 0 w 29"/>
                  <a:gd name="T7" fmla="*/ 1 h 78"/>
                  <a:gd name="T8" fmla="*/ 0 w 29"/>
                  <a:gd name="T9" fmla="*/ 0 h 78"/>
                  <a:gd name="T10" fmla="*/ 0 w 29"/>
                  <a:gd name="T11" fmla="*/ 1 h 78"/>
                  <a:gd name="T12" fmla="*/ 0 w 29"/>
                  <a:gd name="T13" fmla="*/ 1 h 78"/>
                  <a:gd name="T14" fmla="*/ 0 w 29"/>
                  <a:gd name="T15" fmla="*/ 1 h 78"/>
                  <a:gd name="T16" fmla="*/ 0 w 29"/>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8"/>
                  <a:gd name="T29" fmla="*/ 29 w 29"/>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8">
                    <a:moveTo>
                      <a:pt x="0" y="78"/>
                    </a:moveTo>
                    <a:lnTo>
                      <a:pt x="1" y="66"/>
                    </a:lnTo>
                    <a:lnTo>
                      <a:pt x="10" y="42"/>
                    </a:lnTo>
                    <a:lnTo>
                      <a:pt x="21" y="17"/>
                    </a:lnTo>
                    <a:lnTo>
                      <a:pt x="27" y="0"/>
                    </a:lnTo>
                    <a:lnTo>
                      <a:pt x="29" y="25"/>
                    </a:lnTo>
                    <a:lnTo>
                      <a:pt x="23" y="52"/>
                    </a:lnTo>
                    <a:lnTo>
                      <a:pt x="14" y="74"/>
                    </a:lnTo>
                    <a:lnTo>
                      <a:pt x="0" y="7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6" name="Freeform 168"/>
              <p:cNvSpPr>
                <a:spLocks/>
              </p:cNvSpPr>
              <p:nvPr/>
            </p:nvSpPr>
            <p:spPr bwMode="auto">
              <a:xfrm>
                <a:off x="518" y="1041"/>
                <a:ext cx="42" cy="198"/>
              </a:xfrm>
              <a:custGeom>
                <a:avLst/>
                <a:gdLst>
                  <a:gd name="T0" fmla="*/ 0 w 86"/>
                  <a:gd name="T1" fmla="*/ 1 h 396"/>
                  <a:gd name="T2" fmla="*/ 0 w 86"/>
                  <a:gd name="T3" fmla="*/ 1 h 396"/>
                  <a:gd name="T4" fmla="*/ 0 w 86"/>
                  <a:gd name="T5" fmla="*/ 1 h 396"/>
                  <a:gd name="T6" fmla="*/ 0 w 86"/>
                  <a:gd name="T7" fmla="*/ 1 h 396"/>
                  <a:gd name="T8" fmla="*/ 0 w 86"/>
                  <a:gd name="T9" fmla="*/ 0 h 396"/>
                  <a:gd name="T10" fmla="*/ 0 w 86"/>
                  <a:gd name="T11" fmla="*/ 1 h 396"/>
                  <a:gd name="T12" fmla="*/ 0 w 86"/>
                  <a:gd name="T13" fmla="*/ 1 h 396"/>
                  <a:gd name="T14" fmla="*/ 0 w 86"/>
                  <a:gd name="T15" fmla="*/ 1 h 396"/>
                  <a:gd name="T16" fmla="*/ 0 w 86"/>
                  <a:gd name="T17" fmla="*/ 1 h 396"/>
                  <a:gd name="T18" fmla="*/ 0 w 86"/>
                  <a:gd name="T19" fmla="*/ 1 h 396"/>
                  <a:gd name="T20" fmla="*/ 0 w 86"/>
                  <a:gd name="T21" fmla="*/ 1 h 396"/>
                  <a:gd name="T22" fmla="*/ 0 w 86"/>
                  <a:gd name="T23" fmla="*/ 1 h 396"/>
                  <a:gd name="T24" fmla="*/ 0 w 86"/>
                  <a:gd name="T25" fmla="*/ 1 h 396"/>
                  <a:gd name="T26" fmla="*/ 0 w 86"/>
                  <a:gd name="T27" fmla="*/ 1 h 396"/>
                  <a:gd name="T28" fmla="*/ 0 w 86"/>
                  <a:gd name="T29" fmla="*/ 1 h 396"/>
                  <a:gd name="T30" fmla="*/ 0 w 86"/>
                  <a:gd name="T31" fmla="*/ 1 h 396"/>
                  <a:gd name="T32" fmla="*/ 0 w 86"/>
                  <a:gd name="T33" fmla="*/ 1 h 396"/>
                  <a:gd name="T34" fmla="*/ 0 w 86"/>
                  <a:gd name="T35" fmla="*/ 1 h 396"/>
                  <a:gd name="T36" fmla="*/ 0 w 86"/>
                  <a:gd name="T37" fmla="*/ 1 h 396"/>
                  <a:gd name="T38" fmla="*/ 0 w 86"/>
                  <a:gd name="T39" fmla="*/ 1 h 396"/>
                  <a:gd name="T40" fmla="*/ 0 w 86"/>
                  <a:gd name="T41" fmla="*/ 1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6"/>
                  <a:gd name="T64" fmla="*/ 0 h 396"/>
                  <a:gd name="T65" fmla="*/ 86 w 86"/>
                  <a:gd name="T66" fmla="*/ 396 h 39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6" h="396">
                    <a:moveTo>
                      <a:pt x="12" y="5"/>
                    </a:moveTo>
                    <a:lnTo>
                      <a:pt x="9" y="3"/>
                    </a:lnTo>
                    <a:lnTo>
                      <a:pt x="6" y="2"/>
                    </a:lnTo>
                    <a:lnTo>
                      <a:pt x="3" y="2"/>
                    </a:lnTo>
                    <a:lnTo>
                      <a:pt x="0" y="0"/>
                    </a:lnTo>
                    <a:lnTo>
                      <a:pt x="29" y="58"/>
                    </a:lnTo>
                    <a:lnTo>
                      <a:pt x="51" y="115"/>
                    </a:lnTo>
                    <a:lnTo>
                      <a:pt x="64" y="170"/>
                    </a:lnTo>
                    <a:lnTo>
                      <a:pt x="72" y="222"/>
                    </a:lnTo>
                    <a:lnTo>
                      <a:pt x="75" y="270"/>
                    </a:lnTo>
                    <a:lnTo>
                      <a:pt x="77" y="316"/>
                    </a:lnTo>
                    <a:lnTo>
                      <a:pt x="77" y="357"/>
                    </a:lnTo>
                    <a:lnTo>
                      <a:pt x="75" y="396"/>
                    </a:lnTo>
                    <a:lnTo>
                      <a:pt x="81" y="367"/>
                    </a:lnTo>
                    <a:lnTo>
                      <a:pt x="86" y="325"/>
                    </a:lnTo>
                    <a:lnTo>
                      <a:pt x="86" y="272"/>
                    </a:lnTo>
                    <a:lnTo>
                      <a:pt x="83" y="214"/>
                    </a:lnTo>
                    <a:lnTo>
                      <a:pt x="73" y="154"/>
                    </a:lnTo>
                    <a:lnTo>
                      <a:pt x="60" y="96"/>
                    </a:lnTo>
                    <a:lnTo>
                      <a:pt x="40" y="46"/>
                    </a:lnTo>
                    <a:lnTo>
                      <a:pt x="12" y="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7" name="Freeform 169"/>
              <p:cNvSpPr>
                <a:spLocks/>
              </p:cNvSpPr>
              <p:nvPr/>
            </p:nvSpPr>
            <p:spPr bwMode="auto">
              <a:xfrm>
                <a:off x="528" y="1198"/>
                <a:ext cx="30" cy="29"/>
              </a:xfrm>
              <a:custGeom>
                <a:avLst/>
                <a:gdLst>
                  <a:gd name="T0" fmla="*/ 0 w 59"/>
                  <a:gd name="T1" fmla="*/ 1 h 58"/>
                  <a:gd name="T2" fmla="*/ 1 w 59"/>
                  <a:gd name="T3" fmla="*/ 1 h 58"/>
                  <a:gd name="T4" fmla="*/ 1 w 59"/>
                  <a:gd name="T5" fmla="*/ 1 h 58"/>
                  <a:gd name="T6" fmla="*/ 1 w 59"/>
                  <a:gd name="T7" fmla="*/ 1 h 58"/>
                  <a:gd name="T8" fmla="*/ 1 w 59"/>
                  <a:gd name="T9" fmla="*/ 1 h 58"/>
                  <a:gd name="T10" fmla="*/ 1 w 59"/>
                  <a:gd name="T11" fmla="*/ 1 h 58"/>
                  <a:gd name="T12" fmla="*/ 1 w 59"/>
                  <a:gd name="T13" fmla="*/ 1 h 58"/>
                  <a:gd name="T14" fmla="*/ 1 w 59"/>
                  <a:gd name="T15" fmla="*/ 1 h 58"/>
                  <a:gd name="T16" fmla="*/ 1 w 59"/>
                  <a:gd name="T17" fmla="*/ 0 h 58"/>
                  <a:gd name="T18" fmla="*/ 1 w 59"/>
                  <a:gd name="T19" fmla="*/ 1 h 58"/>
                  <a:gd name="T20" fmla="*/ 1 w 59"/>
                  <a:gd name="T21" fmla="*/ 1 h 58"/>
                  <a:gd name="T22" fmla="*/ 1 w 59"/>
                  <a:gd name="T23" fmla="*/ 1 h 58"/>
                  <a:gd name="T24" fmla="*/ 1 w 59"/>
                  <a:gd name="T25" fmla="*/ 1 h 58"/>
                  <a:gd name="T26" fmla="*/ 1 w 59"/>
                  <a:gd name="T27" fmla="*/ 1 h 58"/>
                  <a:gd name="T28" fmla="*/ 1 w 59"/>
                  <a:gd name="T29" fmla="*/ 1 h 58"/>
                  <a:gd name="T30" fmla="*/ 1 w 59"/>
                  <a:gd name="T31" fmla="*/ 1 h 58"/>
                  <a:gd name="T32" fmla="*/ 0 w 59"/>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8"/>
                  <a:gd name="T53" fmla="*/ 59 w 59"/>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8">
                    <a:moveTo>
                      <a:pt x="0" y="57"/>
                    </a:moveTo>
                    <a:lnTo>
                      <a:pt x="3" y="58"/>
                    </a:lnTo>
                    <a:lnTo>
                      <a:pt x="9" y="57"/>
                    </a:lnTo>
                    <a:lnTo>
                      <a:pt x="18" y="52"/>
                    </a:lnTo>
                    <a:lnTo>
                      <a:pt x="29" y="46"/>
                    </a:lnTo>
                    <a:lnTo>
                      <a:pt x="38" y="37"/>
                    </a:lnTo>
                    <a:lnTo>
                      <a:pt x="48" y="26"/>
                    </a:lnTo>
                    <a:lnTo>
                      <a:pt x="55" y="14"/>
                    </a:lnTo>
                    <a:lnTo>
                      <a:pt x="59" y="0"/>
                    </a:lnTo>
                    <a:lnTo>
                      <a:pt x="53" y="8"/>
                    </a:lnTo>
                    <a:lnTo>
                      <a:pt x="44" y="15"/>
                    </a:lnTo>
                    <a:lnTo>
                      <a:pt x="35" y="23"/>
                    </a:lnTo>
                    <a:lnTo>
                      <a:pt x="24" y="31"/>
                    </a:lnTo>
                    <a:lnTo>
                      <a:pt x="13" y="40"/>
                    </a:lnTo>
                    <a:lnTo>
                      <a:pt x="6" y="46"/>
                    </a:lnTo>
                    <a:lnTo>
                      <a:pt x="1" y="52"/>
                    </a:lnTo>
                    <a:lnTo>
                      <a:pt x="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8" name="Freeform 170"/>
              <p:cNvSpPr>
                <a:spLocks/>
              </p:cNvSpPr>
              <p:nvPr/>
            </p:nvSpPr>
            <p:spPr bwMode="auto">
              <a:xfrm>
                <a:off x="525" y="1162"/>
                <a:ext cx="35" cy="37"/>
              </a:xfrm>
              <a:custGeom>
                <a:avLst/>
                <a:gdLst>
                  <a:gd name="T0" fmla="*/ 0 w 69"/>
                  <a:gd name="T1" fmla="*/ 1 h 73"/>
                  <a:gd name="T2" fmla="*/ 1 w 69"/>
                  <a:gd name="T3" fmla="*/ 1 h 73"/>
                  <a:gd name="T4" fmla="*/ 1 w 69"/>
                  <a:gd name="T5" fmla="*/ 1 h 73"/>
                  <a:gd name="T6" fmla="*/ 1 w 69"/>
                  <a:gd name="T7" fmla="*/ 1 h 73"/>
                  <a:gd name="T8" fmla="*/ 1 w 69"/>
                  <a:gd name="T9" fmla="*/ 1 h 73"/>
                  <a:gd name="T10" fmla="*/ 1 w 69"/>
                  <a:gd name="T11" fmla="*/ 1 h 73"/>
                  <a:gd name="T12" fmla="*/ 1 w 69"/>
                  <a:gd name="T13" fmla="*/ 1 h 73"/>
                  <a:gd name="T14" fmla="*/ 1 w 69"/>
                  <a:gd name="T15" fmla="*/ 1 h 73"/>
                  <a:gd name="T16" fmla="*/ 1 w 69"/>
                  <a:gd name="T17" fmla="*/ 0 h 73"/>
                  <a:gd name="T18" fmla="*/ 1 w 69"/>
                  <a:gd name="T19" fmla="*/ 1 h 73"/>
                  <a:gd name="T20" fmla="*/ 1 w 69"/>
                  <a:gd name="T21" fmla="*/ 1 h 73"/>
                  <a:gd name="T22" fmla="*/ 1 w 69"/>
                  <a:gd name="T23" fmla="*/ 1 h 73"/>
                  <a:gd name="T24" fmla="*/ 1 w 69"/>
                  <a:gd name="T25" fmla="*/ 1 h 73"/>
                  <a:gd name="T26" fmla="*/ 1 w 69"/>
                  <a:gd name="T27" fmla="*/ 1 h 73"/>
                  <a:gd name="T28" fmla="*/ 1 w 69"/>
                  <a:gd name="T29" fmla="*/ 1 h 73"/>
                  <a:gd name="T30" fmla="*/ 1 w 69"/>
                  <a:gd name="T31" fmla="*/ 1 h 73"/>
                  <a:gd name="T32" fmla="*/ 0 w 69"/>
                  <a:gd name="T33" fmla="*/ 1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73"/>
                  <a:gd name="T53" fmla="*/ 69 w 69"/>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73">
                    <a:moveTo>
                      <a:pt x="0" y="72"/>
                    </a:moveTo>
                    <a:lnTo>
                      <a:pt x="5" y="73"/>
                    </a:lnTo>
                    <a:lnTo>
                      <a:pt x="13" y="72"/>
                    </a:lnTo>
                    <a:lnTo>
                      <a:pt x="22" y="64"/>
                    </a:lnTo>
                    <a:lnTo>
                      <a:pt x="34" y="55"/>
                    </a:lnTo>
                    <a:lnTo>
                      <a:pt x="45" y="43"/>
                    </a:lnTo>
                    <a:lnTo>
                      <a:pt x="55" y="29"/>
                    </a:lnTo>
                    <a:lnTo>
                      <a:pt x="65" y="15"/>
                    </a:lnTo>
                    <a:lnTo>
                      <a:pt x="69" y="0"/>
                    </a:lnTo>
                    <a:lnTo>
                      <a:pt x="65" y="6"/>
                    </a:lnTo>
                    <a:lnTo>
                      <a:pt x="54" y="14"/>
                    </a:lnTo>
                    <a:lnTo>
                      <a:pt x="43" y="24"/>
                    </a:lnTo>
                    <a:lnTo>
                      <a:pt x="31" y="35"/>
                    </a:lnTo>
                    <a:lnTo>
                      <a:pt x="19" y="46"/>
                    </a:lnTo>
                    <a:lnTo>
                      <a:pt x="8" y="56"/>
                    </a:lnTo>
                    <a:lnTo>
                      <a:pt x="2" y="66"/>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19" name="Freeform 171"/>
              <p:cNvSpPr>
                <a:spLocks/>
              </p:cNvSpPr>
              <p:nvPr/>
            </p:nvSpPr>
            <p:spPr bwMode="auto">
              <a:xfrm>
                <a:off x="518" y="1145"/>
                <a:ext cx="39" cy="32"/>
              </a:xfrm>
              <a:custGeom>
                <a:avLst/>
                <a:gdLst>
                  <a:gd name="T0" fmla="*/ 0 w 76"/>
                  <a:gd name="T1" fmla="*/ 1 h 64"/>
                  <a:gd name="T2" fmla="*/ 1 w 76"/>
                  <a:gd name="T3" fmla="*/ 1 h 64"/>
                  <a:gd name="T4" fmla="*/ 1 w 76"/>
                  <a:gd name="T5" fmla="*/ 1 h 64"/>
                  <a:gd name="T6" fmla="*/ 1 w 76"/>
                  <a:gd name="T7" fmla="*/ 1 h 64"/>
                  <a:gd name="T8" fmla="*/ 1 w 76"/>
                  <a:gd name="T9" fmla="*/ 1 h 64"/>
                  <a:gd name="T10" fmla="*/ 1 w 76"/>
                  <a:gd name="T11" fmla="*/ 1 h 64"/>
                  <a:gd name="T12" fmla="*/ 1 w 76"/>
                  <a:gd name="T13" fmla="*/ 1 h 64"/>
                  <a:gd name="T14" fmla="*/ 1 w 76"/>
                  <a:gd name="T15" fmla="*/ 1 h 64"/>
                  <a:gd name="T16" fmla="*/ 1 w 76"/>
                  <a:gd name="T17" fmla="*/ 0 h 64"/>
                  <a:gd name="T18" fmla="*/ 1 w 76"/>
                  <a:gd name="T19" fmla="*/ 1 h 64"/>
                  <a:gd name="T20" fmla="*/ 1 w 76"/>
                  <a:gd name="T21" fmla="*/ 1 h 64"/>
                  <a:gd name="T22" fmla="*/ 1 w 76"/>
                  <a:gd name="T23" fmla="*/ 1 h 64"/>
                  <a:gd name="T24" fmla="*/ 1 w 76"/>
                  <a:gd name="T25" fmla="*/ 1 h 64"/>
                  <a:gd name="T26" fmla="*/ 1 w 76"/>
                  <a:gd name="T27" fmla="*/ 1 h 64"/>
                  <a:gd name="T28" fmla="*/ 1 w 76"/>
                  <a:gd name="T29" fmla="*/ 1 h 64"/>
                  <a:gd name="T30" fmla="*/ 1 w 76"/>
                  <a:gd name="T31" fmla="*/ 1 h 64"/>
                  <a:gd name="T32" fmla="*/ 0 w 7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4"/>
                  <a:gd name="T53" fmla="*/ 76 w 7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4">
                    <a:moveTo>
                      <a:pt x="0" y="61"/>
                    </a:moveTo>
                    <a:lnTo>
                      <a:pt x="4" y="64"/>
                    </a:lnTo>
                    <a:lnTo>
                      <a:pt x="15" y="62"/>
                    </a:lnTo>
                    <a:lnTo>
                      <a:pt x="26" y="56"/>
                    </a:lnTo>
                    <a:lnTo>
                      <a:pt x="39" y="49"/>
                    </a:lnTo>
                    <a:lnTo>
                      <a:pt x="52" y="38"/>
                    </a:lnTo>
                    <a:lnTo>
                      <a:pt x="64" y="26"/>
                    </a:lnTo>
                    <a:lnTo>
                      <a:pt x="71" y="12"/>
                    </a:lnTo>
                    <a:lnTo>
                      <a:pt x="76" y="0"/>
                    </a:lnTo>
                    <a:lnTo>
                      <a:pt x="70" y="3"/>
                    </a:lnTo>
                    <a:lnTo>
                      <a:pt x="61" y="10"/>
                    </a:lnTo>
                    <a:lnTo>
                      <a:pt x="47" y="18"/>
                    </a:lnTo>
                    <a:lnTo>
                      <a:pt x="33" y="29"/>
                    </a:lnTo>
                    <a:lnTo>
                      <a:pt x="21" y="38"/>
                    </a:lnTo>
                    <a:lnTo>
                      <a:pt x="9" y="49"/>
                    </a:lnTo>
                    <a:lnTo>
                      <a:pt x="1" y="56"/>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0" name="Freeform 172"/>
              <p:cNvSpPr>
                <a:spLocks/>
              </p:cNvSpPr>
              <p:nvPr/>
            </p:nvSpPr>
            <p:spPr bwMode="auto">
              <a:xfrm>
                <a:off x="518" y="1111"/>
                <a:ext cx="35" cy="28"/>
              </a:xfrm>
              <a:custGeom>
                <a:avLst/>
                <a:gdLst>
                  <a:gd name="T0" fmla="*/ 0 w 70"/>
                  <a:gd name="T1" fmla="*/ 1 h 55"/>
                  <a:gd name="T2" fmla="*/ 1 w 70"/>
                  <a:gd name="T3" fmla="*/ 1 h 55"/>
                  <a:gd name="T4" fmla="*/ 1 w 70"/>
                  <a:gd name="T5" fmla="*/ 1 h 55"/>
                  <a:gd name="T6" fmla="*/ 1 w 70"/>
                  <a:gd name="T7" fmla="*/ 1 h 55"/>
                  <a:gd name="T8" fmla="*/ 1 w 70"/>
                  <a:gd name="T9" fmla="*/ 1 h 55"/>
                  <a:gd name="T10" fmla="*/ 1 w 70"/>
                  <a:gd name="T11" fmla="*/ 1 h 55"/>
                  <a:gd name="T12" fmla="*/ 1 w 70"/>
                  <a:gd name="T13" fmla="*/ 1 h 55"/>
                  <a:gd name="T14" fmla="*/ 1 w 70"/>
                  <a:gd name="T15" fmla="*/ 1 h 55"/>
                  <a:gd name="T16" fmla="*/ 1 w 70"/>
                  <a:gd name="T17" fmla="*/ 0 h 55"/>
                  <a:gd name="T18" fmla="*/ 1 w 70"/>
                  <a:gd name="T19" fmla="*/ 1 h 55"/>
                  <a:gd name="T20" fmla="*/ 1 w 70"/>
                  <a:gd name="T21" fmla="*/ 1 h 55"/>
                  <a:gd name="T22" fmla="*/ 1 w 70"/>
                  <a:gd name="T23" fmla="*/ 1 h 55"/>
                  <a:gd name="T24" fmla="*/ 1 w 70"/>
                  <a:gd name="T25" fmla="*/ 1 h 55"/>
                  <a:gd name="T26" fmla="*/ 1 w 70"/>
                  <a:gd name="T27" fmla="*/ 1 h 55"/>
                  <a:gd name="T28" fmla="*/ 1 w 70"/>
                  <a:gd name="T29" fmla="*/ 1 h 55"/>
                  <a:gd name="T30" fmla="*/ 1 w 70"/>
                  <a:gd name="T31" fmla="*/ 1 h 55"/>
                  <a:gd name="T32" fmla="*/ 0 w 70"/>
                  <a:gd name="T33" fmla="*/ 1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3"/>
                    </a:lnTo>
                    <a:lnTo>
                      <a:pt x="23" y="47"/>
                    </a:lnTo>
                    <a:lnTo>
                      <a:pt x="35" y="39"/>
                    </a:lnTo>
                    <a:lnTo>
                      <a:pt x="48" y="30"/>
                    </a:lnTo>
                    <a:lnTo>
                      <a:pt x="58" y="21"/>
                    </a:lnTo>
                    <a:lnTo>
                      <a:pt x="67" y="10"/>
                    </a:lnTo>
                    <a:lnTo>
                      <a:pt x="70" y="0"/>
                    </a:lnTo>
                    <a:lnTo>
                      <a:pt x="64" y="4"/>
                    </a:lnTo>
                    <a:lnTo>
                      <a:pt x="54" y="10"/>
                    </a:lnTo>
                    <a:lnTo>
                      <a:pt x="41" y="16"/>
                    </a:lnTo>
                    <a:lnTo>
                      <a:pt x="29" y="24"/>
                    </a:lnTo>
                    <a:lnTo>
                      <a:pt x="17" y="32"/>
                    </a:lnTo>
                    <a:lnTo>
                      <a:pt x="6" y="39"/>
                    </a:lnTo>
                    <a:lnTo>
                      <a:pt x="2"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1" name="Freeform 173"/>
              <p:cNvSpPr>
                <a:spLocks/>
              </p:cNvSpPr>
              <p:nvPr/>
            </p:nvSpPr>
            <p:spPr bwMode="auto">
              <a:xfrm>
                <a:off x="516" y="1098"/>
                <a:ext cx="32" cy="19"/>
              </a:xfrm>
              <a:custGeom>
                <a:avLst/>
                <a:gdLst>
                  <a:gd name="T0" fmla="*/ 0 w 64"/>
                  <a:gd name="T1" fmla="*/ 0 h 40"/>
                  <a:gd name="T2" fmla="*/ 1 w 64"/>
                  <a:gd name="T3" fmla="*/ 0 h 40"/>
                  <a:gd name="T4" fmla="*/ 1 w 64"/>
                  <a:gd name="T5" fmla="*/ 0 h 40"/>
                  <a:gd name="T6" fmla="*/ 1 w 64"/>
                  <a:gd name="T7" fmla="*/ 0 h 40"/>
                  <a:gd name="T8" fmla="*/ 1 w 64"/>
                  <a:gd name="T9" fmla="*/ 0 h 40"/>
                  <a:gd name="T10" fmla="*/ 1 w 64"/>
                  <a:gd name="T11" fmla="*/ 0 h 40"/>
                  <a:gd name="T12" fmla="*/ 1 w 64"/>
                  <a:gd name="T13" fmla="*/ 0 h 40"/>
                  <a:gd name="T14" fmla="*/ 1 w 64"/>
                  <a:gd name="T15" fmla="*/ 0 h 40"/>
                  <a:gd name="T16" fmla="*/ 1 w 64"/>
                  <a:gd name="T17" fmla="*/ 0 h 40"/>
                  <a:gd name="T18" fmla="*/ 1 w 64"/>
                  <a:gd name="T19" fmla="*/ 0 h 40"/>
                  <a:gd name="T20" fmla="*/ 1 w 64"/>
                  <a:gd name="T21" fmla="*/ 0 h 40"/>
                  <a:gd name="T22" fmla="*/ 1 w 64"/>
                  <a:gd name="T23" fmla="*/ 0 h 40"/>
                  <a:gd name="T24" fmla="*/ 1 w 64"/>
                  <a:gd name="T25" fmla="*/ 0 h 40"/>
                  <a:gd name="T26" fmla="*/ 1 w 64"/>
                  <a:gd name="T27" fmla="*/ 0 h 40"/>
                  <a:gd name="T28" fmla="*/ 1 w 64"/>
                  <a:gd name="T29" fmla="*/ 0 h 40"/>
                  <a:gd name="T30" fmla="*/ 1 w 64"/>
                  <a:gd name="T31" fmla="*/ 0 h 40"/>
                  <a:gd name="T32" fmla="*/ 0 w 6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40"/>
                  <a:gd name="T53" fmla="*/ 64 w 64"/>
                  <a:gd name="T54" fmla="*/ 40 h 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40">
                    <a:moveTo>
                      <a:pt x="0" y="35"/>
                    </a:moveTo>
                    <a:lnTo>
                      <a:pt x="3" y="38"/>
                    </a:lnTo>
                    <a:lnTo>
                      <a:pt x="11" y="40"/>
                    </a:lnTo>
                    <a:lnTo>
                      <a:pt x="20" y="38"/>
                    </a:lnTo>
                    <a:lnTo>
                      <a:pt x="31" y="35"/>
                    </a:lnTo>
                    <a:lnTo>
                      <a:pt x="41" y="29"/>
                    </a:lnTo>
                    <a:lnTo>
                      <a:pt x="52" y="21"/>
                    </a:lnTo>
                    <a:lnTo>
                      <a:pt x="60" y="12"/>
                    </a:lnTo>
                    <a:lnTo>
                      <a:pt x="64" y="0"/>
                    </a:lnTo>
                    <a:lnTo>
                      <a:pt x="58" y="3"/>
                    </a:lnTo>
                    <a:lnTo>
                      <a:pt x="49" y="8"/>
                    </a:lnTo>
                    <a:lnTo>
                      <a:pt x="37" y="12"/>
                    </a:lnTo>
                    <a:lnTo>
                      <a:pt x="26" y="17"/>
                    </a:lnTo>
                    <a:lnTo>
                      <a:pt x="15" y="21"/>
                    </a:lnTo>
                    <a:lnTo>
                      <a:pt x="6" y="26"/>
                    </a:lnTo>
                    <a:lnTo>
                      <a:pt x="2" y="31"/>
                    </a:lnTo>
                    <a:lnTo>
                      <a:pt x="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2" name="Freeform 174"/>
              <p:cNvSpPr>
                <a:spLocks/>
              </p:cNvSpPr>
              <p:nvPr/>
            </p:nvSpPr>
            <p:spPr bwMode="auto">
              <a:xfrm>
                <a:off x="512" y="1067"/>
                <a:ext cx="24" cy="15"/>
              </a:xfrm>
              <a:custGeom>
                <a:avLst/>
                <a:gdLst>
                  <a:gd name="T0" fmla="*/ 0 w 49"/>
                  <a:gd name="T1" fmla="*/ 0 h 31"/>
                  <a:gd name="T2" fmla="*/ 0 w 49"/>
                  <a:gd name="T3" fmla="*/ 0 h 31"/>
                  <a:gd name="T4" fmla="*/ 0 w 49"/>
                  <a:gd name="T5" fmla="*/ 0 h 31"/>
                  <a:gd name="T6" fmla="*/ 0 w 49"/>
                  <a:gd name="T7" fmla="*/ 0 h 31"/>
                  <a:gd name="T8" fmla="*/ 0 w 49"/>
                  <a:gd name="T9" fmla="*/ 0 h 31"/>
                  <a:gd name="T10" fmla="*/ 0 w 49"/>
                  <a:gd name="T11" fmla="*/ 0 h 31"/>
                  <a:gd name="T12" fmla="*/ 0 w 49"/>
                  <a:gd name="T13" fmla="*/ 0 h 31"/>
                  <a:gd name="T14" fmla="*/ 0 w 49"/>
                  <a:gd name="T15" fmla="*/ 0 h 31"/>
                  <a:gd name="T16" fmla="*/ 0 w 49"/>
                  <a:gd name="T17" fmla="*/ 0 h 31"/>
                  <a:gd name="T18" fmla="*/ 0 w 49"/>
                  <a:gd name="T19" fmla="*/ 0 h 31"/>
                  <a:gd name="T20" fmla="*/ 0 w 49"/>
                  <a:gd name="T21" fmla="*/ 0 h 31"/>
                  <a:gd name="T22" fmla="*/ 0 w 49"/>
                  <a:gd name="T23" fmla="*/ 0 h 31"/>
                  <a:gd name="T24" fmla="*/ 0 w 49"/>
                  <a:gd name="T25" fmla="*/ 0 h 31"/>
                  <a:gd name="T26" fmla="*/ 0 w 49"/>
                  <a:gd name="T27" fmla="*/ 0 h 31"/>
                  <a:gd name="T28" fmla="*/ 0 w 49"/>
                  <a:gd name="T29" fmla="*/ 0 h 31"/>
                  <a:gd name="T30" fmla="*/ 0 w 49"/>
                  <a:gd name="T31" fmla="*/ 0 h 31"/>
                  <a:gd name="T32" fmla="*/ 0 w 49"/>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1"/>
                  <a:gd name="T53" fmla="*/ 49 w 49"/>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1">
                    <a:moveTo>
                      <a:pt x="0" y="27"/>
                    </a:moveTo>
                    <a:lnTo>
                      <a:pt x="3" y="31"/>
                    </a:lnTo>
                    <a:lnTo>
                      <a:pt x="9" y="31"/>
                    </a:lnTo>
                    <a:lnTo>
                      <a:pt x="17" y="27"/>
                    </a:lnTo>
                    <a:lnTo>
                      <a:pt x="26" y="24"/>
                    </a:lnTo>
                    <a:lnTo>
                      <a:pt x="35" y="18"/>
                    </a:lnTo>
                    <a:lnTo>
                      <a:pt x="41" y="12"/>
                    </a:lnTo>
                    <a:lnTo>
                      <a:pt x="47" y="6"/>
                    </a:lnTo>
                    <a:lnTo>
                      <a:pt x="49" y="0"/>
                    </a:lnTo>
                    <a:lnTo>
                      <a:pt x="44" y="3"/>
                    </a:lnTo>
                    <a:lnTo>
                      <a:pt x="37" y="6"/>
                    </a:lnTo>
                    <a:lnTo>
                      <a:pt x="29" y="9"/>
                    </a:lnTo>
                    <a:lnTo>
                      <a:pt x="21" y="12"/>
                    </a:lnTo>
                    <a:lnTo>
                      <a:pt x="14" y="15"/>
                    </a:lnTo>
                    <a:lnTo>
                      <a:pt x="6" y="20"/>
                    </a:lnTo>
                    <a:lnTo>
                      <a:pt x="2" y="23"/>
                    </a:lnTo>
                    <a:lnTo>
                      <a:pt x="0" y="2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3" name="Freeform 175"/>
              <p:cNvSpPr>
                <a:spLocks/>
              </p:cNvSpPr>
              <p:nvPr/>
            </p:nvSpPr>
            <p:spPr bwMode="auto">
              <a:xfrm>
                <a:off x="514" y="1053"/>
                <a:ext cx="16" cy="12"/>
              </a:xfrm>
              <a:custGeom>
                <a:avLst/>
                <a:gdLst>
                  <a:gd name="T0" fmla="*/ 1 w 32"/>
                  <a:gd name="T1" fmla="*/ 1 h 23"/>
                  <a:gd name="T2" fmla="*/ 1 w 32"/>
                  <a:gd name="T3" fmla="*/ 1 h 23"/>
                  <a:gd name="T4" fmla="*/ 1 w 32"/>
                  <a:gd name="T5" fmla="*/ 1 h 23"/>
                  <a:gd name="T6" fmla="*/ 1 w 32"/>
                  <a:gd name="T7" fmla="*/ 1 h 23"/>
                  <a:gd name="T8" fmla="*/ 1 w 32"/>
                  <a:gd name="T9" fmla="*/ 0 h 23"/>
                  <a:gd name="T10" fmla="*/ 1 w 32"/>
                  <a:gd name="T11" fmla="*/ 1 h 23"/>
                  <a:gd name="T12" fmla="*/ 1 w 32"/>
                  <a:gd name="T13" fmla="*/ 1 h 23"/>
                  <a:gd name="T14" fmla="*/ 0 w 32"/>
                  <a:gd name="T15" fmla="*/ 1 h 23"/>
                  <a:gd name="T16" fmla="*/ 1 w 32"/>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3"/>
                  <a:gd name="T29" fmla="*/ 32 w 32"/>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3">
                    <a:moveTo>
                      <a:pt x="1" y="22"/>
                    </a:moveTo>
                    <a:lnTo>
                      <a:pt x="10" y="23"/>
                    </a:lnTo>
                    <a:lnTo>
                      <a:pt x="22" y="20"/>
                    </a:lnTo>
                    <a:lnTo>
                      <a:pt x="32" y="11"/>
                    </a:lnTo>
                    <a:lnTo>
                      <a:pt x="30" y="0"/>
                    </a:lnTo>
                    <a:lnTo>
                      <a:pt x="24" y="10"/>
                    </a:lnTo>
                    <a:lnTo>
                      <a:pt x="12" y="13"/>
                    </a:lnTo>
                    <a:lnTo>
                      <a:pt x="0" y="16"/>
                    </a:lnTo>
                    <a:lnTo>
                      <a:pt x="1" y="2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4" name="Freeform 176"/>
              <p:cNvSpPr>
                <a:spLocks/>
              </p:cNvSpPr>
              <p:nvPr/>
            </p:nvSpPr>
            <p:spPr bwMode="auto">
              <a:xfrm>
                <a:off x="527" y="1179"/>
                <a:ext cx="32" cy="33"/>
              </a:xfrm>
              <a:custGeom>
                <a:avLst/>
                <a:gdLst>
                  <a:gd name="T0" fmla="*/ 0 w 64"/>
                  <a:gd name="T1" fmla="*/ 1 h 65"/>
                  <a:gd name="T2" fmla="*/ 1 w 64"/>
                  <a:gd name="T3" fmla="*/ 1 h 65"/>
                  <a:gd name="T4" fmla="*/ 1 w 64"/>
                  <a:gd name="T5" fmla="*/ 1 h 65"/>
                  <a:gd name="T6" fmla="*/ 1 w 64"/>
                  <a:gd name="T7" fmla="*/ 1 h 65"/>
                  <a:gd name="T8" fmla="*/ 1 w 64"/>
                  <a:gd name="T9" fmla="*/ 1 h 65"/>
                  <a:gd name="T10" fmla="*/ 1 w 64"/>
                  <a:gd name="T11" fmla="*/ 1 h 65"/>
                  <a:gd name="T12" fmla="*/ 1 w 64"/>
                  <a:gd name="T13" fmla="*/ 1 h 65"/>
                  <a:gd name="T14" fmla="*/ 1 w 64"/>
                  <a:gd name="T15" fmla="*/ 1 h 65"/>
                  <a:gd name="T16" fmla="*/ 1 w 64"/>
                  <a:gd name="T17" fmla="*/ 0 h 65"/>
                  <a:gd name="T18" fmla="*/ 1 w 64"/>
                  <a:gd name="T19" fmla="*/ 1 h 65"/>
                  <a:gd name="T20" fmla="*/ 1 w 64"/>
                  <a:gd name="T21" fmla="*/ 1 h 65"/>
                  <a:gd name="T22" fmla="*/ 1 w 64"/>
                  <a:gd name="T23" fmla="*/ 1 h 65"/>
                  <a:gd name="T24" fmla="*/ 1 w 64"/>
                  <a:gd name="T25" fmla="*/ 1 h 65"/>
                  <a:gd name="T26" fmla="*/ 1 w 64"/>
                  <a:gd name="T27" fmla="*/ 1 h 65"/>
                  <a:gd name="T28" fmla="*/ 1 w 64"/>
                  <a:gd name="T29" fmla="*/ 1 h 65"/>
                  <a:gd name="T30" fmla="*/ 1 w 64"/>
                  <a:gd name="T31" fmla="*/ 1 h 65"/>
                  <a:gd name="T32" fmla="*/ 0 w 64"/>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65"/>
                  <a:gd name="T53" fmla="*/ 64 w 64"/>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65">
                    <a:moveTo>
                      <a:pt x="0" y="62"/>
                    </a:moveTo>
                    <a:lnTo>
                      <a:pt x="4" y="65"/>
                    </a:lnTo>
                    <a:lnTo>
                      <a:pt x="12" y="62"/>
                    </a:lnTo>
                    <a:lnTo>
                      <a:pt x="21" y="58"/>
                    </a:lnTo>
                    <a:lnTo>
                      <a:pt x="32" y="50"/>
                    </a:lnTo>
                    <a:lnTo>
                      <a:pt x="42" y="39"/>
                    </a:lnTo>
                    <a:lnTo>
                      <a:pt x="51" y="27"/>
                    </a:lnTo>
                    <a:lnTo>
                      <a:pt x="59" y="13"/>
                    </a:lnTo>
                    <a:lnTo>
                      <a:pt x="64" y="0"/>
                    </a:lnTo>
                    <a:lnTo>
                      <a:pt x="59" y="4"/>
                    </a:lnTo>
                    <a:lnTo>
                      <a:pt x="50" y="12"/>
                    </a:lnTo>
                    <a:lnTo>
                      <a:pt x="39" y="21"/>
                    </a:lnTo>
                    <a:lnTo>
                      <a:pt x="27" y="30"/>
                    </a:lnTo>
                    <a:lnTo>
                      <a:pt x="16" y="39"/>
                    </a:lnTo>
                    <a:lnTo>
                      <a:pt x="7" y="48"/>
                    </a:lnTo>
                    <a:lnTo>
                      <a:pt x="1" y="5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5" name="Freeform 177"/>
              <p:cNvSpPr>
                <a:spLocks/>
              </p:cNvSpPr>
              <p:nvPr/>
            </p:nvSpPr>
            <p:spPr bwMode="auto">
              <a:xfrm>
                <a:off x="533" y="1215"/>
                <a:ext cx="25" cy="25"/>
              </a:xfrm>
              <a:custGeom>
                <a:avLst/>
                <a:gdLst>
                  <a:gd name="T0" fmla="*/ 0 w 50"/>
                  <a:gd name="T1" fmla="*/ 0 h 51"/>
                  <a:gd name="T2" fmla="*/ 1 w 50"/>
                  <a:gd name="T3" fmla="*/ 0 h 51"/>
                  <a:gd name="T4" fmla="*/ 1 w 50"/>
                  <a:gd name="T5" fmla="*/ 0 h 51"/>
                  <a:gd name="T6" fmla="*/ 1 w 50"/>
                  <a:gd name="T7" fmla="*/ 0 h 51"/>
                  <a:gd name="T8" fmla="*/ 1 w 50"/>
                  <a:gd name="T9" fmla="*/ 0 h 51"/>
                  <a:gd name="T10" fmla="*/ 1 w 50"/>
                  <a:gd name="T11" fmla="*/ 0 h 51"/>
                  <a:gd name="T12" fmla="*/ 1 w 50"/>
                  <a:gd name="T13" fmla="*/ 0 h 51"/>
                  <a:gd name="T14" fmla="*/ 1 w 50"/>
                  <a:gd name="T15" fmla="*/ 0 h 51"/>
                  <a:gd name="T16" fmla="*/ 1 w 50"/>
                  <a:gd name="T17" fmla="*/ 0 h 51"/>
                  <a:gd name="T18" fmla="*/ 1 w 50"/>
                  <a:gd name="T19" fmla="*/ 0 h 51"/>
                  <a:gd name="T20" fmla="*/ 1 w 50"/>
                  <a:gd name="T21" fmla="*/ 0 h 51"/>
                  <a:gd name="T22" fmla="*/ 1 w 50"/>
                  <a:gd name="T23" fmla="*/ 0 h 51"/>
                  <a:gd name="T24" fmla="*/ 1 w 50"/>
                  <a:gd name="T25" fmla="*/ 0 h 51"/>
                  <a:gd name="T26" fmla="*/ 1 w 50"/>
                  <a:gd name="T27" fmla="*/ 0 h 51"/>
                  <a:gd name="T28" fmla="*/ 1 w 50"/>
                  <a:gd name="T29" fmla="*/ 0 h 51"/>
                  <a:gd name="T30" fmla="*/ 0 w 50"/>
                  <a:gd name="T31" fmla="*/ 0 h 51"/>
                  <a:gd name="T32" fmla="*/ 0 w 50"/>
                  <a:gd name="T33" fmla="*/ 0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51"/>
                  <a:gd name="T53" fmla="*/ 50 w 50"/>
                  <a:gd name="T54" fmla="*/ 51 h 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51">
                    <a:moveTo>
                      <a:pt x="0" y="49"/>
                    </a:moveTo>
                    <a:lnTo>
                      <a:pt x="3" y="51"/>
                    </a:lnTo>
                    <a:lnTo>
                      <a:pt x="7" y="51"/>
                    </a:lnTo>
                    <a:lnTo>
                      <a:pt x="15" y="48"/>
                    </a:lnTo>
                    <a:lnTo>
                      <a:pt x="24" y="43"/>
                    </a:lnTo>
                    <a:lnTo>
                      <a:pt x="32" y="35"/>
                    </a:lnTo>
                    <a:lnTo>
                      <a:pt x="39" y="25"/>
                    </a:lnTo>
                    <a:lnTo>
                      <a:pt x="47" y="14"/>
                    </a:lnTo>
                    <a:lnTo>
                      <a:pt x="50" y="0"/>
                    </a:lnTo>
                    <a:lnTo>
                      <a:pt x="44" y="6"/>
                    </a:lnTo>
                    <a:lnTo>
                      <a:pt x="36" y="14"/>
                    </a:lnTo>
                    <a:lnTo>
                      <a:pt x="27" y="20"/>
                    </a:lnTo>
                    <a:lnTo>
                      <a:pt x="18" y="28"/>
                    </a:lnTo>
                    <a:lnTo>
                      <a:pt x="10" y="34"/>
                    </a:lnTo>
                    <a:lnTo>
                      <a:pt x="4" y="40"/>
                    </a:lnTo>
                    <a:lnTo>
                      <a:pt x="0" y="46"/>
                    </a:lnTo>
                    <a:lnTo>
                      <a:pt x="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6" name="Freeform 178"/>
              <p:cNvSpPr>
                <a:spLocks/>
              </p:cNvSpPr>
              <p:nvPr/>
            </p:nvSpPr>
            <p:spPr bwMode="auto">
              <a:xfrm>
                <a:off x="521" y="1126"/>
                <a:ext cx="36" cy="27"/>
              </a:xfrm>
              <a:custGeom>
                <a:avLst/>
                <a:gdLst>
                  <a:gd name="T0" fmla="*/ 0 w 70"/>
                  <a:gd name="T1" fmla="*/ 0 h 55"/>
                  <a:gd name="T2" fmla="*/ 1 w 70"/>
                  <a:gd name="T3" fmla="*/ 0 h 55"/>
                  <a:gd name="T4" fmla="*/ 1 w 70"/>
                  <a:gd name="T5" fmla="*/ 0 h 55"/>
                  <a:gd name="T6" fmla="*/ 1 w 70"/>
                  <a:gd name="T7" fmla="*/ 0 h 55"/>
                  <a:gd name="T8" fmla="*/ 1 w 70"/>
                  <a:gd name="T9" fmla="*/ 0 h 55"/>
                  <a:gd name="T10" fmla="*/ 1 w 70"/>
                  <a:gd name="T11" fmla="*/ 0 h 55"/>
                  <a:gd name="T12" fmla="*/ 1 w 70"/>
                  <a:gd name="T13" fmla="*/ 0 h 55"/>
                  <a:gd name="T14" fmla="*/ 1 w 70"/>
                  <a:gd name="T15" fmla="*/ 0 h 55"/>
                  <a:gd name="T16" fmla="*/ 1 w 70"/>
                  <a:gd name="T17" fmla="*/ 0 h 55"/>
                  <a:gd name="T18" fmla="*/ 1 w 70"/>
                  <a:gd name="T19" fmla="*/ 0 h 55"/>
                  <a:gd name="T20" fmla="*/ 1 w 70"/>
                  <a:gd name="T21" fmla="*/ 0 h 55"/>
                  <a:gd name="T22" fmla="*/ 1 w 70"/>
                  <a:gd name="T23" fmla="*/ 0 h 55"/>
                  <a:gd name="T24" fmla="*/ 1 w 70"/>
                  <a:gd name="T25" fmla="*/ 0 h 55"/>
                  <a:gd name="T26" fmla="*/ 1 w 70"/>
                  <a:gd name="T27" fmla="*/ 0 h 55"/>
                  <a:gd name="T28" fmla="*/ 1 w 70"/>
                  <a:gd name="T29" fmla="*/ 0 h 55"/>
                  <a:gd name="T30" fmla="*/ 1 w 70"/>
                  <a:gd name="T31" fmla="*/ 0 h 55"/>
                  <a:gd name="T32" fmla="*/ 0 w 70"/>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2"/>
                    </a:lnTo>
                    <a:lnTo>
                      <a:pt x="23" y="47"/>
                    </a:lnTo>
                    <a:lnTo>
                      <a:pt x="35" y="39"/>
                    </a:lnTo>
                    <a:lnTo>
                      <a:pt x="47" y="30"/>
                    </a:lnTo>
                    <a:lnTo>
                      <a:pt x="58" y="19"/>
                    </a:lnTo>
                    <a:lnTo>
                      <a:pt x="67" y="9"/>
                    </a:lnTo>
                    <a:lnTo>
                      <a:pt x="70" y="0"/>
                    </a:lnTo>
                    <a:lnTo>
                      <a:pt x="64" y="4"/>
                    </a:lnTo>
                    <a:lnTo>
                      <a:pt x="53" y="9"/>
                    </a:lnTo>
                    <a:lnTo>
                      <a:pt x="41" y="16"/>
                    </a:lnTo>
                    <a:lnTo>
                      <a:pt x="29" y="24"/>
                    </a:lnTo>
                    <a:lnTo>
                      <a:pt x="17" y="32"/>
                    </a:lnTo>
                    <a:lnTo>
                      <a:pt x="6" y="39"/>
                    </a:lnTo>
                    <a:lnTo>
                      <a:pt x="1"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7" name="Freeform 179"/>
              <p:cNvSpPr>
                <a:spLocks/>
              </p:cNvSpPr>
              <p:nvPr/>
            </p:nvSpPr>
            <p:spPr bwMode="auto">
              <a:xfrm>
                <a:off x="514" y="1081"/>
                <a:ext cx="29" cy="21"/>
              </a:xfrm>
              <a:custGeom>
                <a:avLst/>
                <a:gdLst>
                  <a:gd name="T0" fmla="*/ 0 w 58"/>
                  <a:gd name="T1" fmla="*/ 1 h 41"/>
                  <a:gd name="T2" fmla="*/ 1 w 58"/>
                  <a:gd name="T3" fmla="*/ 1 h 41"/>
                  <a:gd name="T4" fmla="*/ 1 w 58"/>
                  <a:gd name="T5" fmla="*/ 1 h 41"/>
                  <a:gd name="T6" fmla="*/ 1 w 58"/>
                  <a:gd name="T7" fmla="*/ 1 h 41"/>
                  <a:gd name="T8" fmla="*/ 1 w 58"/>
                  <a:gd name="T9" fmla="*/ 1 h 41"/>
                  <a:gd name="T10" fmla="*/ 1 w 58"/>
                  <a:gd name="T11" fmla="*/ 1 h 41"/>
                  <a:gd name="T12" fmla="*/ 1 w 58"/>
                  <a:gd name="T13" fmla="*/ 1 h 41"/>
                  <a:gd name="T14" fmla="*/ 1 w 58"/>
                  <a:gd name="T15" fmla="*/ 1 h 41"/>
                  <a:gd name="T16" fmla="*/ 1 w 58"/>
                  <a:gd name="T17" fmla="*/ 0 h 41"/>
                  <a:gd name="T18" fmla="*/ 1 w 58"/>
                  <a:gd name="T19" fmla="*/ 1 h 41"/>
                  <a:gd name="T20" fmla="*/ 1 w 58"/>
                  <a:gd name="T21" fmla="*/ 1 h 41"/>
                  <a:gd name="T22" fmla="*/ 1 w 58"/>
                  <a:gd name="T23" fmla="*/ 1 h 41"/>
                  <a:gd name="T24" fmla="*/ 1 w 58"/>
                  <a:gd name="T25" fmla="*/ 1 h 41"/>
                  <a:gd name="T26" fmla="*/ 1 w 58"/>
                  <a:gd name="T27" fmla="*/ 1 h 41"/>
                  <a:gd name="T28" fmla="*/ 1 w 58"/>
                  <a:gd name="T29" fmla="*/ 1 h 41"/>
                  <a:gd name="T30" fmla="*/ 1 w 58"/>
                  <a:gd name="T31" fmla="*/ 1 h 41"/>
                  <a:gd name="T32" fmla="*/ 0 w 58"/>
                  <a:gd name="T33" fmla="*/ 1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41"/>
                  <a:gd name="T53" fmla="*/ 58 w 58"/>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41">
                    <a:moveTo>
                      <a:pt x="0" y="38"/>
                    </a:moveTo>
                    <a:lnTo>
                      <a:pt x="4" y="41"/>
                    </a:lnTo>
                    <a:lnTo>
                      <a:pt x="10" y="40"/>
                    </a:lnTo>
                    <a:lnTo>
                      <a:pt x="21" y="35"/>
                    </a:lnTo>
                    <a:lnTo>
                      <a:pt x="32" y="29"/>
                    </a:lnTo>
                    <a:lnTo>
                      <a:pt x="41" y="21"/>
                    </a:lnTo>
                    <a:lnTo>
                      <a:pt x="50" y="14"/>
                    </a:lnTo>
                    <a:lnTo>
                      <a:pt x="56" y="6"/>
                    </a:lnTo>
                    <a:lnTo>
                      <a:pt x="58" y="0"/>
                    </a:lnTo>
                    <a:lnTo>
                      <a:pt x="53" y="3"/>
                    </a:lnTo>
                    <a:lnTo>
                      <a:pt x="45" y="8"/>
                    </a:lnTo>
                    <a:lnTo>
                      <a:pt x="36" y="12"/>
                    </a:lnTo>
                    <a:lnTo>
                      <a:pt x="26" y="17"/>
                    </a:lnTo>
                    <a:lnTo>
                      <a:pt x="16" y="23"/>
                    </a:lnTo>
                    <a:lnTo>
                      <a:pt x="9" y="29"/>
                    </a:lnTo>
                    <a:lnTo>
                      <a:pt x="3" y="34"/>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8" name="Freeform 180"/>
              <p:cNvSpPr>
                <a:spLocks/>
              </p:cNvSpPr>
              <p:nvPr/>
            </p:nvSpPr>
            <p:spPr bwMode="auto">
              <a:xfrm>
                <a:off x="553" y="1228"/>
                <a:ext cx="5" cy="30"/>
              </a:xfrm>
              <a:custGeom>
                <a:avLst/>
                <a:gdLst>
                  <a:gd name="T0" fmla="*/ 1 w 9"/>
                  <a:gd name="T1" fmla="*/ 0 h 60"/>
                  <a:gd name="T2" fmla="*/ 1 w 9"/>
                  <a:gd name="T3" fmla="*/ 1 h 60"/>
                  <a:gd name="T4" fmla="*/ 1 w 9"/>
                  <a:gd name="T5" fmla="*/ 1 h 60"/>
                  <a:gd name="T6" fmla="*/ 1 w 9"/>
                  <a:gd name="T7" fmla="*/ 1 h 60"/>
                  <a:gd name="T8" fmla="*/ 1 w 9"/>
                  <a:gd name="T9" fmla="*/ 1 h 60"/>
                  <a:gd name="T10" fmla="*/ 0 w 9"/>
                  <a:gd name="T11" fmla="*/ 1 h 60"/>
                  <a:gd name="T12" fmla="*/ 0 w 9"/>
                  <a:gd name="T13" fmla="*/ 1 h 60"/>
                  <a:gd name="T14" fmla="*/ 1 w 9"/>
                  <a:gd name="T15" fmla="*/ 1 h 60"/>
                  <a:gd name="T16" fmla="*/ 1 w 9"/>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60"/>
                  <a:gd name="T29" fmla="*/ 9 w 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60">
                    <a:moveTo>
                      <a:pt x="5" y="0"/>
                    </a:moveTo>
                    <a:lnTo>
                      <a:pt x="6" y="13"/>
                    </a:lnTo>
                    <a:lnTo>
                      <a:pt x="8" y="34"/>
                    </a:lnTo>
                    <a:lnTo>
                      <a:pt x="9" y="52"/>
                    </a:lnTo>
                    <a:lnTo>
                      <a:pt x="5" y="60"/>
                    </a:lnTo>
                    <a:lnTo>
                      <a:pt x="0" y="52"/>
                    </a:lnTo>
                    <a:lnTo>
                      <a:pt x="0" y="34"/>
                    </a:lnTo>
                    <a:lnTo>
                      <a:pt x="3" y="14"/>
                    </a:lnTo>
                    <a:lnTo>
                      <a:pt x="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29" name="Freeform 181"/>
              <p:cNvSpPr>
                <a:spLocks/>
              </p:cNvSpPr>
              <p:nvPr/>
            </p:nvSpPr>
            <p:spPr bwMode="auto">
              <a:xfrm>
                <a:off x="559" y="1194"/>
                <a:ext cx="33" cy="42"/>
              </a:xfrm>
              <a:custGeom>
                <a:avLst/>
                <a:gdLst>
                  <a:gd name="T0" fmla="*/ 0 w 65"/>
                  <a:gd name="T1" fmla="*/ 0 h 84"/>
                  <a:gd name="T2" fmla="*/ 1 w 65"/>
                  <a:gd name="T3" fmla="*/ 1 h 84"/>
                  <a:gd name="T4" fmla="*/ 1 w 65"/>
                  <a:gd name="T5" fmla="*/ 1 h 84"/>
                  <a:gd name="T6" fmla="*/ 1 w 65"/>
                  <a:gd name="T7" fmla="*/ 1 h 84"/>
                  <a:gd name="T8" fmla="*/ 1 w 65"/>
                  <a:gd name="T9" fmla="*/ 1 h 84"/>
                  <a:gd name="T10" fmla="*/ 1 w 65"/>
                  <a:gd name="T11" fmla="*/ 1 h 84"/>
                  <a:gd name="T12" fmla="*/ 1 w 65"/>
                  <a:gd name="T13" fmla="*/ 1 h 84"/>
                  <a:gd name="T14" fmla="*/ 1 w 65"/>
                  <a:gd name="T15" fmla="*/ 1 h 84"/>
                  <a:gd name="T16" fmla="*/ 1 w 65"/>
                  <a:gd name="T17" fmla="*/ 1 h 84"/>
                  <a:gd name="T18" fmla="*/ 1 w 65"/>
                  <a:gd name="T19" fmla="*/ 1 h 84"/>
                  <a:gd name="T20" fmla="*/ 1 w 65"/>
                  <a:gd name="T21" fmla="*/ 1 h 84"/>
                  <a:gd name="T22" fmla="*/ 1 w 65"/>
                  <a:gd name="T23" fmla="*/ 1 h 84"/>
                  <a:gd name="T24" fmla="*/ 1 w 65"/>
                  <a:gd name="T25" fmla="*/ 1 h 84"/>
                  <a:gd name="T26" fmla="*/ 1 w 65"/>
                  <a:gd name="T27" fmla="*/ 1 h 84"/>
                  <a:gd name="T28" fmla="*/ 1 w 65"/>
                  <a:gd name="T29" fmla="*/ 1 h 84"/>
                  <a:gd name="T30" fmla="*/ 1 w 65"/>
                  <a:gd name="T31" fmla="*/ 1 h 84"/>
                  <a:gd name="T32" fmla="*/ 0 w 65"/>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84"/>
                  <a:gd name="T53" fmla="*/ 65 w 65"/>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84">
                    <a:moveTo>
                      <a:pt x="0" y="0"/>
                    </a:moveTo>
                    <a:lnTo>
                      <a:pt x="4" y="9"/>
                    </a:lnTo>
                    <a:lnTo>
                      <a:pt x="12" y="22"/>
                    </a:lnTo>
                    <a:lnTo>
                      <a:pt x="21" y="38"/>
                    </a:lnTo>
                    <a:lnTo>
                      <a:pt x="32" y="53"/>
                    </a:lnTo>
                    <a:lnTo>
                      <a:pt x="42" y="67"/>
                    </a:lnTo>
                    <a:lnTo>
                      <a:pt x="52" y="77"/>
                    </a:lnTo>
                    <a:lnTo>
                      <a:pt x="61" y="84"/>
                    </a:lnTo>
                    <a:lnTo>
                      <a:pt x="65" y="82"/>
                    </a:lnTo>
                    <a:lnTo>
                      <a:pt x="65" y="76"/>
                    </a:lnTo>
                    <a:lnTo>
                      <a:pt x="61" y="65"/>
                    </a:lnTo>
                    <a:lnTo>
                      <a:pt x="52" y="55"/>
                    </a:lnTo>
                    <a:lnTo>
                      <a:pt x="39" y="42"/>
                    </a:lnTo>
                    <a:lnTo>
                      <a:pt x="27" y="30"/>
                    </a:lnTo>
                    <a:lnTo>
                      <a:pt x="15" y="18"/>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0" name="Freeform 182"/>
              <p:cNvSpPr>
                <a:spLocks/>
              </p:cNvSpPr>
              <p:nvPr/>
            </p:nvSpPr>
            <p:spPr bwMode="auto">
              <a:xfrm>
                <a:off x="558" y="1179"/>
                <a:ext cx="35" cy="38"/>
              </a:xfrm>
              <a:custGeom>
                <a:avLst/>
                <a:gdLst>
                  <a:gd name="T0" fmla="*/ 0 w 70"/>
                  <a:gd name="T1" fmla="*/ 0 h 76"/>
                  <a:gd name="T2" fmla="*/ 1 w 70"/>
                  <a:gd name="T3" fmla="*/ 1 h 76"/>
                  <a:gd name="T4" fmla="*/ 1 w 70"/>
                  <a:gd name="T5" fmla="*/ 1 h 76"/>
                  <a:gd name="T6" fmla="*/ 1 w 70"/>
                  <a:gd name="T7" fmla="*/ 1 h 76"/>
                  <a:gd name="T8" fmla="*/ 1 w 70"/>
                  <a:gd name="T9" fmla="*/ 1 h 76"/>
                  <a:gd name="T10" fmla="*/ 1 w 70"/>
                  <a:gd name="T11" fmla="*/ 1 h 76"/>
                  <a:gd name="T12" fmla="*/ 1 w 70"/>
                  <a:gd name="T13" fmla="*/ 1 h 76"/>
                  <a:gd name="T14" fmla="*/ 1 w 70"/>
                  <a:gd name="T15" fmla="*/ 1 h 76"/>
                  <a:gd name="T16" fmla="*/ 1 w 70"/>
                  <a:gd name="T17" fmla="*/ 1 h 76"/>
                  <a:gd name="T18" fmla="*/ 1 w 70"/>
                  <a:gd name="T19" fmla="*/ 1 h 76"/>
                  <a:gd name="T20" fmla="*/ 1 w 70"/>
                  <a:gd name="T21" fmla="*/ 1 h 76"/>
                  <a:gd name="T22" fmla="*/ 1 w 70"/>
                  <a:gd name="T23" fmla="*/ 1 h 76"/>
                  <a:gd name="T24" fmla="*/ 1 w 70"/>
                  <a:gd name="T25" fmla="*/ 1 h 76"/>
                  <a:gd name="T26" fmla="*/ 1 w 70"/>
                  <a:gd name="T27" fmla="*/ 1 h 76"/>
                  <a:gd name="T28" fmla="*/ 1 w 70"/>
                  <a:gd name="T29" fmla="*/ 1 h 76"/>
                  <a:gd name="T30" fmla="*/ 1 w 70"/>
                  <a:gd name="T31" fmla="*/ 1 h 76"/>
                  <a:gd name="T32" fmla="*/ 0 w 70"/>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76"/>
                  <a:gd name="T53" fmla="*/ 70 w 70"/>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76">
                    <a:moveTo>
                      <a:pt x="0" y="0"/>
                    </a:moveTo>
                    <a:lnTo>
                      <a:pt x="6" y="9"/>
                    </a:lnTo>
                    <a:lnTo>
                      <a:pt x="15" y="22"/>
                    </a:lnTo>
                    <a:lnTo>
                      <a:pt x="26" y="36"/>
                    </a:lnTo>
                    <a:lnTo>
                      <a:pt x="38" y="50"/>
                    </a:lnTo>
                    <a:lnTo>
                      <a:pt x="49" y="62"/>
                    </a:lnTo>
                    <a:lnTo>
                      <a:pt x="60" y="71"/>
                    </a:lnTo>
                    <a:lnTo>
                      <a:pt x="67" y="76"/>
                    </a:lnTo>
                    <a:lnTo>
                      <a:pt x="70" y="74"/>
                    </a:lnTo>
                    <a:lnTo>
                      <a:pt x="69" y="67"/>
                    </a:lnTo>
                    <a:lnTo>
                      <a:pt x="61" y="58"/>
                    </a:lnTo>
                    <a:lnTo>
                      <a:pt x="50" y="47"/>
                    </a:lnTo>
                    <a:lnTo>
                      <a:pt x="38" y="35"/>
                    </a:lnTo>
                    <a:lnTo>
                      <a:pt x="26" y="24"/>
                    </a:lnTo>
                    <a:lnTo>
                      <a:pt x="14" y="13"/>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1" name="Freeform 183"/>
              <p:cNvSpPr>
                <a:spLocks/>
              </p:cNvSpPr>
              <p:nvPr/>
            </p:nvSpPr>
            <p:spPr bwMode="auto">
              <a:xfrm>
                <a:off x="558" y="1162"/>
                <a:ext cx="37" cy="34"/>
              </a:xfrm>
              <a:custGeom>
                <a:avLst/>
                <a:gdLst>
                  <a:gd name="T0" fmla="*/ 0 w 73"/>
                  <a:gd name="T1" fmla="*/ 0 h 67"/>
                  <a:gd name="T2" fmla="*/ 1 w 73"/>
                  <a:gd name="T3" fmla="*/ 1 h 67"/>
                  <a:gd name="T4" fmla="*/ 1 w 73"/>
                  <a:gd name="T5" fmla="*/ 1 h 67"/>
                  <a:gd name="T6" fmla="*/ 1 w 73"/>
                  <a:gd name="T7" fmla="*/ 1 h 67"/>
                  <a:gd name="T8" fmla="*/ 1 w 73"/>
                  <a:gd name="T9" fmla="*/ 1 h 67"/>
                  <a:gd name="T10" fmla="*/ 1 w 73"/>
                  <a:gd name="T11" fmla="*/ 1 h 67"/>
                  <a:gd name="T12" fmla="*/ 1 w 73"/>
                  <a:gd name="T13" fmla="*/ 1 h 67"/>
                  <a:gd name="T14" fmla="*/ 1 w 73"/>
                  <a:gd name="T15" fmla="*/ 1 h 67"/>
                  <a:gd name="T16" fmla="*/ 1 w 73"/>
                  <a:gd name="T17" fmla="*/ 1 h 67"/>
                  <a:gd name="T18" fmla="*/ 1 w 73"/>
                  <a:gd name="T19" fmla="*/ 1 h 67"/>
                  <a:gd name="T20" fmla="*/ 1 w 73"/>
                  <a:gd name="T21" fmla="*/ 1 h 67"/>
                  <a:gd name="T22" fmla="*/ 1 w 73"/>
                  <a:gd name="T23" fmla="*/ 1 h 67"/>
                  <a:gd name="T24" fmla="*/ 1 w 73"/>
                  <a:gd name="T25" fmla="*/ 1 h 67"/>
                  <a:gd name="T26" fmla="*/ 1 w 73"/>
                  <a:gd name="T27" fmla="*/ 1 h 67"/>
                  <a:gd name="T28" fmla="*/ 1 w 73"/>
                  <a:gd name="T29" fmla="*/ 1 h 67"/>
                  <a:gd name="T30" fmla="*/ 1 w 73"/>
                  <a:gd name="T31" fmla="*/ 1 h 67"/>
                  <a:gd name="T32" fmla="*/ 0 w 73"/>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67"/>
                  <a:gd name="T53" fmla="*/ 73 w 73"/>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67">
                    <a:moveTo>
                      <a:pt x="0" y="0"/>
                    </a:moveTo>
                    <a:lnTo>
                      <a:pt x="8" y="11"/>
                    </a:lnTo>
                    <a:lnTo>
                      <a:pt x="17" y="23"/>
                    </a:lnTo>
                    <a:lnTo>
                      <a:pt x="29" y="35"/>
                    </a:lnTo>
                    <a:lnTo>
                      <a:pt x="41" y="47"/>
                    </a:lnTo>
                    <a:lnTo>
                      <a:pt x="52" y="58"/>
                    </a:lnTo>
                    <a:lnTo>
                      <a:pt x="63" y="64"/>
                    </a:lnTo>
                    <a:lnTo>
                      <a:pt x="70" y="67"/>
                    </a:lnTo>
                    <a:lnTo>
                      <a:pt x="73" y="66"/>
                    </a:lnTo>
                    <a:lnTo>
                      <a:pt x="72" y="60"/>
                    </a:lnTo>
                    <a:lnTo>
                      <a:pt x="64" y="52"/>
                    </a:lnTo>
                    <a:lnTo>
                      <a:pt x="54" y="43"/>
                    </a:lnTo>
                    <a:lnTo>
                      <a:pt x="41" y="34"/>
                    </a:lnTo>
                    <a:lnTo>
                      <a:pt x="28" y="24"/>
                    </a:lnTo>
                    <a:lnTo>
                      <a:pt x="15" y="15"/>
                    </a:lnTo>
                    <a:lnTo>
                      <a:pt x="6" y="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2" name="Freeform 184"/>
              <p:cNvSpPr>
                <a:spLocks/>
              </p:cNvSpPr>
              <p:nvPr/>
            </p:nvSpPr>
            <p:spPr bwMode="auto">
              <a:xfrm>
                <a:off x="555" y="1146"/>
                <a:ext cx="35" cy="26"/>
              </a:xfrm>
              <a:custGeom>
                <a:avLst/>
                <a:gdLst>
                  <a:gd name="T0" fmla="*/ 0 w 70"/>
                  <a:gd name="T1" fmla="*/ 0 h 52"/>
                  <a:gd name="T2" fmla="*/ 1 w 70"/>
                  <a:gd name="T3" fmla="*/ 1 h 52"/>
                  <a:gd name="T4" fmla="*/ 1 w 70"/>
                  <a:gd name="T5" fmla="*/ 1 h 52"/>
                  <a:gd name="T6" fmla="*/ 1 w 70"/>
                  <a:gd name="T7" fmla="*/ 1 h 52"/>
                  <a:gd name="T8" fmla="*/ 1 w 70"/>
                  <a:gd name="T9" fmla="*/ 1 h 52"/>
                  <a:gd name="T10" fmla="*/ 1 w 70"/>
                  <a:gd name="T11" fmla="*/ 1 h 52"/>
                  <a:gd name="T12" fmla="*/ 1 w 70"/>
                  <a:gd name="T13" fmla="*/ 1 h 52"/>
                  <a:gd name="T14" fmla="*/ 1 w 70"/>
                  <a:gd name="T15" fmla="*/ 1 h 52"/>
                  <a:gd name="T16" fmla="*/ 1 w 70"/>
                  <a:gd name="T17" fmla="*/ 1 h 52"/>
                  <a:gd name="T18" fmla="*/ 1 w 70"/>
                  <a:gd name="T19" fmla="*/ 1 h 52"/>
                  <a:gd name="T20" fmla="*/ 1 w 70"/>
                  <a:gd name="T21" fmla="*/ 1 h 52"/>
                  <a:gd name="T22" fmla="*/ 1 w 70"/>
                  <a:gd name="T23" fmla="*/ 1 h 52"/>
                  <a:gd name="T24" fmla="*/ 1 w 70"/>
                  <a:gd name="T25" fmla="*/ 1 h 52"/>
                  <a:gd name="T26" fmla="*/ 1 w 70"/>
                  <a:gd name="T27" fmla="*/ 1 h 52"/>
                  <a:gd name="T28" fmla="*/ 1 w 70"/>
                  <a:gd name="T29" fmla="*/ 1 h 52"/>
                  <a:gd name="T30" fmla="*/ 1 w 70"/>
                  <a:gd name="T31" fmla="*/ 1 h 52"/>
                  <a:gd name="T32" fmla="*/ 0 w 7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2"/>
                  <a:gd name="T53" fmla="*/ 70 w 7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2">
                    <a:moveTo>
                      <a:pt x="0" y="0"/>
                    </a:moveTo>
                    <a:lnTo>
                      <a:pt x="6" y="8"/>
                    </a:lnTo>
                    <a:lnTo>
                      <a:pt x="15" y="17"/>
                    </a:lnTo>
                    <a:lnTo>
                      <a:pt x="27" y="28"/>
                    </a:lnTo>
                    <a:lnTo>
                      <a:pt x="40" y="37"/>
                    </a:lnTo>
                    <a:lnTo>
                      <a:pt x="50" y="46"/>
                    </a:lnTo>
                    <a:lnTo>
                      <a:pt x="61" y="51"/>
                    </a:lnTo>
                    <a:lnTo>
                      <a:pt x="67" y="52"/>
                    </a:lnTo>
                    <a:lnTo>
                      <a:pt x="70" y="48"/>
                    </a:lnTo>
                    <a:lnTo>
                      <a:pt x="67" y="40"/>
                    </a:lnTo>
                    <a:lnTo>
                      <a:pt x="61" y="34"/>
                    </a:lnTo>
                    <a:lnTo>
                      <a:pt x="52" y="28"/>
                    </a:lnTo>
                    <a:lnTo>
                      <a:pt x="40" y="22"/>
                    </a:lnTo>
                    <a:lnTo>
                      <a:pt x="27" y="16"/>
                    </a:lnTo>
                    <a:lnTo>
                      <a:pt x="17" y="11"/>
                    </a:lnTo>
                    <a:lnTo>
                      <a:pt x="6"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3" name="Freeform 185"/>
              <p:cNvSpPr>
                <a:spLocks/>
              </p:cNvSpPr>
              <p:nvPr/>
            </p:nvSpPr>
            <p:spPr bwMode="auto">
              <a:xfrm>
                <a:off x="553" y="1127"/>
                <a:ext cx="34" cy="23"/>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w 69"/>
                  <a:gd name="T23" fmla="*/ 0 h 47"/>
                  <a:gd name="T24" fmla="*/ 0 w 69"/>
                  <a:gd name="T25" fmla="*/ 0 h 47"/>
                  <a:gd name="T26" fmla="*/ 0 w 69"/>
                  <a:gd name="T27" fmla="*/ 0 h 47"/>
                  <a:gd name="T28" fmla="*/ 0 w 69"/>
                  <a:gd name="T29" fmla="*/ 0 h 47"/>
                  <a:gd name="T30" fmla="*/ 0 w 69"/>
                  <a:gd name="T31" fmla="*/ 0 h 47"/>
                  <a:gd name="T32" fmla="*/ 0 w 69"/>
                  <a:gd name="T33" fmla="*/ 0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7"/>
                  <a:gd name="T53" fmla="*/ 69 w 69"/>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7">
                    <a:moveTo>
                      <a:pt x="0" y="0"/>
                    </a:moveTo>
                    <a:lnTo>
                      <a:pt x="7" y="6"/>
                    </a:lnTo>
                    <a:lnTo>
                      <a:pt x="17" y="15"/>
                    </a:lnTo>
                    <a:lnTo>
                      <a:pt x="29" y="25"/>
                    </a:lnTo>
                    <a:lnTo>
                      <a:pt x="42" y="34"/>
                    </a:lnTo>
                    <a:lnTo>
                      <a:pt x="52" y="41"/>
                    </a:lnTo>
                    <a:lnTo>
                      <a:pt x="61" y="46"/>
                    </a:lnTo>
                    <a:lnTo>
                      <a:pt x="68" y="47"/>
                    </a:lnTo>
                    <a:lnTo>
                      <a:pt x="69" y="43"/>
                    </a:lnTo>
                    <a:lnTo>
                      <a:pt x="66" y="35"/>
                    </a:lnTo>
                    <a:lnTo>
                      <a:pt x="58" y="29"/>
                    </a:lnTo>
                    <a:lnTo>
                      <a:pt x="48" y="23"/>
                    </a:lnTo>
                    <a:lnTo>
                      <a:pt x="37" y="17"/>
                    </a:lnTo>
                    <a:lnTo>
                      <a:pt x="25" y="12"/>
                    </a:lnTo>
                    <a:lnTo>
                      <a:pt x="14" y="8"/>
                    </a:lnTo>
                    <a:lnTo>
                      <a:pt x="5"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4" name="Freeform 186"/>
              <p:cNvSpPr>
                <a:spLocks/>
              </p:cNvSpPr>
              <p:nvPr/>
            </p:nvSpPr>
            <p:spPr bwMode="auto">
              <a:xfrm>
                <a:off x="550" y="1109"/>
                <a:ext cx="29" cy="12"/>
              </a:xfrm>
              <a:custGeom>
                <a:avLst/>
                <a:gdLst>
                  <a:gd name="T0" fmla="*/ 0 w 60"/>
                  <a:gd name="T1" fmla="*/ 0 h 24"/>
                  <a:gd name="T2" fmla="*/ 0 w 60"/>
                  <a:gd name="T3" fmla="*/ 1 h 24"/>
                  <a:gd name="T4" fmla="*/ 0 w 60"/>
                  <a:gd name="T5" fmla="*/ 1 h 24"/>
                  <a:gd name="T6" fmla="*/ 0 w 60"/>
                  <a:gd name="T7" fmla="*/ 1 h 24"/>
                  <a:gd name="T8" fmla="*/ 0 w 60"/>
                  <a:gd name="T9" fmla="*/ 1 h 24"/>
                  <a:gd name="T10" fmla="*/ 0 w 60"/>
                  <a:gd name="T11" fmla="*/ 1 h 24"/>
                  <a:gd name="T12" fmla="*/ 0 w 60"/>
                  <a:gd name="T13" fmla="*/ 1 h 24"/>
                  <a:gd name="T14" fmla="*/ 0 w 60"/>
                  <a:gd name="T15" fmla="*/ 1 h 24"/>
                  <a:gd name="T16" fmla="*/ 0 w 60"/>
                  <a:gd name="T17" fmla="*/ 1 h 24"/>
                  <a:gd name="T18" fmla="*/ 0 w 60"/>
                  <a:gd name="T19" fmla="*/ 1 h 24"/>
                  <a:gd name="T20" fmla="*/ 0 w 60"/>
                  <a:gd name="T21" fmla="*/ 1 h 24"/>
                  <a:gd name="T22" fmla="*/ 0 w 60"/>
                  <a:gd name="T23" fmla="*/ 1 h 24"/>
                  <a:gd name="T24" fmla="*/ 0 w 60"/>
                  <a:gd name="T25" fmla="*/ 1 h 24"/>
                  <a:gd name="T26" fmla="*/ 0 w 60"/>
                  <a:gd name="T27" fmla="*/ 1 h 24"/>
                  <a:gd name="T28" fmla="*/ 0 w 60"/>
                  <a:gd name="T29" fmla="*/ 1 h 24"/>
                  <a:gd name="T30" fmla="*/ 0 w 60"/>
                  <a:gd name="T31" fmla="*/ 1 h 24"/>
                  <a:gd name="T32" fmla="*/ 0 w 60"/>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24"/>
                  <a:gd name="T53" fmla="*/ 60 w 60"/>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24">
                    <a:moveTo>
                      <a:pt x="0" y="0"/>
                    </a:moveTo>
                    <a:lnTo>
                      <a:pt x="8" y="6"/>
                    </a:lnTo>
                    <a:lnTo>
                      <a:pt x="17" y="11"/>
                    </a:lnTo>
                    <a:lnTo>
                      <a:pt x="26" y="17"/>
                    </a:lnTo>
                    <a:lnTo>
                      <a:pt x="37" y="21"/>
                    </a:lnTo>
                    <a:lnTo>
                      <a:pt x="46" y="24"/>
                    </a:lnTo>
                    <a:lnTo>
                      <a:pt x="54" y="24"/>
                    </a:lnTo>
                    <a:lnTo>
                      <a:pt x="58" y="23"/>
                    </a:lnTo>
                    <a:lnTo>
                      <a:pt x="60" y="18"/>
                    </a:lnTo>
                    <a:lnTo>
                      <a:pt x="57" y="12"/>
                    </a:lnTo>
                    <a:lnTo>
                      <a:pt x="52" y="8"/>
                    </a:lnTo>
                    <a:lnTo>
                      <a:pt x="45" y="6"/>
                    </a:lnTo>
                    <a:lnTo>
                      <a:pt x="35" y="5"/>
                    </a:lnTo>
                    <a:lnTo>
                      <a:pt x="25" y="5"/>
                    </a:lnTo>
                    <a:lnTo>
                      <a:pt x="16" y="3"/>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5" name="Freeform 187"/>
              <p:cNvSpPr>
                <a:spLocks/>
              </p:cNvSpPr>
              <p:nvPr/>
            </p:nvSpPr>
            <p:spPr bwMode="auto">
              <a:xfrm>
                <a:off x="547" y="1095"/>
                <a:ext cx="26" cy="6"/>
              </a:xfrm>
              <a:custGeom>
                <a:avLst/>
                <a:gdLst>
                  <a:gd name="T0" fmla="*/ 0 w 52"/>
                  <a:gd name="T1" fmla="*/ 0 h 13"/>
                  <a:gd name="T2" fmla="*/ 1 w 52"/>
                  <a:gd name="T3" fmla="*/ 0 h 13"/>
                  <a:gd name="T4" fmla="*/ 1 w 52"/>
                  <a:gd name="T5" fmla="*/ 0 h 13"/>
                  <a:gd name="T6" fmla="*/ 1 w 52"/>
                  <a:gd name="T7" fmla="*/ 0 h 13"/>
                  <a:gd name="T8" fmla="*/ 1 w 52"/>
                  <a:gd name="T9" fmla="*/ 0 h 13"/>
                  <a:gd name="T10" fmla="*/ 1 w 52"/>
                  <a:gd name="T11" fmla="*/ 0 h 13"/>
                  <a:gd name="T12" fmla="*/ 1 w 52"/>
                  <a:gd name="T13" fmla="*/ 0 h 13"/>
                  <a:gd name="T14" fmla="*/ 1 w 52"/>
                  <a:gd name="T15" fmla="*/ 0 h 13"/>
                  <a:gd name="T16" fmla="*/ 1 w 52"/>
                  <a:gd name="T17" fmla="*/ 0 h 13"/>
                  <a:gd name="T18" fmla="*/ 1 w 52"/>
                  <a:gd name="T19" fmla="*/ 0 h 13"/>
                  <a:gd name="T20" fmla="*/ 1 w 52"/>
                  <a:gd name="T21" fmla="*/ 0 h 13"/>
                  <a:gd name="T22" fmla="*/ 1 w 52"/>
                  <a:gd name="T23" fmla="*/ 0 h 13"/>
                  <a:gd name="T24" fmla="*/ 1 w 52"/>
                  <a:gd name="T25" fmla="*/ 0 h 13"/>
                  <a:gd name="T26" fmla="*/ 1 w 52"/>
                  <a:gd name="T27" fmla="*/ 0 h 13"/>
                  <a:gd name="T28" fmla="*/ 1 w 52"/>
                  <a:gd name="T29" fmla="*/ 0 h 13"/>
                  <a:gd name="T30" fmla="*/ 1 w 52"/>
                  <a:gd name="T31" fmla="*/ 0 h 13"/>
                  <a:gd name="T32" fmla="*/ 0 w 52"/>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3"/>
                  <a:gd name="T53" fmla="*/ 52 w 52"/>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3">
                    <a:moveTo>
                      <a:pt x="0" y="0"/>
                    </a:moveTo>
                    <a:lnTo>
                      <a:pt x="6" y="2"/>
                    </a:lnTo>
                    <a:lnTo>
                      <a:pt x="12" y="5"/>
                    </a:lnTo>
                    <a:lnTo>
                      <a:pt x="22" y="8"/>
                    </a:lnTo>
                    <a:lnTo>
                      <a:pt x="31" y="11"/>
                    </a:lnTo>
                    <a:lnTo>
                      <a:pt x="40" y="13"/>
                    </a:lnTo>
                    <a:lnTo>
                      <a:pt x="46" y="13"/>
                    </a:lnTo>
                    <a:lnTo>
                      <a:pt x="51" y="11"/>
                    </a:lnTo>
                    <a:lnTo>
                      <a:pt x="52" y="7"/>
                    </a:lnTo>
                    <a:lnTo>
                      <a:pt x="49" y="2"/>
                    </a:lnTo>
                    <a:lnTo>
                      <a:pt x="44" y="0"/>
                    </a:lnTo>
                    <a:lnTo>
                      <a:pt x="38" y="0"/>
                    </a:lnTo>
                    <a:lnTo>
                      <a:pt x="31" y="0"/>
                    </a:lnTo>
                    <a:lnTo>
                      <a:pt x="23" y="2"/>
                    </a:lnTo>
                    <a:lnTo>
                      <a:pt x="14" y="2"/>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6" name="Freeform 188"/>
              <p:cNvSpPr>
                <a:spLocks/>
              </p:cNvSpPr>
              <p:nvPr/>
            </p:nvSpPr>
            <p:spPr bwMode="auto">
              <a:xfrm>
                <a:off x="542" y="1078"/>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0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8"/>
                    </a:moveTo>
                    <a:lnTo>
                      <a:pt x="5" y="11"/>
                    </a:lnTo>
                    <a:lnTo>
                      <a:pt x="12" y="12"/>
                    </a:lnTo>
                    <a:lnTo>
                      <a:pt x="20" y="14"/>
                    </a:lnTo>
                    <a:lnTo>
                      <a:pt x="29" y="15"/>
                    </a:lnTo>
                    <a:lnTo>
                      <a:pt x="37" y="14"/>
                    </a:lnTo>
                    <a:lnTo>
                      <a:pt x="44" y="12"/>
                    </a:lnTo>
                    <a:lnTo>
                      <a:pt x="49" y="9"/>
                    </a:lnTo>
                    <a:lnTo>
                      <a:pt x="52" y="4"/>
                    </a:lnTo>
                    <a:lnTo>
                      <a:pt x="50" y="1"/>
                    </a:lnTo>
                    <a:lnTo>
                      <a:pt x="47" y="0"/>
                    </a:lnTo>
                    <a:lnTo>
                      <a:pt x="41" y="0"/>
                    </a:lnTo>
                    <a:lnTo>
                      <a:pt x="34" y="1"/>
                    </a:lnTo>
                    <a:lnTo>
                      <a:pt x="24" y="3"/>
                    </a:lnTo>
                    <a:lnTo>
                      <a:pt x="17" y="6"/>
                    </a:lnTo>
                    <a:lnTo>
                      <a:pt x="8"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7" name="Freeform 189"/>
              <p:cNvSpPr>
                <a:spLocks/>
              </p:cNvSpPr>
              <p:nvPr/>
            </p:nvSpPr>
            <p:spPr bwMode="auto">
              <a:xfrm>
                <a:off x="529" y="1056"/>
                <a:ext cx="28" cy="7"/>
              </a:xfrm>
              <a:custGeom>
                <a:avLst/>
                <a:gdLst>
                  <a:gd name="T0" fmla="*/ 0 w 57"/>
                  <a:gd name="T1" fmla="*/ 0 h 15"/>
                  <a:gd name="T2" fmla="*/ 0 w 57"/>
                  <a:gd name="T3" fmla="*/ 0 h 15"/>
                  <a:gd name="T4" fmla="*/ 0 w 57"/>
                  <a:gd name="T5" fmla="*/ 0 h 15"/>
                  <a:gd name="T6" fmla="*/ 0 w 57"/>
                  <a:gd name="T7" fmla="*/ 0 h 15"/>
                  <a:gd name="T8" fmla="*/ 0 w 57"/>
                  <a:gd name="T9" fmla="*/ 0 h 15"/>
                  <a:gd name="T10" fmla="*/ 0 w 57"/>
                  <a:gd name="T11" fmla="*/ 0 h 15"/>
                  <a:gd name="T12" fmla="*/ 0 w 57"/>
                  <a:gd name="T13" fmla="*/ 0 h 15"/>
                  <a:gd name="T14" fmla="*/ 0 w 57"/>
                  <a:gd name="T15" fmla="*/ 0 h 15"/>
                  <a:gd name="T16" fmla="*/ 0 w 57"/>
                  <a:gd name="T17" fmla="*/ 0 h 15"/>
                  <a:gd name="T18" fmla="*/ 0 w 57"/>
                  <a:gd name="T19" fmla="*/ 0 h 15"/>
                  <a:gd name="T20" fmla="*/ 0 w 57"/>
                  <a:gd name="T21" fmla="*/ 0 h 15"/>
                  <a:gd name="T22" fmla="*/ 0 w 57"/>
                  <a:gd name="T23" fmla="*/ 0 h 15"/>
                  <a:gd name="T24" fmla="*/ 0 w 57"/>
                  <a:gd name="T25" fmla="*/ 0 h 15"/>
                  <a:gd name="T26" fmla="*/ 0 w 57"/>
                  <a:gd name="T27" fmla="*/ 0 h 15"/>
                  <a:gd name="T28" fmla="*/ 0 w 57"/>
                  <a:gd name="T29" fmla="*/ 0 h 15"/>
                  <a:gd name="T30" fmla="*/ 0 w 57"/>
                  <a:gd name="T31" fmla="*/ 0 h 15"/>
                  <a:gd name="T32" fmla="*/ 0 w 57"/>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15"/>
                  <a:gd name="T53" fmla="*/ 57 w 57"/>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15">
                    <a:moveTo>
                      <a:pt x="0" y="3"/>
                    </a:moveTo>
                    <a:lnTo>
                      <a:pt x="5" y="5"/>
                    </a:lnTo>
                    <a:lnTo>
                      <a:pt x="12" y="8"/>
                    </a:lnTo>
                    <a:lnTo>
                      <a:pt x="20" y="11"/>
                    </a:lnTo>
                    <a:lnTo>
                      <a:pt x="29" y="14"/>
                    </a:lnTo>
                    <a:lnTo>
                      <a:pt x="37" y="15"/>
                    </a:lnTo>
                    <a:lnTo>
                      <a:pt x="44" y="15"/>
                    </a:lnTo>
                    <a:lnTo>
                      <a:pt x="52" y="14"/>
                    </a:lnTo>
                    <a:lnTo>
                      <a:pt x="57" y="11"/>
                    </a:lnTo>
                    <a:lnTo>
                      <a:pt x="57" y="6"/>
                    </a:lnTo>
                    <a:lnTo>
                      <a:pt x="54" y="3"/>
                    </a:lnTo>
                    <a:lnTo>
                      <a:pt x="46" y="2"/>
                    </a:lnTo>
                    <a:lnTo>
                      <a:pt x="35" y="0"/>
                    </a:lnTo>
                    <a:lnTo>
                      <a:pt x="25" y="2"/>
                    </a:lnTo>
                    <a:lnTo>
                      <a:pt x="14" y="2"/>
                    </a:lnTo>
                    <a:lnTo>
                      <a:pt x="6" y="3"/>
                    </a:lnTo>
                    <a:lnTo>
                      <a:pt x="0"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8" name="Freeform 190"/>
              <p:cNvSpPr>
                <a:spLocks/>
              </p:cNvSpPr>
              <p:nvPr/>
            </p:nvSpPr>
            <p:spPr bwMode="auto">
              <a:xfrm>
                <a:off x="558" y="1210"/>
                <a:ext cx="27" cy="43"/>
              </a:xfrm>
              <a:custGeom>
                <a:avLst/>
                <a:gdLst>
                  <a:gd name="T0" fmla="*/ 1 w 54"/>
                  <a:gd name="T1" fmla="*/ 0 h 87"/>
                  <a:gd name="T2" fmla="*/ 1 w 54"/>
                  <a:gd name="T3" fmla="*/ 0 h 87"/>
                  <a:gd name="T4" fmla="*/ 1 w 54"/>
                  <a:gd name="T5" fmla="*/ 0 h 87"/>
                  <a:gd name="T6" fmla="*/ 1 w 54"/>
                  <a:gd name="T7" fmla="*/ 0 h 87"/>
                  <a:gd name="T8" fmla="*/ 1 w 54"/>
                  <a:gd name="T9" fmla="*/ 0 h 87"/>
                  <a:gd name="T10" fmla="*/ 1 w 54"/>
                  <a:gd name="T11" fmla="*/ 0 h 87"/>
                  <a:gd name="T12" fmla="*/ 1 w 54"/>
                  <a:gd name="T13" fmla="*/ 0 h 87"/>
                  <a:gd name="T14" fmla="*/ 1 w 54"/>
                  <a:gd name="T15" fmla="*/ 0 h 87"/>
                  <a:gd name="T16" fmla="*/ 0 w 54"/>
                  <a:gd name="T17" fmla="*/ 0 h 87"/>
                  <a:gd name="T18" fmla="*/ 1 w 54"/>
                  <a:gd name="T19" fmla="*/ 0 h 87"/>
                  <a:gd name="T20" fmla="*/ 1 w 54"/>
                  <a:gd name="T21" fmla="*/ 0 h 87"/>
                  <a:gd name="T22" fmla="*/ 1 w 54"/>
                  <a:gd name="T23" fmla="*/ 0 h 87"/>
                  <a:gd name="T24" fmla="*/ 1 w 54"/>
                  <a:gd name="T25" fmla="*/ 0 h 87"/>
                  <a:gd name="T26" fmla="*/ 1 w 54"/>
                  <a:gd name="T27" fmla="*/ 0 h 87"/>
                  <a:gd name="T28" fmla="*/ 1 w 54"/>
                  <a:gd name="T29" fmla="*/ 0 h 87"/>
                  <a:gd name="T30" fmla="*/ 1 w 54"/>
                  <a:gd name="T31" fmla="*/ 0 h 87"/>
                  <a:gd name="T32" fmla="*/ 1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4" y="84"/>
                    </a:moveTo>
                    <a:lnTo>
                      <a:pt x="52" y="79"/>
                    </a:lnTo>
                    <a:lnTo>
                      <a:pt x="46" y="71"/>
                    </a:lnTo>
                    <a:lnTo>
                      <a:pt x="38" y="61"/>
                    </a:lnTo>
                    <a:lnTo>
                      <a:pt x="29" y="49"/>
                    </a:lnTo>
                    <a:lnTo>
                      <a:pt x="18" y="36"/>
                    </a:lnTo>
                    <a:lnTo>
                      <a:pt x="9" y="23"/>
                    </a:lnTo>
                    <a:lnTo>
                      <a:pt x="3" y="10"/>
                    </a:lnTo>
                    <a:lnTo>
                      <a:pt x="0" y="0"/>
                    </a:lnTo>
                    <a:lnTo>
                      <a:pt x="3" y="13"/>
                    </a:lnTo>
                    <a:lnTo>
                      <a:pt x="9" y="29"/>
                    </a:lnTo>
                    <a:lnTo>
                      <a:pt x="18" y="45"/>
                    </a:lnTo>
                    <a:lnTo>
                      <a:pt x="26" y="61"/>
                    </a:lnTo>
                    <a:lnTo>
                      <a:pt x="35" y="73"/>
                    </a:lnTo>
                    <a:lnTo>
                      <a:pt x="43" y="82"/>
                    </a:lnTo>
                    <a:lnTo>
                      <a:pt x="49" y="87"/>
                    </a:lnTo>
                    <a:lnTo>
                      <a:pt x="54"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39" name="Freeform 191"/>
              <p:cNvSpPr>
                <a:spLocks/>
              </p:cNvSpPr>
              <p:nvPr/>
            </p:nvSpPr>
            <p:spPr bwMode="auto">
              <a:xfrm>
                <a:off x="556" y="1228"/>
                <a:ext cx="17" cy="31"/>
              </a:xfrm>
              <a:custGeom>
                <a:avLst/>
                <a:gdLst>
                  <a:gd name="T0" fmla="*/ 0 w 33"/>
                  <a:gd name="T1" fmla="*/ 0 h 63"/>
                  <a:gd name="T2" fmla="*/ 1 w 33"/>
                  <a:gd name="T3" fmla="*/ 0 h 63"/>
                  <a:gd name="T4" fmla="*/ 1 w 33"/>
                  <a:gd name="T5" fmla="*/ 0 h 63"/>
                  <a:gd name="T6" fmla="*/ 1 w 33"/>
                  <a:gd name="T7" fmla="*/ 0 h 63"/>
                  <a:gd name="T8" fmla="*/ 1 w 33"/>
                  <a:gd name="T9" fmla="*/ 0 h 63"/>
                  <a:gd name="T10" fmla="*/ 1 w 33"/>
                  <a:gd name="T11" fmla="*/ 0 h 63"/>
                  <a:gd name="T12" fmla="*/ 1 w 33"/>
                  <a:gd name="T13" fmla="*/ 0 h 63"/>
                  <a:gd name="T14" fmla="*/ 1 w 33"/>
                  <a:gd name="T15" fmla="*/ 0 h 63"/>
                  <a:gd name="T16" fmla="*/ 0 w 33"/>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63"/>
                  <a:gd name="T29" fmla="*/ 33 w 33"/>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63">
                    <a:moveTo>
                      <a:pt x="0" y="0"/>
                    </a:moveTo>
                    <a:lnTo>
                      <a:pt x="7" y="20"/>
                    </a:lnTo>
                    <a:lnTo>
                      <a:pt x="18" y="42"/>
                    </a:lnTo>
                    <a:lnTo>
                      <a:pt x="27" y="60"/>
                    </a:lnTo>
                    <a:lnTo>
                      <a:pt x="33" y="63"/>
                    </a:lnTo>
                    <a:lnTo>
                      <a:pt x="30" y="51"/>
                    </a:lnTo>
                    <a:lnTo>
                      <a:pt x="21" y="32"/>
                    </a:lnTo>
                    <a:lnTo>
                      <a:pt x="9" y="1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0" name="Freeform 192"/>
              <p:cNvSpPr>
                <a:spLocks/>
              </p:cNvSpPr>
              <p:nvPr/>
            </p:nvSpPr>
            <p:spPr bwMode="auto">
              <a:xfrm>
                <a:off x="432" y="978"/>
                <a:ext cx="46" cy="166"/>
              </a:xfrm>
              <a:custGeom>
                <a:avLst/>
                <a:gdLst>
                  <a:gd name="T0" fmla="*/ 1 w 92"/>
                  <a:gd name="T1" fmla="*/ 0 h 333"/>
                  <a:gd name="T2" fmla="*/ 1 w 92"/>
                  <a:gd name="T3" fmla="*/ 0 h 333"/>
                  <a:gd name="T4" fmla="*/ 1 w 92"/>
                  <a:gd name="T5" fmla="*/ 0 h 333"/>
                  <a:gd name="T6" fmla="*/ 1 w 92"/>
                  <a:gd name="T7" fmla="*/ 0 h 333"/>
                  <a:gd name="T8" fmla="*/ 1 w 92"/>
                  <a:gd name="T9" fmla="*/ 0 h 333"/>
                  <a:gd name="T10" fmla="*/ 1 w 92"/>
                  <a:gd name="T11" fmla="*/ 0 h 333"/>
                  <a:gd name="T12" fmla="*/ 1 w 92"/>
                  <a:gd name="T13" fmla="*/ 0 h 333"/>
                  <a:gd name="T14" fmla="*/ 1 w 92"/>
                  <a:gd name="T15" fmla="*/ 0 h 333"/>
                  <a:gd name="T16" fmla="*/ 1 w 92"/>
                  <a:gd name="T17" fmla="*/ 0 h 333"/>
                  <a:gd name="T18" fmla="*/ 1 w 92"/>
                  <a:gd name="T19" fmla="*/ 0 h 333"/>
                  <a:gd name="T20" fmla="*/ 1 w 92"/>
                  <a:gd name="T21" fmla="*/ 0 h 333"/>
                  <a:gd name="T22" fmla="*/ 1 w 92"/>
                  <a:gd name="T23" fmla="*/ 0 h 333"/>
                  <a:gd name="T24" fmla="*/ 1 w 92"/>
                  <a:gd name="T25" fmla="*/ 0 h 333"/>
                  <a:gd name="T26" fmla="*/ 1 w 92"/>
                  <a:gd name="T27" fmla="*/ 0 h 333"/>
                  <a:gd name="T28" fmla="*/ 1 w 92"/>
                  <a:gd name="T29" fmla="*/ 0 h 333"/>
                  <a:gd name="T30" fmla="*/ 0 w 92"/>
                  <a:gd name="T31" fmla="*/ 0 h 333"/>
                  <a:gd name="T32" fmla="*/ 1 w 92"/>
                  <a:gd name="T33" fmla="*/ 0 h 333"/>
                  <a:gd name="T34" fmla="*/ 1 w 92"/>
                  <a:gd name="T35" fmla="*/ 0 h 333"/>
                  <a:gd name="T36" fmla="*/ 1 w 92"/>
                  <a:gd name="T37" fmla="*/ 0 h 333"/>
                  <a:gd name="T38" fmla="*/ 1 w 92"/>
                  <a:gd name="T39" fmla="*/ 0 h 333"/>
                  <a:gd name="T40" fmla="*/ 1 w 92"/>
                  <a:gd name="T41" fmla="*/ 0 h 3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333"/>
                  <a:gd name="T65" fmla="*/ 92 w 92"/>
                  <a:gd name="T66" fmla="*/ 333 h 3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333">
                    <a:moveTo>
                      <a:pt x="80" y="0"/>
                    </a:moveTo>
                    <a:lnTo>
                      <a:pt x="83" y="0"/>
                    </a:lnTo>
                    <a:lnTo>
                      <a:pt x="86" y="0"/>
                    </a:lnTo>
                    <a:lnTo>
                      <a:pt x="89" y="2"/>
                    </a:lnTo>
                    <a:lnTo>
                      <a:pt x="92" y="2"/>
                    </a:lnTo>
                    <a:lnTo>
                      <a:pt x="57" y="43"/>
                    </a:lnTo>
                    <a:lnTo>
                      <a:pt x="34" y="87"/>
                    </a:lnTo>
                    <a:lnTo>
                      <a:pt x="19" y="133"/>
                    </a:lnTo>
                    <a:lnTo>
                      <a:pt x="12" y="179"/>
                    </a:lnTo>
                    <a:lnTo>
                      <a:pt x="11" y="223"/>
                    </a:lnTo>
                    <a:lnTo>
                      <a:pt x="14" y="265"/>
                    </a:lnTo>
                    <a:lnTo>
                      <a:pt x="20" y="301"/>
                    </a:lnTo>
                    <a:lnTo>
                      <a:pt x="25" y="333"/>
                    </a:lnTo>
                    <a:lnTo>
                      <a:pt x="12" y="307"/>
                    </a:lnTo>
                    <a:lnTo>
                      <a:pt x="3" y="269"/>
                    </a:lnTo>
                    <a:lnTo>
                      <a:pt x="0" y="222"/>
                    </a:lnTo>
                    <a:lnTo>
                      <a:pt x="3" y="170"/>
                    </a:lnTo>
                    <a:lnTo>
                      <a:pt x="12" y="118"/>
                    </a:lnTo>
                    <a:lnTo>
                      <a:pt x="28" y="69"/>
                    </a:lnTo>
                    <a:lnTo>
                      <a:pt x="49" y="29"/>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1" name="Freeform 193"/>
              <p:cNvSpPr>
                <a:spLocks/>
              </p:cNvSpPr>
              <p:nvPr/>
            </p:nvSpPr>
            <p:spPr bwMode="auto">
              <a:xfrm>
                <a:off x="437" y="1117"/>
                <a:ext cx="33" cy="23"/>
              </a:xfrm>
              <a:custGeom>
                <a:avLst/>
                <a:gdLst>
                  <a:gd name="T0" fmla="*/ 0 w 66"/>
                  <a:gd name="T1" fmla="*/ 0 h 44"/>
                  <a:gd name="T2" fmla="*/ 1 w 66"/>
                  <a:gd name="T3" fmla="*/ 1 h 44"/>
                  <a:gd name="T4" fmla="*/ 1 w 66"/>
                  <a:gd name="T5" fmla="*/ 1 h 44"/>
                  <a:gd name="T6" fmla="*/ 1 w 66"/>
                  <a:gd name="T7" fmla="*/ 1 h 44"/>
                  <a:gd name="T8" fmla="*/ 1 w 66"/>
                  <a:gd name="T9" fmla="*/ 1 h 44"/>
                  <a:gd name="T10" fmla="*/ 1 w 66"/>
                  <a:gd name="T11" fmla="*/ 1 h 44"/>
                  <a:gd name="T12" fmla="*/ 1 w 66"/>
                  <a:gd name="T13" fmla="*/ 1 h 44"/>
                  <a:gd name="T14" fmla="*/ 1 w 66"/>
                  <a:gd name="T15" fmla="*/ 1 h 44"/>
                  <a:gd name="T16" fmla="*/ 1 w 66"/>
                  <a:gd name="T17" fmla="*/ 1 h 44"/>
                  <a:gd name="T18" fmla="*/ 1 w 66"/>
                  <a:gd name="T19" fmla="*/ 1 h 44"/>
                  <a:gd name="T20" fmla="*/ 1 w 66"/>
                  <a:gd name="T21" fmla="*/ 1 h 44"/>
                  <a:gd name="T22" fmla="*/ 1 w 66"/>
                  <a:gd name="T23" fmla="*/ 1 h 44"/>
                  <a:gd name="T24" fmla="*/ 1 w 66"/>
                  <a:gd name="T25" fmla="*/ 1 h 44"/>
                  <a:gd name="T26" fmla="*/ 1 w 66"/>
                  <a:gd name="T27" fmla="*/ 1 h 44"/>
                  <a:gd name="T28" fmla="*/ 1 w 66"/>
                  <a:gd name="T29" fmla="*/ 1 h 44"/>
                  <a:gd name="T30" fmla="*/ 1 w 66"/>
                  <a:gd name="T31" fmla="*/ 1 h 44"/>
                  <a:gd name="T32" fmla="*/ 0 w 66"/>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44"/>
                  <a:gd name="T53" fmla="*/ 66 w 66"/>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44">
                    <a:moveTo>
                      <a:pt x="0" y="0"/>
                    </a:moveTo>
                    <a:lnTo>
                      <a:pt x="6" y="9"/>
                    </a:lnTo>
                    <a:lnTo>
                      <a:pt x="15" y="18"/>
                    </a:lnTo>
                    <a:lnTo>
                      <a:pt x="24" y="26"/>
                    </a:lnTo>
                    <a:lnTo>
                      <a:pt x="35" y="33"/>
                    </a:lnTo>
                    <a:lnTo>
                      <a:pt x="46" y="40"/>
                    </a:lnTo>
                    <a:lnTo>
                      <a:pt x="55" y="43"/>
                    </a:lnTo>
                    <a:lnTo>
                      <a:pt x="63" y="44"/>
                    </a:lnTo>
                    <a:lnTo>
                      <a:pt x="66" y="43"/>
                    </a:lnTo>
                    <a:lnTo>
                      <a:pt x="66" y="40"/>
                    </a:lnTo>
                    <a:lnTo>
                      <a:pt x="59" y="35"/>
                    </a:lnTo>
                    <a:lnTo>
                      <a:pt x="52" y="30"/>
                    </a:lnTo>
                    <a:lnTo>
                      <a:pt x="43" y="26"/>
                    </a:lnTo>
                    <a:lnTo>
                      <a:pt x="30" y="20"/>
                    </a:lnTo>
                    <a:lnTo>
                      <a:pt x="20" y="14"/>
                    </a:lnTo>
                    <a:lnTo>
                      <a:pt x="9"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2" name="Freeform 194"/>
              <p:cNvSpPr>
                <a:spLocks/>
              </p:cNvSpPr>
              <p:nvPr/>
            </p:nvSpPr>
            <p:spPr bwMode="auto">
              <a:xfrm>
                <a:off x="436" y="1101"/>
                <a:ext cx="39" cy="33"/>
              </a:xfrm>
              <a:custGeom>
                <a:avLst/>
                <a:gdLst>
                  <a:gd name="T0" fmla="*/ 1 w 78"/>
                  <a:gd name="T1" fmla="*/ 1 h 65"/>
                  <a:gd name="T2" fmla="*/ 1 w 78"/>
                  <a:gd name="T3" fmla="*/ 1 h 65"/>
                  <a:gd name="T4" fmla="*/ 1 w 78"/>
                  <a:gd name="T5" fmla="*/ 1 h 65"/>
                  <a:gd name="T6" fmla="*/ 1 w 78"/>
                  <a:gd name="T7" fmla="*/ 1 h 65"/>
                  <a:gd name="T8" fmla="*/ 1 w 78"/>
                  <a:gd name="T9" fmla="*/ 1 h 65"/>
                  <a:gd name="T10" fmla="*/ 1 w 78"/>
                  <a:gd name="T11" fmla="*/ 1 h 65"/>
                  <a:gd name="T12" fmla="*/ 1 w 78"/>
                  <a:gd name="T13" fmla="*/ 1 h 65"/>
                  <a:gd name="T14" fmla="*/ 1 w 78"/>
                  <a:gd name="T15" fmla="*/ 1 h 65"/>
                  <a:gd name="T16" fmla="*/ 0 w 78"/>
                  <a:gd name="T17" fmla="*/ 0 h 65"/>
                  <a:gd name="T18" fmla="*/ 1 w 78"/>
                  <a:gd name="T19" fmla="*/ 1 h 65"/>
                  <a:gd name="T20" fmla="*/ 1 w 78"/>
                  <a:gd name="T21" fmla="*/ 1 h 65"/>
                  <a:gd name="T22" fmla="*/ 1 w 78"/>
                  <a:gd name="T23" fmla="*/ 1 h 65"/>
                  <a:gd name="T24" fmla="*/ 1 w 78"/>
                  <a:gd name="T25" fmla="*/ 1 h 65"/>
                  <a:gd name="T26" fmla="*/ 1 w 78"/>
                  <a:gd name="T27" fmla="*/ 1 h 65"/>
                  <a:gd name="T28" fmla="*/ 1 w 78"/>
                  <a:gd name="T29" fmla="*/ 1 h 65"/>
                  <a:gd name="T30" fmla="*/ 1 w 78"/>
                  <a:gd name="T31" fmla="*/ 1 h 65"/>
                  <a:gd name="T32" fmla="*/ 1 w 78"/>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5"/>
                  <a:gd name="T53" fmla="*/ 78 w 78"/>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5">
                    <a:moveTo>
                      <a:pt x="78" y="65"/>
                    </a:moveTo>
                    <a:lnTo>
                      <a:pt x="73" y="65"/>
                    </a:lnTo>
                    <a:lnTo>
                      <a:pt x="66" y="62"/>
                    </a:lnTo>
                    <a:lnTo>
                      <a:pt x="55" y="56"/>
                    </a:lnTo>
                    <a:lnTo>
                      <a:pt x="41" y="49"/>
                    </a:lnTo>
                    <a:lnTo>
                      <a:pt x="27" y="38"/>
                    </a:lnTo>
                    <a:lnTo>
                      <a:pt x="15" y="26"/>
                    </a:lnTo>
                    <a:lnTo>
                      <a:pt x="6" y="13"/>
                    </a:lnTo>
                    <a:lnTo>
                      <a:pt x="0" y="0"/>
                    </a:lnTo>
                    <a:lnTo>
                      <a:pt x="8" y="7"/>
                    </a:lnTo>
                    <a:lnTo>
                      <a:pt x="20" y="17"/>
                    </a:lnTo>
                    <a:lnTo>
                      <a:pt x="33" y="27"/>
                    </a:lnTo>
                    <a:lnTo>
                      <a:pt x="47" y="36"/>
                    </a:lnTo>
                    <a:lnTo>
                      <a:pt x="59" y="46"/>
                    </a:lnTo>
                    <a:lnTo>
                      <a:pt x="70" y="55"/>
                    </a:lnTo>
                    <a:lnTo>
                      <a:pt x="76" y="61"/>
                    </a:lnTo>
                    <a:lnTo>
                      <a:pt x="78"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3" name="Freeform 195"/>
              <p:cNvSpPr>
                <a:spLocks/>
              </p:cNvSpPr>
              <p:nvPr/>
            </p:nvSpPr>
            <p:spPr bwMode="auto">
              <a:xfrm>
                <a:off x="434" y="1070"/>
                <a:ext cx="47" cy="43"/>
              </a:xfrm>
              <a:custGeom>
                <a:avLst/>
                <a:gdLst>
                  <a:gd name="T0" fmla="*/ 1 w 93"/>
                  <a:gd name="T1" fmla="*/ 1 h 86"/>
                  <a:gd name="T2" fmla="*/ 1 w 93"/>
                  <a:gd name="T3" fmla="*/ 1 h 86"/>
                  <a:gd name="T4" fmla="*/ 1 w 93"/>
                  <a:gd name="T5" fmla="*/ 1 h 86"/>
                  <a:gd name="T6" fmla="*/ 1 w 93"/>
                  <a:gd name="T7" fmla="*/ 1 h 86"/>
                  <a:gd name="T8" fmla="*/ 1 w 93"/>
                  <a:gd name="T9" fmla="*/ 1 h 86"/>
                  <a:gd name="T10" fmla="*/ 1 w 93"/>
                  <a:gd name="T11" fmla="*/ 1 h 86"/>
                  <a:gd name="T12" fmla="*/ 1 w 93"/>
                  <a:gd name="T13" fmla="*/ 1 h 86"/>
                  <a:gd name="T14" fmla="*/ 1 w 93"/>
                  <a:gd name="T15" fmla="*/ 1 h 86"/>
                  <a:gd name="T16" fmla="*/ 0 w 93"/>
                  <a:gd name="T17" fmla="*/ 0 h 86"/>
                  <a:gd name="T18" fmla="*/ 1 w 93"/>
                  <a:gd name="T19" fmla="*/ 1 h 86"/>
                  <a:gd name="T20" fmla="*/ 1 w 93"/>
                  <a:gd name="T21" fmla="*/ 1 h 86"/>
                  <a:gd name="T22" fmla="*/ 1 w 93"/>
                  <a:gd name="T23" fmla="*/ 1 h 86"/>
                  <a:gd name="T24" fmla="*/ 1 w 93"/>
                  <a:gd name="T25" fmla="*/ 1 h 86"/>
                  <a:gd name="T26" fmla="*/ 1 w 93"/>
                  <a:gd name="T27" fmla="*/ 1 h 86"/>
                  <a:gd name="T28" fmla="*/ 1 w 93"/>
                  <a:gd name="T29" fmla="*/ 1 h 86"/>
                  <a:gd name="T30" fmla="*/ 1 w 93"/>
                  <a:gd name="T31" fmla="*/ 1 h 86"/>
                  <a:gd name="T32" fmla="*/ 1 w 93"/>
                  <a:gd name="T33" fmla="*/ 1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3"/>
                  <a:gd name="T52" fmla="*/ 0 h 86"/>
                  <a:gd name="T53" fmla="*/ 93 w 93"/>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3" h="86">
                    <a:moveTo>
                      <a:pt x="93" y="84"/>
                    </a:moveTo>
                    <a:lnTo>
                      <a:pt x="88" y="86"/>
                    </a:lnTo>
                    <a:lnTo>
                      <a:pt x="78" y="81"/>
                    </a:lnTo>
                    <a:lnTo>
                      <a:pt x="64" y="72"/>
                    </a:lnTo>
                    <a:lnTo>
                      <a:pt x="49" y="60"/>
                    </a:lnTo>
                    <a:lnTo>
                      <a:pt x="33" y="44"/>
                    </a:lnTo>
                    <a:lnTo>
                      <a:pt x="18" y="29"/>
                    </a:lnTo>
                    <a:lnTo>
                      <a:pt x="7" y="14"/>
                    </a:lnTo>
                    <a:lnTo>
                      <a:pt x="0" y="0"/>
                    </a:lnTo>
                    <a:lnTo>
                      <a:pt x="7" y="6"/>
                    </a:lnTo>
                    <a:lnTo>
                      <a:pt x="20" y="17"/>
                    </a:lnTo>
                    <a:lnTo>
                      <a:pt x="35" y="29"/>
                    </a:lnTo>
                    <a:lnTo>
                      <a:pt x="53" y="43"/>
                    </a:lnTo>
                    <a:lnTo>
                      <a:pt x="69" y="57"/>
                    </a:lnTo>
                    <a:lnTo>
                      <a:pt x="82" y="69"/>
                    </a:lnTo>
                    <a:lnTo>
                      <a:pt x="91" y="78"/>
                    </a:lnTo>
                    <a:lnTo>
                      <a:pt x="93"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4" name="Freeform 196"/>
              <p:cNvSpPr>
                <a:spLocks/>
              </p:cNvSpPr>
              <p:nvPr/>
            </p:nvSpPr>
            <p:spPr bwMode="auto">
              <a:xfrm>
                <a:off x="438" y="1040"/>
                <a:ext cx="51" cy="39"/>
              </a:xfrm>
              <a:custGeom>
                <a:avLst/>
                <a:gdLst>
                  <a:gd name="T0" fmla="*/ 1 w 101"/>
                  <a:gd name="T1" fmla="*/ 1 h 77"/>
                  <a:gd name="T2" fmla="*/ 1 w 101"/>
                  <a:gd name="T3" fmla="*/ 1 h 77"/>
                  <a:gd name="T4" fmla="*/ 1 w 101"/>
                  <a:gd name="T5" fmla="*/ 1 h 77"/>
                  <a:gd name="T6" fmla="*/ 1 w 101"/>
                  <a:gd name="T7" fmla="*/ 1 h 77"/>
                  <a:gd name="T8" fmla="*/ 1 w 101"/>
                  <a:gd name="T9" fmla="*/ 1 h 77"/>
                  <a:gd name="T10" fmla="*/ 1 w 101"/>
                  <a:gd name="T11" fmla="*/ 1 h 77"/>
                  <a:gd name="T12" fmla="*/ 1 w 101"/>
                  <a:gd name="T13" fmla="*/ 1 h 77"/>
                  <a:gd name="T14" fmla="*/ 1 w 101"/>
                  <a:gd name="T15" fmla="*/ 1 h 77"/>
                  <a:gd name="T16" fmla="*/ 0 w 101"/>
                  <a:gd name="T17" fmla="*/ 0 h 77"/>
                  <a:gd name="T18" fmla="*/ 1 w 101"/>
                  <a:gd name="T19" fmla="*/ 1 h 77"/>
                  <a:gd name="T20" fmla="*/ 1 w 101"/>
                  <a:gd name="T21" fmla="*/ 1 h 77"/>
                  <a:gd name="T22" fmla="*/ 1 w 101"/>
                  <a:gd name="T23" fmla="*/ 1 h 77"/>
                  <a:gd name="T24" fmla="*/ 1 w 101"/>
                  <a:gd name="T25" fmla="*/ 1 h 77"/>
                  <a:gd name="T26" fmla="*/ 1 w 101"/>
                  <a:gd name="T27" fmla="*/ 1 h 77"/>
                  <a:gd name="T28" fmla="*/ 1 w 101"/>
                  <a:gd name="T29" fmla="*/ 1 h 77"/>
                  <a:gd name="T30" fmla="*/ 1 w 101"/>
                  <a:gd name="T31" fmla="*/ 1 h 77"/>
                  <a:gd name="T32" fmla="*/ 1 w 101"/>
                  <a:gd name="T33" fmla="*/ 1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77"/>
                  <a:gd name="T53" fmla="*/ 101 w 101"/>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77">
                    <a:moveTo>
                      <a:pt x="101" y="76"/>
                    </a:moveTo>
                    <a:lnTo>
                      <a:pt x="95" y="77"/>
                    </a:lnTo>
                    <a:lnTo>
                      <a:pt x="83" y="73"/>
                    </a:lnTo>
                    <a:lnTo>
                      <a:pt x="68" y="65"/>
                    </a:lnTo>
                    <a:lnTo>
                      <a:pt x="51" y="53"/>
                    </a:lnTo>
                    <a:lnTo>
                      <a:pt x="34" y="39"/>
                    </a:lnTo>
                    <a:lnTo>
                      <a:pt x="19" y="25"/>
                    </a:lnTo>
                    <a:lnTo>
                      <a:pt x="7" y="12"/>
                    </a:lnTo>
                    <a:lnTo>
                      <a:pt x="0" y="0"/>
                    </a:lnTo>
                    <a:lnTo>
                      <a:pt x="8" y="4"/>
                    </a:lnTo>
                    <a:lnTo>
                      <a:pt x="22" y="13"/>
                    </a:lnTo>
                    <a:lnTo>
                      <a:pt x="39" y="24"/>
                    </a:lnTo>
                    <a:lnTo>
                      <a:pt x="57" y="38"/>
                    </a:lnTo>
                    <a:lnTo>
                      <a:pt x="74" y="50"/>
                    </a:lnTo>
                    <a:lnTo>
                      <a:pt x="89" y="62"/>
                    </a:lnTo>
                    <a:lnTo>
                      <a:pt x="98" y="71"/>
                    </a:lnTo>
                    <a:lnTo>
                      <a:pt x="101" y="7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5" name="Freeform 197"/>
              <p:cNvSpPr>
                <a:spLocks/>
              </p:cNvSpPr>
              <p:nvPr/>
            </p:nvSpPr>
            <p:spPr bwMode="auto">
              <a:xfrm>
                <a:off x="444" y="1028"/>
                <a:ext cx="46" cy="34"/>
              </a:xfrm>
              <a:custGeom>
                <a:avLst/>
                <a:gdLst>
                  <a:gd name="T0" fmla="*/ 1 w 91"/>
                  <a:gd name="T1" fmla="*/ 1 h 67"/>
                  <a:gd name="T2" fmla="*/ 1 w 91"/>
                  <a:gd name="T3" fmla="*/ 1 h 67"/>
                  <a:gd name="T4" fmla="*/ 1 w 91"/>
                  <a:gd name="T5" fmla="*/ 1 h 67"/>
                  <a:gd name="T6" fmla="*/ 1 w 91"/>
                  <a:gd name="T7" fmla="*/ 1 h 67"/>
                  <a:gd name="T8" fmla="*/ 1 w 91"/>
                  <a:gd name="T9" fmla="*/ 1 h 67"/>
                  <a:gd name="T10" fmla="*/ 1 w 91"/>
                  <a:gd name="T11" fmla="*/ 1 h 67"/>
                  <a:gd name="T12" fmla="*/ 1 w 91"/>
                  <a:gd name="T13" fmla="*/ 1 h 67"/>
                  <a:gd name="T14" fmla="*/ 1 w 91"/>
                  <a:gd name="T15" fmla="*/ 1 h 67"/>
                  <a:gd name="T16" fmla="*/ 0 w 91"/>
                  <a:gd name="T17" fmla="*/ 0 h 67"/>
                  <a:gd name="T18" fmla="*/ 1 w 91"/>
                  <a:gd name="T19" fmla="*/ 1 h 67"/>
                  <a:gd name="T20" fmla="*/ 1 w 91"/>
                  <a:gd name="T21" fmla="*/ 1 h 67"/>
                  <a:gd name="T22" fmla="*/ 1 w 91"/>
                  <a:gd name="T23" fmla="*/ 1 h 67"/>
                  <a:gd name="T24" fmla="*/ 1 w 91"/>
                  <a:gd name="T25" fmla="*/ 1 h 67"/>
                  <a:gd name="T26" fmla="*/ 1 w 91"/>
                  <a:gd name="T27" fmla="*/ 1 h 67"/>
                  <a:gd name="T28" fmla="*/ 1 w 91"/>
                  <a:gd name="T29" fmla="*/ 1 h 67"/>
                  <a:gd name="T30" fmla="*/ 1 w 91"/>
                  <a:gd name="T31" fmla="*/ 1 h 67"/>
                  <a:gd name="T32" fmla="*/ 1 w 91"/>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67"/>
                  <a:gd name="T53" fmla="*/ 91 w 91"/>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67">
                    <a:moveTo>
                      <a:pt x="91" y="67"/>
                    </a:moveTo>
                    <a:lnTo>
                      <a:pt x="87" y="67"/>
                    </a:lnTo>
                    <a:lnTo>
                      <a:pt x="76" y="63"/>
                    </a:lnTo>
                    <a:lnTo>
                      <a:pt x="62" y="55"/>
                    </a:lnTo>
                    <a:lnTo>
                      <a:pt x="45" y="44"/>
                    </a:lnTo>
                    <a:lnTo>
                      <a:pt x="29" y="34"/>
                    </a:lnTo>
                    <a:lnTo>
                      <a:pt x="15" y="21"/>
                    </a:lnTo>
                    <a:lnTo>
                      <a:pt x="4" y="9"/>
                    </a:lnTo>
                    <a:lnTo>
                      <a:pt x="0" y="0"/>
                    </a:lnTo>
                    <a:lnTo>
                      <a:pt x="9" y="6"/>
                    </a:lnTo>
                    <a:lnTo>
                      <a:pt x="21" y="14"/>
                    </a:lnTo>
                    <a:lnTo>
                      <a:pt x="38" y="23"/>
                    </a:lnTo>
                    <a:lnTo>
                      <a:pt x="55" y="32"/>
                    </a:lnTo>
                    <a:lnTo>
                      <a:pt x="70" y="43"/>
                    </a:lnTo>
                    <a:lnTo>
                      <a:pt x="82" y="52"/>
                    </a:lnTo>
                    <a:lnTo>
                      <a:pt x="90" y="61"/>
                    </a:lnTo>
                    <a:lnTo>
                      <a:pt x="91" y="6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6" name="Freeform 198"/>
              <p:cNvSpPr>
                <a:spLocks/>
              </p:cNvSpPr>
              <p:nvPr/>
            </p:nvSpPr>
            <p:spPr bwMode="auto">
              <a:xfrm>
                <a:off x="450" y="1004"/>
                <a:ext cx="39" cy="29"/>
              </a:xfrm>
              <a:custGeom>
                <a:avLst/>
                <a:gdLst>
                  <a:gd name="T0" fmla="*/ 1 w 78"/>
                  <a:gd name="T1" fmla="*/ 1 h 56"/>
                  <a:gd name="T2" fmla="*/ 1 w 78"/>
                  <a:gd name="T3" fmla="*/ 1 h 56"/>
                  <a:gd name="T4" fmla="*/ 1 w 78"/>
                  <a:gd name="T5" fmla="*/ 1 h 56"/>
                  <a:gd name="T6" fmla="*/ 1 w 78"/>
                  <a:gd name="T7" fmla="*/ 1 h 56"/>
                  <a:gd name="T8" fmla="*/ 1 w 78"/>
                  <a:gd name="T9" fmla="*/ 1 h 56"/>
                  <a:gd name="T10" fmla="*/ 1 w 78"/>
                  <a:gd name="T11" fmla="*/ 1 h 56"/>
                  <a:gd name="T12" fmla="*/ 1 w 78"/>
                  <a:gd name="T13" fmla="*/ 1 h 56"/>
                  <a:gd name="T14" fmla="*/ 1 w 78"/>
                  <a:gd name="T15" fmla="*/ 1 h 56"/>
                  <a:gd name="T16" fmla="*/ 0 w 78"/>
                  <a:gd name="T17" fmla="*/ 0 h 56"/>
                  <a:gd name="T18" fmla="*/ 1 w 78"/>
                  <a:gd name="T19" fmla="*/ 1 h 56"/>
                  <a:gd name="T20" fmla="*/ 1 w 78"/>
                  <a:gd name="T21" fmla="*/ 1 h 56"/>
                  <a:gd name="T22" fmla="*/ 1 w 78"/>
                  <a:gd name="T23" fmla="*/ 1 h 56"/>
                  <a:gd name="T24" fmla="*/ 1 w 78"/>
                  <a:gd name="T25" fmla="*/ 1 h 56"/>
                  <a:gd name="T26" fmla="*/ 1 w 78"/>
                  <a:gd name="T27" fmla="*/ 1 h 56"/>
                  <a:gd name="T28" fmla="*/ 1 w 78"/>
                  <a:gd name="T29" fmla="*/ 1 h 56"/>
                  <a:gd name="T30" fmla="*/ 1 w 78"/>
                  <a:gd name="T31" fmla="*/ 1 h 56"/>
                  <a:gd name="T32" fmla="*/ 1 w 78"/>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56"/>
                  <a:gd name="T53" fmla="*/ 78 w 78"/>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56">
                    <a:moveTo>
                      <a:pt x="78" y="55"/>
                    </a:moveTo>
                    <a:lnTo>
                      <a:pt x="73" y="56"/>
                    </a:lnTo>
                    <a:lnTo>
                      <a:pt x="64" y="55"/>
                    </a:lnTo>
                    <a:lnTo>
                      <a:pt x="53" y="50"/>
                    </a:lnTo>
                    <a:lnTo>
                      <a:pt x="40" y="42"/>
                    </a:lnTo>
                    <a:lnTo>
                      <a:pt x="27" y="35"/>
                    </a:lnTo>
                    <a:lnTo>
                      <a:pt x="15" y="24"/>
                    </a:lnTo>
                    <a:lnTo>
                      <a:pt x="6" y="12"/>
                    </a:lnTo>
                    <a:lnTo>
                      <a:pt x="0" y="0"/>
                    </a:lnTo>
                    <a:lnTo>
                      <a:pt x="8" y="6"/>
                    </a:lnTo>
                    <a:lnTo>
                      <a:pt x="20" y="12"/>
                    </a:lnTo>
                    <a:lnTo>
                      <a:pt x="33" y="21"/>
                    </a:lnTo>
                    <a:lnTo>
                      <a:pt x="47" y="29"/>
                    </a:lnTo>
                    <a:lnTo>
                      <a:pt x="59" y="38"/>
                    </a:lnTo>
                    <a:lnTo>
                      <a:pt x="70" y="44"/>
                    </a:lnTo>
                    <a:lnTo>
                      <a:pt x="76" y="50"/>
                    </a:lnTo>
                    <a:lnTo>
                      <a:pt x="7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7" name="Freeform 199"/>
              <p:cNvSpPr>
                <a:spLocks/>
              </p:cNvSpPr>
              <p:nvPr/>
            </p:nvSpPr>
            <p:spPr bwMode="auto">
              <a:xfrm>
                <a:off x="474" y="984"/>
                <a:ext cx="23" cy="7"/>
              </a:xfrm>
              <a:custGeom>
                <a:avLst/>
                <a:gdLst>
                  <a:gd name="T0" fmla="*/ 1 w 46"/>
                  <a:gd name="T1" fmla="*/ 0 h 16"/>
                  <a:gd name="T2" fmla="*/ 1 w 46"/>
                  <a:gd name="T3" fmla="*/ 0 h 16"/>
                  <a:gd name="T4" fmla="*/ 1 w 46"/>
                  <a:gd name="T5" fmla="*/ 0 h 16"/>
                  <a:gd name="T6" fmla="*/ 1 w 46"/>
                  <a:gd name="T7" fmla="*/ 0 h 16"/>
                  <a:gd name="T8" fmla="*/ 1 w 46"/>
                  <a:gd name="T9" fmla="*/ 0 h 16"/>
                  <a:gd name="T10" fmla="*/ 1 w 46"/>
                  <a:gd name="T11" fmla="*/ 0 h 16"/>
                  <a:gd name="T12" fmla="*/ 1 w 46"/>
                  <a:gd name="T13" fmla="*/ 0 h 16"/>
                  <a:gd name="T14" fmla="*/ 1 w 46"/>
                  <a:gd name="T15" fmla="*/ 0 h 16"/>
                  <a:gd name="T16" fmla="*/ 0 w 46"/>
                  <a:gd name="T17" fmla="*/ 0 h 16"/>
                  <a:gd name="T18" fmla="*/ 1 w 46"/>
                  <a:gd name="T19" fmla="*/ 0 h 16"/>
                  <a:gd name="T20" fmla="*/ 1 w 46"/>
                  <a:gd name="T21" fmla="*/ 0 h 16"/>
                  <a:gd name="T22" fmla="*/ 1 w 46"/>
                  <a:gd name="T23" fmla="*/ 0 h 16"/>
                  <a:gd name="T24" fmla="*/ 1 w 46"/>
                  <a:gd name="T25" fmla="*/ 0 h 16"/>
                  <a:gd name="T26" fmla="*/ 1 w 46"/>
                  <a:gd name="T27" fmla="*/ 0 h 16"/>
                  <a:gd name="T28" fmla="*/ 1 w 46"/>
                  <a:gd name="T29" fmla="*/ 0 h 16"/>
                  <a:gd name="T30" fmla="*/ 1 w 46"/>
                  <a:gd name="T31" fmla="*/ 0 h 16"/>
                  <a:gd name="T32" fmla="*/ 1 w 46"/>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6"/>
                  <a:gd name="T53" fmla="*/ 46 w 46"/>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6">
                    <a:moveTo>
                      <a:pt x="46" y="11"/>
                    </a:moveTo>
                    <a:lnTo>
                      <a:pt x="43" y="14"/>
                    </a:lnTo>
                    <a:lnTo>
                      <a:pt x="37" y="16"/>
                    </a:lnTo>
                    <a:lnTo>
                      <a:pt x="31" y="16"/>
                    </a:lnTo>
                    <a:lnTo>
                      <a:pt x="22" y="16"/>
                    </a:lnTo>
                    <a:lnTo>
                      <a:pt x="14" y="14"/>
                    </a:lnTo>
                    <a:lnTo>
                      <a:pt x="6" y="11"/>
                    </a:lnTo>
                    <a:lnTo>
                      <a:pt x="2" y="7"/>
                    </a:lnTo>
                    <a:lnTo>
                      <a:pt x="0" y="0"/>
                    </a:lnTo>
                    <a:lnTo>
                      <a:pt x="6" y="5"/>
                    </a:lnTo>
                    <a:lnTo>
                      <a:pt x="12" y="7"/>
                    </a:lnTo>
                    <a:lnTo>
                      <a:pt x="22" y="7"/>
                    </a:lnTo>
                    <a:lnTo>
                      <a:pt x="31" y="7"/>
                    </a:lnTo>
                    <a:lnTo>
                      <a:pt x="38" y="7"/>
                    </a:lnTo>
                    <a:lnTo>
                      <a:pt x="43" y="7"/>
                    </a:lnTo>
                    <a:lnTo>
                      <a:pt x="46" y="8"/>
                    </a:lnTo>
                    <a:lnTo>
                      <a:pt x="46"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8" name="Freeform 200"/>
              <p:cNvSpPr>
                <a:spLocks/>
              </p:cNvSpPr>
              <p:nvPr/>
            </p:nvSpPr>
            <p:spPr bwMode="auto">
              <a:xfrm>
                <a:off x="434" y="1085"/>
                <a:ext cx="43" cy="37"/>
              </a:xfrm>
              <a:custGeom>
                <a:avLst/>
                <a:gdLst>
                  <a:gd name="T0" fmla="*/ 0 w 87"/>
                  <a:gd name="T1" fmla="*/ 0 h 75"/>
                  <a:gd name="T2" fmla="*/ 0 w 87"/>
                  <a:gd name="T3" fmla="*/ 0 h 75"/>
                  <a:gd name="T4" fmla="*/ 0 w 87"/>
                  <a:gd name="T5" fmla="*/ 0 h 75"/>
                  <a:gd name="T6" fmla="*/ 0 w 87"/>
                  <a:gd name="T7" fmla="*/ 0 h 75"/>
                  <a:gd name="T8" fmla="*/ 0 w 87"/>
                  <a:gd name="T9" fmla="*/ 0 h 75"/>
                  <a:gd name="T10" fmla="*/ 0 w 87"/>
                  <a:gd name="T11" fmla="*/ 0 h 75"/>
                  <a:gd name="T12" fmla="*/ 0 w 87"/>
                  <a:gd name="T13" fmla="*/ 0 h 75"/>
                  <a:gd name="T14" fmla="*/ 0 w 87"/>
                  <a:gd name="T15" fmla="*/ 0 h 75"/>
                  <a:gd name="T16" fmla="*/ 0 w 87"/>
                  <a:gd name="T17" fmla="*/ 0 h 75"/>
                  <a:gd name="T18" fmla="*/ 0 w 87"/>
                  <a:gd name="T19" fmla="*/ 0 h 75"/>
                  <a:gd name="T20" fmla="*/ 0 w 87"/>
                  <a:gd name="T21" fmla="*/ 0 h 75"/>
                  <a:gd name="T22" fmla="*/ 0 w 87"/>
                  <a:gd name="T23" fmla="*/ 0 h 75"/>
                  <a:gd name="T24" fmla="*/ 0 w 87"/>
                  <a:gd name="T25" fmla="*/ 0 h 75"/>
                  <a:gd name="T26" fmla="*/ 0 w 87"/>
                  <a:gd name="T27" fmla="*/ 0 h 75"/>
                  <a:gd name="T28" fmla="*/ 0 w 87"/>
                  <a:gd name="T29" fmla="*/ 0 h 75"/>
                  <a:gd name="T30" fmla="*/ 0 w 87"/>
                  <a:gd name="T31" fmla="*/ 0 h 75"/>
                  <a:gd name="T32" fmla="*/ 0 w 87"/>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75"/>
                  <a:gd name="T53" fmla="*/ 87 w 87"/>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75">
                    <a:moveTo>
                      <a:pt x="87" y="73"/>
                    </a:moveTo>
                    <a:lnTo>
                      <a:pt x="83" y="75"/>
                    </a:lnTo>
                    <a:lnTo>
                      <a:pt x="74" y="70"/>
                    </a:lnTo>
                    <a:lnTo>
                      <a:pt x="60" y="64"/>
                    </a:lnTo>
                    <a:lnTo>
                      <a:pt x="46" y="54"/>
                    </a:lnTo>
                    <a:lnTo>
                      <a:pt x="31" y="41"/>
                    </a:lnTo>
                    <a:lnTo>
                      <a:pt x="19" y="28"/>
                    </a:lnTo>
                    <a:lnTo>
                      <a:pt x="8" y="14"/>
                    </a:lnTo>
                    <a:lnTo>
                      <a:pt x="0" y="0"/>
                    </a:lnTo>
                    <a:lnTo>
                      <a:pt x="8" y="6"/>
                    </a:lnTo>
                    <a:lnTo>
                      <a:pt x="19" y="14"/>
                    </a:lnTo>
                    <a:lnTo>
                      <a:pt x="34" y="25"/>
                    </a:lnTo>
                    <a:lnTo>
                      <a:pt x="49" y="37"/>
                    </a:lnTo>
                    <a:lnTo>
                      <a:pt x="64" y="49"/>
                    </a:lnTo>
                    <a:lnTo>
                      <a:pt x="77" y="60"/>
                    </a:lnTo>
                    <a:lnTo>
                      <a:pt x="86" y="67"/>
                    </a:lnTo>
                    <a:lnTo>
                      <a:pt x="87"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49" name="Freeform 201"/>
              <p:cNvSpPr>
                <a:spLocks/>
              </p:cNvSpPr>
              <p:nvPr/>
            </p:nvSpPr>
            <p:spPr bwMode="auto">
              <a:xfrm>
                <a:off x="435" y="1056"/>
                <a:ext cx="50" cy="38"/>
              </a:xfrm>
              <a:custGeom>
                <a:avLst/>
                <a:gdLst>
                  <a:gd name="T0" fmla="*/ 1 w 100"/>
                  <a:gd name="T1" fmla="*/ 1 h 74"/>
                  <a:gd name="T2" fmla="*/ 1 w 100"/>
                  <a:gd name="T3" fmla="*/ 1 h 74"/>
                  <a:gd name="T4" fmla="*/ 1 w 100"/>
                  <a:gd name="T5" fmla="*/ 1 h 74"/>
                  <a:gd name="T6" fmla="*/ 1 w 100"/>
                  <a:gd name="T7" fmla="*/ 1 h 74"/>
                  <a:gd name="T8" fmla="*/ 1 w 100"/>
                  <a:gd name="T9" fmla="*/ 1 h 74"/>
                  <a:gd name="T10" fmla="*/ 1 w 100"/>
                  <a:gd name="T11" fmla="*/ 1 h 74"/>
                  <a:gd name="T12" fmla="*/ 1 w 100"/>
                  <a:gd name="T13" fmla="*/ 1 h 74"/>
                  <a:gd name="T14" fmla="*/ 1 w 100"/>
                  <a:gd name="T15" fmla="*/ 1 h 74"/>
                  <a:gd name="T16" fmla="*/ 0 w 100"/>
                  <a:gd name="T17" fmla="*/ 0 h 74"/>
                  <a:gd name="T18" fmla="*/ 1 w 100"/>
                  <a:gd name="T19" fmla="*/ 1 h 74"/>
                  <a:gd name="T20" fmla="*/ 1 w 100"/>
                  <a:gd name="T21" fmla="*/ 1 h 74"/>
                  <a:gd name="T22" fmla="*/ 1 w 100"/>
                  <a:gd name="T23" fmla="*/ 1 h 74"/>
                  <a:gd name="T24" fmla="*/ 1 w 100"/>
                  <a:gd name="T25" fmla="*/ 1 h 74"/>
                  <a:gd name="T26" fmla="*/ 1 w 100"/>
                  <a:gd name="T27" fmla="*/ 1 h 74"/>
                  <a:gd name="T28" fmla="*/ 1 w 100"/>
                  <a:gd name="T29" fmla="*/ 1 h 74"/>
                  <a:gd name="T30" fmla="*/ 1 w 100"/>
                  <a:gd name="T31" fmla="*/ 1 h 74"/>
                  <a:gd name="T32" fmla="*/ 1 w 100"/>
                  <a:gd name="T33" fmla="*/ 1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74"/>
                  <a:gd name="T53" fmla="*/ 100 w 100"/>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74">
                    <a:moveTo>
                      <a:pt x="100" y="73"/>
                    </a:moveTo>
                    <a:lnTo>
                      <a:pt x="93" y="74"/>
                    </a:lnTo>
                    <a:lnTo>
                      <a:pt x="81" y="70"/>
                    </a:lnTo>
                    <a:lnTo>
                      <a:pt x="68" y="62"/>
                    </a:lnTo>
                    <a:lnTo>
                      <a:pt x="51" y="52"/>
                    </a:lnTo>
                    <a:lnTo>
                      <a:pt x="32" y="39"/>
                    </a:lnTo>
                    <a:lnTo>
                      <a:pt x="19" y="26"/>
                    </a:lnTo>
                    <a:lnTo>
                      <a:pt x="6" y="12"/>
                    </a:lnTo>
                    <a:lnTo>
                      <a:pt x="0" y="0"/>
                    </a:lnTo>
                    <a:lnTo>
                      <a:pt x="8" y="4"/>
                    </a:lnTo>
                    <a:lnTo>
                      <a:pt x="22" y="12"/>
                    </a:lnTo>
                    <a:lnTo>
                      <a:pt x="37" y="24"/>
                    </a:lnTo>
                    <a:lnTo>
                      <a:pt x="55" y="36"/>
                    </a:lnTo>
                    <a:lnTo>
                      <a:pt x="74" y="48"/>
                    </a:lnTo>
                    <a:lnTo>
                      <a:pt x="87" y="59"/>
                    </a:lnTo>
                    <a:lnTo>
                      <a:pt x="97" y="68"/>
                    </a:lnTo>
                    <a:lnTo>
                      <a:pt x="10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0" name="Freeform 202"/>
              <p:cNvSpPr>
                <a:spLocks/>
              </p:cNvSpPr>
              <p:nvPr/>
            </p:nvSpPr>
            <p:spPr bwMode="auto">
              <a:xfrm>
                <a:off x="444" y="1016"/>
                <a:ext cx="48" cy="28"/>
              </a:xfrm>
              <a:custGeom>
                <a:avLst/>
                <a:gdLst>
                  <a:gd name="T0" fmla="*/ 1 w 94"/>
                  <a:gd name="T1" fmla="*/ 1 h 56"/>
                  <a:gd name="T2" fmla="*/ 1 w 94"/>
                  <a:gd name="T3" fmla="*/ 1 h 56"/>
                  <a:gd name="T4" fmla="*/ 1 w 94"/>
                  <a:gd name="T5" fmla="*/ 1 h 56"/>
                  <a:gd name="T6" fmla="*/ 1 w 94"/>
                  <a:gd name="T7" fmla="*/ 1 h 56"/>
                  <a:gd name="T8" fmla="*/ 1 w 94"/>
                  <a:gd name="T9" fmla="*/ 1 h 56"/>
                  <a:gd name="T10" fmla="*/ 1 w 94"/>
                  <a:gd name="T11" fmla="*/ 1 h 56"/>
                  <a:gd name="T12" fmla="*/ 1 w 94"/>
                  <a:gd name="T13" fmla="*/ 1 h 56"/>
                  <a:gd name="T14" fmla="*/ 1 w 94"/>
                  <a:gd name="T15" fmla="*/ 1 h 56"/>
                  <a:gd name="T16" fmla="*/ 0 w 94"/>
                  <a:gd name="T17" fmla="*/ 0 h 56"/>
                  <a:gd name="T18" fmla="*/ 1 w 94"/>
                  <a:gd name="T19" fmla="*/ 1 h 56"/>
                  <a:gd name="T20" fmla="*/ 1 w 94"/>
                  <a:gd name="T21" fmla="*/ 1 h 56"/>
                  <a:gd name="T22" fmla="*/ 1 w 94"/>
                  <a:gd name="T23" fmla="*/ 1 h 56"/>
                  <a:gd name="T24" fmla="*/ 1 w 94"/>
                  <a:gd name="T25" fmla="*/ 1 h 56"/>
                  <a:gd name="T26" fmla="*/ 1 w 94"/>
                  <a:gd name="T27" fmla="*/ 1 h 56"/>
                  <a:gd name="T28" fmla="*/ 1 w 94"/>
                  <a:gd name="T29" fmla="*/ 1 h 56"/>
                  <a:gd name="T30" fmla="*/ 1 w 94"/>
                  <a:gd name="T31" fmla="*/ 1 h 56"/>
                  <a:gd name="T32" fmla="*/ 1 w 94"/>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4"/>
                  <a:gd name="T52" fmla="*/ 0 h 56"/>
                  <a:gd name="T53" fmla="*/ 94 w 94"/>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4" h="56">
                    <a:moveTo>
                      <a:pt x="94" y="55"/>
                    </a:moveTo>
                    <a:lnTo>
                      <a:pt x="90" y="56"/>
                    </a:lnTo>
                    <a:lnTo>
                      <a:pt x="79" y="55"/>
                    </a:lnTo>
                    <a:lnTo>
                      <a:pt x="65" y="50"/>
                    </a:lnTo>
                    <a:lnTo>
                      <a:pt x="50" y="42"/>
                    </a:lnTo>
                    <a:lnTo>
                      <a:pt x="33" y="33"/>
                    </a:lnTo>
                    <a:lnTo>
                      <a:pt x="18" y="24"/>
                    </a:lnTo>
                    <a:lnTo>
                      <a:pt x="7" y="12"/>
                    </a:lnTo>
                    <a:lnTo>
                      <a:pt x="0" y="0"/>
                    </a:lnTo>
                    <a:lnTo>
                      <a:pt x="9" y="6"/>
                    </a:lnTo>
                    <a:lnTo>
                      <a:pt x="23" y="12"/>
                    </a:lnTo>
                    <a:lnTo>
                      <a:pt x="39" y="19"/>
                    </a:lnTo>
                    <a:lnTo>
                      <a:pt x="56" y="29"/>
                    </a:lnTo>
                    <a:lnTo>
                      <a:pt x="71" y="36"/>
                    </a:lnTo>
                    <a:lnTo>
                      <a:pt x="85" y="44"/>
                    </a:lnTo>
                    <a:lnTo>
                      <a:pt x="93" y="50"/>
                    </a:lnTo>
                    <a:lnTo>
                      <a:pt x="94"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1" name="Freeform 203"/>
              <p:cNvSpPr>
                <a:spLocks/>
              </p:cNvSpPr>
              <p:nvPr/>
            </p:nvSpPr>
            <p:spPr bwMode="auto">
              <a:xfrm>
                <a:off x="457" y="995"/>
                <a:ext cx="35" cy="29"/>
              </a:xfrm>
              <a:custGeom>
                <a:avLst/>
                <a:gdLst>
                  <a:gd name="T0" fmla="*/ 1 w 70"/>
                  <a:gd name="T1" fmla="*/ 1 h 58"/>
                  <a:gd name="T2" fmla="*/ 1 w 70"/>
                  <a:gd name="T3" fmla="*/ 1 h 58"/>
                  <a:gd name="T4" fmla="*/ 1 w 70"/>
                  <a:gd name="T5" fmla="*/ 1 h 58"/>
                  <a:gd name="T6" fmla="*/ 1 w 70"/>
                  <a:gd name="T7" fmla="*/ 1 h 58"/>
                  <a:gd name="T8" fmla="*/ 1 w 70"/>
                  <a:gd name="T9" fmla="*/ 1 h 58"/>
                  <a:gd name="T10" fmla="*/ 1 w 70"/>
                  <a:gd name="T11" fmla="*/ 1 h 58"/>
                  <a:gd name="T12" fmla="*/ 1 w 70"/>
                  <a:gd name="T13" fmla="*/ 1 h 58"/>
                  <a:gd name="T14" fmla="*/ 1 w 70"/>
                  <a:gd name="T15" fmla="*/ 1 h 58"/>
                  <a:gd name="T16" fmla="*/ 0 w 70"/>
                  <a:gd name="T17" fmla="*/ 0 h 58"/>
                  <a:gd name="T18" fmla="*/ 1 w 70"/>
                  <a:gd name="T19" fmla="*/ 1 h 58"/>
                  <a:gd name="T20" fmla="*/ 1 w 70"/>
                  <a:gd name="T21" fmla="*/ 1 h 58"/>
                  <a:gd name="T22" fmla="*/ 1 w 70"/>
                  <a:gd name="T23" fmla="*/ 1 h 58"/>
                  <a:gd name="T24" fmla="*/ 1 w 70"/>
                  <a:gd name="T25" fmla="*/ 1 h 58"/>
                  <a:gd name="T26" fmla="*/ 1 w 70"/>
                  <a:gd name="T27" fmla="*/ 1 h 58"/>
                  <a:gd name="T28" fmla="*/ 1 w 70"/>
                  <a:gd name="T29" fmla="*/ 1 h 58"/>
                  <a:gd name="T30" fmla="*/ 1 w 70"/>
                  <a:gd name="T31" fmla="*/ 1 h 58"/>
                  <a:gd name="T32" fmla="*/ 1 w 7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8"/>
                  <a:gd name="T53" fmla="*/ 70 w 7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8">
                    <a:moveTo>
                      <a:pt x="70" y="57"/>
                    </a:moveTo>
                    <a:lnTo>
                      <a:pt x="66" y="58"/>
                    </a:lnTo>
                    <a:lnTo>
                      <a:pt x="57" y="54"/>
                    </a:lnTo>
                    <a:lnTo>
                      <a:pt x="46" y="46"/>
                    </a:lnTo>
                    <a:lnTo>
                      <a:pt x="34" y="37"/>
                    </a:lnTo>
                    <a:lnTo>
                      <a:pt x="20" y="26"/>
                    </a:lnTo>
                    <a:lnTo>
                      <a:pt x="9" y="16"/>
                    </a:lnTo>
                    <a:lnTo>
                      <a:pt x="3" y="6"/>
                    </a:lnTo>
                    <a:lnTo>
                      <a:pt x="0" y="0"/>
                    </a:lnTo>
                    <a:lnTo>
                      <a:pt x="8" y="5"/>
                    </a:lnTo>
                    <a:lnTo>
                      <a:pt x="17" y="11"/>
                    </a:lnTo>
                    <a:lnTo>
                      <a:pt x="29" y="19"/>
                    </a:lnTo>
                    <a:lnTo>
                      <a:pt x="40" y="28"/>
                    </a:lnTo>
                    <a:lnTo>
                      <a:pt x="52" y="37"/>
                    </a:lnTo>
                    <a:lnTo>
                      <a:pt x="61" y="45"/>
                    </a:lnTo>
                    <a:lnTo>
                      <a:pt x="67" y="52"/>
                    </a:lnTo>
                    <a:lnTo>
                      <a:pt x="7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2" name="Freeform 204"/>
              <p:cNvSpPr>
                <a:spLocks/>
              </p:cNvSpPr>
              <p:nvPr/>
            </p:nvSpPr>
            <p:spPr bwMode="auto">
              <a:xfrm>
                <a:off x="461" y="991"/>
                <a:ext cx="26" cy="11"/>
              </a:xfrm>
              <a:custGeom>
                <a:avLst/>
                <a:gdLst>
                  <a:gd name="T0" fmla="*/ 1 w 52"/>
                  <a:gd name="T1" fmla="*/ 0 h 23"/>
                  <a:gd name="T2" fmla="*/ 1 w 52"/>
                  <a:gd name="T3" fmla="*/ 0 h 23"/>
                  <a:gd name="T4" fmla="*/ 1 w 52"/>
                  <a:gd name="T5" fmla="*/ 0 h 23"/>
                  <a:gd name="T6" fmla="*/ 1 w 52"/>
                  <a:gd name="T7" fmla="*/ 0 h 23"/>
                  <a:gd name="T8" fmla="*/ 1 w 52"/>
                  <a:gd name="T9" fmla="*/ 0 h 23"/>
                  <a:gd name="T10" fmla="*/ 1 w 52"/>
                  <a:gd name="T11" fmla="*/ 0 h 23"/>
                  <a:gd name="T12" fmla="*/ 1 w 52"/>
                  <a:gd name="T13" fmla="*/ 0 h 23"/>
                  <a:gd name="T14" fmla="*/ 1 w 52"/>
                  <a:gd name="T15" fmla="*/ 0 h 23"/>
                  <a:gd name="T16" fmla="*/ 0 w 52"/>
                  <a:gd name="T17" fmla="*/ 0 h 23"/>
                  <a:gd name="T18" fmla="*/ 1 w 52"/>
                  <a:gd name="T19" fmla="*/ 0 h 23"/>
                  <a:gd name="T20" fmla="*/ 1 w 52"/>
                  <a:gd name="T21" fmla="*/ 0 h 23"/>
                  <a:gd name="T22" fmla="*/ 1 w 52"/>
                  <a:gd name="T23" fmla="*/ 0 h 23"/>
                  <a:gd name="T24" fmla="*/ 1 w 52"/>
                  <a:gd name="T25" fmla="*/ 0 h 23"/>
                  <a:gd name="T26" fmla="*/ 1 w 52"/>
                  <a:gd name="T27" fmla="*/ 0 h 23"/>
                  <a:gd name="T28" fmla="*/ 1 w 52"/>
                  <a:gd name="T29" fmla="*/ 0 h 23"/>
                  <a:gd name="T30" fmla="*/ 1 w 52"/>
                  <a:gd name="T31" fmla="*/ 0 h 23"/>
                  <a:gd name="T32" fmla="*/ 1 w 52"/>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23"/>
                  <a:gd name="T53" fmla="*/ 52 w 52"/>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23">
                    <a:moveTo>
                      <a:pt x="52" y="20"/>
                    </a:moveTo>
                    <a:lnTo>
                      <a:pt x="49" y="22"/>
                    </a:lnTo>
                    <a:lnTo>
                      <a:pt x="43" y="23"/>
                    </a:lnTo>
                    <a:lnTo>
                      <a:pt x="35" y="22"/>
                    </a:lnTo>
                    <a:lnTo>
                      <a:pt x="26" y="20"/>
                    </a:lnTo>
                    <a:lnTo>
                      <a:pt x="17" y="17"/>
                    </a:lnTo>
                    <a:lnTo>
                      <a:pt x="9" y="12"/>
                    </a:lnTo>
                    <a:lnTo>
                      <a:pt x="3" y="6"/>
                    </a:lnTo>
                    <a:lnTo>
                      <a:pt x="0" y="0"/>
                    </a:lnTo>
                    <a:lnTo>
                      <a:pt x="6" y="5"/>
                    </a:lnTo>
                    <a:lnTo>
                      <a:pt x="14" y="8"/>
                    </a:lnTo>
                    <a:lnTo>
                      <a:pt x="25" y="9"/>
                    </a:lnTo>
                    <a:lnTo>
                      <a:pt x="34" y="11"/>
                    </a:lnTo>
                    <a:lnTo>
                      <a:pt x="43" y="12"/>
                    </a:lnTo>
                    <a:lnTo>
                      <a:pt x="49" y="14"/>
                    </a:lnTo>
                    <a:lnTo>
                      <a:pt x="52" y="17"/>
                    </a:lnTo>
                    <a:lnTo>
                      <a:pt x="52"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3" name="Freeform 205"/>
              <p:cNvSpPr>
                <a:spLocks/>
              </p:cNvSpPr>
              <p:nvPr/>
            </p:nvSpPr>
            <p:spPr bwMode="auto">
              <a:xfrm>
                <a:off x="441" y="1130"/>
                <a:ext cx="20" cy="23"/>
              </a:xfrm>
              <a:custGeom>
                <a:avLst/>
                <a:gdLst>
                  <a:gd name="T0" fmla="*/ 0 w 41"/>
                  <a:gd name="T1" fmla="*/ 0 h 44"/>
                  <a:gd name="T2" fmla="*/ 0 w 41"/>
                  <a:gd name="T3" fmla="*/ 1 h 44"/>
                  <a:gd name="T4" fmla="*/ 0 w 41"/>
                  <a:gd name="T5" fmla="*/ 1 h 44"/>
                  <a:gd name="T6" fmla="*/ 0 w 41"/>
                  <a:gd name="T7" fmla="*/ 1 h 44"/>
                  <a:gd name="T8" fmla="*/ 0 w 41"/>
                  <a:gd name="T9" fmla="*/ 1 h 44"/>
                  <a:gd name="T10" fmla="*/ 0 w 41"/>
                  <a:gd name="T11" fmla="*/ 1 h 44"/>
                  <a:gd name="T12" fmla="*/ 0 w 41"/>
                  <a:gd name="T13" fmla="*/ 1 h 44"/>
                  <a:gd name="T14" fmla="*/ 0 w 41"/>
                  <a:gd name="T15" fmla="*/ 1 h 44"/>
                  <a:gd name="T16" fmla="*/ 0 w 41"/>
                  <a:gd name="T17" fmla="*/ 1 h 44"/>
                  <a:gd name="T18" fmla="*/ 0 w 41"/>
                  <a:gd name="T19" fmla="*/ 1 h 44"/>
                  <a:gd name="T20" fmla="*/ 0 w 41"/>
                  <a:gd name="T21" fmla="*/ 1 h 44"/>
                  <a:gd name="T22" fmla="*/ 0 w 41"/>
                  <a:gd name="T23" fmla="*/ 1 h 44"/>
                  <a:gd name="T24" fmla="*/ 0 w 41"/>
                  <a:gd name="T25" fmla="*/ 0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44"/>
                  <a:gd name="T41" fmla="*/ 41 w 41"/>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44">
                    <a:moveTo>
                      <a:pt x="0" y="0"/>
                    </a:moveTo>
                    <a:lnTo>
                      <a:pt x="5" y="3"/>
                    </a:lnTo>
                    <a:lnTo>
                      <a:pt x="11" y="7"/>
                    </a:lnTo>
                    <a:lnTo>
                      <a:pt x="18" y="14"/>
                    </a:lnTo>
                    <a:lnTo>
                      <a:pt x="26" y="20"/>
                    </a:lnTo>
                    <a:lnTo>
                      <a:pt x="34" y="27"/>
                    </a:lnTo>
                    <a:lnTo>
                      <a:pt x="38" y="33"/>
                    </a:lnTo>
                    <a:lnTo>
                      <a:pt x="41" y="39"/>
                    </a:lnTo>
                    <a:lnTo>
                      <a:pt x="40" y="44"/>
                    </a:lnTo>
                    <a:lnTo>
                      <a:pt x="31" y="43"/>
                    </a:lnTo>
                    <a:lnTo>
                      <a:pt x="18" y="29"/>
                    </a:lnTo>
                    <a:lnTo>
                      <a:pt x="8"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4" name="Freeform 206"/>
              <p:cNvSpPr>
                <a:spLocks/>
              </p:cNvSpPr>
              <p:nvPr/>
            </p:nvSpPr>
            <p:spPr bwMode="auto">
              <a:xfrm>
                <a:off x="440" y="1135"/>
                <a:ext cx="5" cy="27"/>
              </a:xfrm>
              <a:custGeom>
                <a:avLst/>
                <a:gdLst>
                  <a:gd name="T0" fmla="*/ 1 w 10"/>
                  <a:gd name="T1" fmla="*/ 0 h 55"/>
                  <a:gd name="T2" fmla="*/ 1 w 10"/>
                  <a:gd name="T3" fmla="*/ 0 h 55"/>
                  <a:gd name="T4" fmla="*/ 0 w 10"/>
                  <a:gd name="T5" fmla="*/ 0 h 55"/>
                  <a:gd name="T6" fmla="*/ 0 w 10"/>
                  <a:gd name="T7" fmla="*/ 0 h 55"/>
                  <a:gd name="T8" fmla="*/ 1 w 10"/>
                  <a:gd name="T9" fmla="*/ 0 h 55"/>
                  <a:gd name="T10" fmla="*/ 1 w 10"/>
                  <a:gd name="T11" fmla="*/ 0 h 55"/>
                  <a:gd name="T12" fmla="*/ 1 w 10"/>
                  <a:gd name="T13" fmla="*/ 0 h 55"/>
                  <a:gd name="T14" fmla="*/ 1 w 10"/>
                  <a:gd name="T15" fmla="*/ 0 h 55"/>
                  <a:gd name="T16" fmla="*/ 1 w 10"/>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5"/>
                  <a:gd name="T29" fmla="*/ 10 w 10"/>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5">
                    <a:moveTo>
                      <a:pt x="3" y="0"/>
                    </a:moveTo>
                    <a:lnTo>
                      <a:pt x="3" y="11"/>
                    </a:lnTo>
                    <a:lnTo>
                      <a:pt x="0" y="29"/>
                    </a:lnTo>
                    <a:lnTo>
                      <a:pt x="0" y="47"/>
                    </a:lnTo>
                    <a:lnTo>
                      <a:pt x="6" y="55"/>
                    </a:lnTo>
                    <a:lnTo>
                      <a:pt x="10" y="47"/>
                    </a:lnTo>
                    <a:lnTo>
                      <a:pt x="10" y="32"/>
                    </a:lnTo>
                    <a:lnTo>
                      <a:pt x="6" y="1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5" name="Freeform 207"/>
              <p:cNvSpPr>
                <a:spLocks/>
              </p:cNvSpPr>
              <p:nvPr/>
            </p:nvSpPr>
            <p:spPr bwMode="auto">
              <a:xfrm>
                <a:off x="419" y="1130"/>
                <a:ext cx="22" cy="25"/>
              </a:xfrm>
              <a:custGeom>
                <a:avLst/>
                <a:gdLst>
                  <a:gd name="T0" fmla="*/ 0 w 45"/>
                  <a:gd name="T1" fmla="*/ 0 h 51"/>
                  <a:gd name="T2" fmla="*/ 0 w 45"/>
                  <a:gd name="T3" fmla="*/ 0 h 51"/>
                  <a:gd name="T4" fmla="*/ 0 w 45"/>
                  <a:gd name="T5" fmla="*/ 0 h 51"/>
                  <a:gd name="T6" fmla="*/ 0 w 45"/>
                  <a:gd name="T7" fmla="*/ 0 h 51"/>
                  <a:gd name="T8" fmla="*/ 0 w 45"/>
                  <a:gd name="T9" fmla="*/ 0 h 51"/>
                  <a:gd name="T10" fmla="*/ 0 w 45"/>
                  <a:gd name="T11" fmla="*/ 0 h 51"/>
                  <a:gd name="T12" fmla="*/ 0 w 45"/>
                  <a:gd name="T13" fmla="*/ 0 h 51"/>
                  <a:gd name="T14" fmla="*/ 0 w 45"/>
                  <a:gd name="T15" fmla="*/ 0 h 51"/>
                  <a:gd name="T16" fmla="*/ 0 w 45"/>
                  <a:gd name="T17" fmla="*/ 0 h 51"/>
                  <a:gd name="T18" fmla="*/ 0 w 45"/>
                  <a:gd name="T19" fmla="*/ 0 h 51"/>
                  <a:gd name="T20" fmla="*/ 0 w 45"/>
                  <a:gd name="T21" fmla="*/ 0 h 51"/>
                  <a:gd name="T22" fmla="*/ 0 w 45"/>
                  <a:gd name="T23" fmla="*/ 0 h 51"/>
                  <a:gd name="T24" fmla="*/ 0 w 45"/>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1"/>
                  <a:gd name="T41" fmla="*/ 45 w 45"/>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1">
                    <a:moveTo>
                      <a:pt x="45" y="0"/>
                    </a:moveTo>
                    <a:lnTo>
                      <a:pt x="34" y="16"/>
                    </a:lnTo>
                    <a:lnTo>
                      <a:pt x="20" y="34"/>
                    </a:lnTo>
                    <a:lnTo>
                      <a:pt x="8" y="49"/>
                    </a:lnTo>
                    <a:lnTo>
                      <a:pt x="0" y="51"/>
                    </a:lnTo>
                    <a:lnTo>
                      <a:pt x="0" y="46"/>
                    </a:lnTo>
                    <a:lnTo>
                      <a:pt x="3" y="40"/>
                    </a:lnTo>
                    <a:lnTo>
                      <a:pt x="9" y="34"/>
                    </a:lnTo>
                    <a:lnTo>
                      <a:pt x="17" y="25"/>
                    </a:lnTo>
                    <a:lnTo>
                      <a:pt x="26" y="17"/>
                    </a:lnTo>
                    <a:lnTo>
                      <a:pt x="34" y="11"/>
                    </a:lnTo>
                    <a:lnTo>
                      <a:pt x="40" y="5"/>
                    </a:lnTo>
                    <a:lnTo>
                      <a:pt x="4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6" name="Freeform 208"/>
              <p:cNvSpPr>
                <a:spLocks/>
              </p:cNvSpPr>
              <p:nvPr/>
            </p:nvSpPr>
            <p:spPr bwMode="auto">
              <a:xfrm>
                <a:off x="424" y="990"/>
                <a:ext cx="34" cy="7"/>
              </a:xfrm>
              <a:custGeom>
                <a:avLst/>
                <a:gdLst>
                  <a:gd name="T0" fmla="*/ 0 w 69"/>
                  <a:gd name="T1" fmla="*/ 0 h 15"/>
                  <a:gd name="T2" fmla="*/ 0 w 69"/>
                  <a:gd name="T3" fmla="*/ 0 h 15"/>
                  <a:gd name="T4" fmla="*/ 0 w 69"/>
                  <a:gd name="T5" fmla="*/ 0 h 15"/>
                  <a:gd name="T6" fmla="*/ 0 w 69"/>
                  <a:gd name="T7" fmla="*/ 0 h 15"/>
                  <a:gd name="T8" fmla="*/ 0 w 69"/>
                  <a:gd name="T9" fmla="*/ 0 h 15"/>
                  <a:gd name="T10" fmla="*/ 0 w 69"/>
                  <a:gd name="T11" fmla="*/ 0 h 15"/>
                  <a:gd name="T12" fmla="*/ 0 w 69"/>
                  <a:gd name="T13" fmla="*/ 0 h 15"/>
                  <a:gd name="T14" fmla="*/ 0 w 69"/>
                  <a:gd name="T15" fmla="*/ 0 h 15"/>
                  <a:gd name="T16" fmla="*/ 0 w 69"/>
                  <a:gd name="T17" fmla="*/ 0 h 15"/>
                  <a:gd name="T18" fmla="*/ 0 w 69"/>
                  <a:gd name="T19" fmla="*/ 0 h 15"/>
                  <a:gd name="T20" fmla="*/ 0 w 69"/>
                  <a:gd name="T21" fmla="*/ 0 h 15"/>
                  <a:gd name="T22" fmla="*/ 0 w 69"/>
                  <a:gd name="T23" fmla="*/ 0 h 15"/>
                  <a:gd name="T24" fmla="*/ 0 w 69"/>
                  <a:gd name="T25" fmla="*/ 0 h 15"/>
                  <a:gd name="T26" fmla="*/ 0 w 69"/>
                  <a:gd name="T27" fmla="*/ 0 h 15"/>
                  <a:gd name="T28" fmla="*/ 0 w 69"/>
                  <a:gd name="T29" fmla="*/ 0 h 15"/>
                  <a:gd name="T30" fmla="*/ 0 w 69"/>
                  <a:gd name="T31" fmla="*/ 0 h 15"/>
                  <a:gd name="T32" fmla="*/ 0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12"/>
                    </a:moveTo>
                    <a:lnTo>
                      <a:pt x="62" y="13"/>
                    </a:lnTo>
                    <a:lnTo>
                      <a:pt x="51" y="15"/>
                    </a:lnTo>
                    <a:lnTo>
                      <a:pt x="40" y="15"/>
                    </a:lnTo>
                    <a:lnTo>
                      <a:pt x="29" y="15"/>
                    </a:lnTo>
                    <a:lnTo>
                      <a:pt x="19" y="15"/>
                    </a:lnTo>
                    <a:lnTo>
                      <a:pt x="10" y="13"/>
                    </a:lnTo>
                    <a:lnTo>
                      <a:pt x="4" y="10"/>
                    </a:lnTo>
                    <a:lnTo>
                      <a:pt x="0" y="6"/>
                    </a:lnTo>
                    <a:lnTo>
                      <a:pt x="2" y="1"/>
                    </a:lnTo>
                    <a:lnTo>
                      <a:pt x="8" y="0"/>
                    </a:lnTo>
                    <a:lnTo>
                      <a:pt x="17" y="1"/>
                    </a:lnTo>
                    <a:lnTo>
                      <a:pt x="28" y="3"/>
                    </a:lnTo>
                    <a:lnTo>
                      <a:pt x="39" y="6"/>
                    </a:lnTo>
                    <a:lnTo>
                      <a:pt x="51" y="9"/>
                    </a:lnTo>
                    <a:lnTo>
                      <a:pt x="62"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7" name="Freeform 209"/>
              <p:cNvSpPr>
                <a:spLocks/>
              </p:cNvSpPr>
              <p:nvPr/>
            </p:nvSpPr>
            <p:spPr bwMode="auto">
              <a:xfrm>
                <a:off x="431" y="975"/>
                <a:ext cx="32" cy="15"/>
              </a:xfrm>
              <a:custGeom>
                <a:avLst/>
                <a:gdLst>
                  <a:gd name="T0" fmla="*/ 1 w 64"/>
                  <a:gd name="T1" fmla="*/ 1 h 29"/>
                  <a:gd name="T2" fmla="*/ 1 w 64"/>
                  <a:gd name="T3" fmla="*/ 1 h 29"/>
                  <a:gd name="T4" fmla="*/ 1 w 64"/>
                  <a:gd name="T5" fmla="*/ 1 h 29"/>
                  <a:gd name="T6" fmla="*/ 1 w 64"/>
                  <a:gd name="T7" fmla="*/ 1 h 29"/>
                  <a:gd name="T8" fmla="*/ 1 w 64"/>
                  <a:gd name="T9" fmla="*/ 1 h 29"/>
                  <a:gd name="T10" fmla="*/ 1 w 64"/>
                  <a:gd name="T11" fmla="*/ 1 h 29"/>
                  <a:gd name="T12" fmla="*/ 1 w 64"/>
                  <a:gd name="T13" fmla="*/ 1 h 29"/>
                  <a:gd name="T14" fmla="*/ 1 w 64"/>
                  <a:gd name="T15" fmla="*/ 1 h 29"/>
                  <a:gd name="T16" fmla="*/ 0 w 64"/>
                  <a:gd name="T17" fmla="*/ 1 h 29"/>
                  <a:gd name="T18" fmla="*/ 1 w 64"/>
                  <a:gd name="T19" fmla="*/ 0 h 29"/>
                  <a:gd name="T20" fmla="*/ 1 w 64"/>
                  <a:gd name="T21" fmla="*/ 0 h 29"/>
                  <a:gd name="T22" fmla="*/ 1 w 64"/>
                  <a:gd name="T23" fmla="*/ 1 h 29"/>
                  <a:gd name="T24" fmla="*/ 1 w 64"/>
                  <a:gd name="T25" fmla="*/ 1 h 29"/>
                  <a:gd name="T26" fmla="*/ 1 w 64"/>
                  <a:gd name="T27" fmla="*/ 1 h 29"/>
                  <a:gd name="T28" fmla="*/ 1 w 64"/>
                  <a:gd name="T29" fmla="*/ 1 h 29"/>
                  <a:gd name="T30" fmla="*/ 1 w 64"/>
                  <a:gd name="T31" fmla="*/ 1 h 29"/>
                  <a:gd name="T32" fmla="*/ 1 w 64"/>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9"/>
                  <a:gd name="T53" fmla="*/ 64 w 64"/>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9">
                    <a:moveTo>
                      <a:pt x="64" y="29"/>
                    </a:moveTo>
                    <a:lnTo>
                      <a:pt x="58" y="29"/>
                    </a:lnTo>
                    <a:lnTo>
                      <a:pt x="49" y="27"/>
                    </a:lnTo>
                    <a:lnTo>
                      <a:pt x="38" y="24"/>
                    </a:lnTo>
                    <a:lnTo>
                      <a:pt x="27" y="21"/>
                    </a:lnTo>
                    <a:lnTo>
                      <a:pt x="18" y="16"/>
                    </a:lnTo>
                    <a:lnTo>
                      <a:pt x="9" y="12"/>
                    </a:lnTo>
                    <a:lnTo>
                      <a:pt x="3" y="7"/>
                    </a:lnTo>
                    <a:lnTo>
                      <a:pt x="0" y="3"/>
                    </a:lnTo>
                    <a:lnTo>
                      <a:pt x="1" y="0"/>
                    </a:lnTo>
                    <a:lnTo>
                      <a:pt x="7" y="0"/>
                    </a:lnTo>
                    <a:lnTo>
                      <a:pt x="18" y="3"/>
                    </a:lnTo>
                    <a:lnTo>
                      <a:pt x="29" y="9"/>
                    </a:lnTo>
                    <a:lnTo>
                      <a:pt x="39" y="15"/>
                    </a:lnTo>
                    <a:lnTo>
                      <a:pt x="50" y="21"/>
                    </a:lnTo>
                    <a:lnTo>
                      <a:pt x="59" y="26"/>
                    </a:lnTo>
                    <a:lnTo>
                      <a:pt x="64"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8" name="Freeform 210"/>
              <p:cNvSpPr>
                <a:spLocks/>
              </p:cNvSpPr>
              <p:nvPr/>
            </p:nvSpPr>
            <p:spPr bwMode="auto">
              <a:xfrm>
                <a:off x="424" y="1004"/>
                <a:ext cx="32" cy="8"/>
              </a:xfrm>
              <a:custGeom>
                <a:avLst/>
                <a:gdLst>
                  <a:gd name="T0" fmla="*/ 0 w 65"/>
                  <a:gd name="T1" fmla="*/ 1 h 15"/>
                  <a:gd name="T2" fmla="*/ 0 w 65"/>
                  <a:gd name="T3" fmla="*/ 1 h 15"/>
                  <a:gd name="T4" fmla="*/ 0 w 65"/>
                  <a:gd name="T5" fmla="*/ 1 h 15"/>
                  <a:gd name="T6" fmla="*/ 0 w 65"/>
                  <a:gd name="T7" fmla="*/ 1 h 15"/>
                  <a:gd name="T8" fmla="*/ 0 w 65"/>
                  <a:gd name="T9" fmla="*/ 1 h 15"/>
                  <a:gd name="T10" fmla="*/ 0 w 65"/>
                  <a:gd name="T11" fmla="*/ 1 h 15"/>
                  <a:gd name="T12" fmla="*/ 0 w 65"/>
                  <a:gd name="T13" fmla="*/ 1 h 15"/>
                  <a:gd name="T14" fmla="*/ 0 w 65"/>
                  <a:gd name="T15" fmla="*/ 1 h 15"/>
                  <a:gd name="T16" fmla="*/ 0 w 65"/>
                  <a:gd name="T17" fmla="*/ 1 h 15"/>
                  <a:gd name="T18" fmla="*/ 0 w 65"/>
                  <a:gd name="T19" fmla="*/ 1 h 15"/>
                  <a:gd name="T20" fmla="*/ 0 w 65"/>
                  <a:gd name="T21" fmla="*/ 0 h 15"/>
                  <a:gd name="T22" fmla="*/ 0 w 65"/>
                  <a:gd name="T23" fmla="*/ 0 h 15"/>
                  <a:gd name="T24" fmla="*/ 0 w 65"/>
                  <a:gd name="T25" fmla="*/ 1 h 15"/>
                  <a:gd name="T26" fmla="*/ 0 w 65"/>
                  <a:gd name="T27" fmla="*/ 1 h 15"/>
                  <a:gd name="T28" fmla="*/ 0 w 65"/>
                  <a:gd name="T29" fmla="*/ 1 h 15"/>
                  <a:gd name="T30" fmla="*/ 0 w 65"/>
                  <a:gd name="T31" fmla="*/ 1 h 15"/>
                  <a:gd name="T32" fmla="*/ 0 w 65"/>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15"/>
                  <a:gd name="T53" fmla="*/ 65 w 65"/>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15">
                    <a:moveTo>
                      <a:pt x="65" y="6"/>
                    </a:moveTo>
                    <a:lnTo>
                      <a:pt x="62" y="9"/>
                    </a:lnTo>
                    <a:lnTo>
                      <a:pt x="55" y="12"/>
                    </a:lnTo>
                    <a:lnTo>
                      <a:pt x="45" y="13"/>
                    </a:lnTo>
                    <a:lnTo>
                      <a:pt x="34" y="15"/>
                    </a:lnTo>
                    <a:lnTo>
                      <a:pt x="23" y="15"/>
                    </a:lnTo>
                    <a:lnTo>
                      <a:pt x="13" y="13"/>
                    </a:lnTo>
                    <a:lnTo>
                      <a:pt x="5" y="10"/>
                    </a:lnTo>
                    <a:lnTo>
                      <a:pt x="0" y="6"/>
                    </a:lnTo>
                    <a:lnTo>
                      <a:pt x="0" y="1"/>
                    </a:lnTo>
                    <a:lnTo>
                      <a:pt x="5" y="0"/>
                    </a:lnTo>
                    <a:lnTo>
                      <a:pt x="14" y="0"/>
                    </a:lnTo>
                    <a:lnTo>
                      <a:pt x="23" y="1"/>
                    </a:lnTo>
                    <a:lnTo>
                      <a:pt x="36" y="3"/>
                    </a:lnTo>
                    <a:lnTo>
                      <a:pt x="46" y="4"/>
                    </a:lnTo>
                    <a:lnTo>
                      <a:pt x="57" y="6"/>
                    </a:lnTo>
                    <a:lnTo>
                      <a:pt x="65"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59" name="Freeform 211"/>
              <p:cNvSpPr>
                <a:spLocks/>
              </p:cNvSpPr>
              <p:nvPr/>
            </p:nvSpPr>
            <p:spPr bwMode="auto">
              <a:xfrm>
                <a:off x="415" y="1018"/>
                <a:ext cx="35" cy="5"/>
              </a:xfrm>
              <a:custGeom>
                <a:avLst/>
                <a:gdLst>
                  <a:gd name="T0" fmla="*/ 1 w 68"/>
                  <a:gd name="T1" fmla="*/ 0 h 11"/>
                  <a:gd name="T2" fmla="*/ 1 w 68"/>
                  <a:gd name="T3" fmla="*/ 0 h 11"/>
                  <a:gd name="T4" fmla="*/ 1 w 68"/>
                  <a:gd name="T5" fmla="*/ 0 h 11"/>
                  <a:gd name="T6" fmla="*/ 1 w 68"/>
                  <a:gd name="T7" fmla="*/ 0 h 11"/>
                  <a:gd name="T8" fmla="*/ 1 w 68"/>
                  <a:gd name="T9" fmla="*/ 0 h 11"/>
                  <a:gd name="T10" fmla="*/ 1 w 68"/>
                  <a:gd name="T11" fmla="*/ 0 h 11"/>
                  <a:gd name="T12" fmla="*/ 1 w 68"/>
                  <a:gd name="T13" fmla="*/ 0 h 11"/>
                  <a:gd name="T14" fmla="*/ 1 w 68"/>
                  <a:gd name="T15" fmla="*/ 0 h 11"/>
                  <a:gd name="T16" fmla="*/ 0 w 68"/>
                  <a:gd name="T17" fmla="*/ 0 h 11"/>
                  <a:gd name="T18" fmla="*/ 0 w 68"/>
                  <a:gd name="T19" fmla="*/ 0 h 11"/>
                  <a:gd name="T20" fmla="*/ 1 w 68"/>
                  <a:gd name="T21" fmla="*/ 0 h 11"/>
                  <a:gd name="T22" fmla="*/ 1 w 68"/>
                  <a:gd name="T23" fmla="*/ 0 h 11"/>
                  <a:gd name="T24" fmla="*/ 1 w 68"/>
                  <a:gd name="T25" fmla="*/ 0 h 11"/>
                  <a:gd name="T26" fmla="*/ 1 w 68"/>
                  <a:gd name="T27" fmla="*/ 0 h 11"/>
                  <a:gd name="T28" fmla="*/ 1 w 68"/>
                  <a:gd name="T29" fmla="*/ 0 h 11"/>
                  <a:gd name="T30" fmla="*/ 1 w 68"/>
                  <a:gd name="T31" fmla="*/ 0 h 11"/>
                  <a:gd name="T32" fmla="*/ 1 w 68"/>
                  <a:gd name="T33" fmla="*/ 0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1"/>
                  <a:gd name="T53" fmla="*/ 68 w 68"/>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1">
                    <a:moveTo>
                      <a:pt x="68" y="0"/>
                    </a:moveTo>
                    <a:lnTo>
                      <a:pt x="62" y="3"/>
                    </a:lnTo>
                    <a:lnTo>
                      <a:pt x="55" y="5"/>
                    </a:lnTo>
                    <a:lnTo>
                      <a:pt x="44" y="8"/>
                    </a:lnTo>
                    <a:lnTo>
                      <a:pt x="32" y="9"/>
                    </a:lnTo>
                    <a:lnTo>
                      <a:pt x="21" y="11"/>
                    </a:lnTo>
                    <a:lnTo>
                      <a:pt x="10" y="11"/>
                    </a:lnTo>
                    <a:lnTo>
                      <a:pt x="4" y="9"/>
                    </a:lnTo>
                    <a:lnTo>
                      <a:pt x="0" y="6"/>
                    </a:lnTo>
                    <a:lnTo>
                      <a:pt x="0" y="3"/>
                    </a:lnTo>
                    <a:lnTo>
                      <a:pt x="4" y="0"/>
                    </a:lnTo>
                    <a:lnTo>
                      <a:pt x="12" y="0"/>
                    </a:lnTo>
                    <a:lnTo>
                      <a:pt x="23" y="0"/>
                    </a:lnTo>
                    <a:lnTo>
                      <a:pt x="35" y="0"/>
                    </a:lnTo>
                    <a:lnTo>
                      <a:pt x="47" y="2"/>
                    </a:lnTo>
                    <a:lnTo>
                      <a:pt x="58" y="2"/>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60" name="Freeform 212"/>
              <p:cNvSpPr>
                <a:spLocks/>
              </p:cNvSpPr>
              <p:nvPr/>
            </p:nvSpPr>
            <p:spPr bwMode="auto">
              <a:xfrm>
                <a:off x="409" y="1030"/>
                <a:ext cx="35" cy="7"/>
              </a:xfrm>
              <a:custGeom>
                <a:avLst/>
                <a:gdLst>
                  <a:gd name="T0" fmla="*/ 1 w 69"/>
                  <a:gd name="T1" fmla="*/ 0 h 15"/>
                  <a:gd name="T2" fmla="*/ 1 w 69"/>
                  <a:gd name="T3" fmla="*/ 0 h 15"/>
                  <a:gd name="T4" fmla="*/ 1 w 69"/>
                  <a:gd name="T5" fmla="*/ 0 h 15"/>
                  <a:gd name="T6" fmla="*/ 1 w 69"/>
                  <a:gd name="T7" fmla="*/ 0 h 15"/>
                  <a:gd name="T8" fmla="*/ 1 w 69"/>
                  <a:gd name="T9" fmla="*/ 0 h 15"/>
                  <a:gd name="T10" fmla="*/ 1 w 69"/>
                  <a:gd name="T11" fmla="*/ 0 h 15"/>
                  <a:gd name="T12" fmla="*/ 1 w 69"/>
                  <a:gd name="T13" fmla="*/ 0 h 15"/>
                  <a:gd name="T14" fmla="*/ 1 w 69"/>
                  <a:gd name="T15" fmla="*/ 0 h 15"/>
                  <a:gd name="T16" fmla="*/ 0 w 69"/>
                  <a:gd name="T17" fmla="*/ 0 h 15"/>
                  <a:gd name="T18" fmla="*/ 1 w 69"/>
                  <a:gd name="T19" fmla="*/ 0 h 15"/>
                  <a:gd name="T20" fmla="*/ 1 w 69"/>
                  <a:gd name="T21" fmla="*/ 0 h 15"/>
                  <a:gd name="T22" fmla="*/ 1 w 69"/>
                  <a:gd name="T23" fmla="*/ 0 h 15"/>
                  <a:gd name="T24" fmla="*/ 1 w 69"/>
                  <a:gd name="T25" fmla="*/ 0 h 15"/>
                  <a:gd name="T26" fmla="*/ 1 w 69"/>
                  <a:gd name="T27" fmla="*/ 0 h 15"/>
                  <a:gd name="T28" fmla="*/ 1 w 69"/>
                  <a:gd name="T29" fmla="*/ 0 h 15"/>
                  <a:gd name="T30" fmla="*/ 1 w 69"/>
                  <a:gd name="T31" fmla="*/ 0 h 15"/>
                  <a:gd name="T32" fmla="*/ 1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0"/>
                    </a:moveTo>
                    <a:lnTo>
                      <a:pt x="63" y="2"/>
                    </a:lnTo>
                    <a:lnTo>
                      <a:pt x="54" y="5"/>
                    </a:lnTo>
                    <a:lnTo>
                      <a:pt x="42" y="9"/>
                    </a:lnTo>
                    <a:lnTo>
                      <a:pt x="31" y="12"/>
                    </a:lnTo>
                    <a:lnTo>
                      <a:pt x="19" y="14"/>
                    </a:lnTo>
                    <a:lnTo>
                      <a:pt x="10" y="15"/>
                    </a:lnTo>
                    <a:lnTo>
                      <a:pt x="4" y="14"/>
                    </a:lnTo>
                    <a:lnTo>
                      <a:pt x="0" y="11"/>
                    </a:lnTo>
                    <a:lnTo>
                      <a:pt x="2" y="6"/>
                    </a:lnTo>
                    <a:lnTo>
                      <a:pt x="8" y="5"/>
                    </a:lnTo>
                    <a:lnTo>
                      <a:pt x="17" y="3"/>
                    </a:lnTo>
                    <a:lnTo>
                      <a:pt x="28" y="2"/>
                    </a:lnTo>
                    <a:lnTo>
                      <a:pt x="39" y="2"/>
                    </a:lnTo>
                    <a:lnTo>
                      <a:pt x="49" y="2"/>
                    </a:lnTo>
                    <a:lnTo>
                      <a:pt x="60"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61" name="Freeform 213"/>
              <p:cNvSpPr>
                <a:spLocks/>
              </p:cNvSpPr>
              <p:nvPr/>
            </p:nvSpPr>
            <p:spPr bwMode="auto">
              <a:xfrm>
                <a:off x="402" y="1042"/>
                <a:ext cx="39" cy="9"/>
              </a:xfrm>
              <a:custGeom>
                <a:avLst/>
                <a:gdLst>
                  <a:gd name="T0" fmla="*/ 1 w 76"/>
                  <a:gd name="T1" fmla="*/ 0 h 18"/>
                  <a:gd name="T2" fmla="*/ 1 w 76"/>
                  <a:gd name="T3" fmla="*/ 1 h 18"/>
                  <a:gd name="T4" fmla="*/ 1 w 76"/>
                  <a:gd name="T5" fmla="*/ 1 h 18"/>
                  <a:gd name="T6" fmla="*/ 1 w 76"/>
                  <a:gd name="T7" fmla="*/ 1 h 18"/>
                  <a:gd name="T8" fmla="*/ 1 w 76"/>
                  <a:gd name="T9" fmla="*/ 1 h 18"/>
                  <a:gd name="T10" fmla="*/ 1 w 76"/>
                  <a:gd name="T11" fmla="*/ 1 h 18"/>
                  <a:gd name="T12" fmla="*/ 1 w 76"/>
                  <a:gd name="T13" fmla="*/ 1 h 18"/>
                  <a:gd name="T14" fmla="*/ 1 w 76"/>
                  <a:gd name="T15" fmla="*/ 1 h 18"/>
                  <a:gd name="T16" fmla="*/ 0 w 76"/>
                  <a:gd name="T17" fmla="*/ 1 h 18"/>
                  <a:gd name="T18" fmla="*/ 1 w 76"/>
                  <a:gd name="T19" fmla="*/ 1 h 18"/>
                  <a:gd name="T20" fmla="*/ 1 w 76"/>
                  <a:gd name="T21" fmla="*/ 1 h 18"/>
                  <a:gd name="T22" fmla="*/ 1 w 76"/>
                  <a:gd name="T23" fmla="*/ 1 h 18"/>
                  <a:gd name="T24" fmla="*/ 1 w 76"/>
                  <a:gd name="T25" fmla="*/ 0 h 18"/>
                  <a:gd name="T26" fmla="*/ 1 w 76"/>
                  <a:gd name="T27" fmla="*/ 1 h 18"/>
                  <a:gd name="T28" fmla="*/ 1 w 76"/>
                  <a:gd name="T29" fmla="*/ 1 h 18"/>
                  <a:gd name="T30" fmla="*/ 1 w 76"/>
                  <a:gd name="T31" fmla="*/ 1 h 18"/>
                  <a:gd name="T32" fmla="*/ 1 w 76"/>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18"/>
                  <a:gd name="T53" fmla="*/ 76 w 76"/>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18">
                    <a:moveTo>
                      <a:pt x="76" y="0"/>
                    </a:moveTo>
                    <a:lnTo>
                      <a:pt x="67" y="4"/>
                    </a:lnTo>
                    <a:lnTo>
                      <a:pt x="56" y="9"/>
                    </a:lnTo>
                    <a:lnTo>
                      <a:pt x="44" y="12"/>
                    </a:lnTo>
                    <a:lnTo>
                      <a:pt x="32" y="16"/>
                    </a:lnTo>
                    <a:lnTo>
                      <a:pt x="20" y="18"/>
                    </a:lnTo>
                    <a:lnTo>
                      <a:pt x="9" y="18"/>
                    </a:lnTo>
                    <a:lnTo>
                      <a:pt x="3" y="15"/>
                    </a:lnTo>
                    <a:lnTo>
                      <a:pt x="0" y="10"/>
                    </a:lnTo>
                    <a:lnTo>
                      <a:pt x="1" y="6"/>
                    </a:lnTo>
                    <a:lnTo>
                      <a:pt x="9" y="3"/>
                    </a:lnTo>
                    <a:lnTo>
                      <a:pt x="20" y="1"/>
                    </a:lnTo>
                    <a:lnTo>
                      <a:pt x="32" y="0"/>
                    </a:lnTo>
                    <a:lnTo>
                      <a:pt x="46" y="1"/>
                    </a:lnTo>
                    <a:lnTo>
                      <a:pt x="58" y="1"/>
                    </a:lnTo>
                    <a:lnTo>
                      <a:pt x="68" y="1"/>
                    </a:lnTo>
                    <a:lnTo>
                      <a:pt x="7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62" name="Freeform 214"/>
              <p:cNvSpPr>
                <a:spLocks/>
              </p:cNvSpPr>
              <p:nvPr/>
            </p:nvSpPr>
            <p:spPr bwMode="auto">
              <a:xfrm>
                <a:off x="396" y="1056"/>
                <a:ext cx="42" cy="13"/>
              </a:xfrm>
              <a:custGeom>
                <a:avLst/>
                <a:gdLst>
                  <a:gd name="T0" fmla="*/ 1 w 83"/>
                  <a:gd name="T1" fmla="*/ 0 h 26"/>
                  <a:gd name="T2" fmla="*/ 1 w 83"/>
                  <a:gd name="T3" fmla="*/ 1 h 26"/>
                  <a:gd name="T4" fmla="*/ 1 w 83"/>
                  <a:gd name="T5" fmla="*/ 1 h 26"/>
                  <a:gd name="T6" fmla="*/ 1 w 83"/>
                  <a:gd name="T7" fmla="*/ 1 h 26"/>
                  <a:gd name="T8" fmla="*/ 1 w 83"/>
                  <a:gd name="T9" fmla="*/ 1 h 26"/>
                  <a:gd name="T10" fmla="*/ 1 w 83"/>
                  <a:gd name="T11" fmla="*/ 1 h 26"/>
                  <a:gd name="T12" fmla="*/ 1 w 83"/>
                  <a:gd name="T13" fmla="*/ 1 h 26"/>
                  <a:gd name="T14" fmla="*/ 1 w 83"/>
                  <a:gd name="T15" fmla="*/ 1 h 26"/>
                  <a:gd name="T16" fmla="*/ 0 w 83"/>
                  <a:gd name="T17" fmla="*/ 1 h 26"/>
                  <a:gd name="T18" fmla="*/ 1 w 83"/>
                  <a:gd name="T19" fmla="*/ 1 h 26"/>
                  <a:gd name="T20" fmla="*/ 1 w 83"/>
                  <a:gd name="T21" fmla="*/ 1 h 26"/>
                  <a:gd name="T22" fmla="*/ 1 w 83"/>
                  <a:gd name="T23" fmla="*/ 1 h 26"/>
                  <a:gd name="T24" fmla="*/ 1 w 83"/>
                  <a:gd name="T25" fmla="*/ 1 h 26"/>
                  <a:gd name="T26" fmla="*/ 1 w 83"/>
                  <a:gd name="T27" fmla="*/ 1 h 26"/>
                  <a:gd name="T28" fmla="*/ 1 w 83"/>
                  <a:gd name="T29" fmla="*/ 1 h 26"/>
                  <a:gd name="T30" fmla="*/ 1 w 83"/>
                  <a:gd name="T31" fmla="*/ 1 h 26"/>
                  <a:gd name="T32" fmla="*/ 1 w 83"/>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26"/>
                  <a:gd name="T53" fmla="*/ 83 w 83"/>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26">
                    <a:moveTo>
                      <a:pt x="83" y="0"/>
                    </a:moveTo>
                    <a:lnTo>
                      <a:pt x="76" y="3"/>
                    </a:lnTo>
                    <a:lnTo>
                      <a:pt x="64" y="9"/>
                    </a:lnTo>
                    <a:lnTo>
                      <a:pt x="48" y="15"/>
                    </a:lnTo>
                    <a:lnTo>
                      <a:pt x="35" y="20"/>
                    </a:lnTo>
                    <a:lnTo>
                      <a:pt x="19" y="24"/>
                    </a:lnTo>
                    <a:lnTo>
                      <a:pt x="9" y="26"/>
                    </a:lnTo>
                    <a:lnTo>
                      <a:pt x="1" y="26"/>
                    </a:lnTo>
                    <a:lnTo>
                      <a:pt x="0" y="21"/>
                    </a:lnTo>
                    <a:lnTo>
                      <a:pt x="4" y="15"/>
                    </a:lnTo>
                    <a:lnTo>
                      <a:pt x="12" y="12"/>
                    </a:lnTo>
                    <a:lnTo>
                      <a:pt x="24" y="9"/>
                    </a:lnTo>
                    <a:lnTo>
                      <a:pt x="39" y="6"/>
                    </a:lnTo>
                    <a:lnTo>
                      <a:pt x="53" y="5"/>
                    </a:lnTo>
                    <a:lnTo>
                      <a:pt x="67" y="3"/>
                    </a:lnTo>
                    <a:lnTo>
                      <a:pt x="77" y="2"/>
                    </a:lnTo>
                    <a:lnTo>
                      <a:pt x="8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363" name="Freeform 215"/>
              <p:cNvSpPr>
                <a:spLocks/>
              </p:cNvSpPr>
              <p:nvPr/>
            </p:nvSpPr>
            <p:spPr bwMode="auto">
              <a:xfrm>
                <a:off x="392" y="1066"/>
                <a:ext cx="45" cy="18"/>
              </a:xfrm>
              <a:custGeom>
                <a:avLst/>
                <a:gdLst>
                  <a:gd name="T0" fmla="*/ 1 w 90"/>
                  <a:gd name="T1" fmla="*/ 0 h 36"/>
                  <a:gd name="T2" fmla="*/ 1 w 90"/>
                  <a:gd name="T3" fmla="*/ 1 h 36"/>
                  <a:gd name="T4" fmla="*/ 1 w 90"/>
                  <a:gd name="T5" fmla="*/ 1 h 36"/>
                  <a:gd name="T6" fmla="*/ 1 w 90"/>
                  <a:gd name="T7" fmla="*/ 1 h 36"/>
                  <a:gd name="T8" fmla="*/ 1 w 90"/>
                  <a:gd name="T9" fmla="*/ 1 h 36"/>
                  <a:gd name="T10" fmla="*/ 1 w 90"/>
                  <a:gd name="T11" fmla="*/ 1 h 36"/>
                  <a:gd name="T12" fmla="*/ 1 w 90"/>
                  <a:gd name="T13" fmla="*/ 1 h 36"/>
                  <a:gd name="T14" fmla="*/ 1 w 90"/>
                  <a:gd name="T15" fmla="*/ 1 h 36"/>
                  <a:gd name="T16" fmla="*/ 0 w 90"/>
                  <a:gd name="T17" fmla="*/ 1 h 36"/>
                  <a:gd name="T18" fmla="*/ 1 w 90"/>
                  <a:gd name="T19" fmla="*/ 1 h 36"/>
                  <a:gd name="T20" fmla="*/ 1 w 90"/>
                  <a:gd name="T21" fmla="*/ 1 h 36"/>
                  <a:gd name="T22" fmla="*/ 1 w 90"/>
                  <a:gd name="T23" fmla="*/ 1 h 36"/>
                  <a:gd name="T24" fmla="*/ 1 w 90"/>
                  <a:gd name="T25" fmla="*/ 1 h 36"/>
                  <a:gd name="T26" fmla="*/ 1 w 90"/>
                  <a:gd name="T27" fmla="*/ 1 h 36"/>
                  <a:gd name="T28" fmla="*/ 1 w 90"/>
                  <a:gd name="T29" fmla="*/ 1 h 36"/>
                  <a:gd name="T30" fmla="*/ 1 w 90"/>
                  <a:gd name="T31" fmla="*/ 1 h 36"/>
                  <a:gd name="T32" fmla="*/ 1 w 90"/>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36"/>
                  <a:gd name="T53" fmla="*/ 90 w 90"/>
                  <a:gd name="T54" fmla="*/ 36 h 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36">
                    <a:moveTo>
                      <a:pt x="90" y="0"/>
                    </a:moveTo>
                    <a:lnTo>
                      <a:pt x="82" y="8"/>
                    </a:lnTo>
                    <a:lnTo>
                      <a:pt x="70" y="17"/>
                    </a:lnTo>
                    <a:lnTo>
                      <a:pt x="55" y="23"/>
                    </a:lnTo>
                    <a:lnTo>
                      <a:pt x="40" y="29"/>
                    </a:lnTo>
                    <a:lnTo>
                      <a:pt x="24" y="34"/>
                    </a:lnTo>
                    <a:lnTo>
                      <a:pt x="12" y="36"/>
                    </a:lnTo>
                    <a:lnTo>
                      <a:pt x="3" y="34"/>
                    </a:lnTo>
                    <a:lnTo>
                      <a:pt x="0" y="29"/>
                    </a:lnTo>
                    <a:lnTo>
                      <a:pt x="1" y="23"/>
                    </a:lnTo>
                    <a:lnTo>
                      <a:pt x="11" y="17"/>
                    </a:lnTo>
                    <a:lnTo>
                      <a:pt x="21" y="13"/>
                    </a:lnTo>
                    <a:lnTo>
                      <a:pt x="37" y="10"/>
                    </a:lnTo>
                    <a:lnTo>
                      <a:pt x="52" y="7"/>
                    </a:lnTo>
                    <a:lnTo>
                      <a:pt x="67" y="3"/>
                    </a:lnTo>
                    <a:lnTo>
                      <a:pt x="81" y="2"/>
                    </a:lnTo>
                    <a:lnTo>
                      <a:pt x="9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sp>
          <p:nvSpPr>
            <p:cNvPr id="4044" name="Freeform 216"/>
            <p:cNvSpPr>
              <a:spLocks/>
            </p:cNvSpPr>
            <p:nvPr/>
          </p:nvSpPr>
          <p:spPr bwMode="auto">
            <a:xfrm>
              <a:off x="395" y="1084"/>
              <a:ext cx="43" cy="28"/>
            </a:xfrm>
            <a:custGeom>
              <a:avLst/>
              <a:gdLst>
                <a:gd name="T0" fmla="*/ 1 w 85"/>
                <a:gd name="T1" fmla="*/ 0 h 56"/>
                <a:gd name="T2" fmla="*/ 1 w 85"/>
                <a:gd name="T3" fmla="*/ 1 h 56"/>
                <a:gd name="T4" fmla="*/ 1 w 85"/>
                <a:gd name="T5" fmla="*/ 1 h 56"/>
                <a:gd name="T6" fmla="*/ 1 w 85"/>
                <a:gd name="T7" fmla="*/ 1 h 56"/>
                <a:gd name="T8" fmla="*/ 1 w 85"/>
                <a:gd name="T9" fmla="*/ 1 h 56"/>
                <a:gd name="T10" fmla="*/ 1 w 85"/>
                <a:gd name="T11" fmla="*/ 1 h 56"/>
                <a:gd name="T12" fmla="*/ 1 w 85"/>
                <a:gd name="T13" fmla="*/ 1 h 56"/>
                <a:gd name="T14" fmla="*/ 1 w 85"/>
                <a:gd name="T15" fmla="*/ 1 h 56"/>
                <a:gd name="T16" fmla="*/ 0 w 85"/>
                <a:gd name="T17" fmla="*/ 1 h 56"/>
                <a:gd name="T18" fmla="*/ 1 w 85"/>
                <a:gd name="T19" fmla="*/ 1 h 56"/>
                <a:gd name="T20" fmla="*/ 1 w 85"/>
                <a:gd name="T21" fmla="*/ 1 h 56"/>
                <a:gd name="T22" fmla="*/ 1 w 85"/>
                <a:gd name="T23" fmla="*/ 1 h 56"/>
                <a:gd name="T24" fmla="*/ 1 w 85"/>
                <a:gd name="T25" fmla="*/ 1 h 56"/>
                <a:gd name="T26" fmla="*/ 1 w 85"/>
                <a:gd name="T27" fmla="*/ 1 h 56"/>
                <a:gd name="T28" fmla="*/ 1 w 85"/>
                <a:gd name="T29" fmla="*/ 1 h 56"/>
                <a:gd name="T30" fmla="*/ 1 w 85"/>
                <a:gd name="T31" fmla="*/ 1 h 56"/>
                <a:gd name="T32" fmla="*/ 1 w 85"/>
                <a:gd name="T33" fmla="*/ 0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5"/>
                <a:gd name="T52" fmla="*/ 0 h 56"/>
                <a:gd name="T53" fmla="*/ 85 w 85"/>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5" h="56">
                  <a:moveTo>
                    <a:pt x="85" y="0"/>
                  </a:moveTo>
                  <a:lnTo>
                    <a:pt x="78" y="9"/>
                  </a:lnTo>
                  <a:lnTo>
                    <a:pt x="67" y="18"/>
                  </a:lnTo>
                  <a:lnTo>
                    <a:pt x="53" y="29"/>
                  </a:lnTo>
                  <a:lnTo>
                    <a:pt x="40" y="39"/>
                  </a:lnTo>
                  <a:lnTo>
                    <a:pt x="26" y="47"/>
                  </a:lnTo>
                  <a:lnTo>
                    <a:pt x="14" y="53"/>
                  </a:lnTo>
                  <a:lnTo>
                    <a:pt x="5" y="56"/>
                  </a:lnTo>
                  <a:lnTo>
                    <a:pt x="0" y="53"/>
                  </a:lnTo>
                  <a:lnTo>
                    <a:pt x="2" y="47"/>
                  </a:lnTo>
                  <a:lnTo>
                    <a:pt x="8" y="39"/>
                  </a:lnTo>
                  <a:lnTo>
                    <a:pt x="17" y="32"/>
                  </a:lnTo>
                  <a:lnTo>
                    <a:pt x="31" y="22"/>
                  </a:lnTo>
                  <a:lnTo>
                    <a:pt x="44" y="15"/>
                  </a:lnTo>
                  <a:lnTo>
                    <a:pt x="60" y="7"/>
                  </a:lnTo>
                  <a:lnTo>
                    <a:pt x="73" y="3"/>
                  </a:lnTo>
                  <a:lnTo>
                    <a:pt x="8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5" name="Freeform 217"/>
            <p:cNvSpPr>
              <a:spLocks/>
            </p:cNvSpPr>
            <p:nvPr/>
          </p:nvSpPr>
          <p:spPr bwMode="auto">
            <a:xfrm>
              <a:off x="402" y="1100"/>
              <a:ext cx="36" cy="36"/>
            </a:xfrm>
            <a:custGeom>
              <a:avLst/>
              <a:gdLst>
                <a:gd name="T0" fmla="*/ 1 w 71"/>
                <a:gd name="T1" fmla="*/ 0 h 71"/>
                <a:gd name="T2" fmla="*/ 1 w 71"/>
                <a:gd name="T3" fmla="*/ 1 h 71"/>
                <a:gd name="T4" fmla="*/ 1 w 71"/>
                <a:gd name="T5" fmla="*/ 1 h 71"/>
                <a:gd name="T6" fmla="*/ 1 w 71"/>
                <a:gd name="T7" fmla="*/ 1 h 71"/>
                <a:gd name="T8" fmla="*/ 1 w 71"/>
                <a:gd name="T9" fmla="*/ 1 h 71"/>
                <a:gd name="T10" fmla="*/ 1 w 71"/>
                <a:gd name="T11" fmla="*/ 1 h 71"/>
                <a:gd name="T12" fmla="*/ 1 w 71"/>
                <a:gd name="T13" fmla="*/ 1 h 71"/>
                <a:gd name="T14" fmla="*/ 1 w 71"/>
                <a:gd name="T15" fmla="*/ 1 h 71"/>
                <a:gd name="T16" fmla="*/ 0 w 71"/>
                <a:gd name="T17" fmla="*/ 1 h 71"/>
                <a:gd name="T18" fmla="*/ 0 w 71"/>
                <a:gd name="T19" fmla="*/ 1 h 71"/>
                <a:gd name="T20" fmla="*/ 1 w 71"/>
                <a:gd name="T21" fmla="*/ 1 h 71"/>
                <a:gd name="T22" fmla="*/ 1 w 71"/>
                <a:gd name="T23" fmla="*/ 1 h 71"/>
                <a:gd name="T24" fmla="*/ 1 w 71"/>
                <a:gd name="T25" fmla="*/ 1 h 71"/>
                <a:gd name="T26" fmla="*/ 1 w 71"/>
                <a:gd name="T27" fmla="*/ 1 h 71"/>
                <a:gd name="T28" fmla="*/ 1 w 71"/>
                <a:gd name="T29" fmla="*/ 1 h 71"/>
                <a:gd name="T30" fmla="*/ 1 w 71"/>
                <a:gd name="T31" fmla="*/ 1 h 71"/>
                <a:gd name="T32" fmla="*/ 1 w 71"/>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71"/>
                <a:gd name="T53" fmla="*/ 71 w 71"/>
                <a:gd name="T54" fmla="*/ 71 h 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71">
                  <a:moveTo>
                    <a:pt x="71" y="0"/>
                  </a:moveTo>
                  <a:lnTo>
                    <a:pt x="67" y="9"/>
                  </a:lnTo>
                  <a:lnTo>
                    <a:pt x="58" y="20"/>
                  </a:lnTo>
                  <a:lnTo>
                    <a:pt x="47" y="33"/>
                  </a:lnTo>
                  <a:lnTo>
                    <a:pt x="36" y="45"/>
                  </a:lnTo>
                  <a:lnTo>
                    <a:pt x="24" y="58"/>
                  </a:lnTo>
                  <a:lnTo>
                    <a:pt x="13" y="67"/>
                  </a:lnTo>
                  <a:lnTo>
                    <a:pt x="4" y="71"/>
                  </a:lnTo>
                  <a:lnTo>
                    <a:pt x="0" y="70"/>
                  </a:lnTo>
                  <a:lnTo>
                    <a:pt x="0" y="62"/>
                  </a:lnTo>
                  <a:lnTo>
                    <a:pt x="6" y="53"/>
                  </a:lnTo>
                  <a:lnTo>
                    <a:pt x="15" y="41"/>
                  </a:lnTo>
                  <a:lnTo>
                    <a:pt x="27" y="30"/>
                  </a:lnTo>
                  <a:lnTo>
                    <a:pt x="41" y="18"/>
                  </a:lnTo>
                  <a:lnTo>
                    <a:pt x="53" y="9"/>
                  </a:lnTo>
                  <a:lnTo>
                    <a:pt x="64" y="3"/>
                  </a:lnTo>
                  <a:lnTo>
                    <a:pt x="7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6" name="Freeform 218"/>
            <p:cNvSpPr>
              <a:spLocks/>
            </p:cNvSpPr>
            <p:nvPr/>
          </p:nvSpPr>
          <p:spPr bwMode="auto">
            <a:xfrm>
              <a:off x="407" y="1115"/>
              <a:ext cx="33" cy="32"/>
            </a:xfrm>
            <a:custGeom>
              <a:avLst/>
              <a:gdLst>
                <a:gd name="T0" fmla="*/ 0 w 66"/>
                <a:gd name="T1" fmla="*/ 1 h 64"/>
                <a:gd name="T2" fmla="*/ 1 w 66"/>
                <a:gd name="T3" fmla="*/ 1 h 64"/>
                <a:gd name="T4" fmla="*/ 1 w 66"/>
                <a:gd name="T5" fmla="*/ 1 h 64"/>
                <a:gd name="T6" fmla="*/ 1 w 66"/>
                <a:gd name="T7" fmla="*/ 1 h 64"/>
                <a:gd name="T8" fmla="*/ 1 w 66"/>
                <a:gd name="T9" fmla="*/ 1 h 64"/>
                <a:gd name="T10" fmla="*/ 1 w 66"/>
                <a:gd name="T11" fmla="*/ 1 h 64"/>
                <a:gd name="T12" fmla="*/ 1 w 66"/>
                <a:gd name="T13" fmla="*/ 1 h 64"/>
                <a:gd name="T14" fmla="*/ 1 w 66"/>
                <a:gd name="T15" fmla="*/ 1 h 64"/>
                <a:gd name="T16" fmla="*/ 1 w 66"/>
                <a:gd name="T17" fmla="*/ 0 h 64"/>
                <a:gd name="T18" fmla="*/ 1 w 66"/>
                <a:gd name="T19" fmla="*/ 1 h 64"/>
                <a:gd name="T20" fmla="*/ 1 w 66"/>
                <a:gd name="T21" fmla="*/ 1 h 64"/>
                <a:gd name="T22" fmla="*/ 1 w 66"/>
                <a:gd name="T23" fmla="*/ 1 h 64"/>
                <a:gd name="T24" fmla="*/ 1 w 66"/>
                <a:gd name="T25" fmla="*/ 1 h 64"/>
                <a:gd name="T26" fmla="*/ 1 w 66"/>
                <a:gd name="T27" fmla="*/ 1 h 64"/>
                <a:gd name="T28" fmla="*/ 1 w 66"/>
                <a:gd name="T29" fmla="*/ 1 h 64"/>
                <a:gd name="T30" fmla="*/ 1 w 66"/>
                <a:gd name="T31" fmla="*/ 1 h 64"/>
                <a:gd name="T32" fmla="*/ 0 w 6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64"/>
                <a:gd name="T53" fmla="*/ 66 w 6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64">
                  <a:moveTo>
                    <a:pt x="0" y="61"/>
                  </a:moveTo>
                  <a:lnTo>
                    <a:pt x="1" y="57"/>
                  </a:lnTo>
                  <a:lnTo>
                    <a:pt x="8" y="51"/>
                  </a:lnTo>
                  <a:lnTo>
                    <a:pt x="17" y="45"/>
                  </a:lnTo>
                  <a:lnTo>
                    <a:pt x="27" y="35"/>
                  </a:lnTo>
                  <a:lnTo>
                    <a:pt x="40" y="26"/>
                  </a:lnTo>
                  <a:lnTo>
                    <a:pt x="50" y="17"/>
                  </a:lnTo>
                  <a:lnTo>
                    <a:pt x="59" y="8"/>
                  </a:lnTo>
                  <a:lnTo>
                    <a:pt x="66" y="0"/>
                  </a:lnTo>
                  <a:lnTo>
                    <a:pt x="62" y="11"/>
                  </a:lnTo>
                  <a:lnTo>
                    <a:pt x="55" y="23"/>
                  </a:lnTo>
                  <a:lnTo>
                    <a:pt x="46" y="35"/>
                  </a:lnTo>
                  <a:lnTo>
                    <a:pt x="35" y="48"/>
                  </a:lnTo>
                  <a:lnTo>
                    <a:pt x="24" y="57"/>
                  </a:lnTo>
                  <a:lnTo>
                    <a:pt x="15" y="63"/>
                  </a:lnTo>
                  <a:lnTo>
                    <a:pt x="6" y="64"/>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7" name="Freeform 219"/>
            <p:cNvSpPr>
              <a:spLocks/>
            </p:cNvSpPr>
            <p:nvPr/>
          </p:nvSpPr>
          <p:spPr bwMode="auto">
            <a:xfrm>
              <a:off x="470" y="1149"/>
              <a:ext cx="39" cy="156"/>
            </a:xfrm>
            <a:custGeom>
              <a:avLst/>
              <a:gdLst>
                <a:gd name="T0" fmla="*/ 1 w 77"/>
                <a:gd name="T1" fmla="*/ 0 h 314"/>
                <a:gd name="T2" fmla="*/ 1 w 77"/>
                <a:gd name="T3" fmla="*/ 0 h 314"/>
                <a:gd name="T4" fmla="*/ 1 w 77"/>
                <a:gd name="T5" fmla="*/ 0 h 314"/>
                <a:gd name="T6" fmla="*/ 1 w 77"/>
                <a:gd name="T7" fmla="*/ 0 h 314"/>
                <a:gd name="T8" fmla="*/ 1 w 77"/>
                <a:gd name="T9" fmla="*/ 0 h 314"/>
                <a:gd name="T10" fmla="*/ 1 w 77"/>
                <a:gd name="T11" fmla="*/ 0 h 314"/>
                <a:gd name="T12" fmla="*/ 1 w 77"/>
                <a:gd name="T13" fmla="*/ 0 h 314"/>
                <a:gd name="T14" fmla="*/ 1 w 77"/>
                <a:gd name="T15" fmla="*/ 0 h 314"/>
                <a:gd name="T16" fmla="*/ 1 w 77"/>
                <a:gd name="T17" fmla="*/ 0 h 314"/>
                <a:gd name="T18" fmla="*/ 1 w 77"/>
                <a:gd name="T19" fmla="*/ 0 h 314"/>
                <a:gd name="T20" fmla="*/ 1 w 77"/>
                <a:gd name="T21" fmla="*/ 0 h 314"/>
                <a:gd name="T22" fmla="*/ 1 w 77"/>
                <a:gd name="T23" fmla="*/ 0 h 314"/>
                <a:gd name="T24" fmla="*/ 1 w 77"/>
                <a:gd name="T25" fmla="*/ 0 h 314"/>
                <a:gd name="T26" fmla="*/ 1 w 77"/>
                <a:gd name="T27" fmla="*/ 0 h 314"/>
                <a:gd name="T28" fmla="*/ 1 w 77"/>
                <a:gd name="T29" fmla="*/ 0 h 314"/>
                <a:gd name="T30" fmla="*/ 1 w 77"/>
                <a:gd name="T31" fmla="*/ 0 h 314"/>
                <a:gd name="T32" fmla="*/ 0 w 77"/>
                <a:gd name="T33" fmla="*/ 0 h 314"/>
                <a:gd name="T34" fmla="*/ 1 w 77"/>
                <a:gd name="T35" fmla="*/ 0 h 314"/>
                <a:gd name="T36" fmla="*/ 1 w 77"/>
                <a:gd name="T37" fmla="*/ 0 h 314"/>
                <a:gd name="T38" fmla="*/ 1 w 77"/>
                <a:gd name="T39" fmla="*/ 0 h 314"/>
                <a:gd name="T40" fmla="*/ 1 w 77"/>
                <a:gd name="T41" fmla="*/ 0 h 3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7"/>
                <a:gd name="T64" fmla="*/ 0 h 314"/>
                <a:gd name="T65" fmla="*/ 77 w 77"/>
                <a:gd name="T66" fmla="*/ 314 h 3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7" h="314">
                  <a:moveTo>
                    <a:pt x="70" y="0"/>
                  </a:moveTo>
                  <a:lnTo>
                    <a:pt x="71" y="0"/>
                  </a:lnTo>
                  <a:lnTo>
                    <a:pt x="74" y="2"/>
                  </a:lnTo>
                  <a:lnTo>
                    <a:pt x="76" y="5"/>
                  </a:lnTo>
                  <a:lnTo>
                    <a:pt x="77" y="8"/>
                  </a:lnTo>
                  <a:lnTo>
                    <a:pt x="47" y="46"/>
                  </a:lnTo>
                  <a:lnTo>
                    <a:pt x="27" y="88"/>
                  </a:lnTo>
                  <a:lnTo>
                    <a:pt x="16" y="130"/>
                  </a:lnTo>
                  <a:lnTo>
                    <a:pt x="15" y="172"/>
                  </a:lnTo>
                  <a:lnTo>
                    <a:pt x="16" y="213"/>
                  </a:lnTo>
                  <a:lnTo>
                    <a:pt x="22" y="249"/>
                  </a:lnTo>
                  <a:lnTo>
                    <a:pt x="30" y="285"/>
                  </a:lnTo>
                  <a:lnTo>
                    <a:pt x="38" y="314"/>
                  </a:lnTo>
                  <a:lnTo>
                    <a:pt x="21" y="294"/>
                  </a:lnTo>
                  <a:lnTo>
                    <a:pt x="9" y="260"/>
                  </a:lnTo>
                  <a:lnTo>
                    <a:pt x="1" y="217"/>
                  </a:lnTo>
                  <a:lnTo>
                    <a:pt x="0" y="168"/>
                  </a:lnTo>
                  <a:lnTo>
                    <a:pt x="6" y="118"/>
                  </a:lnTo>
                  <a:lnTo>
                    <a:pt x="18" y="69"/>
                  </a:lnTo>
                  <a:lnTo>
                    <a:pt x="39" y="29"/>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8" name="Freeform 220"/>
            <p:cNvSpPr>
              <a:spLocks/>
            </p:cNvSpPr>
            <p:nvPr/>
          </p:nvSpPr>
          <p:spPr bwMode="auto">
            <a:xfrm>
              <a:off x="479" y="1284"/>
              <a:ext cx="34" cy="19"/>
            </a:xfrm>
            <a:custGeom>
              <a:avLst/>
              <a:gdLst>
                <a:gd name="T0" fmla="*/ 0 w 67"/>
                <a:gd name="T1" fmla="*/ 0 h 38"/>
                <a:gd name="T2" fmla="*/ 1 w 67"/>
                <a:gd name="T3" fmla="*/ 1 h 38"/>
                <a:gd name="T4" fmla="*/ 1 w 67"/>
                <a:gd name="T5" fmla="*/ 1 h 38"/>
                <a:gd name="T6" fmla="*/ 1 w 67"/>
                <a:gd name="T7" fmla="*/ 1 h 38"/>
                <a:gd name="T8" fmla="*/ 1 w 67"/>
                <a:gd name="T9" fmla="*/ 1 h 38"/>
                <a:gd name="T10" fmla="*/ 1 w 67"/>
                <a:gd name="T11" fmla="*/ 1 h 38"/>
                <a:gd name="T12" fmla="*/ 1 w 67"/>
                <a:gd name="T13" fmla="*/ 1 h 38"/>
                <a:gd name="T14" fmla="*/ 1 w 67"/>
                <a:gd name="T15" fmla="*/ 1 h 38"/>
                <a:gd name="T16" fmla="*/ 1 w 67"/>
                <a:gd name="T17" fmla="*/ 1 h 38"/>
                <a:gd name="T18" fmla="*/ 1 w 67"/>
                <a:gd name="T19" fmla="*/ 1 h 38"/>
                <a:gd name="T20" fmla="*/ 1 w 67"/>
                <a:gd name="T21" fmla="*/ 1 h 38"/>
                <a:gd name="T22" fmla="*/ 1 w 67"/>
                <a:gd name="T23" fmla="*/ 1 h 38"/>
                <a:gd name="T24" fmla="*/ 1 w 67"/>
                <a:gd name="T25" fmla="*/ 1 h 38"/>
                <a:gd name="T26" fmla="*/ 1 w 67"/>
                <a:gd name="T27" fmla="*/ 1 h 38"/>
                <a:gd name="T28" fmla="*/ 1 w 67"/>
                <a:gd name="T29" fmla="*/ 1 h 38"/>
                <a:gd name="T30" fmla="*/ 1 w 67"/>
                <a:gd name="T31" fmla="*/ 1 h 38"/>
                <a:gd name="T32" fmla="*/ 0 w 67"/>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38"/>
                <a:gd name="T53" fmla="*/ 67 w 67"/>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38">
                  <a:moveTo>
                    <a:pt x="0" y="0"/>
                  </a:moveTo>
                  <a:lnTo>
                    <a:pt x="8" y="7"/>
                  </a:lnTo>
                  <a:lnTo>
                    <a:pt x="17" y="15"/>
                  </a:lnTo>
                  <a:lnTo>
                    <a:pt x="27" y="23"/>
                  </a:lnTo>
                  <a:lnTo>
                    <a:pt x="38" y="29"/>
                  </a:lnTo>
                  <a:lnTo>
                    <a:pt x="49" y="33"/>
                  </a:lnTo>
                  <a:lnTo>
                    <a:pt x="58" y="38"/>
                  </a:lnTo>
                  <a:lnTo>
                    <a:pt x="64" y="38"/>
                  </a:lnTo>
                  <a:lnTo>
                    <a:pt x="67" y="36"/>
                  </a:lnTo>
                  <a:lnTo>
                    <a:pt x="67" y="33"/>
                  </a:lnTo>
                  <a:lnTo>
                    <a:pt x="61" y="30"/>
                  </a:lnTo>
                  <a:lnTo>
                    <a:pt x="53" y="26"/>
                  </a:lnTo>
                  <a:lnTo>
                    <a:pt x="43" y="21"/>
                  </a:lnTo>
                  <a:lnTo>
                    <a:pt x="32" y="17"/>
                  </a:lnTo>
                  <a:lnTo>
                    <a:pt x="20" y="12"/>
                  </a:lnTo>
                  <a:lnTo>
                    <a:pt x="9"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9" name="Freeform 221"/>
            <p:cNvSpPr>
              <a:spLocks/>
            </p:cNvSpPr>
            <p:nvPr/>
          </p:nvSpPr>
          <p:spPr bwMode="auto">
            <a:xfrm>
              <a:off x="476" y="1270"/>
              <a:ext cx="38" cy="23"/>
            </a:xfrm>
            <a:custGeom>
              <a:avLst/>
              <a:gdLst>
                <a:gd name="T0" fmla="*/ 0 w 77"/>
                <a:gd name="T1" fmla="*/ 1 h 46"/>
                <a:gd name="T2" fmla="*/ 0 w 77"/>
                <a:gd name="T3" fmla="*/ 1 h 46"/>
                <a:gd name="T4" fmla="*/ 0 w 77"/>
                <a:gd name="T5" fmla="*/ 1 h 46"/>
                <a:gd name="T6" fmla="*/ 0 w 77"/>
                <a:gd name="T7" fmla="*/ 1 h 46"/>
                <a:gd name="T8" fmla="*/ 0 w 77"/>
                <a:gd name="T9" fmla="*/ 1 h 46"/>
                <a:gd name="T10" fmla="*/ 0 w 77"/>
                <a:gd name="T11" fmla="*/ 1 h 46"/>
                <a:gd name="T12" fmla="*/ 0 w 77"/>
                <a:gd name="T13" fmla="*/ 1 h 46"/>
                <a:gd name="T14" fmla="*/ 0 w 77"/>
                <a:gd name="T15" fmla="*/ 1 h 46"/>
                <a:gd name="T16" fmla="*/ 0 w 77"/>
                <a:gd name="T17" fmla="*/ 0 h 46"/>
                <a:gd name="T18" fmla="*/ 0 w 77"/>
                <a:gd name="T19" fmla="*/ 1 h 46"/>
                <a:gd name="T20" fmla="*/ 0 w 77"/>
                <a:gd name="T21" fmla="*/ 1 h 46"/>
                <a:gd name="T22" fmla="*/ 0 w 77"/>
                <a:gd name="T23" fmla="*/ 1 h 46"/>
                <a:gd name="T24" fmla="*/ 0 w 77"/>
                <a:gd name="T25" fmla="*/ 1 h 46"/>
                <a:gd name="T26" fmla="*/ 0 w 77"/>
                <a:gd name="T27" fmla="*/ 1 h 46"/>
                <a:gd name="T28" fmla="*/ 0 w 77"/>
                <a:gd name="T29" fmla="*/ 1 h 46"/>
                <a:gd name="T30" fmla="*/ 0 w 77"/>
                <a:gd name="T31" fmla="*/ 1 h 46"/>
                <a:gd name="T32" fmla="*/ 0 w 77"/>
                <a:gd name="T33" fmla="*/ 1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46"/>
                <a:gd name="T53" fmla="*/ 77 w 7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46">
                  <a:moveTo>
                    <a:pt x="77" y="45"/>
                  </a:moveTo>
                  <a:lnTo>
                    <a:pt x="74" y="46"/>
                  </a:lnTo>
                  <a:lnTo>
                    <a:pt x="66" y="45"/>
                  </a:lnTo>
                  <a:lnTo>
                    <a:pt x="57" y="42"/>
                  </a:lnTo>
                  <a:lnTo>
                    <a:pt x="45" y="35"/>
                  </a:lnTo>
                  <a:lnTo>
                    <a:pt x="32" y="29"/>
                  </a:lnTo>
                  <a:lnTo>
                    <a:pt x="20" y="22"/>
                  </a:lnTo>
                  <a:lnTo>
                    <a:pt x="9" y="11"/>
                  </a:lnTo>
                  <a:lnTo>
                    <a:pt x="0" y="0"/>
                  </a:lnTo>
                  <a:lnTo>
                    <a:pt x="9" y="5"/>
                  </a:lnTo>
                  <a:lnTo>
                    <a:pt x="22" y="11"/>
                  </a:lnTo>
                  <a:lnTo>
                    <a:pt x="34" y="17"/>
                  </a:lnTo>
                  <a:lnTo>
                    <a:pt x="48" y="25"/>
                  </a:lnTo>
                  <a:lnTo>
                    <a:pt x="58" y="31"/>
                  </a:lnTo>
                  <a:lnTo>
                    <a:pt x="69" y="35"/>
                  </a:lnTo>
                  <a:lnTo>
                    <a:pt x="75" y="42"/>
                  </a:lnTo>
                  <a:lnTo>
                    <a:pt x="77"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0" name="Freeform 222"/>
            <p:cNvSpPr>
              <a:spLocks/>
            </p:cNvSpPr>
            <p:nvPr/>
          </p:nvSpPr>
          <p:spPr bwMode="auto">
            <a:xfrm>
              <a:off x="473" y="1239"/>
              <a:ext cx="48" cy="30"/>
            </a:xfrm>
            <a:custGeom>
              <a:avLst/>
              <a:gdLst>
                <a:gd name="T0" fmla="*/ 0 w 98"/>
                <a:gd name="T1" fmla="*/ 0 h 61"/>
                <a:gd name="T2" fmla="*/ 0 w 98"/>
                <a:gd name="T3" fmla="*/ 0 h 61"/>
                <a:gd name="T4" fmla="*/ 0 w 98"/>
                <a:gd name="T5" fmla="*/ 0 h 61"/>
                <a:gd name="T6" fmla="*/ 0 w 98"/>
                <a:gd name="T7" fmla="*/ 0 h 61"/>
                <a:gd name="T8" fmla="*/ 0 w 98"/>
                <a:gd name="T9" fmla="*/ 0 h 61"/>
                <a:gd name="T10" fmla="*/ 0 w 98"/>
                <a:gd name="T11" fmla="*/ 0 h 61"/>
                <a:gd name="T12" fmla="*/ 0 w 98"/>
                <a:gd name="T13" fmla="*/ 0 h 61"/>
                <a:gd name="T14" fmla="*/ 0 w 98"/>
                <a:gd name="T15" fmla="*/ 0 h 61"/>
                <a:gd name="T16" fmla="*/ 0 w 98"/>
                <a:gd name="T17" fmla="*/ 0 h 61"/>
                <a:gd name="T18" fmla="*/ 0 w 98"/>
                <a:gd name="T19" fmla="*/ 0 h 61"/>
                <a:gd name="T20" fmla="*/ 0 w 98"/>
                <a:gd name="T21" fmla="*/ 0 h 61"/>
                <a:gd name="T22" fmla="*/ 0 w 98"/>
                <a:gd name="T23" fmla="*/ 0 h 61"/>
                <a:gd name="T24" fmla="*/ 0 w 98"/>
                <a:gd name="T25" fmla="*/ 0 h 61"/>
                <a:gd name="T26" fmla="*/ 0 w 98"/>
                <a:gd name="T27" fmla="*/ 0 h 61"/>
                <a:gd name="T28" fmla="*/ 0 w 98"/>
                <a:gd name="T29" fmla="*/ 0 h 61"/>
                <a:gd name="T30" fmla="*/ 0 w 98"/>
                <a:gd name="T31" fmla="*/ 0 h 61"/>
                <a:gd name="T32" fmla="*/ 0 w 98"/>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61"/>
                <a:gd name="T53" fmla="*/ 98 w 98"/>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61">
                  <a:moveTo>
                    <a:pt x="98" y="59"/>
                  </a:moveTo>
                  <a:lnTo>
                    <a:pt x="93" y="61"/>
                  </a:lnTo>
                  <a:lnTo>
                    <a:pt x="83" y="58"/>
                  </a:lnTo>
                  <a:lnTo>
                    <a:pt x="69" y="53"/>
                  </a:lnTo>
                  <a:lnTo>
                    <a:pt x="54" y="46"/>
                  </a:lnTo>
                  <a:lnTo>
                    <a:pt x="37" y="35"/>
                  </a:lnTo>
                  <a:lnTo>
                    <a:pt x="22" y="24"/>
                  </a:lnTo>
                  <a:lnTo>
                    <a:pt x="8" y="12"/>
                  </a:lnTo>
                  <a:lnTo>
                    <a:pt x="0" y="0"/>
                  </a:lnTo>
                  <a:lnTo>
                    <a:pt x="8" y="4"/>
                  </a:lnTo>
                  <a:lnTo>
                    <a:pt x="20" y="12"/>
                  </a:lnTo>
                  <a:lnTo>
                    <a:pt x="37" y="21"/>
                  </a:lnTo>
                  <a:lnTo>
                    <a:pt x="55" y="30"/>
                  </a:lnTo>
                  <a:lnTo>
                    <a:pt x="72" y="39"/>
                  </a:lnTo>
                  <a:lnTo>
                    <a:pt x="86" y="47"/>
                  </a:lnTo>
                  <a:lnTo>
                    <a:pt x="95" y="55"/>
                  </a:lnTo>
                  <a:lnTo>
                    <a:pt x="98" y="5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1" name="Freeform 223"/>
            <p:cNvSpPr>
              <a:spLocks/>
            </p:cNvSpPr>
            <p:nvPr/>
          </p:nvSpPr>
          <p:spPr bwMode="auto">
            <a:xfrm>
              <a:off x="475" y="1210"/>
              <a:ext cx="53" cy="33"/>
            </a:xfrm>
            <a:custGeom>
              <a:avLst/>
              <a:gdLst>
                <a:gd name="T0" fmla="*/ 0 w 107"/>
                <a:gd name="T1" fmla="*/ 0 h 67"/>
                <a:gd name="T2" fmla="*/ 0 w 107"/>
                <a:gd name="T3" fmla="*/ 0 h 67"/>
                <a:gd name="T4" fmla="*/ 0 w 107"/>
                <a:gd name="T5" fmla="*/ 0 h 67"/>
                <a:gd name="T6" fmla="*/ 0 w 107"/>
                <a:gd name="T7" fmla="*/ 0 h 67"/>
                <a:gd name="T8" fmla="*/ 0 w 107"/>
                <a:gd name="T9" fmla="*/ 0 h 67"/>
                <a:gd name="T10" fmla="*/ 0 w 107"/>
                <a:gd name="T11" fmla="*/ 0 h 67"/>
                <a:gd name="T12" fmla="*/ 0 w 107"/>
                <a:gd name="T13" fmla="*/ 0 h 67"/>
                <a:gd name="T14" fmla="*/ 0 w 107"/>
                <a:gd name="T15" fmla="*/ 0 h 67"/>
                <a:gd name="T16" fmla="*/ 0 w 107"/>
                <a:gd name="T17" fmla="*/ 0 h 67"/>
                <a:gd name="T18" fmla="*/ 0 w 107"/>
                <a:gd name="T19" fmla="*/ 0 h 67"/>
                <a:gd name="T20" fmla="*/ 0 w 107"/>
                <a:gd name="T21" fmla="*/ 0 h 67"/>
                <a:gd name="T22" fmla="*/ 0 w 107"/>
                <a:gd name="T23" fmla="*/ 0 h 67"/>
                <a:gd name="T24" fmla="*/ 0 w 107"/>
                <a:gd name="T25" fmla="*/ 0 h 67"/>
                <a:gd name="T26" fmla="*/ 0 w 107"/>
                <a:gd name="T27" fmla="*/ 0 h 67"/>
                <a:gd name="T28" fmla="*/ 0 w 107"/>
                <a:gd name="T29" fmla="*/ 0 h 67"/>
                <a:gd name="T30" fmla="*/ 0 w 107"/>
                <a:gd name="T31" fmla="*/ 0 h 67"/>
                <a:gd name="T32" fmla="*/ 0 w 107"/>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67"/>
                <a:gd name="T53" fmla="*/ 107 w 107"/>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67">
                  <a:moveTo>
                    <a:pt x="107" y="65"/>
                  </a:moveTo>
                  <a:lnTo>
                    <a:pt x="100" y="67"/>
                  </a:lnTo>
                  <a:lnTo>
                    <a:pt x="88" y="64"/>
                  </a:lnTo>
                  <a:lnTo>
                    <a:pt x="73" y="56"/>
                  </a:lnTo>
                  <a:lnTo>
                    <a:pt x="55" y="47"/>
                  </a:lnTo>
                  <a:lnTo>
                    <a:pt x="36" y="36"/>
                  </a:lnTo>
                  <a:lnTo>
                    <a:pt x="21" y="24"/>
                  </a:lnTo>
                  <a:lnTo>
                    <a:pt x="7" y="12"/>
                  </a:lnTo>
                  <a:lnTo>
                    <a:pt x="0" y="0"/>
                  </a:lnTo>
                  <a:lnTo>
                    <a:pt x="7" y="4"/>
                  </a:lnTo>
                  <a:lnTo>
                    <a:pt x="23" y="12"/>
                  </a:lnTo>
                  <a:lnTo>
                    <a:pt x="39" y="21"/>
                  </a:lnTo>
                  <a:lnTo>
                    <a:pt x="59" y="32"/>
                  </a:lnTo>
                  <a:lnTo>
                    <a:pt x="78" y="44"/>
                  </a:lnTo>
                  <a:lnTo>
                    <a:pt x="93" y="53"/>
                  </a:lnTo>
                  <a:lnTo>
                    <a:pt x="104" y="61"/>
                  </a:lnTo>
                  <a:lnTo>
                    <a:pt x="107"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2" name="Freeform 224"/>
            <p:cNvSpPr>
              <a:spLocks/>
            </p:cNvSpPr>
            <p:nvPr/>
          </p:nvSpPr>
          <p:spPr bwMode="auto">
            <a:xfrm>
              <a:off x="480" y="1191"/>
              <a:ext cx="43" cy="36"/>
            </a:xfrm>
            <a:custGeom>
              <a:avLst/>
              <a:gdLst>
                <a:gd name="T0" fmla="*/ 1 w 86"/>
                <a:gd name="T1" fmla="*/ 1 h 72"/>
                <a:gd name="T2" fmla="*/ 1 w 86"/>
                <a:gd name="T3" fmla="*/ 1 h 72"/>
                <a:gd name="T4" fmla="*/ 1 w 86"/>
                <a:gd name="T5" fmla="*/ 1 h 72"/>
                <a:gd name="T6" fmla="*/ 1 w 86"/>
                <a:gd name="T7" fmla="*/ 1 h 72"/>
                <a:gd name="T8" fmla="*/ 1 w 86"/>
                <a:gd name="T9" fmla="*/ 1 h 72"/>
                <a:gd name="T10" fmla="*/ 1 w 86"/>
                <a:gd name="T11" fmla="*/ 1 h 72"/>
                <a:gd name="T12" fmla="*/ 1 w 86"/>
                <a:gd name="T13" fmla="*/ 1 h 72"/>
                <a:gd name="T14" fmla="*/ 1 w 86"/>
                <a:gd name="T15" fmla="*/ 1 h 72"/>
                <a:gd name="T16" fmla="*/ 0 w 86"/>
                <a:gd name="T17" fmla="*/ 0 h 72"/>
                <a:gd name="T18" fmla="*/ 1 w 86"/>
                <a:gd name="T19" fmla="*/ 1 h 72"/>
                <a:gd name="T20" fmla="*/ 1 w 86"/>
                <a:gd name="T21" fmla="*/ 1 h 72"/>
                <a:gd name="T22" fmla="*/ 1 w 86"/>
                <a:gd name="T23" fmla="*/ 1 h 72"/>
                <a:gd name="T24" fmla="*/ 1 w 86"/>
                <a:gd name="T25" fmla="*/ 1 h 72"/>
                <a:gd name="T26" fmla="*/ 1 w 86"/>
                <a:gd name="T27" fmla="*/ 1 h 72"/>
                <a:gd name="T28" fmla="*/ 1 w 86"/>
                <a:gd name="T29" fmla="*/ 1 h 72"/>
                <a:gd name="T30" fmla="*/ 1 w 86"/>
                <a:gd name="T31" fmla="*/ 1 h 72"/>
                <a:gd name="T32" fmla="*/ 1 w 86"/>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72"/>
                <a:gd name="T53" fmla="*/ 86 w 86"/>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72">
                  <a:moveTo>
                    <a:pt x="86" y="72"/>
                  </a:moveTo>
                  <a:lnTo>
                    <a:pt x="81" y="72"/>
                  </a:lnTo>
                  <a:lnTo>
                    <a:pt x="72" y="68"/>
                  </a:lnTo>
                  <a:lnTo>
                    <a:pt x="58" y="58"/>
                  </a:lnTo>
                  <a:lnTo>
                    <a:pt x="43" y="48"/>
                  </a:lnTo>
                  <a:lnTo>
                    <a:pt x="28" y="34"/>
                  </a:lnTo>
                  <a:lnTo>
                    <a:pt x="14" y="22"/>
                  </a:lnTo>
                  <a:lnTo>
                    <a:pt x="5" y="10"/>
                  </a:lnTo>
                  <a:lnTo>
                    <a:pt x="0" y="0"/>
                  </a:lnTo>
                  <a:lnTo>
                    <a:pt x="8" y="7"/>
                  </a:lnTo>
                  <a:lnTo>
                    <a:pt x="20" y="16"/>
                  </a:lnTo>
                  <a:lnTo>
                    <a:pt x="36" y="26"/>
                  </a:lnTo>
                  <a:lnTo>
                    <a:pt x="52" y="37"/>
                  </a:lnTo>
                  <a:lnTo>
                    <a:pt x="66" y="48"/>
                  </a:lnTo>
                  <a:lnTo>
                    <a:pt x="78" y="58"/>
                  </a:lnTo>
                  <a:lnTo>
                    <a:pt x="86" y="66"/>
                  </a:lnTo>
                  <a:lnTo>
                    <a:pt x="86"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3" name="Freeform 225"/>
            <p:cNvSpPr>
              <a:spLocks/>
            </p:cNvSpPr>
            <p:nvPr/>
          </p:nvSpPr>
          <p:spPr bwMode="auto">
            <a:xfrm>
              <a:off x="486" y="1176"/>
              <a:ext cx="35" cy="31"/>
            </a:xfrm>
            <a:custGeom>
              <a:avLst/>
              <a:gdLst>
                <a:gd name="T0" fmla="*/ 0 w 72"/>
                <a:gd name="T1" fmla="*/ 1 h 62"/>
                <a:gd name="T2" fmla="*/ 0 w 72"/>
                <a:gd name="T3" fmla="*/ 1 h 62"/>
                <a:gd name="T4" fmla="*/ 0 w 72"/>
                <a:gd name="T5" fmla="*/ 1 h 62"/>
                <a:gd name="T6" fmla="*/ 0 w 72"/>
                <a:gd name="T7" fmla="*/ 1 h 62"/>
                <a:gd name="T8" fmla="*/ 0 w 72"/>
                <a:gd name="T9" fmla="*/ 1 h 62"/>
                <a:gd name="T10" fmla="*/ 0 w 72"/>
                <a:gd name="T11" fmla="*/ 1 h 62"/>
                <a:gd name="T12" fmla="*/ 0 w 72"/>
                <a:gd name="T13" fmla="*/ 1 h 62"/>
                <a:gd name="T14" fmla="*/ 0 w 72"/>
                <a:gd name="T15" fmla="*/ 1 h 62"/>
                <a:gd name="T16" fmla="*/ 0 w 72"/>
                <a:gd name="T17" fmla="*/ 0 h 62"/>
                <a:gd name="T18" fmla="*/ 0 w 72"/>
                <a:gd name="T19" fmla="*/ 1 h 62"/>
                <a:gd name="T20" fmla="*/ 0 w 72"/>
                <a:gd name="T21" fmla="*/ 1 h 62"/>
                <a:gd name="T22" fmla="*/ 0 w 72"/>
                <a:gd name="T23" fmla="*/ 1 h 62"/>
                <a:gd name="T24" fmla="*/ 0 w 72"/>
                <a:gd name="T25" fmla="*/ 1 h 62"/>
                <a:gd name="T26" fmla="*/ 0 w 72"/>
                <a:gd name="T27" fmla="*/ 1 h 62"/>
                <a:gd name="T28" fmla="*/ 0 w 72"/>
                <a:gd name="T29" fmla="*/ 1 h 62"/>
                <a:gd name="T30" fmla="*/ 0 w 72"/>
                <a:gd name="T31" fmla="*/ 1 h 62"/>
                <a:gd name="T32" fmla="*/ 0 w 72"/>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62"/>
                <a:gd name="T53" fmla="*/ 72 w 72"/>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62">
                  <a:moveTo>
                    <a:pt x="72" y="62"/>
                  </a:moveTo>
                  <a:lnTo>
                    <a:pt x="67" y="62"/>
                  </a:lnTo>
                  <a:lnTo>
                    <a:pt x="60" y="60"/>
                  </a:lnTo>
                  <a:lnTo>
                    <a:pt x="49" y="54"/>
                  </a:lnTo>
                  <a:lnTo>
                    <a:pt x="37" y="46"/>
                  </a:lnTo>
                  <a:lnTo>
                    <a:pt x="25" y="36"/>
                  </a:lnTo>
                  <a:lnTo>
                    <a:pt x="14" y="25"/>
                  </a:lnTo>
                  <a:lnTo>
                    <a:pt x="5" y="13"/>
                  </a:lnTo>
                  <a:lnTo>
                    <a:pt x="0" y="0"/>
                  </a:lnTo>
                  <a:lnTo>
                    <a:pt x="8" y="7"/>
                  </a:lnTo>
                  <a:lnTo>
                    <a:pt x="18" y="16"/>
                  </a:lnTo>
                  <a:lnTo>
                    <a:pt x="31" y="25"/>
                  </a:lnTo>
                  <a:lnTo>
                    <a:pt x="44" y="34"/>
                  </a:lnTo>
                  <a:lnTo>
                    <a:pt x="57" y="43"/>
                  </a:lnTo>
                  <a:lnTo>
                    <a:pt x="66" y="51"/>
                  </a:lnTo>
                  <a:lnTo>
                    <a:pt x="72" y="57"/>
                  </a:lnTo>
                  <a:lnTo>
                    <a:pt x="72"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4" name="Freeform 226"/>
            <p:cNvSpPr>
              <a:spLocks/>
            </p:cNvSpPr>
            <p:nvPr/>
          </p:nvSpPr>
          <p:spPr bwMode="auto">
            <a:xfrm>
              <a:off x="496" y="1162"/>
              <a:ext cx="25" cy="26"/>
            </a:xfrm>
            <a:custGeom>
              <a:avLst/>
              <a:gdLst>
                <a:gd name="T0" fmla="*/ 0 w 51"/>
                <a:gd name="T1" fmla="*/ 0 h 54"/>
                <a:gd name="T2" fmla="*/ 0 w 51"/>
                <a:gd name="T3" fmla="*/ 0 h 54"/>
                <a:gd name="T4" fmla="*/ 0 w 51"/>
                <a:gd name="T5" fmla="*/ 0 h 54"/>
                <a:gd name="T6" fmla="*/ 0 w 51"/>
                <a:gd name="T7" fmla="*/ 0 h 54"/>
                <a:gd name="T8" fmla="*/ 0 w 51"/>
                <a:gd name="T9" fmla="*/ 0 h 54"/>
                <a:gd name="T10" fmla="*/ 0 w 51"/>
                <a:gd name="T11" fmla="*/ 0 h 54"/>
                <a:gd name="T12" fmla="*/ 0 w 51"/>
                <a:gd name="T13" fmla="*/ 0 h 54"/>
                <a:gd name="T14" fmla="*/ 0 w 51"/>
                <a:gd name="T15" fmla="*/ 0 h 54"/>
                <a:gd name="T16" fmla="*/ 0 w 51"/>
                <a:gd name="T17" fmla="*/ 0 h 54"/>
                <a:gd name="T18" fmla="*/ 0 w 51"/>
                <a:gd name="T19" fmla="*/ 0 h 54"/>
                <a:gd name="T20" fmla="*/ 0 w 51"/>
                <a:gd name="T21" fmla="*/ 0 h 54"/>
                <a:gd name="T22" fmla="*/ 0 w 51"/>
                <a:gd name="T23" fmla="*/ 0 h 54"/>
                <a:gd name="T24" fmla="*/ 0 w 51"/>
                <a:gd name="T25" fmla="*/ 0 h 54"/>
                <a:gd name="T26" fmla="*/ 0 w 51"/>
                <a:gd name="T27" fmla="*/ 0 h 54"/>
                <a:gd name="T28" fmla="*/ 0 w 51"/>
                <a:gd name="T29" fmla="*/ 0 h 54"/>
                <a:gd name="T30" fmla="*/ 0 w 51"/>
                <a:gd name="T31" fmla="*/ 0 h 54"/>
                <a:gd name="T32" fmla="*/ 0 w 51"/>
                <a:gd name="T33" fmla="*/ 0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54"/>
                <a:gd name="T53" fmla="*/ 51 w 51"/>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54">
                  <a:moveTo>
                    <a:pt x="51" y="54"/>
                  </a:moveTo>
                  <a:lnTo>
                    <a:pt x="46" y="54"/>
                  </a:lnTo>
                  <a:lnTo>
                    <a:pt x="40" y="49"/>
                  </a:lnTo>
                  <a:lnTo>
                    <a:pt x="31" y="43"/>
                  </a:lnTo>
                  <a:lnTo>
                    <a:pt x="22" y="34"/>
                  </a:lnTo>
                  <a:lnTo>
                    <a:pt x="14" y="25"/>
                  </a:lnTo>
                  <a:lnTo>
                    <a:pt x="7" y="14"/>
                  </a:lnTo>
                  <a:lnTo>
                    <a:pt x="2" y="7"/>
                  </a:lnTo>
                  <a:lnTo>
                    <a:pt x="0" y="0"/>
                  </a:lnTo>
                  <a:lnTo>
                    <a:pt x="5" y="7"/>
                  </a:lnTo>
                  <a:lnTo>
                    <a:pt x="13" y="13"/>
                  </a:lnTo>
                  <a:lnTo>
                    <a:pt x="22" y="20"/>
                  </a:lnTo>
                  <a:lnTo>
                    <a:pt x="29" y="28"/>
                  </a:lnTo>
                  <a:lnTo>
                    <a:pt x="37" y="36"/>
                  </a:lnTo>
                  <a:lnTo>
                    <a:pt x="45" y="43"/>
                  </a:lnTo>
                  <a:lnTo>
                    <a:pt x="49" y="49"/>
                  </a:lnTo>
                  <a:lnTo>
                    <a:pt x="51"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5" name="Freeform 227"/>
            <p:cNvSpPr>
              <a:spLocks/>
            </p:cNvSpPr>
            <p:nvPr/>
          </p:nvSpPr>
          <p:spPr bwMode="auto">
            <a:xfrm>
              <a:off x="502" y="1153"/>
              <a:ext cx="16" cy="18"/>
            </a:xfrm>
            <a:custGeom>
              <a:avLst/>
              <a:gdLst>
                <a:gd name="T0" fmla="*/ 1 w 30"/>
                <a:gd name="T1" fmla="*/ 1 h 35"/>
                <a:gd name="T2" fmla="*/ 1 w 30"/>
                <a:gd name="T3" fmla="*/ 1 h 35"/>
                <a:gd name="T4" fmla="*/ 1 w 30"/>
                <a:gd name="T5" fmla="*/ 1 h 35"/>
                <a:gd name="T6" fmla="*/ 0 w 30"/>
                <a:gd name="T7" fmla="*/ 1 h 35"/>
                <a:gd name="T8" fmla="*/ 0 w 30"/>
                <a:gd name="T9" fmla="*/ 0 h 35"/>
                <a:gd name="T10" fmla="*/ 1 w 30"/>
                <a:gd name="T11" fmla="*/ 1 h 35"/>
                <a:gd name="T12" fmla="*/ 1 w 30"/>
                <a:gd name="T13" fmla="*/ 1 h 35"/>
                <a:gd name="T14" fmla="*/ 1 w 30"/>
                <a:gd name="T15" fmla="*/ 1 h 35"/>
                <a:gd name="T16" fmla="*/ 1 w 30"/>
                <a:gd name="T17" fmla="*/ 1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30" y="35"/>
                  </a:moveTo>
                  <a:lnTo>
                    <a:pt x="23" y="33"/>
                  </a:lnTo>
                  <a:lnTo>
                    <a:pt x="10" y="24"/>
                  </a:lnTo>
                  <a:lnTo>
                    <a:pt x="0" y="12"/>
                  </a:lnTo>
                  <a:lnTo>
                    <a:pt x="0" y="0"/>
                  </a:lnTo>
                  <a:lnTo>
                    <a:pt x="7" y="12"/>
                  </a:lnTo>
                  <a:lnTo>
                    <a:pt x="20" y="21"/>
                  </a:lnTo>
                  <a:lnTo>
                    <a:pt x="30" y="29"/>
                  </a:lnTo>
                  <a:lnTo>
                    <a:pt x="3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6" name="Freeform 228"/>
            <p:cNvSpPr>
              <a:spLocks/>
            </p:cNvSpPr>
            <p:nvPr/>
          </p:nvSpPr>
          <p:spPr bwMode="auto">
            <a:xfrm>
              <a:off x="486" y="1296"/>
              <a:ext cx="22" cy="19"/>
            </a:xfrm>
            <a:custGeom>
              <a:avLst/>
              <a:gdLst>
                <a:gd name="T0" fmla="*/ 0 w 44"/>
                <a:gd name="T1" fmla="*/ 0 h 38"/>
                <a:gd name="T2" fmla="*/ 1 w 44"/>
                <a:gd name="T3" fmla="*/ 1 h 38"/>
                <a:gd name="T4" fmla="*/ 1 w 44"/>
                <a:gd name="T5" fmla="*/ 1 h 38"/>
                <a:gd name="T6" fmla="*/ 1 w 44"/>
                <a:gd name="T7" fmla="*/ 1 h 38"/>
                <a:gd name="T8" fmla="*/ 1 w 44"/>
                <a:gd name="T9" fmla="*/ 1 h 38"/>
                <a:gd name="T10" fmla="*/ 1 w 44"/>
                <a:gd name="T11" fmla="*/ 1 h 38"/>
                <a:gd name="T12" fmla="*/ 1 w 44"/>
                <a:gd name="T13" fmla="*/ 1 h 38"/>
                <a:gd name="T14" fmla="*/ 1 w 44"/>
                <a:gd name="T15" fmla="*/ 1 h 38"/>
                <a:gd name="T16" fmla="*/ 1 w 44"/>
                <a:gd name="T17" fmla="*/ 1 h 38"/>
                <a:gd name="T18" fmla="*/ 1 w 44"/>
                <a:gd name="T19" fmla="*/ 1 h 38"/>
                <a:gd name="T20" fmla="*/ 1 w 44"/>
                <a:gd name="T21" fmla="*/ 1 h 38"/>
                <a:gd name="T22" fmla="*/ 1 w 44"/>
                <a:gd name="T23" fmla="*/ 1 h 38"/>
                <a:gd name="T24" fmla="*/ 0 w 44"/>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38"/>
                <a:gd name="T41" fmla="*/ 44 w 44"/>
                <a:gd name="T42" fmla="*/ 38 h 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38">
                  <a:moveTo>
                    <a:pt x="0" y="0"/>
                  </a:moveTo>
                  <a:lnTo>
                    <a:pt x="3" y="3"/>
                  </a:lnTo>
                  <a:lnTo>
                    <a:pt x="9" y="6"/>
                  </a:lnTo>
                  <a:lnTo>
                    <a:pt x="18" y="12"/>
                  </a:lnTo>
                  <a:lnTo>
                    <a:pt x="26" y="17"/>
                  </a:lnTo>
                  <a:lnTo>
                    <a:pt x="35" y="23"/>
                  </a:lnTo>
                  <a:lnTo>
                    <a:pt x="41" y="29"/>
                  </a:lnTo>
                  <a:lnTo>
                    <a:pt x="44" y="34"/>
                  </a:lnTo>
                  <a:lnTo>
                    <a:pt x="43" y="38"/>
                  </a:lnTo>
                  <a:lnTo>
                    <a:pt x="34" y="38"/>
                  </a:lnTo>
                  <a:lnTo>
                    <a:pt x="21" y="26"/>
                  </a:lnTo>
                  <a:lnTo>
                    <a:pt x="9" y="1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7" name="Freeform 229"/>
            <p:cNvSpPr>
              <a:spLocks/>
            </p:cNvSpPr>
            <p:nvPr/>
          </p:nvSpPr>
          <p:spPr bwMode="auto">
            <a:xfrm>
              <a:off x="474" y="1295"/>
              <a:ext cx="11" cy="24"/>
            </a:xfrm>
            <a:custGeom>
              <a:avLst/>
              <a:gdLst>
                <a:gd name="T0" fmla="*/ 1 w 22"/>
                <a:gd name="T1" fmla="*/ 0 h 47"/>
                <a:gd name="T2" fmla="*/ 1 w 22"/>
                <a:gd name="T3" fmla="*/ 1 h 47"/>
                <a:gd name="T4" fmla="*/ 1 w 22"/>
                <a:gd name="T5" fmla="*/ 1 h 47"/>
                <a:gd name="T6" fmla="*/ 0 w 22"/>
                <a:gd name="T7" fmla="*/ 1 h 47"/>
                <a:gd name="T8" fmla="*/ 1 w 22"/>
                <a:gd name="T9" fmla="*/ 1 h 47"/>
                <a:gd name="T10" fmla="*/ 1 w 22"/>
                <a:gd name="T11" fmla="*/ 1 h 47"/>
                <a:gd name="T12" fmla="*/ 1 w 22"/>
                <a:gd name="T13" fmla="*/ 1 h 47"/>
                <a:gd name="T14" fmla="*/ 1 w 22"/>
                <a:gd name="T15" fmla="*/ 1 h 47"/>
                <a:gd name="T16" fmla="*/ 1 w 22"/>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47"/>
                <a:gd name="T29" fmla="*/ 22 w 22"/>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47">
                  <a:moveTo>
                    <a:pt x="22" y="0"/>
                  </a:moveTo>
                  <a:lnTo>
                    <a:pt x="17" y="7"/>
                  </a:lnTo>
                  <a:lnTo>
                    <a:pt x="8" y="23"/>
                  </a:lnTo>
                  <a:lnTo>
                    <a:pt x="0" y="36"/>
                  </a:lnTo>
                  <a:lnTo>
                    <a:pt x="2" y="47"/>
                  </a:lnTo>
                  <a:lnTo>
                    <a:pt x="8" y="44"/>
                  </a:lnTo>
                  <a:lnTo>
                    <a:pt x="14" y="30"/>
                  </a:lnTo>
                  <a:lnTo>
                    <a:pt x="19" y="12"/>
                  </a:lnTo>
                  <a:lnTo>
                    <a:pt x="2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8" name="Freeform 230"/>
            <p:cNvSpPr>
              <a:spLocks/>
            </p:cNvSpPr>
            <p:nvPr/>
          </p:nvSpPr>
          <p:spPr bwMode="auto">
            <a:xfrm>
              <a:off x="486" y="1300"/>
              <a:ext cx="7" cy="27"/>
            </a:xfrm>
            <a:custGeom>
              <a:avLst/>
              <a:gdLst>
                <a:gd name="T0" fmla="*/ 0 w 13"/>
                <a:gd name="T1" fmla="*/ 0 h 53"/>
                <a:gd name="T2" fmla="*/ 1 w 13"/>
                <a:gd name="T3" fmla="*/ 1 h 53"/>
                <a:gd name="T4" fmla="*/ 1 w 13"/>
                <a:gd name="T5" fmla="*/ 1 h 53"/>
                <a:gd name="T6" fmla="*/ 1 w 13"/>
                <a:gd name="T7" fmla="*/ 1 h 53"/>
                <a:gd name="T8" fmla="*/ 1 w 13"/>
                <a:gd name="T9" fmla="*/ 1 h 53"/>
                <a:gd name="T10" fmla="*/ 1 w 13"/>
                <a:gd name="T11" fmla="*/ 1 h 53"/>
                <a:gd name="T12" fmla="*/ 1 w 13"/>
                <a:gd name="T13" fmla="*/ 1 h 53"/>
                <a:gd name="T14" fmla="*/ 1 w 13"/>
                <a:gd name="T15" fmla="*/ 1 h 53"/>
                <a:gd name="T16" fmla="*/ 0 w 1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3"/>
                <a:gd name="T29" fmla="*/ 13 w 1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3">
                  <a:moveTo>
                    <a:pt x="0" y="0"/>
                  </a:moveTo>
                  <a:lnTo>
                    <a:pt x="1" y="11"/>
                  </a:lnTo>
                  <a:lnTo>
                    <a:pt x="1" y="29"/>
                  </a:lnTo>
                  <a:lnTo>
                    <a:pt x="3" y="46"/>
                  </a:lnTo>
                  <a:lnTo>
                    <a:pt x="9" y="53"/>
                  </a:lnTo>
                  <a:lnTo>
                    <a:pt x="13" y="47"/>
                  </a:lnTo>
                  <a:lnTo>
                    <a:pt x="10" y="30"/>
                  </a:lnTo>
                  <a:lnTo>
                    <a:pt x="4"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59" name="Freeform 231"/>
            <p:cNvSpPr>
              <a:spLocks/>
            </p:cNvSpPr>
            <p:nvPr/>
          </p:nvSpPr>
          <p:spPr bwMode="auto">
            <a:xfrm>
              <a:off x="461" y="1287"/>
              <a:ext cx="20" cy="24"/>
            </a:xfrm>
            <a:custGeom>
              <a:avLst/>
              <a:gdLst>
                <a:gd name="T0" fmla="*/ 1 w 40"/>
                <a:gd name="T1" fmla="*/ 0 h 47"/>
                <a:gd name="T2" fmla="*/ 1 w 40"/>
                <a:gd name="T3" fmla="*/ 1 h 47"/>
                <a:gd name="T4" fmla="*/ 1 w 40"/>
                <a:gd name="T5" fmla="*/ 1 h 47"/>
                <a:gd name="T6" fmla="*/ 1 w 40"/>
                <a:gd name="T7" fmla="*/ 1 h 47"/>
                <a:gd name="T8" fmla="*/ 0 w 40"/>
                <a:gd name="T9" fmla="*/ 1 h 47"/>
                <a:gd name="T10" fmla="*/ 0 w 40"/>
                <a:gd name="T11" fmla="*/ 1 h 47"/>
                <a:gd name="T12" fmla="*/ 1 w 40"/>
                <a:gd name="T13" fmla="*/ 1 h 47"/>
                <a:gd name="T14" fmla="*/ 1 w 40"/>
                <a:gd name="T15" fmla="*/ 1 h 47"/>
                <a:gd name="T16" fmla="*/ 1 w 40"/>
                <a:gd name="T17" fmla="*/ 1 h 47"/>
                <a:gd name="T18" fmla="*/ 1 w 40"/>
                <a:gd name="T19" fmla="*/ 1 h 47"/>
                <a:gd name="T20" fmla="*/ 1 w 40"/>
                <a:gd name="T21" fmla="*/ 1 h 47"/>
                <a:gd name="T22" fmla="*/ 1 w 40"/>
                <a:gd name="T23" fmla="*/ 1 h 47"/>
                <a:gd name="T24" fmla="*/ 1 w 40"/>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47"/>
                <a:gd name="T41" fmla="*/ 40 w 40"/>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47">
                  <a:moveTo>
                    <a:pt x="40" y="0"/>
                  </a:moveTo>
                  <a:lnTo>
                    <a:pt x="31" y="15"/>
                  </a:lnTo>
                  <a:lnTo>
                    <a:pt x="20" y="32"/>
                  </a:lnTo>
                  <a:lnTo>
                    <a:pt x="8" y="46"/>
                  </a:lnTo>
                  <a:lnTo>
                    <a:pt x="0" y="47"/>
                  </a:lnTo>
                  <a:lnTo>
                    <a:pt x="0" y="43"/>
                  </a:lnTo>
                  <a:lnTo>
                    <a:pt x="3" y="38"/>
                  </a:lnTo>
                  <a:lnTo>
                    <a:pt x="8" y="30"/>
                  </a:lnTo>
                  <a:lnTo>
                    <a:pt x="16" y="23"/>
                  </a:lnTo>
                  <a:lnTo>
                    <a:pt x="23" y="17"/>
                  </a:lnTo>
                  <a:lnTo>
                    <a:pt x="31" y="9"/>
                  </a:lnTo>
                  <a:lnTo>
                    <a:pt x="37" y="5"/>
                  </a:lnTo>
                  <a:lnTo>
                    <a:pt x="4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0" name="Freeform 232"/>
            <p:cNvSpPr>
              <a:spLocks/>
            </p:cNvSpPr>
            <p:nvPr/>
          </p:nvSpPr>
          <p:spPr bwMode="auto">
            <a:xfrm>
              <a:off x="463" y="1158"/>
              <a:ext cx="35" cy="7"/>
            </a:xfrm>
            <a:custGeom>
              <a:avLst/>
              <a:gdLst>
                <a:gd name="T0" fmla="*/ 1 w 69"/>
                <a:gd name="T1" fmla="*/ 1 h 14"/>
                <a:gd name="T2" fmla="*/ 1 w 69"/>
                <a:gd name="T3" fmla="*/ 1 h 14"/>
                <a:gd name="T4" fmla="*/ 1 w 69"/>
                <a:gd name="T5" fmla="*/ 1 h 14"/>
                <a:gd name="T6" fmla="*/ 1 w 69"/>
                <a:gd name="T7" fmla="*/ 1 h 14"/>
                <a:gd name="T8" fmla="*/ 1 w 69"/>
                <a:gd name="T9" fmla="*/ 1 h 14"/>
                <a:gd name="T10" fmla="*/ 1 w 69"/>
                <a:gd name="T11" fmla="*/ 1 h 14"/>
                <a:gd name="T12" fmla="*/ 1 w 69"/>
                <a:gd name="T13" fmla="*/ 1 h 14"/>
                <a:gd name="T14" fmla="*/ 1 w 69"/>
                <a:gd name="T15" fmla="*/ 1 h 14"/>
                <a:gd name="T16" fmla="*/ 0 w 69"/>
                <a:gd name="T17" fmla="*/ 1 h 14"/>
                <a:gd name="T18" fmla="*/ 1 w 69"/>
                <a:gd name="T19" fmla="*/ 1 h 14"/>
                <a:gd name="T20" fmla="*/ 1 w 69"/>
                <a:gd name="T21" fmla="*/ 0 h 14"/>
                <a:gd name="T22" fmla="*/ 1 w 69"/>
                <a:gd name="T23" fmla="*/ 0 h 14"/>
                <a:gd name="T24" fmla="*/ 1 w 69"/>
                <a:gd name="T25" fmla="*/ 1 h 14"/>
                <a:gd name="T26" fmla="*/ 1 w 69"/>
                <a:gd name="T27" fmla="*/ 1 h 14"/>
                <a:gd name="T28" fmla="*/ 1 w 69"/>
                <a:gd name="T29" fmla="*/ 1 h 14"/>
                <a:gd name="T30" fmla="*/ 1 w 69"/>
                <a:gd name="T31" fmla="*/ 1 h 14"/>
                <a:gd name="T32" fmla="*/ 1 w 69"/>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4"/>
                <a:gd name="T53" fmla="*/ 69 w 69"/>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4">
                  <a:moveTo>
                    <a:pt x="69" y="12"/>
                  </a:moveTo>
                  <a:lnTo>
                    <a:pt x="61" y="12"/>
                  </a:lnTo>
                  <a:lnTo>
                    <a:pt x="50" y="14"/>
                  </a:lnTo>
                  <a:lnTo>
                    <a:pt x="40" y="14"/>
                  </a:lnTo>
                  <a:lnTo>
                    <a:pt x="29" y="14"/>
                  </a:lnTo>
                  <a:lnTo>
                    <a:pt x="18" y="14"/>
                  </a:lnTo>
                  <a:lnTo>
                    <a:pt x="9" y="12"/>
                  </a:lnTo>
                  <a:lnTo>
                    <a:pt x="3" y="9"/>
                  </a:lnTo>
                  <a:lnTo>
                    <a:pt x="0" y="4"/>
                  </a:lnTo>
                  <a:lnTo>
                    <a:pt x="1" y="1"/>
                  </a:lnTo>
                  <a:lnTo>
                    <a:pt x="7" y="0"/>
                  </a:lnTo>
                  <a:lnTo>
                    <a:pt x="17" y="0"/>
                  </a:lnTo>
                  <a:lnTo>
                    <a:pt x="27" y="3"/>
                  </a:lnTo>
                  <a:lnTo>
                    <a:pt x="38" y="6"/>
                  </a:lnTo>
                  <a:lnTo>
                    <a:pt x="50" y="9"/>
                  </a:lnTo>
                  <a:lnTo>
                    <a:pt x="61"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1" name="Freeform 233"/>
            <p:cNvSpPr>
              <a:spLocks/>
            </p:cNvSpPr>
            <p:nvPr/>
          </p:nvSpPr>
          <p:spPr bwMode="auto">
            <a:xfrm>
              <a:off x="470" y="1144"/>
              <a:ext cx="32" cy="12"/>
            </a:xfrm>
            <a:custGeom>
              <a:avLst/>
              <a:gdLst>
                <a:gd name="T0" fmla="*/ 0 w 66"/>
                <a:gd name="T1" fmla="*/ 1 h 23"/>
                <a:gd name="T2" fmla="*/ 0 w 66"/>
                <a:gd name="T3" fmla="*/ 1 h 23"/>
                <a:gd name="T4" fmla="*/ 0 w 66"/>
                <a:gd name="T5" fmla="*/ 1 h 23"/>
                <a:gd name="T6" fmla="*/ 0 w 66"/>
                <a:gd name="T7" fmla="*/ 1 h 23"/>
                <a:gd name="T8" fmla="*/ 0 w 66"/>
                <a:gd name="T9" fmla="*/ 1 h 23"/>
                <a:gd name="T10" fmla="*/ 0 w 66"/>
                <a:gd name="T11" fmla="*/ 1 h 23"/>
                <a:gd name="T12" fmla="*/ 0 w 66"/>
                <a:gd name="T13" fmla="*/ 1 h 23"/>
                <a:gd name="T14" fmla="*/ 0 w 66"/>
                <a:gd name="T15" fmla="*/ 1 h 23"/>
                <a:gd name="T16" fmla="*/ 0 w 66"/>
                <a:gd name="T17" fmla="*/ 1 h 23"/>
                <a:gd name="T18" fmla="*/ 0 w 66"/>
                <a:gd name="T19" fmla="*/ 0 h 23"/>
                <a:gd name="T20" fmla="*/ 0 w 66"/>
                <a:gd name="T21" fmla="*/ 0 h 23"/>
                <a:gd name="T22" fmla="*/ 0 w 66"/>
                <a:gd name="T23" fmla="*/ 1 h 23"/>
                <a:gd name="T24" fmla="*/ 0 w 66"/>
                <a:gd name="T25" fmla="*/ 1 h 23"/>
                <a:gd name="T26" fmla="*/ 0 w 66"/>
                <a:gd name="T27" fmla="*/ 1 h 23"/>
                <a:gd name="T28" fmla="*/ 0 w 66"/>
                <a:gd name="T29" fmla="*/ 1 h 23"/>
                <a:gd name="T30" fmla="*/ 0 w 66"/>
                <a:gd name="T31" fmla="*/ 1 h 23"/>
                <a:gd name="T32" fmla="*/ 0 w 66"/>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3"/>
                <a:gd name="T53" fmla="*/ 66 w 66"/>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3">
                  <a:moveTo>
                    <a:pt x="66" y="23"/>
                  </a:moveTo>
                  <a:lnTo>
                    <a:pt x="60" y="23"/>
                  </a:lnTo>
                  <a:lnTo>
                    <a:pt x="50" y="22"/>
                  </a:lnTo>
                  <a:lnTo>
                    <a:pt x="40" y="20"/>
                  </a:lnTo>
                  <a:lnTo>
                    <a:pt x="29" y="19"/>
                  </a:lnTo>
                  <a:lnTo>
                    <a:pt x="18" y="16"/>
                  </a:lnTo>
                  <a:lnTo>
                    <a:pt x="9" y="12"/>
                  </a:lnTo>
                  <a:lnTo>
                    <a:pt x="3" y="8"/>
                  </a:lnTo>
                  <a:lnTo>
                    <a:pt x="0" y="3"/>
                  </a:lnTo>
                  <a:lnTo>
                    <a:pt x="2" y="0"/>
                  </a:lnTo>
                  <a:lnTo>
                    <a:pt x="9" y="0"/>
                  </a:lnTo>
                  <a:lnTo>
                    <a:pt x="18" y="3"/>
                  </a:lnTo>
                  <a:lnTo>
                    <a:pt x="29" y="8"/>
                  </a:lnTo>
                  <a:lnTo>
                    <a:pt x="41" y="12"/>
                  </a:lnTo>
                  <a:lnTo>
                    <a:pt x="52" y="17"/>
                  </a:lnTo>
                  <a:lnTo>
                    <a:pt x="61" y="22"/>
                  </a:lnTo>
                  <a:lnTo>
                    <a:pt x="66" y="2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2" name="Freeform 234"/>
            <p:cNvSpPr>
              <a:spLocks/>
            </p:cNvSpPr>
            <p:nvPr/>
          </p:nvSpPr>
          <p:spPr bwMode="auto">
            <a:xfrm>
              <a:off x="454" y="1175"/>
              <a:ext cx="32" cy="7"/>
            </a:xfrm>
            <a:custGeom>
              <a:avLst/>
              <a:gdLst>
                <a:gd name="T0" fmla="*/ 1 w 64"/>
                <a:gd name="T1" fmla="*/ 1 h 14"/>
                <a:gd name="T2" fmla="*/ 1 w 64"/>
                <a:gd name="T3" fmla="*/ 1 h 14"/>
                <a:gd name="T4" fmla="*/ 1 w 64"/>
                <a:gd name="T5" fmla="*/ 1 h 14"/>
                <a:gd name="T6" fmla="*/ 1 w 64"/>
                <a:gd name="T7" fmla="*/ 1 h 14"/>
                <a:gd name="T8" fmla="*/ 1 w 64"/>
                <a:gd name="T9" fmla="*/ 1 h 14"/>
                <a:gd name="T10" fmla="*/ 1 w 64"/>
                <a:gd name="T11" fmla="*/ 1 h 14"/>
                <a:gd name="T12" fmla="*/ 1 w 64"/>
                <a:gd name="T13" fmla="*/ 1 h 14"/>
                <a:gd name="T14" fmla="*/ 1 w 64"/>
                <a:gd name="T15" fmla="*/ 1 h 14"/>
                <a:gd name="T16" fmla="*/ 0 w 64"/>
                <a:gd name="T17" fmla="*/ 1 h 14"/>
                <a:gd name="T18" fmla="*/ 0 w 64"/>
                <a:gd name="T19" fmla="*/ 1 h 14"/>
                <a:gd name="T20" fmla="*/ 1 w 64"/>
                <a:gd name="T21" fmla="*/ 0 h 14"/>
                <a:gd name="T22" fmla="*/ 1 w 64"/>
                <a:gd name="T23" fmla="*/ 0 h 14"/>
                <a:gd name="T24" fmla="*/ 1 w 64"/>
                <a:gd name="T25" fmla="*/ 1 h 14"/>
                <a:gd name="T26" fmla="*/ 1 w 64"/>
                <a:gd name="T27" fmla="*/ 1 h 14"/>
                <a:gd name="T28" fmla="*/ 1 w 64"/>
                <a:gd name="T29" fmla="*/ 1 h 14"/>
                <a:gd name="T30" fmla="*/ 1 w 64"/>
                <a:gd name="T31" fmla="*/ 1 h 14"/>
                <a:gd name="T32" fmla="*/ 1 w 64"/>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14"/>
                <a:gd name="T53" fmla="*/ 64 w 64"/>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14">
                  <a:moveTo>
                    <a:pt x="64" y="6"/>
                  </a:moveTo>
                  <a:lnTo>
                    <a:pt x="61" y="10"/>
                  </a:lnTo>
                  <a:lnTo>
                    <a:pt x="54" y="11"/>
                  </a:lnTo>
                  <a:lnTo>
                    <a:pt x="45" y="14"/>
                  </a:lnTo>
                  <a:lnTo>
                    <a:pt x="35" y="14"/>
                  </a:lnTo>
                  <a:lnTo>
                    <a:pt x="22" y="14"/>
                  </a:lnTo>
                  <a:lnTo>
                    <a:pt x="13" y="13"/>
                  </a:lnTo>
                  <a:lnTo>
                    <a:pt x="4" y="11"/>
                  </a:lnTo>
                  <a:lnTo>
                    <a:pt x="0" y="6"/>
                  </a:lnTo>
                  <a:lnTo>
                    <a:pt x="0" y="2"/>
                  </a:lnTo>
                  <a:lnTo>
                    <a:pt x="4" y="0"/>
                  </a:lnTo>
                  <a:lnTo>
                    <a:pt x="13" y="0"/>
                  </a:lnTo>
                  <a:lnTo>
                    <a:pt x="22" y="2"/>
                  </a:lnTo>
                  <a:lnTo>
                    <a:pt x="35" y="3"/>
                  </a:lnTo>
                  <a:lnTo>
                    <a:pt x="45" y="5"/>
                  </a:lnTo>
                  <a:lnTo>
                    <a:pt x="56" y="6"/>
                  </a:lnTo>
                  <a:lnTo>
                    <a:pt x="64"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3" name="Freeform 235"/>
            <p:cNvSpPr>
              <a:spLocks/>
            </p:cNvSpPr>
            <p:nvPr/>
          </p:nvSpPr>
          <p:spPr bwMode="auto">
            <a:xfrm>
              <a:off x="445" y="1191"/>
              <a:ext cx="38" cy="10"/>
            </a:xfrm>
            <a:custGeom>
              <a:avLst/>
              <a:gdLst>
                <a:gd name="T0" fmla="*/ 1 w 75"/>
                <a:gd name="T1" fmla="*/ 0 h 22"/>
                <a:gd name="T2" fmla="*/ 1 w 75"/>
                <a:gd name="T3" fmla="*/ 0 h 22"/>
                <a:gd name="T4" fmla="*/ 1 w 75"/>
                <a:gd name="T5" fmla="*/ 0 h 22"/>
                <a:gd name="T6" fmla="*/ 1 w 75"/>
                <a:gd name="T7" fmla="*/ 0 h 22"/>
                <a:gd name="T8" fmla="*/ 1 w 75"/>
                <a:gd name="T9" fmla="*/ 0 h 22"/>
                <a:gd name="T10" fmla="*/ 1 w 75"/>
                <a:gd name="T11" fmla="*/ 0 h 22"/>
                <a:gd name="T12" fmla="*/ 1 w 75"/>
                <a:gd name="T13" fmla="*/ 0 h 22"/>
                <a:gd name="T14" fmla="*/ 1 w 75"/>
                <a:gd name="T15" fmla="*/ 0 h 22"/>
                <a:gd name="T16" fmla="*/ 0 w 75"/>
                <a:gd name="T17" fmla="*/ 0 h 22"/>
                <a:gd name="T18" fmla="*/ 1 w 75"/>
                <a:gd name="T19" fmla="*/ 0 h 22"/>
                <a:gd name="T20" fmla="*/ 1 w 75"/>
                <a:gd name="T21" fmla="*/ 0 h 22"/>
                <a:gd name="T22" fmla="*/ 1 w 75"/>
                <a:gd name="T23" fmla="*/ 0 h 22"/>
                <a:gd name="T24" fmla="*/ 1 w 75"/>
                <a:gd name="T25" fmla="*/ 0 h 22"/>
                <a:gd name="T26" fmla="*/ 1 w 75"/>
                <a:gd name="T27" fmla="*/ 0 h 22"/>
                <a:gd name="T28" fmla="*/ 1 w 75"/>
                <a:gd name="T29" fmla="*/ 0 h 22"/>
                <a:gd name="T30" fmla="*/ 1 w 75"/>
                <a:gd name="T31" fmla="*/ 0 h 22"/>
                <a:gd name="T32" fmla="*/ 1 w 7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5"/>
                <a:gd name="T52" fmla="*/ 0 h 22"/>
                <a:gd name="T53" fmla="*/ 75 w 7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5" h="22">
                  <a:moveTo>
                    <a:pt x="75" y="0"/>
                  </a:moveTo>
                  <a:lnTo>
                    <a:pt x="67" y="5"/>
                  </a:lnTo>
                  <a:lnTo>
                    <a:pt x="57" y="10"/>
                  </a:lnTo>
                  <a:lnTo>
                    <a:pt x="44" y="14"/>
                  </a:lnTo>
                  <a:lnTo>
                    <a:pt x="34" y="19"/>
                  </a:lnTo>
                  <a:lnTo>
                    <a:pt x="22" y="22"/>
                  </a:lnTo>
                  <a:lnTo>
                    <a:pt x="11" y="22"/>
                  </a:lnTo>
                  <a:lnTo>
                    <a:pt x="5" y="22"/>
                  </a:lnTo>
                  <a:lnTo>
                    <a:pt x="0" y="17"/>
                  </a:lnTo>
                  <a:lnTo>
                    <a:pt x="2" y="13"/>
                  </a:lnTo>
                  <a:lnTo>
                    <a:pt x="9" y="10"/>
                  </a:lnTo>
                  <a:lnTo>
                    <a:pt x="19" y="7"/>
                  </a:lnTo>
                  <a:lnTo>
                    <a:pt x="31" y="5"/>
                  </a:lnTo>
                  <a:lnTo>
                    <a:pt x="44" y="5"/>
                  </a:lnTo>
                  <a:lnTo>
                    <a:pt x="57" y="4"/>
                  </a:lnTo>
                  <a:lnTo>
                    <a:pt x="67" y="2"/>
                  </a:lnTo>
                  <a:lnTo>
                    <a:pt x="7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4" name="Freeform 236"/>
            <p:cNvSpPr>
              <a:spLocks/>
            </p:cNvSpPr>
            <p:nvPr/>
          </p:nvSpPr>
          <p:spPr bwMode="auto">
            <a:xfrm>
              <a:off x="436" y="1208"/>
              <a:ext cx="40" cy="13"/>
            </a:xfrm>
            <a:custGeom>
              <a:avLst/>
              <a:gdLst>
                <a:gd name="T0" fmla="*/ 0 w 81"/>
                <a:gd name="T1" fmla="*/ 0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1 h 26"/>
                <a:gd name="T20" fmla="*/ 0 w 81"/>
                <a:gd name="T21" fmla="*/ 1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0"/>
                  </a:moveTo>
                  <a:lnTo>
                    <a:pt x="73" y="3"/>
                  </a:lnTo>
                  <a:lnTo>
                    <a:pt x="62" y="9"/>
                  </a:lnTo>
                  <a:lnTo>
                    <a:pt x="49" y="14"/>
                  </a:lnTo>
                  <a:lnTo>
                    <a:pt x="35" y="20"/>
                  </a:lnTo>
                  <a:lnTo>
                    <a:pt x="21" y="23"/>
                  </a:lnTo>
                  <a:lnTo>
                    <a:pt x="11" y="26"/>
                  </a:lnTo>
                  <a:lnTo>
                    <a:pt x="3" y="24"/>
                  </a:lnTo>
                  <a:lnTo>
                    <a:pt x="0" y="21"/>
                  </a:lnTo>
                  <a:lnTo>
                    <a:pt x="3" y="15"/>
                  </a:lnTo>
                  <a:lnTo>
                    <a:pt x="12" y="12"/>
                  </a:lnTo>
                  <a:lnTo>
                    <a:pt x="24" y="9"/>
                  </a:lnTo>
                  <a:lnTo>
                    <a:pt x="38" y="6"/>
                  </a:lnTo>
                  <a:lnTo>
                    <a:pt x="52" y="5"/>
                  </a:lnTo>
                  <a:lnTo>
                    <a:pt x="64" y="3"/>
                  </a:lnTo>
                  <a:lnTo>
                    <a:pt x="75" y="2"/>
                  </a:lnTo>
                  <a:lnTo>
                    <a:pt x="8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5" name="Freeform 237"/>
            <p:cNvSpPr>
              <a:spLocks/>
            </p:cNvSpPr>
            <p:nvPr/>
          </p:nvSpPr>
          <p:spPr bwMode="auto">
            <a:xfrm>
              <a:off x="433" y="1238"/>
              <a:ext cx="43" cy="23"/>
            </a:xfrm>
            <a:custGeom>
              <a:avLst/>
              <a:gdLst>
                <a:gd name="T0" fmla="*/ 0 w 87"/>
                <a:gd name="T1" fmla="*/ 0 h 46"/>
                <a:gd name="T2" fmla="*/ 0 w 87"/>
                <a:gd name="T3" fmla="*/ 1 h 46"/>
                <a:gd name="T4" fmla="*/ 0 w 87"/>
                <a:gd name="T5" fmla="*/ 1 h 46"/>
                <a:gd name="T6" fmla="*/ 0 w 87"/>
                <a:gd name="T7" fmla="*/ 1 h 46"/>
                <a:gd name="T8" fmla="*/ 0 w 87"/>
                <a:gd name="T9" fmla="*/ 1 h 46"/>
                <a:gd name="T10" fmla="*/ 0 w 87"/>
                <a:gd name="T11" fmla="*/ 1 h 46"/>
                <a:gd name="T12" fmla="*/ 0 w 87"/>
                <a:gd name="T13" fmla="*/ 1 h 46"/>
                <a:gd name="T14" fmla="*/ 0 w 87"/>
                <a:gd name="T15" fmla="*/ 1 h 46"/>
                <a:gd name="T16" fmla="*/ 0 w 87"/>
                <a:gd name="T17" fmla="*/ 1 h 46"/>
                <a:gd name="T18" fmla="*/ 0 w 87"/>
                <a:gd name="T19" fmla="*/ 1 h 46"/>
                <a:gd name="T20" fmla="*/ 0 w 87"/>
                <a:gd name="T21" fmla="*/ 1 h 46"/>
                <a:gd name="T22" fmla="*/ 0 w 87"/>
                <a:gd name="T23" fmla="*/ 1 h 46"/>
                <a:gd name="T24" fmla="*/ 0 w 87"/>
                <a:gd name="T25" fmla="*/ 1 h 46"/>
                <a:gd name="T26" fmla="*/ 0 w 87"/>
                <a:gd name="T27" fmla="*/ 1 h 46"/>
                <a:gd name="T28" fmla="*/ 0 w 87"/>
                <a:gd name="T29" fmla="*/ 1 h 46"/>
                <a:gd name="T30" fmla="*/ 0 w 87"/>
                <a:gd name="T31" fmla="*/ 1 h 46"/>
                <a:gd name="T32" fmla="*/ 0 w 87"/>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46"/>
                <a:gd name="T53" fmla="*/ 87 w 8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46">
                  <a:moveTo>
                    <a:pt x="87" y="0"/>
                  </a:moveTo>
                  <a:lnTo>
                    <a:pt x="79" y="8"/>
                  </a:lnTo>
                  <a:lnTo>
                    <a:pt x="67" y="17"/>
                  </a:lnTo>
                  <a:lnTo>
                    <a:pt x="55" y="25"/>
                  </a:lnTo>
                  <a:lnTo>
                    <a:pt x="39" y="32"/>
                  </a:lnTo>
                  <a:lnTo>
                    <a:pt x="26" y="40"/>
                  </a:lnTo>
                  <a:lnTo>
                    <a:pt x="14" y="44"/>
                  </a:lnTo>
                  <a:lnTo>
                    <a:pt x="4" y="46"/>
                  </a:lnTo>
                  <a:lnTo>
                    <a:pt x="0" y="43"/>
                  </a:lnTo>
                  <a:lnTo>
                    <a:pt x="1" y="38"/>
                  </a:lnTo>
                  <a:lnTo>
                    <a:pt x="10" y="34"/>
                  </a:lnTo>
                  <a:lnTo>
                    <a:pt x="23" y="28"/>
                  </a:lnTo>
                  <a:lnTo>
                    <a:pt x="38" y="22"/>
                  </a:lnTo>
                  <a:lnTo>
                    <a:pt x="55" y="17"/>
                  </a:lnTo>
                  <a:lnTo>
                    <a:pt x="68" y="11"/>
                  </a:lnTo>
                  <a:lnTo>
                    <a:pt x="81" y="5"/>
                  </a:lnTo>
                  <a:lnTo>
                    <a:pt x="8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6" name="Freeform 238"/>
            <p:cNvSpPr>
              <a:spLocks/>
            </p:cNvSpPr>
            <p:nvPr/>
          </p:nvSpPr>
          <p:spPr bwMode="auto">
            <a:xfrm>
              <a:off x="440" y="1273"/>
              <a:ext cx="40" cy="26"/>
            </a:xfrm>
            <a:custGeom>
              <a:avLst/>
              <a:gdLst>
                <a:gd name="T0" fmla="*/ 1 w 80"/>
                <a:gd name="T1" fmla="*/ 0 h 52"/>
                <a:gd name="T2" fmla="*/ 1 w 80"/>
                <a:gd name="T3" fmla="*/ 1 h 52"/>
                <a:gd name="T4" fmla="*/ 1 w 80"/>
                <a:gd name="T5" fmla="*/ 1 h 52"/>
                <a:gd name="T6" fmla="*/ 1 w 80"/>
                <a:gd name="T7" fmla="*/ 1 h 52"/>
                <a:gd name="T8" fmla="*/ 1 w 80"/>
                <a:gd name="T9" fmla="*/ 1 h 52"/>
                <a:gd name="T10" fmla="*/ 1 w 80"/>
                <a:gd name="T11" fmla="*/ 1 h 52"/>
                <a:gd name="T12" fmla="*/ 1 w 80"/>
                <a:gd name="T13" fmla="*/ 1 h 52"/>
                <a:gd name="T14" fmla="*/ 1 w 80"/>
                <a:gd name="T15" fmla="*/ 1 h 52"/>
                <a:gd name="T16" fmla="*/ 0 w 80"/>
                <a:gd name="T17" fmla="*/ 1 h 52"/>
                <a:gd name="T18" fmla="*/ 1 w 80"/>
                <a:gd name="T19" fmla="*/ 1 h 52"/>
                <a:gd name="T20" fmla="*/ 1 w 80"/>
                <a:gd name="T21" fmla="*/ 1 h 52"/>
                <a:gd name="T22" fmla="*/ 1 w 80"/>
                <a:gd name="T23" fmla="*/ 1 h 52"/>
                <a:gd name="T24" fmla="*/ 1 w 80"/>
                <a:gd name="T25" fmla="*/ 1 h 52"/>
                <a:gd name="T26" fmla="*/ 1 w 80"/>
                <a:gd name="T27" fmla="*/ 1 h 52"/>
                <a:gd name="T28" fmla="*/ 1 w 80"/>
                <a:gd name="T29" fmla="*/ 1 h 52"/>
                <a:gd name="T30" fmla="*/ 1 w 80"/>
                <a:gd name="T31" fmla="*/ 1 h 52"/>
                <a:gd name="T32" fmla="*/ 1 w 8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52"/>
                <a:gd name="T53" fmla="*/ 80 w 8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52">
                  <a:moveTo>
                    <a:pt x="80" y="0"/>
                  </a:moveTo>
                  <a:lnTo>
                    <a:pt x="74" y="7"/>
                  </a:lnTo>
                  <a:lnTo>
                    <a:pt x="64" y="16"/>
                  </a:lnTo>
                  <a:lnTo>
                    <a:pt x="51" y="25"/>
                  </a:lnTo>
                  <a:lnTo>
                    <a:pt x="38" y="34"/>
                  </a:lnTo>
                  <a:lnTo>
                    <a:pt x="24" y="43"/>
                  </a:lnTo>
                  <a:lnTo>
                    <a:pt x="13" y="49"/>
                  </a:lnTo>
                  <a:lnTo>
                    <a:pt x="4" y="52"/>
                  </a:lnTo>
                  <a:lnTo>
                    <a:pt x="0" y="49"/>
                  </a:lnTo>
                  <a:lnTo>
                    <a:pt x="1" y="43"/>
                  </a:lnTo>
                  <a:lnTo>
                    <a:pt x="9" y="37"/>
                  </a:lnTo>
                  <a:lnTo>
                    <a:pt x="21" y="29"/>
                  </a:lnTo>
                  <a:lnTo>
                    <a:pt x="36" y="22"/>
                  </a:lnTo>
                  <a:lnTo>
                    <a:pt x="50" y="16"/>
                  </a:lnTo>
                  <a:lnTo>
                    <a:pt x="64" y="10"/>
                  </a:lnTo>
                  <a:lnTo>
                    <a:pt x="74" y="3"/>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7" name="Freeform 239"/>
            <p:cNvSpPr>
              <a:spLocks/>
            </p:cNvSpPr>
            <p:nvPr/>
          </p:nvSpPr>
          <p:spPr bwMode="auto">
            <a:xfrm>
              <a:off x="438" y="1223"/>
              <a:ext cx="37" cy="22"/>
            </a:xfrm>
            <a:custGeom>
              <a:avLst/>
              <a:gdLst>
                <a:gd name="T0" fmla="*/ 1 w 74"/>
                <a:gd name="T1" fmla="*/ 0 h 44"/>
                <a:gd name="T2" fmla="*/ 1 w 74"/>
                <a:gd name="T3" fmla="*/ 1 h 44"/>
                <a:gd name="T4" fmla="*/ 1 w 74"/>
                <a:gd name="T5" fmla="*/ 1 h 44"/>
                <a:gd name="T6" fmla="*/ 1 w 74"/>
                <a:gd name="T7" fmla="*/ 1 h 44"/>
                <a:gd name="T8" fmla="*/ 1 w 74"/>
                <a:gd name="T9" fmla="*/ 1 h 44"/>
                <a:gd name="T10" fmla="*/ 1 w 74"/>
                <a:gd name="T11" fmla="*/ 1 h 44"/>
                <a:gd name="T12" fmla="*/ 1 w 74"/>
                <a:gd name="T13" fmla="*/ 1 h 44"/>
                <a:gd name="T14" fmla="*/ 1 w 74"/>
                <a:gd name="T15" fmla="*/ 1 h 44"/>
                <a:gd name="T16" fmla="*/ 0 w 74"/>
                <a:gd name="T17" fmla="*/ 1 h 44"/>
                <a:gd name="T18" fmla="*/ 1 w 74"/>
                <a:gd name="T19" fmla="*/ 1 h 44"/>
                <a:gd name="T20" fmla="*/ 1 w 74"/>
                <a:gd name="T21" fmla="*/ 1 h 44"/>
                <a:gd name="T22" fmla="*/ 1 w 74"/>
                <a:gd name="T23" fmla="*/ 1 h 44"/>
                <a:gd name="T24" fmla="*/ 1 w 74"/>
                <a:gd name="T25" fmla="*/ 1 h 44"/>
                <a:gd name="T26" fmla="*/ 1 w 74"/>
                <a:gd name="T27" fmla="*/ 1 h 44"/>
                <a:gd name="T28" fmla="*/ 1 w 74"/>
                <a:gd name="T29" fmla="*/ 1 h 44"/>
                <a:gd name="T30" fmla="*/ 1 w 74"/>
                <a:gd name="T31" fmla="*/ 1 h 44"/>
                <a:gd name="T32" fmla="*/ 1 w 74"/>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44"/>
                <a:gd name="T53" fmla="*/ 74 w 74"/>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44">
                  <a:moveTo>
                    <a:pt x="74" y="0"/>
                  </a:moveTo>
                  <a:lnTo>
                    <a:pt x="68" y="6"/>
                  </a:lnTo>
                  <a:lnTo>
                    <a:pt x="57" y="13"/>
                  </a:lnTo>
                  <a:lnTo>
                    <a:pt x="46" y="21"/>
                  </a:lnTo>
                  <a:lnTo>
                    <a:pt x="33" y="30"/>
                  </a:lnTo>
                  <a:lnTo>
                    <a:pt x="22" y="38"/>
                  </a:lnTo>
                  <a:lnTo>
                    <a:pt x="11" y="42"/>
                  </a:lnTo>
                  <a:lnTo>
                    <a:pt x="4" y="44"/>
                  </a:lnTo>
                  <a:lnTo>
                    <a:pt x="0" y="41"/>
                  </a:lnTo>
                  <a:lnTo>
                    <a:pt x="4" y="35"/>
                  </a:lnTo>
                  <a:lnTo>
                    <a:pt x="10" y="29"/>
                  </a:lnTo>
                  <a:lnTo>
                    <a:pt x="20" y="23"/>
                  </a:lnTo>
                  <a:lnTo>
                    <a:pt x="34" y="16"/>
                  </a:lnTo>
                  <a:lnTo>
                    <a:pt x="46" y="10"/>
                  </a:lnTo>
                  <a:lnTo>
                    <a:pt x="58" y="6"/>
                  </a:lnTo>
                  <a:lnTo>
                    <a:pt x="68" y="3"/>
                  </a:lnTo>
                  <a:lnTo>
                    <a:pt x="7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8" name="Freeform 240"/>
            <p:cNvSpPr>
              <a:spLocks/>
            </p:cNvSpPr>
            <p:nvPr/>
          </p:nvSpPr>
          <p:spPr bwMode="auto">
            <a:xfrm>
              <a:off x="472" y="1224"/>
              <a:ext cx="53" cy="34"/>
            </a:xfrm>
            <a:custGeom>
              <a:avLst/>
              <a:gdLst>
                <a:gd name="T0" fmla="*/ 1 w 106"/>
                <a:gd name="T1" fmla="*/ 1 h 67"/>
                <a:gd name="T2" fmla="*/ 1 w 106"/>
                <a:gd name="T3" fmla="*/ 1 h 67"/>
                <a:gd name="T4" fmla="*/ 1 w 106"/>
                <a:gd name="T5" fmla="*/ 1 h 67"/>
                <a:gd name="T6" fmla="*/ 1 w 106"/>
                <a:gd name="T7" fmla="*/ 1 h 67"/>
                <a:gd name="T8" fmla="*/ 1 w 106"/>
                <a:gd name="T9" fmla="*/ 1 h 67"/>
                <a:gd name="T10" fmla="*/ 1 w 106"/>
                <a:gd name="T11" fmla="*/ 1 h 67"/>
                <a:gd name="T12" fmla="*/ 1 w 106"/>
                <a:gd name="T13" fmla="*/ 1 h 67"/>
                <a:gd name="T14" fmla="*/ 1 w 106"/>
                <a:gd name="T15" fmla="*/ 1 h 67"/>
                <a:gd name="T16" fmla="*/ 0 w 106"/>
                <a:gd name="T17" fmla="*/ 0 h 67"/>
                <a:gd name="T18" fmla="*/ 1 w 106"/>
                <a:gd name="T19" fmla="*/ 1 h 67"/>
                <a:gd name="T20" fmla="*/ 1 w 106"/>
                <a:gd name="T21" fmla="*/ 1 h 67"/>
                <a:gd name="T22" fmla="*/ 1 w 106"/>
                <a:gd name="T23" fmla="*/ 1 h 67"/>
                <a:gd name="T24" fmla="*/ 1 w 106"/>
                <a:gd name="T25" fmla="*/ 1 h 67"/>
                <a:gd name="T26" fmla="*/ 1 w 106"/>
                <a:gd name="T27" fmla="*/ 1 h 67"/>
                <a:gd name="T28" fmla="*/ 1 w 106"/>
                <a:gd name="T29" fmla="*/ 1 h 67"/>
                <a:gd name="T30" fmla="*/ 1 w 106"/>
                <a:gd name="T31" fmla="*/ 1 h 67"/>
                <a:gd name="T32" fmla="*/ 1 w 106"/>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67"/>
                <a:gd name="T53" fmla="*/ 106 w 10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67">
                  <a:moveTo>
                    <a:pt x="106" y="65"/>
                  </a:moveTo>
                  <a:lnTo>
                    <a:pt x="100" y="67"/>
                  </a:lnTo>
                  <a:lnTo>
                    <a:pt x="88" y="64"/>
                  </a:lnTo>
                  <a:lnTo>
                    <a:pt x="73" y="56"/>
                  </a:lnTo>
                  <a:lnTo>
                    <a:pt x="55" y="47"/>
                  </a:lnTo>
                  <a:lnTo>
                    <a:pt x="36" y="36"/>
                  </a:lnTo>
                  <a:lnTo>
                    <a:pt x="19" y="24"/>
                  </a:lnTo>
                  <a:lnTo>
                    <a:pt x="7" y="12"/>
                  </a:lnTo>
                  <a:lnTo>
                    <a:pt x="0" y="0"/>
                  </a:lnTo>
                  <a:lnTo>
                    <a:pt x="7" y="4"/>
                  </a:lnTo>
                  <a:lnTo>
                    <a:pt x="23" y="12"/>
                  </a:lnTo>
                  <a:lnTo>
                    <a:pt x="39" y="21"/>
                  </a:lnTo>
                  <a:lnTo>
                    <a:pt x="59" y="32"/>
                  </a:lnTo>
                  <a:lnTo>
                    <a:pt x="77" y="44"/>
                  </a:lnTo>
                  <a:lnTo>
                    <a:pt x="93" y="53"/>
                  </a:lnTo>
                  <a:lnTo>
                    <a:pt x="103" y="61"/>
                  </a:lnTo>
                  <a:lnTo>
                    <a:pt x="106"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69" name="Freeform 241"/>
            <p:cNvSpPr>
              <a:spLocks/>
            </p:cNvSpPr>
            <p:nvPr/>
          </p:nvSpPr>
          <p:spPr bwMode="auto">
            <a:xfrm>
              <a:off x="474" y="1252"/>
              <a:ext cx="42" cy="29"/>
            </a:xfrm>
            <a:custGeom>
              <a:avLst/>
              <a:gdLst>
                <a:gd name="T0" fmla="*/ 1 w 84"/>
                <a:gd name="T1" fmla="*/ 1 h 58"/>
                <a:gd name="T2" fmla="*/ 1 w 84"/>
                <a:gd name="T3" fmla="*/ 1 h 58"/>
                <a:gd name="T4" fmla="*/ 1 w 84"/>
                <a:gd name="T5" fmla="*/ 1 h 58"/>
                <a:gd name="T6" fmla="*/ 1 w 84"/>
                <a:gd name="T7" fmla="*/ 1 h 58"/>
                <a:gd name="T8" fmla="*/ 1 w 84"/>
                <a:gd name="T9" fmla="*/ 1 h 58"/>
                <a:gd name="T10" fmla="*/ 1 w 84"/>
                <a:gd name="T11" fmla="*/ 1 h 58"/>
                <a:gd name="T12" fmla="*/ 1 w 84"/>
                <a:gd name="T13" fmla="*/ 1 h 58"/>
                <a:gd name="T14" fmla="*/ 1 w 84"/>
                <a:gd name="T15" fmla="*/ 1 h 58"/>
                <a:gd name="T16" fmla="*/ 0 w 84"/>
                <a:gd name="T17" fmla="*/ 0 h 58"/>
                <a:gd name="T18" fmla="*/ 1 w 84"/>
                <a:gd name="T19" fmla="*/ 1 h 58"/>
                <a:gd name="T20" fmla="*/ 1 w 84"/>
                <a:gd name="T21" fmla="*/ 1 h 58"/>
                <a:gd name="T22" fmla="*/ 1 w 84"/>
                <a:gd name="T23" fmla="*/ 1 h 58"/>
                <a:gd name="T24" fmla="*/ 1 w 84"/>
                <a:gd name="T25" fmla="*/ 1 h 58"/>
                <a:gd name="T26" fmla="*/ 1 w 84"/>
                <a:gd name="T27" fmla="*/ 1 h 58"/>
                <a:gd name="T28" fmla="*/ 1 w 84"/>
                <a:gd name="T29" fmla="*/ 1 h 58"/>
                <a:gd name="T30" fmla="*/ 1 w 84"/>
                <a:gd name="T31" fmla="*/ 1 h 58"/>
                <a:gd name="T32" fmla="*/ 1 w 84"/>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
                <a:gd name="T52" fmla="*/ 0 h 58"/>
                <a:gd name="T53" fmla="*/ 84 w 84"/>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 h="58">
                  <a:moveTo>
                    <a:pt x="84" y="58"/>
                  </a:moveTo>
                  <a:lnTo>
                    <a:pt x="80" y="58"/>
                  </a:lnTo>
                  <a:lnTo>
                    <a:pt x="72" y="56"/>
                  </a:lnTo>
                  <a:lnTo>
                    <a:pt x="60" y="52"/>
                  </a:lnTo>
                  <a:lnTo>
                    <a:pt x="46" y="44"/>
                  </a:lnTo>
                  <a:lnTo>
                    <a:pt x="32" y="35"/>
                  </a:lnTo>
                  <a:lnTo>
                    <a:pt x="19" y="24"/>
                  </a:lnTo>
                  <a:lnTo>
                    <a:pt x="8" y="12"/>
                  </a:lnTo>
                  <a:lnTo>
                    <a:pt x="0" y="0"/>
                  </a:lnTo>
                  <a:lnTo>
                    <a:pt x="9" y="7"/>
                  </a:lnTo>
                  <a:lnTo>
                    <a:pt x="22" y="15"/>
                  </a:lnTo>
                  <a:lnTo>
                    <a:pt x="37" y="24"/>
                  </a:lnTo>
                  <a:lnTo>
                    <a:pt x="51" y="33"/>
                  </a:lnTo>
                  <a:lnTo>
                    <a:pt x="64" y="41"/>
                  </a:lnTo>
                  <a:lnTo>
                    <a:pt x="75" y="49"/>
                  </a:lnTo>
                  <a:lnTo>
                    <a:pt x="83" y="55"/>
                  </a:lnTo>
                  <a:lnTo>
                    <a:pt x="84" y="5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0" name="Freeform 242"/>
            <p:cNvSpPr>
              <a:spLocks/>
            </p:cNvSpPr>
            <p:nvPr/>
          </p:nvSpPr>
          <p:spPr bwMode="auto">
            <a:xfrm>
              <a:off x="437" y="1256"/>
              <a:ext cx="40" cy="26"/>
            </a:xfrm>
            <a:custGeom>
              <a:avLst/>
              <a:gdLst>
                <a:gd name="T0" fmla="*/ 1 w 79"/>
                <a:gd name="T1" fmla="*/ 0 h 52"/>
                <a:gd name="T2" fmla="*/ 1 w 79"/>
                <a:gd name="T3" fmla="*/ 1 h 52"/>
                <a:gd name="T4" fmla="*/ 1 w 79"/>
                <a:gd name="T5" fmla="*/ 1 h 52"/>
                <a:gd name="T6" fmla="*/ 1 w 79"/>
                <a:gd name="T7" fmla="*/ 1 h 52"/>
                <a:gd name="T8" fmla="*/ 1 w 79"/>
                <a:gd name="T9" fmla="*/ 1 h 52"/>
                <a:gd name="T10" fmla="*/ 1 w 79"/>
                <a:gd name="T11" fmla="*/ 1 h 52"/>
                <a:gd name="T12" fmla="*/ 1 w 79"/>
                <a:gd name="T13" fmla="*/ 1 h 52"/>
                <a:gd name="T14" fmla="*/ 1 w 79"/>
                <a:gd name="T15" fmla="*/ 1 h 52"/>
                <a:gd name="T16" fmla="*/ 0 w 79"/>
                <a:gd name="T17" fmla="*/ 1 h 52"/>
                <a:gd name="T18" fmla="*/ 1 w 79"/>
                <a:gd name="T19" fmla="*/ 1 h 52"/>
                <a:gd name="T20" fmla="*/ 1 w 79"/>
                <a:gd name="T21" fmla="*/ 1 h 52"/>
                <a:gd name="T22" fmla="*/ 1 w 79"/>
                <a:gd name="T23" fmla="*/ 1 h 52"/>
                <a:gd name="T24" fmla="*/ 1 w 79"/>
                <a:gd name="T25" fmla="*/ 1 h 52"/>
                <a:gd name="T26" fmla="*/ 1 w 79"/>
                <a:gd name="T27" fmla="*/ 1 h 52"/>
                <a:gd name="T28" fmla="*/ 1 w 79"/>
                <a:gd name="T29" fmla="*/ 1 h 52"/>
                <a:gd name="T30" fmla="*/ 1 w 79"/>
                <a:gd name="T31" fmla="*/ 1 h 52"/>
                <a:gd name="T32" fmla="*/ 1 w 79"/>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52"/>
                <a:gd name="T53" fmla="*/ 79 w 79"/>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52">
                  <a:moveTo>
                    <a:pt x="79" y="0"/>
                  </a:moveTo>
                  <a:lnTo>
                    <a:pt x="73" y="6"/>
                  </a:lnTo>
                  <a:lnTo>
                    <a:pt x="63" y="16"/>
                  </a:lnTo>
                  <a:lnTo>
                    <a:pt x="50" y="25"/>
                  </a:lnTo>
                  <a:lnTo>
                    <a:pt x="38" y="35"/>
                  </a:lnTo>
                  <a:lnTo>
                    <a:pt x="24" y="43"/>
                  </a:lnTo>
                  <a:lnTo>
                    <a:pt x="14" y="49"/>
                  </a:lnTo>
                  <a:lnTo>
                    <a:pt x="5" y="52"/>
                  </a:lnTo>
                  <a:lnTo>
                    <a:pt x="0" y="49"/>
                  </a:lnTo>
                  <a:lnTo>
                    <a:pt x="1" y="43"/>
                  </a:lnTo>
                  <a:lnTo>
                    <a:pt x="8" y="37"/>
                  </a:lnTo>
                  <a:lnTo>
                    <a:pt x="20" y="31"/>
                  </a:lnTo>
                  <a:lnTo>
                    <a:pt x="35" y="23"/>
                  </a:lnTo>
                  <a:lnTo>
                    <a:pt x="49" y="16"/>
                  </a:lnTo>
                  <a:lnTo>
                    <a:pt x="63" y="9"/>
                  </a:lnTo>
                  <a:lnTo>
                    <a:pt x="73"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1" name="Freeform 243"/>
            <p:cNvSpPr>
              <a:spLocks/>
            </p:cNvSpPr>
            <p:nvPr/>
          </p:nvSpPr>
          <p:spPr bwMode="auto">
            <a:xfrm>
              <a:off x="529" y="1286"/>
              <a:ext cx="32" cy="133"/>
            </a:xfrm>
            <a:custGeom>
              <a:avLst/>
              <a:gdLst>
                <a:gd name="T0" fmla="*/ 1 w 64"/>
                <a:gd name="T1" fmla="*/ 0 h 266"/>
                <a:gd name="T2" fmla="*/ 1 w 64"/>
                <a:gd name="T3" fmla="*/ 0 h 266"/>
                <a:gd name="T4" fmla="*/ 1 w 64"/>
                <a:gd name="T5" fmla="*/ 1 h 266"/>
                <a:gd name="T6" fmla="*/ 1 w 64"/>
                <a:gd name="T7" fmla="*/ 1 h 266"/>
                <a:gd name="T8" fmla="*/ 1 w 64"/>
                <a:gd name="T9" fmla="*/ 1 h 266"/>
                <a:gd name="T10" fmla="*/ 1 w 64"/>
                <a:gd name="T11" fmla="*/ 1 h 266"/>
                <a:gd name="T12" fmla="*/ 1 w 64"/>
                <a:gd name="T13" fmla="*/ 1 h 266"/>
                <a:gd name="T14" fmla="*/ 1 w 64"/>
                <a:gd name="T15" fmla="*/ 1 h 266"/>
                <a:gd name="T16" fmla="*/ 1 w 64"/>
                <a:gd name="T17" fmla="*/ 1 h 266"/>
                <a:gd name="T18" fmla="*/ 1 w 64"/>
                <a:gd name="T19" fmla="*/ 1 h 266"/>
                <a:gd name="T20" fmla="*/ 1 w 64"/>
                <a:gd name="T21" fmla="*/ 1 h 266"/>
                <a:gd name="T22" fmla="*/ 1 w 64"/>
                <a:gd name="T23" fmla="*/ 1 h 266"/>
                <a:gd name="T24" fmla="*/ 1 w 64"/>
                <a:gd name="T25" fmla="*/ 1 h 266"/>
                <a:gd name="T26" fmla="*/ 1 w 64"/>
                <a:gd name="T27" fmla="*/ 1 h 266"/>
                <a:gd name="T28" fmla="*/ 1 w 64"/>
                <a:gd name="T29" fmla="*/ 1 h 266"/>
                <a:gd name="T30" fmla="*/ 1 w 64"/>
                <a:gd name="T31" fmla="*/ 1 h 266"/>
                <a:gd name="T32" fmla="*/ 0 w 64"/>
                <a:gd name="T33" fmla="*/ 1 h 266"/>
                <a:gd name="T34" fmla="*/ 1 w 64"/>
                <a:gd name="T35" fmla="*/ 1 h 266"/>
                <a:gd name="T36" fmla="*/ 1 w 64"/>
                <a:gd name="T37" fmla="*/ 1 h 266"/>
                <a:gd name="T38" fmla="*/ 1 w 64"/>
                <a:gd name="T39" fmla="*/ 1 h 266"/>
                <a:gd name="T40" fmla="*/ 1 w 64"/>
                <a:gd name="T41" fmla="*/ 0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
                <a:gd name="T64" fmla="*/ 0 h 266"/>
                <a:gd name="T65" fmla="*/ 64 w 64"/>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 h="266">
                  <a:moveTo>
                    <a:pt x="58" y="0"/>
                  </a:moveTo>
                  <a:lnTo>
                    <a:pt x="60" y="0"/>
                  </a:lnTo>
                  <a:lnTo>
                    <a:pt x="63" y="2"/>
                  </a:lnTo>
                  <a:lnTo>
                    <a:pt x="64" y="5"/>
                  </a:lnTo>
                  <a:lnTo>
                    <a:pt x="64" y="7"/>
                  </a:lnTo>
                  <a:lnTo>
                    <a:pt x="38" y="39"/>
                  </a:lnTo>
                  <a:lnTo>
                    <a:pt x="21" y="74"/>
                  </a:lnTo>
                  <a:lnTo>
                    <a:pt x="14" y="110"/>
                  </a:lnTo>
                  <a:lnTo>
                    <a:pt x="11" y="146"/>
                  </a:lnTo>
                  <a:lnTo>
                    <a:pt x="14" y="181"/>
                  </a:lnTo>
                  <a:lnTo>
                    <a:pt x="18" y="213"/>
                  </a:lnTo>
                  <a:lnTo>
                    <a:pt x="26" y="242"/>
                  </a:lnTo>
                  <a:lnTo>
                    <a:pt x="32" y="266"/>
                  </a:lnTo>
                  <a:lnTo>
                    <a:pt x="18" y="249"/>
                  </a:lnTo>
                  <a:lnTo>
                    <a:pt x="8" y="222"/>
                  </a:lnTo>
                  <a:lnTo>
                    <a:pt x="2" y="184"/>
                  </a:lnTo>
                  <a:lnTo>
                    <a:pt x="0" y="142"/>
                  </a:lnTo>
                  <a:lnTo>
                    <a:pt x="5" y="100"/>
                  </a:lnTo>
                  <a:lnTo>
                    <a:pt x="15" y="58"/>
                  </a:lnTo>
                  <a:lnTo>
                    <a:pt x="32" y="25"/>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2" name="Freeform 244"/>
            <p:cNvSpPr>
              <a:spLocks/>
            </p:cNvSpPr>
            <p:nvPr/>
          </p:nvSpPr>
          <p:spPr bwMode="auto">
            <a:xfrm>
              <a:off x="536" y="1401"/>
              <a:ext cx="29" cy="17"/>
            </a:xfrm>
            <a:custGeom>
              <a:avLst/>
              <a:gdLst>
                <a:gd name="T0" fmla="*/ 0 w 58"/>
                <a:gd name="T1" fmla="*/ 0 h 33"/>
                <a:gd name="T2" fmla="*/ 1 w 58"/>
                <a:gd name="T3" fmla="*/ 1 h 33"/>
                <a:gd name="T4" fmla="*/ 1 w 58"/>
                <a:gd name="T5" fmla="*/ 1 h 33"/>
                <a:gd name="T6" fmla="*/ 1 w 58"/>
                <a:gd name="T7" fmla="*/ 1 h 33"/>
                <a:gd name="T8" fmla="*/ 1 w 58"/>
                <a:gd name="T9" fmla="*/ 1 h 33"/>
                <a:gd name="T10" fmla="*/ 1 w 58"/>
                <a:gd name="T11" fmla="*/ 1 h 33"/>
                <a:gd name="T12" fmla="*/ 1 w 58"/>
                <a:gd name="T13" fmla="*/ 1 h 33"/>
                <a:gd name="T14" fmla="*/ 1 w 58"/>
                <a:gd name="T15" fmla="*/ 1 h 33"/>
                <a:gd name="T16" fmla="*/ 1 w 58"/>
                <a:gd name="T17" fmla="*/ 1 h 33"/>
                <a:gd name="T18" fmla="*/ 1 w 58"/>
                <a:gd name="T19" fmla="*/ 1 h 33"/>
                <a:gd name="T20" fmla="*/ 1 w 58"/>
                <a:gd name="T21" fmla="*/ 1 h 33"/>
                <a:gd name="T22" fmla="*/ 1 w 58"/>
                <a:gd name="T23" fmla="*/ 1 h 33"/>
                <a:gd name="T24" fmla="*/ 1 w 58"/>
                <a:gd name="T25" fmla="*/ 1 h 33"/>
                <a:gd name="T26" fmla="*/ 1 w 58"/>
                <a:gd name="T27" fmla="*/ 1 h 33"/>
                <a:gd name="T28" fmla="*/ 1 w 58"/>
                <a:gd name="T29" fmla="*/ 1 h 33"/>
                <a:gd name="T30" fmla="*/ 1 w 58"/>
                <a:gd name="T31" fmla="*/ 1 h 33"/>
                <a:gd name="T32" fmla="*/ 0 w 58"/>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33"/>
                <a:gd name="T53" fmla="*/ 58 w 58"/>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33">
                  <a:moveTo>
                    <a:pt x="0" y="0"/>
                  </a:moveTo>
                  <a:lnTo>
                    <a:pt x="6" y="6"/>
                  </a:lnTo>
                  <a:lnTo>
                    <a:pt x="14" y="13"/>
                  </a:lnTo>
                  <a:lnTo>
                    <a:pt x="23" y="19"/>
                  </a:lnTo>
                  <a:lnTo>
                    <a:pt x="33" y="24"/>
                  </a:lnTo>
                  <a:lnTo>
                    <a:pt x="41" y="29"/>
                  </a:lnTo>
                  <a:lnTo>
                    <a:pt x="49" y="32"/>
                  </a:lnTo>
                  <a:lnTo>
                    <a:pt x="55" y="33"/>
                  </a:lnTo>
                  <a:lnTo>
                    <a:pt x="58" y="32"/>
                  </a:lnTo>
                  <a:lnTo>
                    <a:pt x="58" y="29"/>
                  </a:lnTo>
                  <a:lnTo>
                    <a:pt x="53" y="26"/>
                  </a:lnTo>
                  <a:lnTo>
                    <a:pt x="47" y="22"/>
                  </a:lnTo>
                  <a:lnTo>
                    <a:pt x="38" y="18"/>
                  </a:lnTo>
                  <a:lnTo>
                    <a:pt x="29" y="15"/>
                  </a:lnTo>
                  <a:lnTo>
                    <a:pt x="18" y="10"/>
                  </a:lnTo>
                  <a:lnTo>
                    <a:pt x="7"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3" name="Freeform 245"/>
            <p:cNvSpPr>
              <a:spLocks/>
            </p:cNvSpPr>
            <p:nvPr/>
          </p:nvSpPr>
          <p:spPr bwMode="auto">
            <a:xfrm>
              <a:off x="534" y="1389"/>
              <a:ext cx="31" cy="19"/>
            </a:xfrm>
            <a:custGeom>
              <a:avLst/>
              <a:gdLst>
                <a:gd name="T0" fmla="*/ 0 w 63"/>
                <a:gd name="T1" fmla="*/ 1 h 38"/>
                <a:gd name="T2" fmla="*/ 0 w 63"/>
                <a:gd name="T3" fmla="*/ 1 h 38"/>
                <a:gd name="T4" fmla="*/ 0 w 63"/>
                <a:gd name="T5" fmla="*/ 1 h 38"/>
                <a:gd name="T6" fmla="*/ 0 w 63"/>
                <a:gd name="T7" fmla="*/ 1 h 38"/>
                <a:gd name="T8" fmla="*/ 0 w 63"/>
                <a:gd name="T9" fmla="*/ 1 h 38"/>
                <a:gd name="T10" fmla="*/ 0 w 63"/>
                <a:gd name="T11" fmla="*/ 1 h 38"/>
                <a:gd name="T12" fmla="*/ 0 w 63"/>
                <a:gd name="T13" fmla="*/ 1 h 38"/>
                <a:gd name="T14" fmla="*/ 0 w 63"/>
                <a:gd name="T15" fmla="*/ 1 h 38"/>
                <a:gd name="T16" fmla="*/ 0 w 63"/>
                <a:gd name="T17" fmla="*/ 0 h 38"/>
                <a:gd name="T18" fmla="*/ 0 w 63"/>
                <a:gd name="T19" fmla="*/ 1 h 38"/>
                <a:gd name="T20" fmla="*/ 0 w 63"/>
                <a:gd name="T21" fmla="*/ 1 h 38"/>
                <a:gd name="T22" fmla="*/ 0 w 63"/>
                <a:gd name="T23" fmla="*/ 1 h 38"/>
                <a:gd name="T24" fmla="*/ 0 w 63"/>
                <a:gd name="T25" fmla="*/ 1 h 38"/>
                <a:gd name="T26" fmla="*/ 0 w 63"/>
                <a:gd name="T27" fmla="*/ 1 h 38"/>
                <a:gd name="T28" fmla="*/ 0 w 63"/>
                <a:gd name="T29" fmla="*/ 1 h 38"/>
                <a:gd name="T30" fmla="*/ 0 w 63"/>
                <a:gd name="T31" fmla="*/ 1 h 38"/>
                <a:gd name="T32" fmla="*/ 0 w 63"/>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38"/>
                <a:gd name="T53" fmla="*/ 63 w 63"/>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38">
                  <a:moveTo>
                    <a:pt x="63" y="36"/>
                  </a:moveTo>
                  <a:lnTo>
                    <a:pt x="60" y="38"/>
                  </a:lnTo>
                  <a:lnTo>
                    <a:pt x="55" y="36"/>
                  </a:lnTo>
                  <a:lnTo>
                    <a:pt x="46" y="35"/>
                  </a:lnTo>
                  <a:lnTo>
                    <a:pt x="37" y="30"/>
                  </a:lnTo>
                  <a:lnTo>
                    <a:pt x="26" y="24"/>
                  </a:lnTo>
                  <a:lnTo>
                    <a:pt x="16" y="16"/>
                  </a:lnTo>
                  <a:lnTo>
                    <a:pt x="8" y="9"/>
                  </a:lnTo>
                  <a:lnTo>
                    <a:pt x="0" y="0"/>
                  </a:lnTo>
                  <a:lnTo>
                    <a:pt x="8" y="4"/>
                  </a:lnTo>
                  <a:lnTo>
                    <a:pt x="17" y="9"/>
                  </a:lnTo>
                  <a:lnTo>
                    <a:pt x="28" y="15"/>
                  </a:lnTo>
                  <a:lnTo>
                    <a:pt x="38" y="19"/>
                  </a:lnTo>
                  <a:lnTo>
                    <a:pt x="49" y="26"/>
                  </a:lnTo>
                  <a:lnTo>
                    <a:pt x="57" y="30"/>
                  </a:lnTo>
                  <a:lnTo>
                    <a:pt x="61" y="33"/>
                  </a:lnTo>
                  <a:lnTo>
                    <a:pt x="63" y="3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4" name="Freeform 246"/>
            <p:cNvSpPr>
              <a:spLocks/>
            </p:cNvSpPr>
            <p:nvPr/>
          </p:nvSpPr>
          <p:spPr bwMode="auto">
            <a:xfrm>
              <a:off x="531" y="1363"/>
              <a:ext cx="41" cy="26"/>
            </a:xfrm>
            <a:custGeom>
              <a:avLst/>
              <a:gdLst>
                <a:gd name="T0" fmla="*/ 0 w 83"/>
                <a:gd name="T1" fmla="*/ 1 h 52"/>
                <a:gd name="T2" fmla="*/ 0 w 83"/>
                <a:gd name="T3" fmla="*/ 1 h 52"/>
                <a:gd name="T4" fmla="*/ 0 w 83"/>
                <a:gd name="T5" fmla="*/ 1 h 52"/>
                <a:gd name="T6" fmla="*/ 0 w 83"/>
                <a:gd name="T7" fmla="*/ 1 h 52"/>
                <a:gd name="T8" fmla="*/ 0 w 83"/>
                <a:gd name="T9" fmla="*/ 1 h 52"/>
                <a:gd name="T10" fmla="*/ 0 w 83"/>
                <a:gd name="T11" fmla="*/ 1 h 52"/>
                <a:gd name="T12" fmla="*/ 0 w 83"/>
                <a:gd name="T13" fmla="*/ 1 h 52"/>
                <a:gd name="T14" fmla="*/ 0 w 83"/>
                <a:gd name="T15" fmla="*/ 1 h 52"/>
                <a:gd name="T16" fmla="*/ 0 w 83"/>
                <a:gd name="T17" fmla="*/ 0 h 52"/>
                <a:gd name="T18" fmla="*/ 0 w 83"/>
                <a:gd name="T19" fmla="*/ 1 h 52"/>
                <a:gd name="T20" fmla="*/ 0 w 83"/>
                <a:gd name="T21" fmla="*/ 1 h 52"/>
                <a:gd name="T22" fmla="*/ 0 w 83"/>
                <a:gd name="T23" fmla="*/ 1 h 52"/>
                <a:gd name="T24" fmla="*/ 0 w 83"/>
                <a:gd name="T25" fmla="*/ 1 h 52"/>
                <a:gd name="T26" fmla="*/ 0 w 83"/>
                <a:gd name="T27" fmla="*/ 1 h 52"/>
                <a:gd name="T28" fmla="*/ 0 w 83"/>
                <a:gd name="T29" fmla="*/ 1 h 52"/>
                <a:gd name="T30" fmla="*/ 0 w 83"/>
                <a:gd name="T31" fmla="*/ 1 h 52"/>
                <a:gd name="T32" fmla="*/ 0 w 83"/>
                <a:gd name="T33" fmla="*/ 1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52"/>
                <a:gd name="T53" fmla="*/ 83 w 83"/>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52">
                  <a:moveTo>
                    <a:pt x="83" y="51"/>
                  </a:moveTo>
                  <a:lnTo>
                    <a:pt x="78" y="52"/>
                  </a:lnTo>
                  <a:lnTo>
                    <a:pt x="69" y="51"/>
                  </a:lnTo>
                  <a:lnTo>
                    <a:pt x="58" y="46"/>
                  </a:lnTo>
                  <a:lnTo>
                    <a:pt x="44" y="38"/>
                  </a:lnTo>
                  <a:lnTo>
                    <a:pt x="31" y="31"/>
                  </a:lnTo>
                  <a:lnTo>
                    <a:pt x="17" y="22"/>
                  </a:lnTo>
                  <a:lnTo>
                    <a:pt x="6" y="11"/>
                  </a:lnTo>
                  <a:lnTo>
                    <a:pt x="0" y="0"/>
                  </a:lnTo>
                  <a:lnTo>
                    <a:pt x="6" y="5"/>
                  </a:lnTo>
                  <a:lnTo>
                    <a:pt x="17" y="11"/>
                  </a:lnTo>
                  <a:lnTo>
                    <a:pt x="32" y="18"/>
                  </a:lnTo>
                  <a:lnTo>
                    <a:pt x="46" y="26"/>
                  </a:lnTo>
                  <a:lnTo>
                    <a:pt x="61" y="34"/>
                  </a:lnTo>
                  <a:lnTo>
                    <a:pt x="73" y="41"/>
                  </a:lnTo>
                  <a:lnTo>
                    <a:pt x="81" y="46"/>
                  </a:lnTo>
                  <a:lnTo>
                    <a:pt x="83"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5" name="Freeform 247"/>
            <p:cNvSpPr>
              <a:spLocks/>
            </p:cNvSpPr>
            <p:nvPr/>
          </p:nvSpPr>
          <p:spPr bwMode="auto">
            <a:xfrm>
              <a:off x="533" y="1338"/>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7"/>
                  </a:moveTo>
                  <a:lnTo>
                    <a:pt x="85" y="58"/>
                  </a:lnTo>
                  <a:lnTo>
                    <a:pt x="75" y="55"/>
                  </a:lnTo>
                  <a:lnTo>
                    <a:pt x="61" y="49"/>
                  </a:lnTo>
                  <a:lnTo>
                    <a:pt x="46" y="40"/>
                  </a:lnTo>
                  <a:lnTo>
                    <a:pt x="30" y="31"/>
                  </a:lnTo>
                  <a:lnTo>
                    <a:pt x="17" y="20"/>
                  </a:lnTo>
                  <a:lnTo>
                    <a:pt x="6" y="9"/>
                  </a:lnTo>
                  <a:lnTo>
                    <a:pt x="0" y="0"/>
                  </a:lnTo>
                  <a:lnTo>
                    <a:pt x="6" y="5"/>
                  </a:lnTo>
                  <a:lnTo>
                    <a:pt x="18" y="11"/>
                  </a:lnTo>
                  <a:lnTo>
                    <a:pt x="33" y="19"/>
                  </a:lnTo>
                  <a:lnTo>
                    <a:pt x="50" y="28"/>
                  </a:lnTo>
                  <a:lnTo>
                    <a:pt x="65" y="38"/>
                  </a:lnTo>
                  <a:lnTo>
                    <a:pt x="78" y="46"/>
                  </a:lnTo>
                  <a:lnTo>
                    <a:pt x="87" y="52"/>
                  </a:lnTo>
                  <a:lnTo>
                    <a:pt x="9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6" name="Freeform 248"/>
            <p:cNvSpPr>
              <a:spLocks/>
            </p:cNvSpPr>
            <p:nvPr/>
          </p:nvSpPr>
          <p:spPr bwMode="auto">
            <a:xfrm>
              <a:off x="537" y="1322"/>
              <a:ext cx="36" cy="31"/>
            </a:xfrm>
            <a:custGeom>
              <a:avLst/>
              <a:gdLst>
                <a:gd name="T0" fmla="*/ 0 w 74"/>
                <a:gd name="T1" fmla="*/ 1 h 61"/>
                <a:gd name="T2" fmla="*/ 0 w 74"/>
                <a:gd name="T3" fmla="*/ 1 h 61"/>
                <a:gd name="T4" fmla="*/ 0 w 74"/>
                <a:gd name="T5" fmla="*/ 1 h 61"/>
                <a:gd name="T6" fmla="*/ 0 w 74"/>
                <a:gd name="T7" fmla="*/ 1 h 61"/>
                <a:gd name="T8" fmla="*/ 0 w 74"/>
                <a:gd name="T9" fmla="*/ 1 h 61"/>
                <a:gd name="T10" fmla="*/ 0 w 74"/>
                <a:gd name="T11" fmla="*/ 1 h 61"/>
                <a:gd name="T12" fmla="*/ 0 w 74"/>
                <a:gd name="T13" fmla="*/ 1 h 61"/>
                <a:gd name="T14" fmla="*/ 0 w 74"/>
                <a:gd name="T15" fmla="*/ 1 h 61"/>
                <a:gd name="T16" fmla="*/ 0 w 74"/>
                <a:gd name="T17" fmla="*/ 0 h 61"/>
                <a:gd name="T18" fmla="*/ 0 w 74"/>
                <a:gd name="T19" fmla="*/ 1 h 61"/>
                <a:gd name="T20" fmla="*/ 0 w 74"/>
                <a:gd name="T21" fmla="*/ 1 h 61"/>
                <a:gd name="T22" fmla="*/ 0 w 74"/>
                <a:gd name="T23" fmla="*/ 1 h 61"/>
                <a:gd name="T24" fmla="*/ 0 w 74"/>
                <a:gd name="T25" fmla="*/ 1 h 61"/>
                <a:gd name="T26" fmla="*/ 0 w 74"/>
                <a:gd name="T27" fmla="*/ 1 h 61"/>
                <a:gd name="T28" fmla="*/ 0 w 74"/>
                <a:gd name="T29" fmla="*/ 1 h 61"/>
                <a:gd name="T30" fmla="*/ 0 w 74"/>
                <a:gd name="T31" fmla="*/ 1 h 61"/>
                <a:gd name="T32" fmla="*/ 0 w 74"/>
                <a:gd name="T33" fmla="*/ 1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61"/>
                <a:gd name="T53" fmla="*/ 74 w 74"/>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61">
                  <a:moveTo>
                    <a:pt x="74" y="61"/>
                  </a:moveTo>
                  <a:lnTo>
                    <a:pt x="69" y="61"/>
                  </a:lnTo>
                  <a:lnTo>
                    <a:pt x="61" y="57"/>
                  </a:lnTo>
                  <a:lnTo>
                    <a:pt x="49" y="49"/>
                  </a:lnTo>
                  <a:lnTo>
                    <a:pt x="37" y="40"/>
                  </a:lnTo>
                  <a:lnTo>
                    <a:pt x="23" y="29"/>
                  </a:lnTo>
                  <a:lnTo>
                    <a:pt x="13" y="19"/>
                  </a:lnTo>
                  <a:lnTo>
                    <a:pt x="3" y="8"/>
                  </a:lnTo>
                  <a:lnTo>
                    <a:pt x="0" y="0"/>
                  </a:lnTo>
                  <a:lnTo>
                    <a:pt x="8" y="5"/>
                  </a:lnTo>
                  <a:lnTo>
                    <a:pt x="19" y="12"/>
                  </a:lnTo>
                  <a:lnTo>
                    <a:pt x="31" y="22"/>
                  </a:lnTo>
                  <a:lnTo>
                    <a:pt x="45" y="31"/>
                  </a:lnTo>
                  <a:lnTo>
                    <a:pt x="57" y="41"/>
                  </a:lnTo>
                  <a:lnTo>
                    <a:pt x="68" y="49"/>
                  </a:lnTo>
                  <a:lnTo>
                    <a:pt x="74" y="57"/>
                  </a:lnTo>
                  <a:lnTo>
                    <a:pt x="7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7" name="Freeform 249"/>
            <p:cNvSpPr>
              <a:spLocks/>
            </p:cNvSpPr>
            <p:nvPr/>
          </p:nvSpPr>
          <p:spPr bwMode="auto">
            <a:xfrm>
              <a:off x="542" y="1310"/>
              <a:ext cx="30" cy="25"/>
            </a:xfrm>
            <a:custGeom>
              <a:avLst/>
              <a:gdLst>
                <a:gd name="T0" fmla="*/ 1 w 60"/>
                <a:gd name="T1" fmla="*/ 1 h 50"/>
                <a:gd name="T2" fmla="*/ 1 w 60"/>
                <a:gd name="T3" fmla="*/ 1 h 50"/>
                <a:gd name="T4" fmla="*/ 1 w 60"/>
                <a:gd name="T5" fmla="*/ 1 h 50"/>
                <a:gd name="T6" fmla="*/ 1 w 60"/>
                <a:gd name="T7" fmla="*/ 1 h 50"/>
                <a:gd name="T8" fmla="*/ 1 w 60"/>
                <a:gd name="T9" fmla="*/ 1 h 50"/>
                <a:gd name="T10" fmla="*/ 1 w 60"/>
                <a:gd name="T11" fmla="*/ 1 h 50"/>
                <a:gd name="T12" fmla="*/ 1 w 60"/>
                <a:gd name="T13" fmla="*/ 1 h 50"/>
                <a:gd name="T14" fmla="*/ 1 w 60"/>
                <a:gd name="T15" fmla="*/ 1 h 50"/>
                <a:gd name="T16" fmla="*/ 0 w 60"/>
                <a:gd name="T17" fmla="*/ 0 h 50"/>
                <a:gd name="T18" fmla="*/ 1 w 60"/>
                <a:gd name="T19" fmla="*/ 1 h 50"/>
                <a:gd name="T20" fmla="*/ 1 w 60"/>
                <a:gd name="T21" fmla="*/ 1 h 50"/>
                <a:gd name="T22" fmla="*/ 1 w 60"/>
                <a:gd name="T23" fmla="*/ 1 h 50"/>
                <a:gd name="T24" fmla="*/ 1 w 60"/>
                <a:gd name="T25" fmla="*/ 1 h 50"/>
                <a:gd name="T26" fmla="*/ 1 w 60"/>
                <a:gd name="T27" fmla="*/ 1 h 50"/>
                <a:gd name="T28" fmla="*/ 1 w 60"/>
                <a:gd name="T29" fmla="*/ 1 h 50"/>
                <a:gd name="T30" fmla="*/ 1 w 60"/>
                <a:gd name="T31" fmla="*/ 1 h 50"/>
                <a:gd name="T32" fmla="*/ 1 w 60"/>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50"/>
                <a:gd name="T53" fmla="*/ 60 w 60"/>
                <a:gd name="T54" fmla="*/ 50 h 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50">
                  <a:moveTo>
                    <a:pt x="60" y="50"/>
                  </a:moveTo>
                  <a:lnTo>
                    <a:pt x="57" y="50"/>
                  </a:lnTo>
                  <a:lnTo>
                    <a:pt x="49" y="49"/>
                  </a:lnTo>
                  <a:lnTo>
                    <a:pt x="40" y="44"/>
                  </a:lnTo>
                  <a:lnTo>
                    <a:pt x="31" y="38"/>
                  </a:lnTo>
                  <a:lnTo>
                    <a:pt x="20" y="29"/>
                  </a:lnTo>
                  <a:lnTo>
                    <a:pt x="11" y="20"/>
                  </a:lnTo>
                  <a:lnTo>
                    <a:pt x="3" y="10"/>
                  </a:lnTo>
                  <a:lnTo>
                    <a:pt x="0" y="0"/>
                  </a:lnTo>
                  <a:lnTo>
                    <a:pt x="6" y="6"/>
                  </a:lnTo>
                  <a:lnTo>
                    <a:pt x="15" y="12"/>
                  </a:lnTo>
                  <a:lnTo>
                    <a:pt x="24" y="20"/>
                  </a:lnTo>
                  <a:lnTo>
                    <a:pt x="37" y="27"/>
                  </a:lnTo>
                  <a:lnTo>
                    <a:pt x="46" y="35"/>
                  </a:lnTo>
                  <a:lnTo>
                    <a:pt x="55" y="43"/>
                  </a:lnTo>
                  <a:lnTo>
                    <a:pt x="60" y="47"/>
                  </a:lnTo>
                  <a:lnTo>
                    <a:pt x="60" y="5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8" name="Freeform 250"/>
            <p:cNvSpPr>
              <a:spLocks/>
            </p:cNvSpPr>
            <p:nvPr/>
          </p:nvSpPr>
          <p:spPr bwMode="auto">
            <a:xfrm>
              <a:off x="550" y="1298"/>
              <a:ext cx="22" cy="22"/>
            </a:xfrm>
            <a:custGeom>
              <a:avLst/>
              <a:gdLst>
                <a:gd name="T0" fmla="*/ 1 w 43"/>
                <a:gd name="T1" fmla="*/ 0 h 45"/>
                <a:gd name="T2" fmla="*/ 1 w 43"/>
                <a:gd name="T3" fmla="*/ 0 h 45"/>
                <a:gd name="T4" fmla="*/ 1 w 43"/>
                <a:gd name="T5" fmla="*/ 0 h 45"/>
                <a:gd name="T6" fmla="*/ 1 w 43"/>
                <a:gd name="T7" fmla="*/ 0 h 45"/>
                <a:gd name="T8" fmla="*/ 1 w 43"/>
                <a:gd name="T9" fmla="*/ 0 h 45"/>
                <a:gd name="T10" fmla="*/ 1 w 43"/>
                <a:gd name="T11" fmla="*/ 0 h 45"/>
                <a:gd name="T12" fmla="*/ 1 w 43"/>
                <a:gd name="T13" fmla="*/ 0 h 45"/>
                <a:gd name="T14" fmla="*/ 1 w 43"/>
                <a:gd name="T15" fmla="*/ 0 h 45"/>
                <a:gd name="T16" fmla="*/ 0 w 43"/>
                <a:gd name="T17" fmla="*/ 0 h 45"/>
                <a:gd name="T18" fmla="*/ 1 w 43"/>
                <a:gd name="T19" fmla="*/ 0 h 45"/>
                <a:gd name="T20" fmla="*/ 1 w 43"/>
                <a:gd name="T21" fmla="*/ 0 h 45"/>
                <a:gd name="T22" fmla="*/ 1 w 43"/>
                <a:gd name="T23" fmla="*/ 0 h 45"/>
                <a:gd name="T24" fmla="*/ 1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43" y="45"/>
                  </a:moveTo>
                  <a:lnTo>
                    <a:pt x="40" y="45"/>
                  </a:lnTo>
                  <a:lnTo>
                    <a:pt x="33" y="42"/>
                  </a:lnTo>
                  <a:lnTo>
                    <a:pt x="26" y="35"/>
                  </a:lnTo>
                  <a:lnTo>
                    <a:pt x="18" y="28"/>
                  </a:lnTo>
                  <a:lnTo>
                    <a:pt x="11" y="20"/>
                  </a:lnTo>
                  <a:lnTo>
                    <a:pt x="4" y="13"/>
                  </a:lnTo>
                  <a:lnTo>
                    <a:pt x="1" y="5"/>
                  </a:lnTo>
                  <a:lnTo>
                    <a:pt x="0" y="0"/>
                  </a:lnTo>
                  <a:lnTo>
                    <a:pt x="11" y="9"/>
                  </a:lnTo>
                  <a:lnTo>
                    <a:pt x="24" y="23"/>
                  </a:lnTo>
                  <a:lnTo>
                    <a:pt x="36" y="35"/>
                  </a:lnTo>
                  <a:lnTo>
                    <a:pt x="43"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79" name="Freeform 251"/>
            <p:cNvSpPr>
              <a:spLocks/>
            </p:cNvSpPr>
            <p:nvPr/>
          </p:nvSpPr>
          <p:spPr bwMode="auto">
            <a:xfrm>
              <a:off x="556" y="1290"/>
              <a:ext cx="13" cy="15"/>
            </a:xfrm>
            <a:custGeom>
              <a:avLst/>
              <a:gdLst>
                <a:gd name="T0" fmla="*/ 1 w 25"/>
                <a:gd name="T1" fmla="*/ 1 h 29"/>
                <a:gd name="T2" fmla="*/ 1 w 25"/>
                <a:gd name="T3" fmla="*/ 1 h 29"/>
                <a:gd name="T4" fmla="*/ 1 w 25"/>
                <a:gd name="T5" fmla="*/ 1 h 29"/>
                <a:gd name="T6" fmla="*/ 0 w 25"/>
                <a:gd name="T7" fmla="*/ 1 h 29"/>
                <a:gd name="T8" fmla="*/ 0 w 25"/>
                <a:gd name="T9" fmla="*/ 0 h 29"/>
                <a:gd name="T10" fmla="*/ 1 w 25"/>
                <a:gd name="T11" fmla="*/ 1 h 29"/>
                <a:gd name="T12" fmla="*/ 1 w 25"/>
                <a:gd name="T13" fmla="*/ 1 h 29"/>
                <a:gd name="T14" fmla="*/ 1 w 25"/>
                <a:gd name="T15" fmla="*/ 1 h 29"/>
                <a:gd name="T16" fmla="*/ 1 w 25"/>
                <a:gd name="T17" fmla="*/ 1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9"/>
                <a:gd name="T29" fmla="*/ 25 w 2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9">
                  <a:moveTo>
                    <a:pt x="25" y="29"/>
                  </a:moveTo>
                  <a:lnTo>
                    <a:pt x="18" y="28"/>
                  </a:lnTo>
                  <a:lnTo>
                    <a:pt x="9" y="21"/>
                  </a:lnTo>
                  <a:lnTo>
                    <a:pt x="0" y="11"/>
                  </a:lnTo>
                  <a:lnTo>
                    <a:pt x="0" y="0"/>
                  </a:lnTo>
                  <a:lnTo>
                    <a:pt x="6" y="11"/>
                  </a:lnTo>
                  <a:lnTo>
                    <a:pt x="18" y="18"/>
                  </a:lnTo>
                  <a:lnTo>
                    <a:pt x="25" y="24"/>
                  </a:lnTo>
                  <a:lnTo>
                    <a:pt x="25"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0" name="Freeform 252"/>
            <p:cNvSpPr>
              <a:spLocks/>
            </p:cNvSpPr>
            <p:nvPr/>
          </p:nvSpPr>
          <p:spPr bwMode="auto">
            <a:xfrm>
              <a:off x="541" y="1411"/>
              <a:ext cx="19" cy="17"/>
            </a:xfrm>
            <a:custGeom>
              <a:avLst/>
              <a:gdLst>
                <a:gd name="T0" fmla="*/ 0 w 36"/>
                <a:gd name="T1" fmla="*/ 0 h 34"/>
                <a:gd name="T2" fmla="*/ 1 w 36"/>
                <a:gd name="T3" fmla="*/ 1 h 34"/>
                <a:gd name="T4" fmla="*/ 1 w 36"/>
                <a:gd name="T5" fmla="*/ 1 h 34"/>
                <a:gd name="T6" fmla="*/ 1 w 36"/>
                <a:gd name="T7" fmla="*/ 1 h 34"/>
                <a:gd name="T8" fmla="*/ 1 w 36"/>
                <a:gd name="T9" fmla="*/ 1 h 34"/>
                <a:gd name="T10" fmla="*/ 1 w 36"/>
                <a:gd name="T11" fmla="*/ 1 h 34"/>
                <a:gd name="T12" fmla="*/ 1 w 36"/>
                <a:gd name="T13" fmla="*/ 1 h 34"/>
                <a:gd name="T14" fmla="*/ 1 w 36"/>
                <a:gd name="T15" fmla="*/ 1 h 34"/>
                <a:gd name="T16" fmla="*/ 0 w 36"/>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34"/>
                <a:gd name="T29" fmla="*/ 36 w 36"/>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34">
                  <a:moveTo>
                    <a:pt x="0" y="0"/>
                  </a:moveTo>
                  <a:lnTo>
                    <a:pt x="9" y="5"/>
                  </a:lnTo>
                  <a:lnTo>
                    <a:pt x="22" y="14"/>
                  </a:lnTo>
                  <a:lnTo>
                    <a:pt x="35" y="24"/>
                  </a:lnTo>
                  <a:lnTo>
                    <a:pt x="36" y="34"/>
                  </a:lnTo>
                  <a:lnTo>
                    <a:pt x="29" y="32"/>
                  </a:lnTo>
                  <a:lnTo>
                    <a:pt x="18" y="23"/>
                  </a:lnTo>
                  <a:lnTo>
                    <a:pt x="7"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1" name="Freeform 253"/>
            <p:cNvSpPr>
              <a:spLocks/>
            </p:cNvSpPr>
            <p:nvPr/>
          </p:nvSpPr>
          <p:spPr bwMode="auto">
            <a:xfrm>
              <a:off x="531" y="1411"/>
              <a:ext cx="10" cy="20"/>
            </a:xfrm>
            <a:custGeom>
              <a:avLst/>
              <a:gdLst>
                <a:gd name="T0" fmla="*/ 1 w 18"/>
                <a:gd name="T1" fmla="*/ 0 h 40"/>
                <a:gd name="T2" fmla="*/ 1 w 18"/>
                <a:gd name="T3" fmla="*/ 1 h 40"/>
                <a:gd name="T4" fmla="*/ 1 w 18"/>
                <a:gd name="T5" fmla="*/ 1 h 40"/>
                <a:gd name="T6" fmla="*/ 0 w 18"/>
                <a:gd name="T7" fmla="*/ 1 h 40"/>
                <a:gd name="T8" fmla="*/ 1 w 18"/>
                <a:gd name="T9" fmla="*/ 1 h 40"/>
                <a:gd name="T10" fmla="*/ 1 w 18"/>
                <a:gd name="T11" fmla="*/ 1 h 40"/>
                <a:gd name="T12" fmla="*/ 1 w 18"/>
                <a:gd name="T13" fmla="*/ 1 h 40"/>
                <a:gd name="T14" fmla="*/ 1 w 18"/>
                <a:gd name="T15" fmla="*/ 1 h 40"/>
                <a:gd name="T16" fmla="*/ 1 w 18"/>
                <a:gd name="T17" fmla="*/ 0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40"/>
                <a:gd name="T29" fmla="*/ 18 w 18"/>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40">
                  <a:moveTo>
                    <a:pt x="18" y="0"/>
                  </a:moveTo>
                  <a:lnTo>
                    <a:pt x="13" y="8"/>
                  </a:lnTo>
                  <a:lnTo>
                    <a:pt x="6" y="20"/>
                  </a:lnTo>
                  <a:lnTo>
                    <a:pt x="0" y="32"/>
                  </a:lnTo>
                  <a:lnTo>
                    <a:pt x="1" y="40"/>
                  </a:lnTo>
                  <a:lnTo>
                    <a:pt x="7" y="37"/>
                  </a:lnTo>
                  <a:lnTo>
                    <a:pt x="12" y="26"/>
                  </a:lnTo>
                  <a:lnTo>
                    <a:pt x="16" y="11"/>
                  </a:lnTo>
                  <a:lnTo>
                    <a:pt x="1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2" name="Freeform 254"/>
            <p:cNvSpPr>
              <a:spLocks/>
            </p:cNvSpPr>
            <p:nvPr/>
          </p:nvSpPr>
          <p:spPr bwMode="auto">
            <a:xfrm>
              <a:off x="543" y="1415"/>
              <a:ext cx="5" cy="22"/>
            </a:xfrm>
            <a:custGeom>
              <a:avLst/>
              <a:gdLst>
                <a:gd name="T0" fmla="*/ 0 w 10"/>
                <a:gd name="T1" fmla="*/ 0 h 44"/>
                <a:gd name="T2" fmla="*/ 0 w 10"/>
                <a:gd name="T3" fmla="*/ 1 h 44"/>
                <a:gd name="T4" fmla="*/ 0 w 10"/>
                <a:gd name="T5" fmla="*/ 1 h 44"/>
                <a:gd name="T6" fmla="*/ 1 w 10"/>
                <a:gd name="T7" fmla="*/ 1 h 44"/>
                <a:gd name="T8" fmla="*/ 1 w 10"/>
                <a:gd name="T9" fmla="*/ 1 h 44"/>
                <a:gd name="T10" fmla="*/ 1 w 10"/>
                <a:gd name="T11" fmla="*/ 1 h 44"/>
                <a:gd name="T12" fmla="*/ 1 w 10"/>
                <a:gd name="T13" fmla="*/ 1 h 44"/>
                <a:gd name="T14" fmla="*/ 1 w 10"/>
                <a:gd name="T15" fmla="*/ 1 h 44"/>
                <a:gd name="T16" fmla="*/ 0 w 10"/>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4"/>
                <a:gd name="T29" fmla="*/ 10 w 10"/>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4">
                  <a:moveTo>
                    <a:pt x="0" y="0"/>
                  </a:moveTo>
                  <a:lnTo>
                    <a:pt x="0" y="7"/>
                  </a:lnTo>
                  <a:lnTo>
                    <a:pt x="0" y="22"/>
                  </a:lnTo>
                  <a:lnTo>
                    <a:pt x="1" y="38"/>
                  </a:lnTo>
                  <a:lnTo>
                    <a:pt x="6" y="44"/>
                  </a:lnTo>
                  <a:lnTo>
                    <a:pt x="10" y="38"/>
                  </a:lnTo>
                  <a:lnTo>
                    <a:pt x="7" y="24"/>
                  </a:lnTo>
                  <a:lnTo>
                    <a:pt x="3" y="1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3" name="Freeform 255"/>
            <p:cNvSpPr>
              <a:spLocks/>
            </p:cNvSpPr>
            <p:nvPr/>
          </p:nvSpPr>
          <p:spPr bwMode="auto">
            <a:xfrm>
              <a:off x="521" y="1404"/>
              <a:ext cx="16" cy="20"/>
            </a:xfrm>
            <a:custGeom>
              <a:avLst/>
              <a:gdLst>
                <a:gd name="T0" fmla="*/ 0 w 34"/>
                <a:gd name="T1" fmla="*/ 0 h 39"/>
                <a:gd name="T2" fmla="*/ 0 w 34"/>
                <a:gd name="T3" fmla="*/ 1 h 39"/>
                <a:gd name="T4" fmla="*/ 0 w 34"/>
                <a:gd name="T5" fmla="*/ 1 h 39"/>
                <a:gd name="T6" fmla="*/ 0 w 34"/>
                <a:gd name="T7" fmla="*/ 1 h 39"/>
                <a:gd name="T8" fmla="*/ 0 w 34"/>
                <a:gd name="T9" fmla="*/ 1 h 39"/>
                <a:gd name="T10" fmla="*/ 0 w 34"/>
                <a:gd name="T11" fmla="*/ 1 h 39"/>
                <a:gd name="T12" fmla="*/ 0 w 34"/>
                <a:gd name="T13" fmla="*/ 1 h 39"/>
                <a:gd name="T14" fmla="*/ 0 w 34"/>
                <a:gd name="T15" fmla="*/ 1 h 39"/>
                <a:gd name="T16" fmla="*/ 0 w 34"/>
                <a:gd name="T17" fmla="*/ 0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39"/>
                <a:gd name="T29" fmla="*/ 34 w 34"/>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39">
                  <a:moveTo>
                    <a:pt x="34" y="0"/>
                  </a:moveTo>
                  <a:lnTo>
                    <a:pt x="26" y="12"/>
                  </a:lnTo>
                  <a:lnTo>
                    <a:pt x="17" y="27"/>
                  </a:lnTo>
                  <a:lnTo>
                    <a:pt x="8" y="38"/>
                  </a:lnTo>
                  <a:lnTo>
                    <a:pt x="0" y="39"/>
                  </a:lnTo>
                  <a:lnTo>
                    <a:pt x="2" y="32"/>
                  </a:lnTo>
                  <a:lnTo>
                    <a:pt x="13" y="20"/>
                  </a:lnTo>
                  <a:lnTo>
                    <a:pt x="25" y="7"/>
                  </a:lnTo>
                  <a:lnTo>
                    <a:pt x="3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4" name="Freeform 256"/>
            <p:cNvSpPr>
              <a:spLocks/>
            </p:cNvSpPr>
            <p:nvPr/>
          </p:nvSpPr>
          <p:spPr bwMode="auto">
            <a:xfrm>
              <a:off x="523" y="1294"/>
              <a:ext cx="29" cy="6"/>
            </a:xfrm>
            <a:custGeom>
              <a:avLst/>
              <a:gdLst>
                <a:gd name="T0" fmla="*/ 1 w 58"/>
                <a:gd name="T1" fmla="*/ 1 h 12"/>
                <a:gd name="T2" fmla="*/ 1 w 58"/>
                <a:gd name="T3" fmla="*/ 1 h 12"/>
                <a:gd name="T4" fmla="*/ 1 w 58"/>
                <a:gd name="T5" fmla="*/ 1 h 12"/>
                <a:gd name="T6" fmla="*/ 1 w 58"/>
                <a:gd name="T7" fmla="*/ 1 h 12"/>
                <a:gd name="T8" fmla="*/ 1 w 58"/>
                <a:gd name="T9" fmla="*/ 1 h 12"/>
                <a:gd name="T10" fmla="*/ 1 w 58"/>
                <a:gd name="T11" fmla="*/ 1 h 12"/>
                <a:gd name="T12" fmla="*/ 1 w 58"/>
                <a:gd name="T13" fmla="*/ 1 h 12"/>
                <a:gd name="T14" fmla="*/ 1 w 58"/>
                <a:gd name="T15" fmla="*/ 1 h 12"/>
                <a:gd name="T16" fmla="*/ 0 w 58"/>
                <a:gd name="T17" fmla="*/ 1 h 12"/>
                <a:gd name="T18" fmla="*/ 1 w 58"/>
                <a:gd name="T19" fmla="*/ 1 h 12"/>
                <a:gd name="T20" fmla="*/ 1 w 58"/>
                <a:gd name="T21" fmla="*/ 0 h 12"/>
                <a:gd name="T22" fmla="*/ 1 w 58"/>
                <a:gd name="T23" fmla="*/ 0 h 12"/>
                <a:gd name="T24" fmla="*/ 1 w 58"/>
                <a:gd name="T25" fmla="*/ 1 h 12"/>
                <a:gd name="T26" fmla="*/ 1 w 58"/>
                <a:gd name="T27" fmla="*/ 1 h 12"/>
                <a:gd name="T28" fmla="*/ 1 w 58"/>
                <a:gd name="T29" fmla="*/ 1 h 12"/>
                <a:gd name="T30" fmla="*/ 1 w 58"/>
                <a:gd name="T31" fmla="*/ 1 h 12"/>
                <a:gd name="T32" fmla="*/ 1 w 58"/>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12"/>
                <a:gd name="T53" fmla="*/ 58 w 58"/>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12">
                  <a:moveTo>
                    <a:pt x="58" y="10"/>
                  </a:moveTo>
                  <a:lnTo>
                    <a:pt x="52" y="10"/>
                  </a:lnTo>
                  <a:lnTo>
                    <a:pt x="43" y="12"/>
                  </a:lnTo>
                  <a:lnTo>
                    <a:pt x="33" y="12"/>
                  </a:lnTo>
                  <a:lnTo>
                    <a:pt x="24" y="12"/>
                  </a:lnTo>
                  <a:lnTo>
                    <a:pt x="15" y="12"/>
                  </a:lnTo>
                  <a:lnTo>
                    <a:pt x="8" y="10"/>
                  </a:lnTo>
                  <a:lnTo>
                    <a:pt x="3" y="7"/>
                  </a:lnTo>
                  <a:lnTo>
                    <a:pt x="0" y="4"/>
                  </a:lnTo>
                  <a:lnTo>
                    <a:pt x="1" y="1"/>
                  </a:lnTo>
                  <a:lnTo>
                    <a:pt x="6" y="0"/>
                  </a:lnTo>
                  <a:lnTo>
                    <a:pt x="14" y="0"/>
                  </a:lnTo>
                  <a:lnTo>
                    <a:pt x="23" y="3"/>
                  </a:lnTo>
                  <a:lnTo>
                    <a:pt x="32" y="4"/>
                  </a:lnTo>
                  <a:lnTo>
                    <a:pt x="43" y="7"/>
                  </a:lnTo>
                  <a:lnTo>
                    <a:pt x="50" y="9"/>
                  </a:lnTo>
                  <a:lnTo>
                    <a:pt x="58"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5" name="Freeform 257"/>
            <p:cNvSpPr>
              <a:spLocks/>
            </p:cNvSpPr>
            <p:nvPr/>
          </p:nvSpPr>
          <p:spPr bwMode="auto">
            <a:xfrm>
              <a:off x="528" y="1282"/>
              <a:ext cx="28" cy="10"/>
            </a:xfrm>
            <a:custGeom>
              <a:avLst/>
              <a:gdLst>
                <a:gd name="T0" fmla="*/ 0 w 57"/>
                <a:gd name="T1" fmla="*/ 1 h 20"/>
                <a:gd name="T2" fmla="*/ 0 w 57"/>
                <a:gd name="T3" fmla="*/ 1 h 20"/>
                <a:gd name="T4" fmla="*/ 0 w 57"/>
                <a:gd name="T5" fmla="*/ 1 h 20"/>
                <a:gd name="T6" fmla="*/ 0 w 57"/>
                <a:gd name="T7" fmla="*/ 1 h 20"/>
                <a:gd name="T8" fmla="*/ 0 w 57"/>
                <a:gd name="T9" fmla="*/ 1 h 20"/>
                <a:gd name="T10" fmla="*/ 0 w 57"/>
                <a:gd name="T11" fmla="*/ 1 h 20"/>
                <a:gd name="T12" fmla="*/ 0 w 57"/>
                <a:gd name="T13" fmla="*/ 1 h 20"/>
                <a:gd name="T14" fmla="*/ 0 w 57"/>
                <a:gd name="T15" fmla="*/ 1 h 20"/>
                <a:gd name="T16" fmla="*/ 0 w 57"/>
                <a:gd name="T17" fmla="*/ 1 h 20"/>
                <a:gd name="T18" fmla="*/ 0 w 57"/>
                <a:gd name="T19" fmla="*/ 0 h 20"/>
                <a:gd name="T20" fmla="*/ 0 w 57"/>
                <a:gd name="T21" fmla="*/ 0 h 20"/>
                <a:gd name="T22" fmla="*/ 0 w 57"/>
                <a:gd name="T23" fmla="*/ 1 h 20"/>
                <a:gd name="T24" fmla="*/ 0 w 57"/>
                <a:gd name="T25" fmla="*/ 1 h 20"/>
                <a:gd name="T26" fmla="*/ 0 w 57"/>
                <a:gd name="T27" fmla="*/ 1 h 20"/>
                <a:gd name="T28" fmla="*/ 0 w 57"/>
                <a:gd name="T29" fmla="*/ 1 h 20"/>
                <a:gd name="T30" fmla="*/ 0 w 57"/>
                <a:gd name="T31" fmla="*/ 1 h 20"/>
                <a:gd name="T32" fmla="*/ 0 w 57"/>
                <a:gd name="T33" fmla="*/ 1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20"/>
                <a:gd name="T53" fmla="*/ 57 w 57"/>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20">
                  <a:moveTo>
                    <a:pt x="57" y="20"/>
                  </a:moveTo>
                  <a:lnTo>
                    <a:pt x="50" y="20"/>
                  </a:lnTo>
                  <a:lnTo>
                    <a:pt x="43" y="18"/>
                  </a:lnTo>
                  <a:lnTo>
                    <a:pt x="34" y="17"/>
                  </a:lnTo>
                  <a:lnTo>
                    <a:pt x="24" y="15"/>
                  </a:lnTo>
                  <a:lnTo>
                    <a:pt x="15" y="14"/>
                  </a:lnTo>
                  <a:lnTo>
                    <a:pt x="8" y="10"/>
                  </a:lnTo>
                  <a:lnTo>
                    <a:pt x="3" y="6"/>
                  </a:lnTo>
                  <a:lnTo>
                    <a:pt x="0" y="3"/>
                  </a:lnTo>
                  <a:lnTo>
                    <a:pt x="2" y="0"/>
                  </a:lnTo>
                  <a:lnTo>
                    <a:pt x="8" y="0"/>
                  </a:lnTo>
                  <a:lnTo>
                    <a:pt x="15" y="1"/>
                  </a:lnTo>
                  <a:lnTo>
                    <a:pt x="24" y="6"/>
                  </a:lnTo>
                  <a:lnTo>
                    <a:pt x="35" y="10"/>
                  </a:lnTo>
                  <a:lnTo>
                    <a:pt x="44" y="14"/>
                  </a:lnTo>
                  <a:lnTo>
                    <a:pt x="52" y="18"/>
                  </a:lnTo>
                  <a:lnTo>
                    <a:pt x="57"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6" name="Freeform 258"/>
            <p:cNvSpPr>
              <a:spLocks/>
            </p:cNvSpPr>
            <p:nvPr/>
          </p:nvSpPr>
          <p:spPr bwMode="auto">
            <a:xfrm>
              <a:off x="515" y="1308"/>
              <a:ext cx="27" cy="6"/>
            </a:xfrm>
            <a:custGeom>
              <a:avLst/>
              <a:gdLst>
                <a:gd name="T0" fmla="*/ 1 w 53"/>
                <a:gd name="T1" fmla="*/ 1 h 12"/>
                <a:gd name="T2" fmla="*/ 1 w 53"/>
                <a:gd name="T3" fmla="*/ 1 h 12"/>
                <a:gd name="T4" fmla="*/ 1 w 53"/>
                <a:gd name="T5" fmla="*/ 1 h 12"/>
                <a:gd name="T6" fmla="*/ 1 w 53"/>
                <a:gd name="T7" fmla="*/ 1 h 12"/>
                <a:gd name="T8" fmla="*/ 1 w 53"/>
                <a:gd name="T9" fmla="*/ 1 h 12"/>
                <a:gd name="T10" fmla="*/ 1 w 53"/>
                <a:gd name="T11" fmla="*/ 1 h 12"/>
                <a:gd name="T12" fmla="*/ 1 w 53"/>
                <a:gd name="T13" fmla="*/ 1 h 12"/>
                <a:gd name="T14" fmla="*/ 1 w 53"/>
                <a:gd name="T15" fmla="*/ 1 h 12"/>
                <a:gd name="T16" fmla="*/ 0 w 53"/>
                <a:gd name="T17" fmla="*/ 1 h 12"/>
                <a:gd name="T18" fmla="*/ 0 w 53"/>
                <a:gd name="T19" fmla="*/ 1 h 12"/>
                <a:gd name="T20" fmla="*/ 1 w 53"/>
                <a:gd name="T21" fmla="*/ 0 h 12"/>
                <a:gd name="T22" fmla="*/ 1 w 53"/>
                <a:gd name="T23" fmla="*/ 0 h 12"/>
                <a:gd name="T24" fmla="*/ 1 w 53"/>
                <a:gd name="T25" fmla="*/ 1 h 12"/>
                <a:gd name="T26" fmla="*/ 1 w 53"/>
                <a:gd name="T27" fmla="*/ 1 h 12"/>
                <a:gd name="T28" fmla="*/ 1 w 53"/>
                <a:gd name="T29" fmla="*/ 1 h 12"/>
                <a:gd name="T30" fmla="*/ 1 w 53"/>
                <a:gd name="T31" fmla="*/ 1 h 12"/>
                <a:gd name="T32" fmla="*/ 1 w 53"/>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
                <a:gd name="T52" fmla="*/ 0 h 12"/>
                <a:gd name="T53" fmla="*/ 53 w 53"/>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 h="12">
                  <a:moveTo>
                    <a:pt x="53" y="4"/>
                  </a:moveTo>
                  <a:lnTo>
                    <a:pt x="52" y="7"/>
                  </a:lnTo>
                  <a:lnTo>
                    <a:pt x="45" y="9"/>
                  </a:lnTo>
                  <a:lnTo>
                    <a:pt x="38" y="10"/>
                  </a:lnTo>
                  <a:lnTo>
                    <a:pt x="29" y="12"/>
                  </a:lnTo>
                  <a:lnTo>
                    <a:pt x="18" y="12"/>
                  </a:lnTo>
                  <a:lnTo>
                    <a:pt x="10" y="10"/>
                  </a:lnTo>
                  <a:lnTo>
                    <a:pt x="3" y="9"/>
                  </a:lnTo>
                  <a:lnTo>
                    <a:pt x="0" y="4"/>
                  </a:lnTo>
                  <a:lnTo>
                    <a:pt x="0" y="1"/>
                  </a:lnTo>
                  <a:lnTo>
                    <a:pt x="3" y="0"/>
                  </a:lnTo>
                  <a:lnTo>
                    <a:pt x="10" y="0"/>
                  </a:lnTo>
                  <a:lnTo>
                    <a:pt x="18" y="1"/>
                  </a:lnTo>
                  <a:lnTo>
                    <a:pt x="27" y="3"/>
                  </a:lnTo>
                  <a:lnTo>
                    <a:pt x="38" y="3"/>
                  </a:lnTo>
                  <a:lnTo>
                    <a:pt x="45" y="4"/>
                  </a:lnTo>
                  <a:lnTo>
                    <a:pt x="53"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7" name="Freeform 259"/>
            <p:cNvSpPr>
              <a:spLocks/>
            </p:cNvSpPr>
            <p:nvPr/>
          </p:nvSpPr>
          <p:spPr bwMode="auto">
            <a:xfrm>
              <a:off x="508" y="1321"/>
              <a:ext cx="31" cy="10"/>
            </a:xfrm>
            <a:custGeom>
              <a:avLst/>
              <a:gdLst>
                <a:gd name="T0" fmla="*/ 0 w 63"/>
                <a:gd name="T1" fmla="*/ 0 h 20"/>
                <a:gd name="T2" fmla="*/ 0 w 63"/>
                <a:gd name="T3" fmla="*/ 1 h 20"/>
                <a:gd name="T4" fmla="*/ 0 w 63"/>
                <a:gd name="T5" fmla="*/ 1 h 20"/>
                <a:gd name="T6" fmla="*/ 0 w 63"/>
                <a:gd name="T7" fmla="*/ 1 h 20"/>
                <a:gd name="T8" fmla="*/ 0 w 63"/>
                <a:gd name="T9" fmla="*/ 1 h 20"/>
                <a:gd name="T10" fmla="*/ 0 w 63"/>
                <a:gd name="T11" fmla="*/ 1 h 20"/>
                <a:gd name="T12" fmla="*/ 0 w 63"/>
                <a:gd name="T13" fmla="*/ 1 h 20"/>
                <a:gd name="T14" fmla="*/ 0 w 63"/>
                <a:gd name="T15" fmla="*/ 1 h 20"/>
                <a:gd name="T16" fmla="*/ 0 w 63"/>
                <a:gd name="T17" fmla="*/ 1 h 20"/>
                <a:gd name="T18" fmla="*/ 0 w 63"/>
                <a:gd name="T19" fmla="*/ 1 h 20"/>
                <a:gd name="T20" fmla="*/ 0 w 63"/>
                <a:gd name="T21" fmla="*/ 1 h 20"/>
                <a:gd name="T22" fmla="*/ 0 w 63"/>
                <a:gd name="T23" fmla="*/ 1 h 20"/>
                <a:gd name="T24" fmla="*/ 0 w 63"/>
                <a:gd name="T25" fmla="*/ 1 h 20"/>
                <a:gd name="T26" fmla="*/ 0 w 63"/>
                <a:gd name="T27" fmla="*/ 1 h 20"/>
                <a:gd name="T28" fmla="*/ 0 w 63"/>
                <a:gd name="T29" fmla="*/ 1 h 20"/>
                <a:gd name="T30" fmla="*/ 0 w 63"/>
                <a:gd name="T31" fmla="*/ 1 h 20"/>
                <a:gd name="T32" fmla="*/ 0 w 63"/>
                <a:gd name="T33" fmla="*/ 0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20"/>
                <a:gd name="T53" fmla="*/ 63 w 63"/>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20">
                  <a:moveTo>
                    <a:pt x="63" y="0"/>
                  </a:moveTo>
                  <a:lnTo>
                    <a:pt x="55" y="4"/>
                  </a:lnTo>
                  <a:lnTo>
                    <a:pt x="48" y="9"/>
                  </a:lnTo>
                  <a:lnTo>
                    <a:pt x="37" y="12"/>
                  </a:lnTo>
                  <a:lnTo>
                    <a:pt x="26" y="16"/>
                  </a:lnTo>
                  <a:lnTo>
                    <a:pt x="17" y="18"/>
                  </a:lnTo>
                  <a:lnTo>
                    <a:pt x="8" y="20"/>
                  </a:lnTo>
                  <a:lnTo>
                    <a:pt x="3" y="18"/>
                  </a:lnTo>
                  <a:lnTo>
                    <a:pt x="0" y="15"/>
                  </a:lnTo>
                  <a:lnTo>
                    <a:pt x="2" y="10"/>
                  </a:lnTo>
                  <a:lnTo>
                    <a:pt x="6" y="7"/>
                  </a:lnTo>
                  <a:lnTo>
                    <a:pt x="16" y="6"/>
                  </a:lnTo>
                  <a:lnTo>
                    <a:pt x="26" y="4"/>
                  </a:lnTo>
                  <a:lnTo>
                    <a:pt x="37" y="4"/>
                  </a:lnTo>
                  <a:lnTo>
                    <a:pt x="48" y="3"/>
                  </a:lnTo>
                  <a:lnTo>
                    <a:pt x="57" y="1"/>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8" name="Freeform 260"/>
            <p:cNvSpPr>
              <a:spLocks/>
            </p:cNvSpPr>
            <p:nvPr/>
          </p:nvSpPr>
          <p:spPr bwMode="auto">
            <a:xfrm>
              <a:off x="499" y="1336"/>
              <a:ext cx="35" cy="11"/>
            </a:xfrm>
            <a:custGeom>
              <a:avLst/>
              <a:gdLst>
                <a:gd name="T0" fmla="*/ 1 w 68"/>
                <a:gd name="T1" fmla="*/ 0 h 23"/>
                <a:gd name="T2" fmla="*/ 1 w 68"/>
                <a:gd name="T3" fmla="*/ 0 h 23"/>
                <a:gd name="T4" fmla="*/ 1 w 68"/>
                <a:gd name="T5" fmla="*/ 0 h 23"/>
                <a:gd name="T6" fmla="*/ 1 w 68"/>
                <a:gd name="T7" fmla="*/ 0 h 23"/>
                <a:gd name="T8" fmla="*/ 1 w 68"/>
                <a:gd name="T9" fmla="*/ 0 h 23"/>
                <a:gd name="T10" fmla="*/ 1 w 68"/>
                <a:gd name="T11" fmla="*/ 0 h 23"/>
                <a:gd name="T12" fmla="*/ 1 w 68"/>
                <a:gd name="T13" fmla="*/ 0 h 23"/>
                <a:gd name="T14" fmla="*/ 1 w 68"/>
                <a:gd name="T15" fmla="*/ 0 h 23"/>
                <a:gd name="T16" fmla="*/ 0 w 68"/>
                <a:gd name="T17" fmla="*/ 0 h 23"/>
                <a:gd name="T18" fmla="*/ 1 w 68"/>
                <a:gd name="T19" fmla="*/ 0 h 23"/>
                <a:gd name="T20" fmla="*/ 1 w 68"/>
                <a:gd name="T21" fmla="*/ 0 h 23"/>
                <a:gd name="T22" fmla="*/ 1 w 68"/>
                <a:gd name="T23" fmla="*/ 0 h 23"/>
                <a:gd name="T24" fmla="*/ 1 w 68"/>
                <a:gd name="T25" fmla="*/ 0 h 23"/>
                <a:gd name="T26" fmla="*/ 1 w 68"/>
                <a:gd name="T27" fmla="*/ 0 h 23"/>
                <a:gd name="T28" fmla="*/ 1 w 68"/>
                <a:gd name="T29" fmla="*/ 0 h 23"/>
                <a:gd name="T30" fmla="*/ 1 w 68"/>
                <a:gd name="T31" fmla="*/ 0 h 23"/>
                <a:gd name="T32" fmla="*/ 1 w 68"/>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3"/>
                <a:gd name="T53" fmla="*/ 68 w 68"/>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3">
                  <a:moveTo>
                    <a:pt x="68" y="0"/>
                  </a:moveTo>
                  <a:lnTo>
                    <a:pt x="62" y="3"/>
                  </a:lnTo>
                  <a:lnTo>
                    <a:pt x="51" y="7"/>
                  </a:lnTo>
                  <a:lnTo>
                    <a:pt x="41" y="12"/>
                  </a:lnTo>
                  <a:lnTo>
                    <a:pt x="29" y="17"/>
                  </a:lnTo>
                  <a:lnTo>
                    <a:pt x="18" y="20"/>
                  </a:lnTo>
                  <a:lnTo>
                    <a:pt x="7" y="23"/>
                  </a:lnTo>
                  <a:lnTo>
                    <a:pt x="1" y="21"/>
                  </a:lnTo>
                  <a:lnTo>
                    <a:pt x="0" y="18"/>
                  </a:lnTo>
                  <a:lnTo>
                    <a:pt x="3" y="13"/>
                  </a:lnTo>
                  <a:lnTo>
                    <a:pt x="10" y="10"/>
                  </a:lnTo>
                  <a:lnTo>
                    <a:pt x="19" y="7"/>
                  </a:lnTo>
                  <a:lnTo>
                    <a:pt x="32" y="6"/>
                  </a:lnTo>
                  <a:lnTo>
                    <a:pt x="44" y="4"/>
                  </a:lnTo>
                  <a:lnTo>
                    <a:pt x="55" y="3"/>
                  </a:lnTo>
                  <a:lnTo>
                    <a:pt x="64" y="1"/>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89" name="Freeform 261"/>
            <p:cNvSpPr>
              <a:spLocks/>
            </p:cNvSpPr>
            <p:nvPr/>
          </p:nvSpPr>
          <p:spPr bwMode="auto">
            <a:xfrm>
              <a:off x="497" y="1363"/>
              <a:ext cx="37" cy="18"/>
            </a:xfrm>
            <a:custGeom>
              <a:avLst/>
              <a:gdLst>
                <a:gd name="T0" fmla="*/ 1 w 73"/>
                <a:gd name="T1" fmla="*/ 0 h 37"/>
                <a:gd name="T2" fmla="*/ 1 w 73"/>
                <a:gd name="T3" fmla="*/ 0 h 37"/>
                <a:gd name="T4" fmla="*/ 1 w 73"/>
                <a:gd name="T5" fmla="*/ 0 h 37"/>
                <a:gd name="T6" fmla="*/ 1 w 73"/>
                <a:gd name="T7" fmla="*/ 0 h 37"/>
                <a:gd name="T8" fmla="*/ 1 w 73"/>
                <a:gd name="T9" fmla="*/ 0 h 37"/>
                <a:gd name="T10" fmla="*/ 1 w 73"/>
                <a:gd name="T11" fmla="*/ 0 h 37"/>
                <a:gd name="T12" fmla="*/ 1 w 73"/>
                <a:gd name="T13" fmla="*/ 0 h 37"/>
                <a:gd name="T14" fmla="*/ 1 w 73"/>
                <a:gd name="T15" fmla="*/ 0 h 37"/>
                <a:gd name="T16" fmla="*/ 0 w 73"/>
                <a:gd name="T17" fmla="*/ 0 h 37"/>
                <a:gd name="T18" fmla="*/ 1 w 73"/>
                <a:gd name="T19" fmla="*/ 0 h 37"/>
                <a:gd name="T20" fmla="*/ 1 w 73"/>
                <a:gd name="T21" fmla="*/ 0 h 37"/>
                <a:gd name="T22" fmla="*/ 1 w 73"/>
                <a:gd name="T23" fmla="*/ 0 h 37"/>
                <a:gd name="T24" fmla="*/ 1 w 73"/>
                <a:gd name="T25" fmla="*/ 0 h 37"/>
                <a:gd name="T26" fmla="*/ 1 w 73"/>
                <a:gd name="T27" fmla="*/ 0 h 37"/>
                <a:gd name="T28" fmla="*/ 1 w 73"/>
                <a:gd name="T29" fmla="*/ 0 h 37"/>
                <a:gd name="T30" fmla="*/ 1 w 73"/>
                <a:gd name="T31" fmla="*/ 0 h 37"/>
                <a:gd name="T32" fmla="*/ 1 w 73"/>
                <a:gd name="T33" fmla="*/ 0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37"/>
                <a:gd name="T53" fmla="*/ 73 w 73"/>
                <a:gd name="T54" fmla="*/ 37 h 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37">
                  <a:moveTo>
                    <a:pt x="73" y="0"/>
                  </a:moveTo>
                  <a:lnTo>
                    <a:pt x="66" y="6"/>
                  </a:lnTo>
                  <a:lnTo>
                    <a:pt x="56" y="14"/>
                  </a:lnTo>
                  <a:lnTo>
                    <a:pt x="46" y="22"/>
                  </a:lnTo>
                  <a:lnTo>
                    <a:pt x="34" y="28"/>
                  </a:lnTo>
                  <a:lnTo>
                    <a:pt x="21" y="32"/>
                  </a:lnTo>
                  <a:lnTo>
                    <a:pt x="12" y="37"/>
                  </a:lnTo>
                  <a:lnTo>
                    <a:pt x="5" y="37"/>
                  </a:lnTo>
                  <a:lnTo>
                    <a:pt x="0" y="35"/>
                  </a:lnTo>
                  <a:lnTo>
                    <a:pt x="2" y="31"/>
                  </a:lnTo>
                  <a:lnTo>
                    <a:pt x="9" y="26"/>
                  </a:lnTo>
                  <a:lnTo>
                    <a:pt x="20" y="22"/>
                  </a:lnTo>
                  <a:lnTo>
                    <a:pt x="32" y="17"/>
                  </a:lnTo>
                  <a:lnTo>
                    <a:pt x="46" y="14"/>
                  </a:lnTo>
                  <a:lnTo>
                    <a:pt x="58" y="9"/>
                  </a:lnTo>
                  <a:lnTo>
                    <a:pt x="67" y="5"/>
                  </a:lnTo>
                  <a:lnTo>
                    <a:pt x="7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0" name="Freeform 262"/>
            <p:cNvSpPr>
              <a:spLocks/>
            </p:cNvSpPr>
            <p:nvPr/>
          </p:nvSpPr>
          <p:spPr bwMode="auto">
            <a:xfrm>
              <a:off x="503" y="1392"/>
              <a:ext cx="34" cy="22"/>
            </a:xfrm>
            <a:custGeom>
              <a:avLst/>
              <a:gdLst>
                <a:gd name="T0" fmla="*/ 1 w 67"/>
                <a:gd name="T1" fmla="*/ 0 h 45"/>
                <a:gd name="T2" fmla="*/ 1 w 67"/>
                <a:gd name="T3" fmla="*/ 0 h 45"/>
                <a:gd name="T4" fmla="*/ 1 w 67"/>
                <a:gd name="T5" fmla="*/ 0 h 45"/>
                <a:gd name="T6" fmla="*/ 1 w 67"/>
                <a:gd name="T7" fmla="*/ 0 h 45"/>
                <a:gd name="T8" fmla="*/ 1 w 67"/>
                <a:gd name="T9" fmla="*/ 0 h 45"/>
                <a:gd name="T10" fmla="*/ 1 w 67"/>
                <a:gd name="T11" fmla="*/ 0 h 45"/>
                <a:gd name="T12" fmla="*/ 1 w 67"/>
                <a:gd name="T13" fmla="*/ 0 h 45"/>
                <a:gd name="T14" fmla="*/ 1 w 67"/>
                <a:gd name="T15" fmla="*/ 0 h 45"/>
                <a:gd name="T16" fmla="*/ 0 w 67"/>
                <a:gd name="T17" fmla="*/ 0 h 45"/>
                <a:gd name="T18" fmla="*/ 1 w 67"/>
                <a:gd name="T19" fmla="*/ 0 h 45"/>
                <a:gd name="T20" fmla="*/ 1 w 67"/>
                <a:gd name="T21" fmla="*/ 0 h 45"/>
                <a:gd name="T22" fmla="*/ 1 w 67"/>
                <a:gd name="T23" fmla="*/ 0 h 45"/>
                <a:gd name="T24" fmla="*/ 1 w 67"/>
                <a:gd name="T25" fmla="*/ 0 h 45"/>
                <a:gd name="T26" fmla="*/ 1 w 67"/>
                <a:gd name="T27" fmla="*/ 0 h 45"/>
                <a:gd name="T28" fmla="*/ 1 w 67"/>
                <a:gd name="T29" fmla="*/ 0 h 45"/>
                <a:gd name="T30" fmla="*/ 1 w 67"/>
                <a:gd name="T31" fmla="*/ 0 h 45"/>
                <a:gd name="T32" fmla="*/ 1 w 67"/>
                <a:gd name="T33" fmla="*/ 0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5"/>
                <a:gd name="T53" fmla="*/ 67 w 6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5">
                  <a:moveTo>
                    <a:pt x="67" y="0"/>
                  </a:moveTo>
                  <a:lnTo>
                    <a:pt x="63" y="6"/>
                  </a:lnTo>
                  <a:lnTo>
                    <a:pt x="54" y="14"/>
                  </a:lnTo>
                  <a:lnTo>
                    <a:pt x="43" y="22"/>
                  </a:lnTo>
                  <a:lnTo>
                    <a:pt x="32" y="31"/>
                  </a:lnTo>
                  <a:lnTo>
                    <a:pt x="22" y="37"/>
                  </a:lnTo>
                  <a:lnTo>
                    <a:pt x="11" y="43"/>
                  </a:lnTo>
                  <a:lnTo>
                    <a:pt x="5" y="45"/>
                  </a:lnTo>
                  <a:lnTo>
                    <a:pt x="0" y="43"/>
                  </a:lnTo>
                  <a:lnTo>
                    <a:pt x="2" y="38"/>
                  </a:lnTo>
                  <a:lnTo>
                    <a:pt x="8" y="32"/>
                  </a:lnTo>
                  <a:lnTo>
                    <a:pt x="17" y="26"/>
                  </a:lnTo>
                  <a:lnTo>
                    <a:pt x="29" y="20"/>
                  </a:lnTo>
                  <a:lnTo>
                    <a:pt x="43" y="14"/>
                  </a:lnTo>
                  <a:lnTo>
                    <a:pt x="54" y="8"/>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1" name="Freeform 263"/>
            <p:cNvSpPr>
              <a:spLocks/>
            </p:cNvSpPr>
            <p:nvPr/>
          </p:nvSpPr>
          <p:spPr bwMode="auto">
            <a:xfrm>
              <a:off x="502" y="1349"/>
              <a:ext cx="30" cy="19"/>
            </a:xfrm>
            <a:custGeom>
              <a:avLst/>
              <a:gdLst>
                <a:gd name="T0" fmla="*/ 0 w 61"/>
                <a:gd name="T1" fmla="*/ 0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1 h 38"/>
                <a:gd name="T18" fmla="*/ 0 w 61"/>
                <a:gd name="T19" fmla="*/ 1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61" y="0"/>
                  </a:moveTo>
                  <a:lnTo>
                    <a:pt x="57" y="4"/>
                  </a:lnTo>
                  <a:lnTo>
                    <a:pt x="47" y="10"/>
                  </a:lnTo>
                  <a:lnTo>
                    <a:pt x="38" y="18"/>
                  </a:lnTo>
                  <a:lnTo>
                    <a:pt x="28" y="26"/>
                  </a:lnTo>
                  <a:lnTo>
                    <a:pt x="18" y="32"/>
                  </a:lnTo>
                  <a:lnTo>
                    <a:pt x="9" y="36"/>
                  </a:lnTo>
                  <a:lnTo>
                    <a:pt x="3" y="38"/>
                  </a:lnTo>
                  <a:lnTo>
                    <a:pt x="0" y="35"/>
                  </a:lnTo>
                  <a:lnTo>
                    <a:pt x="2" y="30"/>
                  </a:lnTo>
                  <a:lnTo>
                    <a:pt x="8" y="24"/>
                  </a:lnTo>
                  <a:lnTo>
                    <a:pt x="17" y="20"/>
                  </a:lnTo>
                  <a:lnTo>
                    <a:pt x="28" y="15"/>
                  </a:lnTo>
                  <a:lnTo>
                    <a:pt x="38" y="10"/>
                  </a:lnTo>
                  <a:lnTo>
                    <a:pt x="49" y="6"/>
                  </a:lnTo>
                  <a:lnTo>
                    <a:pt x="57" y="3"/>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2" name="Freeform 264"/>
            <p:cNvSpPr>
              <a:spLocks/>
            </p:cNvSpPr>
            <p:nvPr/>
          </p:nvSpPr>
          <p:spPr bwMode="auto">
            <a:xfrm>
              <a:off x="530" y="1350"/>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6"/>
                  </a:moveTo>
                  <a:lnTo>
                    <a:pt x="85" y="58"/>
                  </a:lnTo>
                  <a:lnTo>
                    <a:pt x="74" y="55"/>
                  </a:lnTo>
                  <a:lnTo>
                    <a:pt x="61" y="49"/>
                  </a:lnTo>
                  <a:lnTo>
                    <a:pt x="45" y="41"/>
                  </a:lnTo>
                  <a:lnTo>
                    <a:pt x="30" y="30"/>
                  </a:lnTo>
                  <a:lnTo>
                    <a:pt x="16" y="20"/>
                  </a:lnTo>
                  <a:lnTo>
                    <a:pt x="6" y="9"/>
                  </a:lnTo>
                  <a:lnTo>
                    <a:pt x="0" y="0"/>
                  </a:lnTo>
                  <a:lnTo>
                    <a:pt x="7" y="4"/>
                  </a:lnTo>
                  <a:lnTo>
                    <a:pt x="18" y="10"/>
                  </a:lnTo>
                  <a:lnTo>
                    <a:pt x="33" y="18"/>
                  </a:lnTo>
                  <a:lnTo>
                    <a:pt x="50" y="27"/>
                  </a:lnTo>
                  <a:lnTo>
                    <a:pt x="65" y="38"/>
                  </a:lnTo>
                  <a:lnTo>
                    <a:pt x="79" y="46"/>
                  </a:lnTo>
                  <a:lnTo>
                    <a:pt x="87" y="52"/>
                  </a:lnTo>
                  <a:lnTo>
                    <a:pt x="9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3" name="Freeform 265"/>
            <p:cNvSpPr>
              <a:spLocks/>
            </p:cNvSpPr>
            <p:nvPr/>
          </p:nvSpPr>
          <p:spPr bwMode="auto">
            <a:xfrm>
              <a:off x="532" y="1374"/>
              <a:ext cx="35" cy="24"/>
            </a:xfrm>
            <a:custGeom>
              <a:avLst/>
              <a:gdLst>
                <a:gd name="T0" fmla="*/ 1 w 70"/>
                <a:gd name="T1" fmla="*/ 0 h 49"/>
                <a:gd name="T2" fmla="*/ 1 w 70"/>
                <a:gd name="T3" fmla="*/ 0 h 49"/>
                <a:gd name="T4" fmla="*/ 1 w 70"/>
                <a:gd name="T5" fmla="*/ 0 h 49"/>
                <a:gd name="T6" fmla="*/ 1 w 70"/>
                <a:gd name="T7" fmla="*/ 0 h 49"/>
                <a:gd name="T8" fmla="*/ 1 w 70"/>
                <a:gd name="T9" fmla="*/ 0 h 49"/>
                <a:gd name="T10" fmla="*/ 1 w 70"/>
                <a:gd name="T11" fmla="*/ 0 h 49"/>
                <a:gd name="T12" fmla="*/ 1 w 70"/>
                <a:gd name="T13" fmla="*/ 0 h 49"/>
                <a:gd name="T14" fmla="*/ 1 w 70"/>
                <a:gd name="T15" fmla="*/ 0 h 49"/>
                <a:gd name="T16" fmla="*/ 0 w 70"/>
                <a:gd name="T17" fmla="*/ 0 h 49"/>
                <a:gd name="T18" fmla="*/ 1 w 70"/>
                <a:gd name="T19" fmla="*/ 0 h 49"/>
                <a:gd name="T20" fmla="*/ 1 w 70"/>
                <a:gd name="T21" fmla="*/ 0 h 49"/>
                <a:gd name="T22" fmla="*/ 1 w 70"/>
                <a:gd name="T23" fmla="*/ 0 h 49"/>
                <a:gd name="T24" fmla="*/ 1 w 70"/>
                <a:gd name="T25" fmla="*/ 0 h 49"/>
                <a:gd name="T26" fmla="*/ 1 w 70"/>
                <a:gd name="T27" fmla="*/ 0 h 49"/>
                <a:gd name="T28" fmla="*/ 1 w 70"/>
                <a:gd name="T29" fmla="*/ 0 h 49"/>
                <a:gd name="T30" fmla="*/ 1 w 70"/>
                <a:gd name="T31" fmla="*/ 0 h 49"/>
                <a:gd name="T32" fmla="*/ 1 w 70"/>
                <a:gd name="T33" fmla="*/ 0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49"/>
                <a:gd name="T53" fmla="*/ 70 w 70"/>
                <a:gd name="T54" fmla="*/ 49 h 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49">
                  <a:moveTo>
                    <a:pt x="70" y="49"/>
                  </a:moveTo>
                  <a:lnTo>
                    <a:pt x="67" y="49"/>
                  </a:lnTo>
                  <a:lnTo>
                    <a:pt x="60" y="47"/>
                  </a:lnTo>
                  <a:lnTo>
                    <a:pt x="49" y="43"/>
                  </a:lnTo>
                  <a:lnTo>
                    <a:pt x="38" y="37"/>
                  </a:lnTo>
                  <a:lnTo>
                    <a:pt x="26" y="29"/>
                  </a:lnTo>
                  <a:lnTo>
                    <a:pt x="15" y="20"/>
                  </a:lnTo>
                  <a:lnTo>
                    <a:pt x="6" y="11"/>
                  </a:lnTo>
                  <a:lnTo>
                    <a:pt x="0" y="0"/>
                  </a:lnTo>
                  <a:lnTo>
                    <a:pt x="8" y="6"/>
                  </a:lnTo>
                  <a:lnTo>
                    <a:pt x="19" y="12"/>
                  </a:lnTo>
                  <a:lnTo>
                    <a:pt x="29" y="20"/>
                  </a:lnTo>
                  <a:lnTo>
                    <a:pt x="43" y="28"/>
                  </a:lnTo>
                  <a:lnTo>
                    <a:pt x="54" y="35"/>
                  </a:lnTo>
                  <a:lnTo>
                    <a:pt x="63" y="41"/>
                  </a:lnTo>
                  <a:lnTo>
                    <a:pt x="69" y="46"/>
                  </a:lnTo>
                  <a:lnTo>
                    <a:pt x="7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4" name="Freeform 266"/>
            <p:cNvSpPr>
              <a:spLocks/>
            </p:cNvSpPr>
            <p:nvPr/>
          </p:nvSpPr>
          <p:spPr bwMode="auto">
            <a:xfrm>
              <a:off x="500" y="1377"/>
              <a:ext cx="34" cy="21"/>
            </a:xfrm>
            <a:custGeom>
              <a:avLst/>
              <a:gdLst>
                <a:gd name="T0" fmla="*/ 0 w 69"/>
                <a:gd name="T1" fmla="*/ 0 h 43"/>
                <a:gd name="T2" fmla="*/ 0 w 69"/>
                <a:gd name="T3" fmla="*/ 0 h 43"/>
                <a:gd name="T4" fmla="*/ 0 w 69"/>
                <a:gd name="T5" fmla="*/ 0 h 43"/>
                <a:gd name="T6" fmla="*/ 0 w 69"/>
                <a:gd name="T7" fmla="*/ 0 h 43"/>
                <a:gd name="T8" fmla="*/ 0 w 69"/>
                <a:gd name="T9" fmla="*/ 0 h 43"/>
                <a:gd name="T10" fmla="*/ 0 w 69"/>
                <a:gd name="T11" fmla="*/ 0 h 43"/>
                <a:gd name="T12" fmla="*/ 0 w 69"/>
                <a:gd name="T13" fmla="*/ 0 h 43"/>
                <a:gd name="T14" fmla="*/ 0 w 69"/>
                <a:gd name="T15" fmla="*/ 0 h 43"/>
                <a:gd name="T16" fmla="*/ 0 w 69"/>
                <a:gd name="T17" fmla="*/ 0 h 43"/>
                <a:gd name="T18" fmla="*/ 0 w 69"/>
                <a:gd name="T19" fmla="*/ 0 h 43"/>
                <a:gd name="T20" fmla="*/ 0 w 69"/>
                <a:gd name="T21" fmla="*/ 0 h 43"/>
                <a:gd name="T22" fmla="*/ 0 w 69"/>
                <a:gd name="T23" fmla="*/ 0 h 43"/>
                <a:gd name="T24" fmla="*/ 0 w 69"/>
                <a:gd name="T25" fmla="*/ 0 h 43"/>
                <a:gd name="T26" fmla="*/ 0 w 69"/>
                <a:gd name="T27" fmla="*/ 0 h 43"/>
                <a:gd name="T28" fmla="*/ 0 w 69"/>
                <a:gd name="T29" fmla="*/ 0 h 43"/>
                <a:gd name="T30" fmla="*/ 0 w 69"/>
                <a:gd name="T31" fmla="*/ 0 h 43"/>
                <a:gd name="T32" fmla="*/ 0 w 69"/>
                <a:gd name="T33" fmla="*/ 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3"/>
                <a:gd name="T53" fmla="*/ 69 w 69"/>
                <a:gd name="T54" fmla="*/ 43 h 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3">
                  <a:moveTo>
                    <a:pt x="69" y="0"/>
                  </a:moveTo>
                  <a:lnTo>
                    <a:pt x="64" y="6"/>
                  </a:lnTo>
                  <a:lnTo>
                    <a:pt x="55" y="14"/>
                  </a:lnTo>
                  <a:lnTo>
                    <a:pt x="44" y="22"/>
                  </a:lnTo>
                  <a:lnTo>
                    <a:pt x="34" y="29"/>
                  </a:lnTo>
                  <a:lnTo>
                    <a:pt x="21" y="37"/>
                  </a:lnTo>
                  <a:lnTo>
                    <a:pt x="12" y="41"/>
                  </a:lnTo>
                  <a:lnTo>
                    <a:pt x="5" y="43"/>
                  </a:lnTo>
                  <a:lnTo>
                    <a:pt x="0" y="41"/>
                  </a:lnTo>
                  <a:lnTo>
                    <a:pt x="2" y="37"/>
                  </a:lnTo>
                  <a:lnTo>
                    <a:pt x="8" y="32"/>
                  </a:lnTo>
                  <a:lnTo>
                    <a:pt x="18" y="26"/>
                  </a:lnTo>
                  <a:lnTo>
                    <a:pt x="31" y="20"/>
                  </a:lnTo>
                  <a:lnTo>
                    <a:pt x="44" y="14"/>
                  </a:lnTo>
                  <a:lnTo>
                    <a:pt x="55" y="8"/>
                  </a:lnTo>
                  <a:lnTo>
                    <a:pt x="64" y="3"/>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5" name="Freeform 267"/>
            <p:cNvSpPr>
              <a:spLocks/>
            </p:cNvSpPr>
            <p:nvPr/>
          </p:nvSpPr>
          <p:spPr bwMode="auto">
            <a:xfrm>
              <a:off x="382" y="396"/>
              <a:ext cx="336" cy="333"/>
            </a:xfrm>
            <a:custGeom>
              <a:avLst/>
              <a:gdLst>
                <a:gd name="T0" fmla="*/ 0 w 673"/>
                <a:gd name="T1" fmla="*/ 1 h 664"/>
                <a:gd name="T2" fmla="*/ 0 w 673"/>
                <a:gd name="T3" fmla="*/ 1 h 664"/>
                <a:gd name="T4" fmla="*/ 0 w 673"/>
                <a:gd name="T5" fmla="*/ 1 h 664"/>
                <a:gd name="T6" fmla="*/ 0 w 673"/>
                <a:gd name="T7" fmla="*/ 1 h 664"/>
                <a:gd name="T8" fmla="*/ 0 w 673"/>
                <a:gd name="T9" fmla="*/ 1 h 664"/>
                <a:gd name="T10" fmla="*/ 0 w 673"/>
                <a:gd name="T11" fmla="*/ 1 h 664"/>
                <a:gd name="T12" fmla="*/ 0 w 673"/>
                <a:gd name="T13" fmla="*/ 1 h 664"/>
                <a:gd name="T14" fmla="*/ 0 w 673"/>
                <a:gd name="T15" fmla="*/ 1 h 664"/>
                <a:gd name="T16" fmla="*/ 0 w 673"/>
                <a:gd name="T17" fmla="*/ 1 h 664"/>
                <a:gd name="T18" fmla="*/ 0 w 673"/>
                <a:gd name="T19" fmla="*/ 1 h 664"/>
                <a:gd name="T20" fmla="*/ 0 w 673"/>
                <a:gd name="T21" fmla="*/ 1 h 664"/>
                <a:gd name="T22" fmla="*/ 0 w 673"/>
                <a:gd name="T23" fmla="*/ 1 h 664"/>
                <a:gd name="T24" fmla="*/ 0 w 673"/>
                <a:gd name="T25" fmla="*/ 1 h 664"/>
                <a:gd name="T26" fmla="*/ 0 w 673"/>
                <a:gd name="T27" fmla="*/ 1 h 664"/>
                <a:gd name="T28" fmla="*/ 0 w 673"/>
                <a:gd name="T29" fmla="*/ 1 h 664"/>
                <a:gd name="T30" fmla="*/ 0 w 673"/>
                <a:gd name="T31" fmla="*/ 1 h 664"/>
                <a:gd name="T32" fmla="*/ 0 w 673"/>
                <a:gd name="T33" fmla="*/ 1 h 664"/>
                <a:gd name="T34" fmla="*/ 0 w 673"/>
                <a:gd name="T35" fmla="*/ 1 h 664"/>
                <a:gd name="T36" fmla="*/ 0 w 673"/>
                <a:gd name="T37" fmla="*/ 1 h 664"/>
                <a:gd name="T38" fmla="*/ 0 w 673"/>
                <a:gd name="T39" fmla="*/ 1 h 664"/>
                <a:gd name="T40" fmla="*/ 0 w 673"/>
                <a:gd name="T41" fmla="*/ 1 h 664"/>
                <a:gd name="T42" fmla="*/ 0 w 673"/>
                <a:gd name="T43" fmla="*/ 1 h 664"/>
                <a:gd name="T44" fmla="*/ 0 w 673"/>
                <a:gd name="T45" fmla="*/ 1 h 664"/>
                <a:gd name="T46" fmla="*/ 0 w 673"/>
                <a:gd name="T47" fmla="*/ 1 h 664"/>
                <a:gd name="T48" fmla="*/ 0 w 673"/>
                <a:gd name="T49" fmla="*/ 1 h 664"/>
                <a:gd name="T50" fmla="*/ 0 w 673"/>
                <a:gd name="T51" fmla="*/ 1 h 664"/>
                <a:gd name="T52" fmla="*/ 0 w 673"/>
                <a:gd name="T53" fmla="*/ 1 h 664"/>
                <a:gd name="T54" fmla="*/ 0 w 673"/>
                <a:gd name="T55" fmla="*/ 1 h 664"/>
                <a:gd name="T56" fmla="*/ 0 w 673"/>
                <a:gd name="T57" fmla="*/ 1 h 664"/>
                <a:gd name="T58" fmla="*/ 0 w 673"/>
                <a:gd name="T59" fmla="*/ 1 h 664"/>
                <a:gd name="T60" fmla="*/ 0 w 673"/>
                <a:gd name="T61" fmla="*/ 1 h 664"/>
                <a:gd name="T62" fmla="*/ 0 w 673"/>
                <a:gd name="T63" fmla="*/ 1 h 664"/>
                <a:gd name="T64" fmla="*/ 0 w 673"/>
                <a:gd name="T65" fmla="*/ 1 h 664"/>
                <a:gd name="T66" fmla="*/ 0 w 673"/>
                <a:gd name="T67" fmla="*/ 1 h 664"/>
                <a:gd name="T68" fmla="*/ 0 w 673"/>
                <a:gd name="T69" fmla="*/ 1 h 664"/>
                <a:gd name="T70" fmla="*/ 0 w 673"/>
                <a:gd name="T71" fmla="*/ 1 h 664"/>
                <a:gd name="T72" fmla="*/ 0 w 673"/>
                <a:gd name="T73" fmla="*/ 1 h 664"/>
                <a:gd name="T74" fmla="*/ 0 w 673"/>
                <a:gd name="T75" fmla="*/ 1 h 664"/>
                <a:gd name="T76" fmla="*/ 0 w 673"/>
                <a:gd name="T77" fmla="*/ 1 h 664"/>
                <a:gd name="T78" fmla="*/ 0 w 673"/>
                <a:gd name="T79" fmla="*/ 1 h 664"/>
                <a:gd name="T80" fmla="*/ 0 w 673"/>
                <a:gd name="T81" fmla="*/ 1 h 664"/>
                <a:gd name="T82" fmla="*/ 0 w 673"/>
                <a:gd name="T83" fmla="*/ 1 h 664"/>
                <a:gd name="T84" fmla="*/ 0 w 673"/>
                <a:gd name="T85" fmla="*/ 1 h 664"/>
                <a:gd name="T86" fmla="*/ 0 w 673"/>
                <a:gd name="T87" fmla="*/ 1 h 664"/>
                <a:gd name="T88" fmla="*/ 0 w 673"/>
                <a:gd name="T89" fmla="*/ 1 h 664"/>
                <a:gd name="T90" fmla="*/ 0 w 673"/>
                <a:gd name="T91" fmla="*/ 1 h 664"/>
                <a:gd name="T92" fmla="*/ 0 w 673"/>
                <a:gd name="T93" fmla="*/ 1 h 664"/>
                <a:gd name="T94" fmla="*/ 0 w 673"/>
                <a:gd name="T95" fmla="*/ 1 h 664"/>
                <a:gd name="T96" fmla="*/ 0 w 673"/>
                <a:gd name="T97" fmla="*/ 1 h 664"/>
                <a:gd name="T98" fmla="*/ 0 w 673"/>
                <a:gd name="T99" fmla="*/ 1 h 664"/>
                <a:gd name="T100" fmla="*/ 0 w 673"/>
                <a:gd name="T101" fmla="*/ 1 h 664"/>
                <a:gd name="T102" fmla="*/ 0 w 673"/>
                <a:gd name="T103" fmla="*/ 1 h 664"/>
                <a:gd name="T104" fmla="*/ 0 w 673"/>
                <a:gd name="T105" fmla="*/ 1 h 6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73"/>
                <a:gd name="T160" fmla="*/ 0 h 664"/>
                <a:gd name="T161" fmla="*/ 673 w 673"/>
                <a:gd name="T162" fmla="*/ 664 h 6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73" h="664">
                  <a:moveTo>
                    <a:pt x="293" y="243"/>
                  </a:moveTo>
                  <a:lnTo>
                    <a:pt x="291" y="220"/>
                  </a:lnTo>
                  <a:lnTo>
                    <a:pt x="285" y="197"/>
                  </a:lnTo>
                  <a:lnTo>
                    <a:pt x="277" y="175"/>
                  </a:lnTo>
                  <a:lnTo>
                    <a:pt x="265" y="154"/>
                  </a:lnTo>
                  <a:lnTo>
                    <a:pt x="251" y="136"/>
                  </a:lnTo>
                  <a:lnTo>
                    <a:pt x="236" y="120"/>
                  </a:lnTo>
                  <a:lnTo>
                    <a:pt x="219" y="108"/>
                  </a:lnTo>
                  <a:lnTo>
                    <a:pt x="203" y="102"/>
                  </a:lnTo>
                  <a:lnTo>
                    <a:pt x="184" y="97"/>
                  </a:lnTo>
                  <a:lnTo>
                    <a:pt x="163" y="93"/>
                  </a:lnTo>
                  <a:lnTo>
                    <a:pt x="140" y="88"/>
                  </a:lnTo>
                  <a:lnTo>
                    <a:pt x="117" y="84"/>
                  </a:lnTo>
                  <a:lnTo>
                    <a:pt x="96" y="79"/>
                  </a:lnTo>
                  <a:lnTo>
                    <a:pt x="77" y="75"/>
                  </a:lnTo>
                  <a:lnTo>
                    <a:pt x="62" y="70"/>
                  </a:lnTo>
                  <a:lnTo>
                    <a:pt x="53" y="65"/>
                  </a:lnTo>
                  <a:lnTo>
                    <a:pt x="44" y="59"/>
                  </a:lnTo>
                  <a:lnTo>
                    <a:pt x="38" y="58"/>
                  </a:lnTo>
                  <a:lnTo>
                    <a:pt x="38" y="62"/>
                  </a:lnTo>
                  <a:lnTo>
                    <a:pt x="44" y="70"/>
                  </a:lnTo>
                  <a:lnTo>
                    <a:pt x="53" y="84"/>
                  </a:lnTo>
                  <a:lnTo>
                    <a:pt x="58" y="104"/>
                  </a:lnTo>
                  <a:lnTo>
                    <a:pt x="62" y="128"/>
                  </a:lnTo>
                  <a:lnTo>
                    <a:pt x="65" y="152"/>
                  </a:lnTo>
                  <a:lnTo>
                    <a:pt x="68" y="166"/>
                  </a:lnTo>
                  <a:lnTo>
                    <a:pt x="74" y="181"/>
                  </a:lnTo>
                  <a:lnTo>
                    <a:pt x="83" y="198"/>
                  </a:lnTo>
                  <a:lnTo>
                    <a:pt x="94" y="215"/>
                  </a:lnTo>
                  <a:lnTo>
                    <a:pt x="106" y="232"/>
                  </a:lnTo>
                  <a:lnTo>
                    <a:pt x="122" y="247"/>
                  </a:lnTo>
                  <a:lnTo>
                    <a:pt x="137" y="259"/>
                  </a:lnTo>
                  <a:lnTo>
                    <a:pt x="155" y="269"/>
                  </a:lnTo>
                  <a:lnTo>
                    <a:pt x="172" y="275"/>
                  </a:lnTo>
                  <a:lnTo>
                    <a:pt x="187" y="281"/>
                  </a:lnTo>
                  <a:lnTo>
                    <a:pt x="203" y="285"/>
                  </a:lnTo>
                  <a:lnTo>
                    <a:pt x="216" y="291"/>
                  </a:lnTo>
                  <a:lnTo>
                    <a:pt x="228" y="298"/>
                  </a:lnTo>
                  <a:lnTo>
                    <a:pt x="239" y="305"/>
                  </a:lnTo>
                  <a:lnTo>
                    <a:pt x="250" y="316"/>
                  </a:lnTo>
                  <a:lnTo>
                    <a:pt x="259" y="330"/>
                  </a:lnTo>
                  <a:lnTo>
                    <a:pt x="250" y="333"/>
                  </a:lnTo>
                  <a:lnTo>
                    <a:pt x="239" y="333"/>
                  </a:lnTo>
                  <a:lnTo>
                    <a:pt x="232" y="331"/>
                  </a:lnTo>
                  <a:lnTo>
                    <a:pt x="222" y="328"/>
                  </a:lnTo>
                  <a:lnTo>
                    <a:pt x="213" y="327"/>
                  </a:lnTo>
                  <a:lnTo>
                    <a:pt x="206" y="324"/>
                  </a:lnTo>
                  <a:lnTo>
                    <a:pt x="195" y="321"/>
                  </a:lnTo>
                  <a:lnTo>
                    <a:pt x="186" y="319"/>
                  </a:lnTo>
                  <a:lnTo>
                    <a:pt x="170" y="317"/>
                  </a:lnTo>
                  <a:lnTo>
                    <a:pt x="157" y="321"/>
                  </a:lnTo>
                  <a:lnTo>
                    <a:pt x="141" y="325"/>
                  </a:lnTo>
                  <a:lnTo>
                    <a:pt x="128" y="331"/>
                  </a:lnTo>
                  <a:lnTo>
                    <a:pt x="114" y="339"/>
                  </a:lnTo>
                  <a:lnTo>
                    <a:pt x="102" y="350"/>
                  </a:lnTo>
                  <a:lnTo>
                    <a:pt x="93" y="362"/>
                  </a:lnTo>
                  <a:lnTo>
                    <a:pt x="83" y="374"/>
                  </a:lnTo>
                  <a:lnTo>
                    <a:pt x="76" y="386"/>
                  </a:lnTo>
                  <a:lnTo>
                    <a:pt x="67" y="398"/>
                  </a:lnTo>
                  <a:lnTo>
                    <a:pt x="56" y="409"/>
                  </a:lnTo>
                  <a:lnTo>
                    <a:pt x="45" y="418"/>
                  </a:lnTo>
                  <a:lnTo>
                    <a:pt x="36" y="426"/>
                  </a:lnTo>
                  <a:lnTo>
                    <a:pt x="25" y="432"/>
                  </a:lnTo>
                  <a:lnTo>
                    <a:pt x="18" y="438"/>
                  </a:lnTo>
                  <a:lnTo>
                    <a:pt x="10" y="441"/>
                  </a:lnTo>
                  <a:lnTo>
                    <a:pt x="3" y="446"/>
                  </a:lnTo>
                  <a:lnTo>
                    <a:pt x="0" y="450"/>
                  </a:lnTo>
                  <a:lnTo>
                    <a:pt x="4" y="453"/>
                  </a:lnTo>
                  <a:lnTo>
                    <a:pt x="13" y="461"/>
                  </a:lnTo>
                  <a:lnTo>
                    <a:pt x="16" y="463"/>
                  </a:lnTo>
                  <a:lnTo>
                    <a:pt x="22" y="466"/>
                  </a:lnTo>
                  <a:lnTo>
                    <a:pt x="29" y="469"/>
                  </a:lnTo>
                  <a:lnTo>
                    <a:pt x="38" y="473"/>
                  </a:lnTo>
                  <a:lnTo>
                    <a:pt x="45" y="476"/>
                  </a:lnTo>
                  <a:lnTo>
                    <a:pt x="56" y="481"/>
                  </a:lnTo>
                  <a:lnTo>
                    <a:pt x="67" y="484"/>
                  </a:lnTo>
                  <a:lnTo>
                    <a:pt x="79" y="487"/>
                  </a:lnTo>
                  <a:lnTo>
                    <a:pt x="97" y="490"/>
                  </a:lnTo>
                  <a:lnTo>
                    <a:pt x="117" y="492"/>
                  </a:lnTo>
                  <a:lnTo>
                    <a:pt x="138" y="492"/>
                  </a:lnTo>
                  <a:lnTo>
                    <a:pt x="158" y="489"/>
                  </a:lnTo>
                  <a:lnTo>
                    <a:pt x="178" y="481"/>
                  </a:lnTo>
                  <a:lnTo>
                    <a:pt x="198" y="470"/>
                  </a:lnTo>
                  <a:lnTo>
                    <a:pt x="216" y="455"/>
                  </a:lnTo>
                  <a:lnTo>
                    <a:pt x="232" y="435"/>
                  </a:lnTo>
                  <a:lnTo>
                    <a:pt x="236" y="427"/>
                  </a:lnTo>
                  <a:lnTo>
                    <a:pt x="241" y="418"/>
                  </a:lnTo>
                  <a:lnTo>
                    <a:pt x="244" y="411"/>
                  </a:lnTo>
                  <a:lnTo>
                    <a:pt x="248" y="401"/>
                  </a:lnTo>
                  <a:lnTo>
                    <a:pt x="253" y="389"/>
                  </a:lnTo>
                  <a:lnTo>
                    <a:pt x="257" y="377"/>
                  </a:lnTo>
                  <a:lnTo>
                    <a:pt x="262" y="368"/>
                  </a:lnTo>
                  <a:lnTo>
                    <a:pt x="268" y="360"/>
                  </a:lnTo>
                  <a:lnTo>
                    <a:pt x="274" y="353"/>
                  </a:lnTo>
                  <a:lnTo>
                    <a:pt x="280" y="348"/>
                  </a:lnTo>
                  <a:lnTo>
                    <a:pt x="288" y="345"/>
                  </a:lnTo>
                  <a:lnTo>
                    <a:pt x="296" y="343"/>
                  </a:lnTo>
                  <a:lnTo>
                    <a:pt x="296" y="353"/>
                  </a:lnTo>
                  <a:lnTo>
                    <a:pt x="296" y="360"/>
                  </a:lnTo>
                  <a:lnTo>
                    <a:pt x="299" y="366"/>
                  </a:lnTo>
                  <a:lnTo>
                    <a:pt x="302" y="372"/>
                  </a:lnTo>
                  <a:lnTo>
                    <a:pt x="300" y="389"/>
                  </a:lnTo>
                  <a:lnTo>
                    <a:pt x="296" y="403"/>
                  </a:lnTo>
                  <a:lnTo>
                    <a:pt x="285" y="415"/>
                  </a:lnTo>
                  <a:lnTo>
                    <a:pt x="270" y="424"/>
                  </a:lnTo>
                  <a:lnTo>
                    <a:pt x="259" y="429"/>
                  </a:lnTo>
                  <a:lnTo>
                    <a:pt x="250" y="434"/>
                  </a:lnTo>
                  <a:lnTo>
                    <a:pt x="241" y="441"/>
                  </a:lnTo>
                  <a:lnTo>
                    <a:pt x="232" y="449"/>
                  </a:lnTo>
                  <a:lnTo>
                    <a:pt x="221" y="460"/>
                  </a:lnTo>
                  <a:lnTo>
                    <a:pt x="212" y="472"/>
                  </a:lnTo>
                  <a:lnTo>
                    <a:pt x="204" y="485"/>
                  </a:lnTo>
                  <a:lnTo>
                    <a:pt x="198" y="501"/>
                  </a:lnTo>
                  <a:lnTo>
                    <a:pt x="193" y="515"/>
                  </a:lnTo>
                  <a:lnTo>
                    <a:pt x="190" y="531"/>
                  </a:lnTo>
                  <a:lnTo>
                    <a:pt x="189" y="547"/>
                  </a:lnTo>
                  <a:lnTo>
                    <a:pt x="190" y="562"/>
                  </a:lnTo>
                  <a:lnTo>
                    <a:pt x="192" y="573"/>
                  </a:lnTo>
                  <a:lnTo>
                    <a:pt x="193" y="582"/>
                  </a:lnTo>
                  <a:lnTo>
                    <a:pt x="195" y="591"/>
                  </a:lnTo>
                  <a:lnTo>
                    <a:pt x="195" y="599"/>
                  </a:lnTo>
                  <a:lnTo>
                    <a:pt x="196" y="618"/>
                  </a:lnTo>
                  <a:lnTo>
                    <a:pt x="195" y="634"/>
                  </a:lnTo>
                  <a:lnTo>
                    <a:pt x="192" y="646"/>
                  </a:lnTo>
                  <a:lnTo>
                    <a:pt x="187" y="654"/>
                  </a:lnTo>
                  <a:lnTo>
                    <a:pt x="183" y="661"/>
                  </a:lnTo>
                  <a:lnTo>
                    <a:pt x="186" y="664"/>
                  </a:lnTo>
                  <a:lnTo>
                    <a:pt x="193" y="664"/>
                  </a:lnTo>
                  <a:lnTo>
                    <a:pt x="203" y="663"/>
                  </a:lnTo>
                  <a:lnTo>
                    <a:pt x="247" y="655"/>
                  </a:lnTo>
                  <a:lnTo>
                    <a:pt x="286" y="638"/>
                  </a:lnTo>
                  <a:lnTo>
                    <a:pt x="317" y="614"/>
                  </a:lnTo>
                  <a:lnTo>
                    <a:pt x="341" y="583"/>
                  </a:lnTo>
                  <a:lnTo>
                    <a:pt x="357" y="548"/>
                  </a:lnTo>
                  <a:lnTo>
                    <a:pt x="363" y="511"/>
                  </a:lnTo>
                  <a:lnTo>
                    <a:pt x="361" y="475"/>
                  </a:lnTo>
                  <a:lnTo>
                    <a:pt x="351" y="438"/>
                  </a:lnTo>
                  <a:lnTo>
                    <a:pt x="343" y="421"/>
                  </a:lnTo>
                  <a:lnTo>
                    <a:pt x="335" y="408"/>
                  </a:lnTo>
                  <a:lnTo>
                    <a:pt x="331" y="398"/>
                  </a:lnTo>
                  <a:lnTo>
                    <a:pt x="328" y="388"/>
                  </a:lnTo>
                  <a:lnTo>
                    <a:pt x="334" y="386"/>
                  </a:lnTo>
                  <a:lnTo>
                    <a:pt x="341" y="383"/>
                  </a:lnTo>
                  <a:lnTo>
                    <a:pt x="348" y="380"/>
                  </a:lnTo>
                  <a:lnTo>
                    <a:pt x="351" y="377"/>
                  </a:lnTo>
                  <a:lnTo>
                    <a:pt x="361" y="388"/>
                  </a:lnTo>
                  <a:lnTo>
                    <a:pt x="367" y="406"/>
                  </a:lnTo>
                  <a:lnTo>
                    <a:pt x="372" y="426"/>
                  </a:lnTo>
                  <a:lnTo>
                    <a:pt x="375" y="447"/>
                  </a:lnTo>
                  <a:lnTo>
                    <a:pt x="377" y="463"/>
                  </a:lnTo>
                  <a:lnTo>
                    <a:pt x="380" y="478"/>
                  </a:lnTo>
                  <a:lnTo>
                    <a:pt x="384" y="492"/>
                  </a:lnTo>
                  <a:lnTo>
                    <a:pt x="390" y="505"/>
                  </a:lnTo>
                  <a:lnTo>
                    <a:pt x="399" y="519"/>
                  </a:lnTo>
                  <a:lnTo>
                    <a:pt x="412" y="531"/>
                  </a:lnTo>
                  <a:lnTo>
                    <a:pt x="427" y="542"/>
                  </a:lnTo>
                  <a:lnTo>
                    <a:pt x="445" y="551"/>
                  </a:lnTo>
                  <a:lnTo>
                    <a:pt x="467" y="559"/>
                  </a:lnTo>
                  <a:lnTo>
                    <a:pt x="486" y="566"/>
                  </a:lnTo>
                  <a:lnTo>
                    <a:pt x="506" y="574"/>
                  </a:lnTo>
                  <a:lnTo>
                    <a:pt x="523" y="582"/>
                  </a:lnTo>
                  <a:lnTo>
                    <a:pt x="538" y="591"/>
                  </a:lnTo>
                  <a:lnTo>
                    <a:pt x="552" y="600"/>
                  </a:lnTo>
                  <a:lnTo>
                    <a:pt x="563" y="612"/>
                  </a:lnTo>
                  <a:lnTo>
                    <a:pt x="572" y="626"/>
                  </a:lnTo>
                  <a:lnTo>
                    <a:pt x="577" y="605"/>
                  </a:lnTo>
                  <a:lnTo>
                    <a:pt x="580" y="577"/>
                  </a:lnTo>
                  <a:lnTo>
                    <a:pt x="581" y="545"/>
                  </a:lnTo>
                  <a:lnTo>
                    <a:pt x="578" y="510"/>
                  </a:lnTo>
                  <a:lnTo>
                    <a:pt x="570" y="476"/>
                  </a:lnTo>
                  <a:lnTo>
                    <a:pt x="555" y="447"/>
                  </a:lnTo>
                  <a:lnTo>
                    <a:pt x="532" y="424"/>
                  </a:lnTo>
                  <a:lnTo>
                    <a:pt x="500" y="409"/>
                  </a:lnTo>
                  <a:lnTo>
                    <a:pt x="490" y="406"/>
                  </a:lnTo>
                  <a:lnTo>
                    <a:pt x="479" y="405"/>
                  </a:lnTo>
                  <a:lnTo>
                    <a:pt x="468" y="401"/>
                  </a:lnTo>
                  <a:lnTo>
                    <a:pt x="459" y="400"/>
                  </a:lnTo>
                  <a:lnTo>
                    <a:pt x="450" y="397"/>
                  </a:lnTo>
                  <a:lnTo>
                    <a:pt x="442" y="395"/>
                  </a:lnTo>
                  <a:lnTo>
                    <a:pt x="436" y="394"/>
                  </a:lnTo>
                  <a:lnTo>
                    <a:pt x="432" y="392"/>
                  </a:lnTo>
                  <a:lnTo>
                    <a:pt x="435" y="388"/>
                  </a:lnTo>
                  <a:lnTo>
                    <a:pt x="439" y="382"/>
                  </a:lnTo>
                  <a:lnTo>
                    <a:pt x="442" y="376"/>
                  </a:lnTo>
                  <a:lnTo>
                    <a:pt x="444" y="371"/>
                  </a:lnTo>
                  <a:lnTo>
                    <a:pt x="467" y="382"/>
                  </a:lnTo>
                  <a:lnTo>
                    <a:pt x="490" y="391"/>
                  </a:lnTo>
                  <a:lnTo>
                    <a:pt x="511" y="397"/>
                  </a:lnTo>
                  <a:lnTo>
                    <a:pt x="532" y="400"/>
                  </a:lnTo>
                  <a:lnTo>
                    <a:pt x="552" y="401"/>
                  </a:lnTo>
                  <a:lnTo>
                    <a:pt x="570" y="401"/>
                  </a:lnTo>
                  <a:lnTo>
                    <a:pt x="587" y="398"/>
                  </a:lnTo>
                  <a:lnTo>
                    <a:pt x="602" y="394"/>
                  </a:lnTo>
                  <a:lnTo>
                    <a:pt x="616" y="388"/>
                  </a:lnTo>
                  <a:lnTo>
                    <a:pt x="627" y="383"/>
                  </a:lnTo>
                  <a:lnTo>
                    <a:pt x="638" y="379"/>
                  </a:lnTo>
                  <a:lnTo>
                    <a:pt x="647" y="376"/>
                  </a:lnTo>
                  <a:lnTo>
                    <a:pt x="654" y="372"/>
                  </a:lnTo>
                  <a:lnTo>
                    <a:pt x="660" y="371"/>
                  </a:lnTo>
                  <a:lnTo>
                    <a:pt x="667" y="371"/>
                  </a:lnTo>
                  <a:lnTo>
                    <a:pt x="673" y="371"/>
                  </a:lnTo>
                  <a:lnTo>
                    <a:pt x="659" y="365"/>
                  </a:lnTo>
                  <a:lnTo>
                    <a:pt x="647" y="359"/>
                  </a:lnTo>
                  <a:lnTo>
                    <a:pt x="635" y="350"/>
                  </a:lnTo>
                  <a:lnTo>
                    <a:pt x="624" y="340"/>
                  </a:lnTo>
                  <a:lnTo>
                    <a:pt x="615" y="331"/>
                  </a:lnTo>
                  <a:lnTo>
                    <a:pt x="606" y="321"/>
                  </a:lnTo>
                  <a:lnTo>
                    <a:pt x="596" y="308"/>
                  </a:lnTo>
                  <a:lnTo>
                    <a:pt x="589" y="296"/>
                  </a:lnTo>
                  <a:lnTo>
                    <a:pt x="578" y="284"/>
                  </a:lnTo>
                  <a:lnTo>
                    <a:pt x="564" y="272"/>
                  </a:lnTo>
                  <a:lnTo>
                    <a:pt x="546" y="261"/>
                  </a:lnTo>
                  <a:lnTo>
                    <a:pt x="528" y="253"/>
                  </a:lnTo>
                  <a:lnTo>
                    <a:pt x="506" y="249"/>
                  </a:lnTo>
                  <a:lnTo>
                    <a:pt x="486" y="247"/>
                  </a:lnTo>
                  <a:lnTo>
                    <a:pt x="468" y="250"/>
                  </a:lnTo>
                  <a:lnTo>
                    <a:pt x="453" y="256"/>
                  </a:lnTo>
                  <a:lnTo>
                    <a:pt x="444" y="262"/>
                  </a:lnTo>
                  <a:lnTo>
                    <a:pt x="435" y="269"/>
                  </a:lnTo>
                  <a:lnTo>
                    <a:pt x="427" y="272"/>
                  </a:lnTo>
                  <a:lnTo>
                    <a:pt x="421" y="276"/>
                  </a:lnTo>
                  <a:lnTo>
                    <a:pt x="415" y="278"/>
                  </a:lnTo>
                  <a:lnTo>
                    <a:pt x="410" y="281"/>
                  </a:lnTo>
                  <a:lnTo>
                    <a:pt x="406" y="281"/>
                  </a:lnTo>
                  <a:lnTo>
                    <a:pt x="402" y="282"/>
                  </a:lnTo>
                  <a:lnTo>
                    <a:pt x="404" y="278"/>
                  </a:lnTo>
                  <a:lnTo>
                    <a:pt x="404" y="270"/>
                  </a:lnTo>
                  <a:lnTo>
                    <a:pt x="402" y="262"/>
                  </a:lnTo>
                  <a:lnTo>
                    <a:pt x="399" y="258"/>
                  </a:lnTo>
                  <a:lnTo>
                    <a:pt x="406" y="255"/>
                  </a:lnTo>
                  <a:lnTo>
                    <a:pt x="410" y="252"/>
                  </a:lnTo>
                  <a:lnTo>
                    <a:pt x="416" y="250"/>
                  </a:lnTo>
                  <a:lnTo>
                    <a:pt x="422" y="249"/>
                  </a:lnTo>
                  <a:lnTo>
                    <a:pt x="427" y="249"/>
                  </a:lnTo>
                  <a:lnTo>
                    <a:pt x="433" y="247"/>
                  </a:lnTo>
                  <a:lnTo>
                    <a:pt x="439" y="246"/>
                  </a:lnTo>
                  <a:lnTo>
                    <a:pt x="445" y="243"/>
                  </a:lnTo>
                  <a:lnTo>
                    <a:pt x="461" y="230"/>
                  </a:lnTo>
                  <a:lnTo>
                    <a:pt x="473" y="214"/>
                  </a:lnTo>
                  <a:lnTo>
                    <a:pt x="483" y="194"/>
                  </a:lnTo>
                  <a:lnTo>
                    <a:pt x="491" y="171"/>
                  </a:lnTo>
                  <a:lnTo>
                    <a:pt x="497" y="148"/>
                  </a:lnTo>
                  <a:lnTo>
                    <a:pt x="499" y="125"/>
                  </a:lnTo>
                  <a:lnTo>
                    <a:pt x="497" y="107"/>
                  </a:lnTo>
                  <a:lnTo>
                    <a:pt x="491" y="91"/>
                  </a:lnTo>
                  <a:lnTo>
                    <a:pt x="482" y="68"/>
                  </a:lnTo>
                  <a:lnTo>
                    <a:pt x="477" y="42"/>
                  </a:lnTo>
                  <a:lnTo>
                    <a:pt x="476" y="18"/>
                  </a:lnTo>
                  <a:lnTo>
                    <a:pt x="477" y="0"/>
                  </a:lnTo>
                  <a:lnTo>
                    <a:pt x="467" y="13"/>
                  </a:lnTo>
                  <a:lnTo>
                    <a:pt x="456" y="27"/>
                  </a:lnTo>
                  <a:lnTo>
                    <a:pt x="445" y="39"/>
                  </a:lnTo>
                  <a:lnTo>
                    <a:pt x="435" y="49"/>
                  </a:lnTo>
                  <a:lnTo>
                    <a:pt x="422" y="58"/>
                  </a:lnTo>
                  <a:lnTo>
                    <a:pt x="412" y="64"/>
                  </a:lnTo>
                  <a:lnTo>
                    <a:pt x="401" y="70"/>
                  </a:lnTo>
                  <a:lnTo>
                    <a:pt x="392" y="73"/>
                  </a:lnTo>
                  <a:lnTo>
                    <a:pt x="372" y="81"/>
                  </a:lnTo>
                  <a:lnTo>
                    <a:pt x="354" y="94"/>
                  </a:lnTo>
                  <a:lnTo>
                    <a:pt x="338" y="113"/>
                  </a:lnTo>
                  <a:lnTo>
                    <a:pt x="325" y="134"/>
                  </a:lnTo>
                  <a:lnTo>
                    <a:pt x="314" y="159"/>
                  </a:lnTo>
                  <a:lnTo>
                    <a:pt x="309" y="185"/>
                  </a:lnTo>
                  <a:lnTo>
                    <a:pt x="309" y="212"/>
                  </a:lnTo>
                  <a:lnTo>
                    <a:pt x="317" y="241"/>
                  </a:lnTo>
                  <a:lnTo>
                    <a:pt x="312" y="240"/>
                  </a:lnTo>
                  <a:lnTo>
                    <a:pt x="305" y="240"/>
                  </a:lnTo>
                  <a:lnTo>
                    <a:pt x="297" y="240"/>
                  </a:lnTo>
                  <a:lnTo>
                    <a:pt x="293" y="24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6" name="Freeform 268"/>
            <p:cNvSpPr>
              <a:spLocks/>
            </p:cNvSpPr>
            <p:nvPr/>
          </p:nvSpPr>
          <p:spPr bwMode="auto">
            <a:xfrm>
              <a:off x="476" y="373"/>
              <a:ext cx="102" cy="145"/>
            </a:xfrm>
            <a:custGeom>
              <a:avLst/>
              <a:gdLst>
                <a:gd name="T0" fmla="*/ 0 w 205"/>
                <a:gd name="T1" fmla="*/ 1 h 289"/>
                <a:gd name="T2" fmla="*/ 0 w 205"/>
                <a:gd name="T3" fmla="*/ 1 h 289"/>
                <a:gd name="T4" fmla="*/ 0 w 205"/>
                <a:gd name="T5" fmla="*/ 1 h 289"/>
                <a:gd name="T6" fmla="*/ 0 w 205"/>
                <a:gd name="T7" fmla="*/ 1 h 289"/>
                <a:gd name="T8" fmla="*/ 0 w 205"/>
                <a:gd name="T9" fmla="*/ 1 h 289"/>
                <a:gd name="T10" fmla="*/ 0 w 205"/>
                <a:gd name="T11" fmla="*/ 1 h 289"/>
                <a:gd name="T12" fmla="*/ 0 w 205"/>
                <a:gd name="T13" fmla="*/ 1 h 289"/>
                <a:gd name="T14" fmla="*/ 0 w 205"/>
                <a:gd name="T15" fmla="*/ 1 h 289"/>
                <a:gd name="T16" fmla="*/ 0 w 205"/>
                <a:gd name="T17" fmla="*/ 1 h 289"/>
                <a:gd name="T18" fmla="*/ 0 w 205"/>
                <a:gd name="T19" fmla="*/ 1 h 289"/>
                <a:gd name="T20" fmla="*/ 0 w 205"/>
                <a:gd name="T21" fmla="*/ 1 h 289"/>
                <a:gd name="T22" fmla="*/ 0 w 205"/>
                <a:gd name="T23" fmla="*/ 1 h 289"/>
                <a:gd name="T24" fmla="*/ 0 w 205"/>
                <a:gd name="T25" fmla="*/ 1 h 289"/>
                <a:gd name="T26" fmla="*/ 0 w 205"/>
                <a:gd name="T27" fmla="*/ 1 h 289"/>
                <a:gd name="T28" fmla="*/ 0 w 205"/>
                <a:gd name="T29" fmla="*/ 1 h 289"/>
                <a:gd name="T30" fmla="*/ 0 w 205"/>
                <a:gd name="T31" fmla="*/ 1 h 289"/>
                <a:gd name="T32" fmla="*/ 0 w 205"/>
                <a:gd name="T33" fmla="*/ 1 h 289"/>
                <a:gd name="T34" fmla="*/ 0 w 205"/>
                <a:gd name="T35" fmla="*/ 1 h 289"/>
                <a:gd name="T36" fmla="*/ 0 w 205"/>
                <a:gd name="T37" fmla="*/ 1 h 289"/>
                <a:gd name="T38" fmla="*/ 0 w 205"/>
                <a:gd name="T39" fmla="*/ 1 h 289"/>
                <a:gd name="T40" fmla="*/ 0 w 205"/>
                <a:gd name="T41" fmla="*/ 1 h 289"/>
                <a:gd name="T42" fmla="*/ 0 w 205"/>
                <a:gd name="T43" fmla="*/ 1 h 289"/>
                <a:gd name="T44" fmla="*/ 0 w 205"/>
                <a:gd name="T45" fmla="*/ 1 h 289"/>
                <a:gd name="T46" fmla="*/ 0 w 205"/>
                <a:gd name="T47" fmla="*/ 1 h 289"/>
                <a:gd name="T48" fmla="*/ 0 w 205"/>
                <a:gd name="T49" fmla="*/ 1 h 289"/>
                <a:gd name="T50" fmla="*/ 0 w 205"/>
                <a:gd name="T51" fmla="*/ 1 h 289"/>
                <a:gd name="T52" fmla="*/ 0 w 205"/>
                <a:gd name="T53" fmla="*/ 1 h 289"/>
                <a:gd name="T54" fmla="*/ 0 w 205"/>
                <a:gd name="T55" fmla="*/ 1 h 289"/>
                <a:gd name="T56" fmla="*/ 0 w 205"/>
                <a:gd name="T57" fmla="*/ 1 h 289"/>
                <a:gd name="T58" fmla="*/ 0 w 205"/>
                <a:gd name="T59" fmla="*/ 1 h 289"/>
                <a:gd name="T60" fmla="*/ 0 w 205"/>
                <a:gd name="T61" fmla="*/ 1 h 289"/>
                <a:gd name="T62" fmla="*/ 0 w 205"/>
                <a:gd name="T63" fmla="*/ 1 h 289"/>
                <a:gd name="T64" fmla="*/ 0 w 205"/>
                <a:gd name="T65" fmla="*/ 1 h 289"/>
                <a:gd name="T66" fmla="*/ 0 w 205"/>
                <a:gd name="T67" fmla="*/ 1 h 289"/>
                <a:gd name="T68" fmla="*/ 0 w 205"/>
                <a:gd name="T69" fmla="*/ 1 h 289"/>
                <a:gd name="T70" fmla="*/ 0 w 205"/>
                <a:gd name="T71" fmla="*/ 1 h 289"/>
                <a:gd name="T72" fmla="*/ 0 w 205"/>
                <a:gd name="T73" fmla="*/ 0 h 289"/>
                <a:gd name="T74" fmla="*/ 0 w 205"/>
                <a:gd name="T75" fmla="*/ 1 h 289"/>
                <a:gd name="T76" fmla="*/ 0 w 205"/>
                <a:gd name="T77" fmla="*/ 1 h 289"/>
                <a:gd name="T78" fmla="*/ 0 w 205"/>
                <a:gd name="T79" fmla="*/ 1 h 289"/>
                <a:gd name="T80" fmla="*/ 0 w 205"/>
                <a:gd name="T81" fmla="*/ 1 h 289"/>
                <a:gd name="T82" fmla="*/ 0 w 205"/>
                <a:gd name="T83" fmla="*/ 1 h 289"/>
                <a:gd name="T84" fmla="*/ 0 w 205"/>
                <a:gd name="T85" fmla="*/ 1 h 289"/>
                <a:gd name="T86" fmla="*/ 0 w 205"/>
                <a:gd name="T87" fmla="*/ 1 h 289"/>
                <a:gd name="T88" fmla="*/ 0 w 205"/>
                <a:gd name="T89" fmla="*/ 1 h 289"/>
                <a:gd name="T90" fmla="*/ 0 w 205"/>
                <a:gd name="T91" fmla="*/ 1 h 289"/>
                <a:gd name="T92" fmla="*/ 0 w 205"/>
                <a:gd name="T93" fmla="*/ 1 h 289"/>
                <a:gd name="T94" fmla="*/ 0 w 205"/>
                <a:gd name="T95" fmla="*/ 1 h 289"/>
                <a:gd name="T96" fmla="*/ 0 w 205"/>
                <a:gd name="T97" fmla="*/ 1 h 289"/>
                <a:gd name="T98" fmla="*/ 0 w 205"/>
                <a:gd name="T99" fmla="*/ 1 h 289"/>
                <a:gd name="T100" fmla="*/ 0 w 205"/>
                <a:gd name="T101" fmla="*/ 1 h 289"/>
                <a:gd name="T102" fmla="*/ 0 w 205"/>
                <a:gd name="T103" fmla="*/ 1 h 289"/>
                <a:gd name="T104" fmla="*/ 0 w 205"/>
                <a:gd name="T105" fmla="*/ 1 h 2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289"/>
                <a:gd name="T161" fmla="*/ 205 w 205"/>
                <a:gd name="T162" fmla="*/ 289 h 2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289">
                  <a:moveTo>
                    <a:pt x="205" y="119"/>
                  </a:moveTo>
                  <a:lnTo>
                    <a:pt x="193" y="124"/>
                  </a:lnTo>
                  <a:lnTo>
                    <a:pt x="180" y="131"/>
                  </a:lnTo>
                  <a:lnTo>
                    <a:pt x="168" y="140"/>
                  </a:lnTo>
                  <a:lnTo>
                    <a:pt x="156" y="151"/>
                  </a:lnTo>
                  <a:lnTo>
                    <a:pt x="147" y="163"/>
                  </a:lnTo>
                  <a:lnTo>
                    <a:pt x="138" y="179"/>
                  </a:lnTo>
                  <a:lnTo>
                    <a:pt x="130" y="194"/>
                  </a:lnTo>
                  <a:lnTo>
                    <a:pt x="125" y="211"/>
                  </a:lnTo>
                  <a:lnTo>
                    <a:pt x="124" y="217"/>
                  </a:lnTo>
                  <a:lnTo>
                    <a:pt x="124" y="221"/>
                  </a:lnTo>
                  <a:lnTo>
                    <a:pt x="122" y="227"/>
                  </a:lnTo>
                  <a:lnTo>
                    <a:pt x="122" y="234"/>
                  </a:lnTo>
                  <a:lnTo>
                    <a:pt x="122" y="246"/>
                  </a:lnTo>
                  <a:lnTo>
                    <a:pt x="124" y="260"/>
                  </a:lnTo>
                  <a:lnTo>
                    <a:pt x="125" y="273"/>
                  </a:lnTo>
                  <a:lnTo>
                    <a:pt x="130" y="287"/>
                  </a:lnTo>
                  <a:lnTo>
                    <a:pt x="125" y="286"/>
                  </a:lnTo>
                  <a:lnTo>
                    <a:pt x="118" y="286"/>
                  </a:lnTo>
                  <a:lnTo>
                    <a:pt x="110" y="286"/>
                  </a:lnTo>
                  <a:lnTo>
                    <a:pt x="106" y="289"/>
                  </a:lnTo>
                  <a:lnTo>
                    <a:pt x="104" y="266"/>
                  </a:lnTo>
                  <a:lnTo>
                    <a:pt x="98" y="243"/>
                  </a:lnTo>
                  <a:lnTo>
                    <a:pt x="90" y="221"/>
                  </a:lnTo>
                  <a:lnTo>
                    <a:pt x="78" y="200"/>
                  </a:lnTo>
                  <a:lnTo>
                    <a:pt x="64" y="182"/>
                  </a:lnTo>
                  <a:lnTo>
                    <a:pt x="49" y="166"/>
                  </a:lnTo>
                  <a:lnTo>
                    <a:pt x="32" y="154"/>
                  </a:lnTo>
                  <a:lnTo>
                    <a:pt x="16" y="148"/>
                  </a:lnTo>
                  <a:lnTo>
                    <a:pt x="17" y="134"/>
                  </a:lnTo>
                  <a:lnTo>
                    <a:pt x="17" y="121"/>
                  </a:lnTo>
                  <a:lnTo>
                    <a:pt x="11" y="110"/>
                  </a:lnTo>
                  <a:lnTo>
                    <a:pt x="0" y="102"/>
                  </a:lnTo>
                  <a:lnTo>
                    <a:pt x="12" y="82"/>
                  </a:lnTo>
                  <a:lnTo>
                    <a:pt x="23" y="55"/>
                  </a:lnTo>
                  <a:lnTo>
                    <a:pt x="28" y="24"/>
                  </a:lnTo>
                  <a:lnTo>
                    <a:pt x="19" y="0"/>
                  </a:lnTo>
                  <a:lnTo>
                    <a:pt x="28" y="8"/>
                  </a:lnTo>
                  <a:lnTo>
                    <a:pt x="38" y="17"/>
                  </a:lnTo>
                  <a:lnTo>
                    <a:pt x="49" y="26"/>
                  </a:lnTo>
                  <a:lnTo>
                    <a:pt x="61" y="33"/>
                  </a:lnTo>
                  <a:lnTo>
                    <a:pt x="75" y="40"/>
                  </a:lnTo>
                  <a:lnTo>
                    <a:pt x="90" y="44"/>
                  </a:lnTo>
                  <a:lnTo>
                    <a:pt x="107" y="46"/>
                  </a:lnTo>
                  <a:lnTo>
                    <a:pt x="125" y="44"/>
                  </a:lnTo>
                  <a:lnTo>
                    <a:pt x="125" y="58"/>
                  </a:lnTo>
                  <a:lnTo>
                    <a:pt x="127" y="73"/>
                  </a:lnTo>
                  <a:lnTo>
                    <a:pt x="130" y="88"/>
                  </a:lnTo>
                  <a:lnTo>
                    <a:pt x="136" y="102"/>
                  </a:lnTo>
                  <a:lnTo>
                    <a:pt x="147" y="114"/>
                  </a:lnTo>
                  <a:lnTo>
                    <a:pt x="161" y="121"/>
                  </a:lnTo>
                  <a:lnTo>
                    <a:pt x="180" y="124"/>
                  </a:lnTo>
                  <a:lnTo>
                    <a:pt x="205" y="119"/>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7" name="Freeform 269"/>
            <p:cNvSpPr>
              <a:spLocks/>
            </p:cNvSpPr>
            <p:nvPr/>
          </p:nvSpPr>
          <p:spPr bwMode="auto">
            <a:xfrm>
              <a:off x="383" y="614"/>
              <a:ext cx="116" cy="134"/>
            </a:xfrm>
            <a:custGeom>
              <a:avLst/>
              <a:gdLst>
                <a:gd name="T0" fmla="*/ 1 w 230"/>
                <a:gd name="T1" fmla="*/ 0 h 269"/>
                <a:gd name="T2" fmla="*/ 1 w 230"/>
                <a:gd name="T3" fmla="*/ 0 h 269"/>
                <a:gd name="T4" fmla="*/ 1 w 230"/>
                <a:gd name="T5" fmla="*/ 0 h 269"/>
                <a:gd name="T6" fmla="*/ 1 w 230"/>
                <a:gd name="T7" fmla="*/ 0 h 269"/>
                <a:gd name="T8" fmla="*/ 1 w 230"/>
                <a:gd name="T9" fmla="*/ 0 h 269"/>
                <a:gd name="T10" fmla="*/ 1 w 230"/>
                <a:gd name="T11" fmla="*/ 0 h 269"/>
                <a:gd name="T12" fmla="*/ 1 w 230"/>
                <a:gd name="T13" fmla="*/ 0 h 269"/>
                <a:gd name="T14" fmla="*/ 1 w 230"/>
                <a:gd name="T15" fmla="*/ 0 h 269"/>
                <a:gd name="T16" fmla="*/ 1 w 230"/>
                <a:gd name="T17" fmla="*/ 0 h 269"/>
                <a:gd name="T18" fmla="*/ 1 w 230"/>
                <a:gd name="T19" fmla="*/ 0 h 269"/>
                <a:gd name="T20" fmla="*/ 1 w 230"/>
                <a:gd name="T21" fmla="*/ 0 h 269"/>
                <a:gd name="T22" fmla="*/ 1 w 230"/>
                <a:gd name="T23" fmla="*/ 0 h 269"/>
                <a:gd name="T24" fmla="*/ 1 w 230"/>
                <a:gd name="T25" fmla="*/ 0 h 269"/>
                <a:gd name="T26" fmla="*/ 1 w 230"/>
                <a:gd name="T27" fmla="*/ 0 h 269"/>
                <a:gd name="T28" fmla="*/ 1 w 230"/>
                <a:gd name="T29" fmla="*/ 0 h 269"/>
                <a:gd name="T30" fmla="*/ 1 w 230"/>
                <a:gd name="T31" fmla="*/ 0 h 269"/>
                <a:gd name="T32" fmla="*/ 1 w 230"/>
                <a:gd name="T33" fmla="*/ 0 h 269"/>
                <a:gd name="T34" fmla="*/ 1 w 230"/>
                <a:gd name="T35" fmla="*/ 0 h 269"/>
                <a:gd name="T36" fmla="*/ 1 w 230"/>
                <a:gd name="T37" fmla="*/ 0 h 269"/>
                <a:gd name="T38" fmla="*/ 1 w 230"/>
                <a:gd name="T39" fmla="*/ 0 h 269"/>
                <a:gd name="T40" fmla="*/ 1 w 230"/>
                <a:gd name="T41" fmla="*/ 0 h 269"/>
                <a:gd name="T42" fmla="*/ 1 w 230"/>
                <a:gd name="T43" fmla="*/ 0 h 269"/>
                <a:gd name="T44" fmla="*/ 1 w 230"/>
                <a:gd name="T45" fmla="*/ 0 h 269"/>
                <a:gd name="T46" fmla="*/ 1 w 230"/>
                <a:gd name="T47" fmla="*/ 0 h 269"/>
                <a:gd name="T48" fmla="*/ 1 w 230"/>
                <a:gd name="T49" fmla="*/ 0 h 269"/>
                <a:gd name="T50" fmla="*/ 1 w 230"/>
                <a:gd name="T51" fmla="*/ 0 h 269"/>
                <a:gd name="T52" fmla="*/ 1 w 230"/>
                <a:gd name="T53" fmla="*/ 0 h 269"/>
                <a:gd name="T54" fmla="*/ 1 w 230"/>
                <a:gd name="T55" fmla="*/ 0 h 269"/>
                <a:gd name="T56" fmla="*/ 1 w 230"/>
                <a:gd name="T57" fmla="*/ 0 h 269"/>
                <a:gd name="T58" fmla="*/ 1 w 230"/>
                <a:gd name="T59" fmla="*/ 0 h 269"/>
                <a:gd name="T60" fmla="*/ 1 w 230"/>
                <a:gd name="T61" fmla="*/ 0 h 269"/>
                <a:gd name="T62" fmla="*/ 1 w 230"/>
                <a:gd name="T63" fmla="*/ 0 h 269"/>
                <a:gd name="T64" fmla="*/ 1 w 230"/>
                <a:gd name="T65" fmla="*/ 0 h 269"/>
                <a:gd name="T66" fmla="*/ 1 w 230"/>
                <a:gd name="T67" fmla="*/ 0 h 2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0"/>
                <a:gd name="T103" fmla="*/ 0 h 269"/>
                <a:gd name="T104" fmla="*/ 230 w 230"/>
                <a:gd name="T105" fmla="*/ 269 h 2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0" h="269">
                  <a:moveTo>
                    <a:pt x="76" y="52"/>
                  </a:moveTo>
                  <a:lnTo>
                    <a:pt x="82" y="54"/>
                  </a:lnTo>
                  <a:lnTo>
                    <a:pt x="90" y="55"/>
                  </a:lnTo>
                  <a:lnTo>
                    <a:pt x="96" y="57"/>
                  </a:lnTo>
                  <a:lnTo>
                    <a:pt x="103" y="57"/>
                  </a:lnTo>
                  <a:lnTo>
                    <a:pt x="109" y="57"/>
                  </a:lnTo>
                  <a:lnTo>
                    <a:pt x="117" y="57"/>
                  </a:lnTo>
                  <a:lnTo>
                    <a:pt x="125" y="57"/>
                  </a:lnTo>
                  <a:lnTo>
                    <a:pt x="132" y="57"/>
                  </a:lnTo>
                  <a:lnTo>
                    <a:pt x="140" y="57"/>
                  </a:lnTo>
                  <a:lnTo>
                    <a:pt x="148" y="55"/>
                  </a:lnTo>
                  <a:lnTo>
                    <a:pt x="154" y="54"/>
                  </a:lnTo>
                  <a:lnTo>
                    <a:pt x="161" y="52"/>
                  </a:lnTo>
                  <a:lnTo>
                    <a:pt x="171" y="49"/>
                  </a:lnTo>
                  <a:lnTo>
                    <a:pt x="180" y="44"/>
                  </a:lnTo>
                  <a:lnTo>
                    <a:pt x="189" y="40"/>
                  </a:lnTo>
                  <a:lnTo>
                    <a:pt x="198" y="34"/>
                  </a:lnTo>
                  <a:lnTo>
                    <a:pt x="206" y="28"/>
                  </a:lnTo>
                  <a:lnTo>
                    <a:pt x="213" y="20"/>
                  </a:lnTo>
                  <a:lnTo>
                    <a:pt x="221" y="11"/>
                  </a:lnTo>
                  <a:lnTo>
                    <a:pt x="229" y="0"/>
                  </a:lnTo>
                  <a:lnTo>
                    <a:pt x="230" y="3"/>
                  </a:lnTo>
                  <a:lnTo>
                    <a:pt x="230" y="6"/>
                  </a:lnTo>
                  <a:lnTo>
                    <a:pt x="230" y="11"/>
                  </a:lnTo>
                  <a:lnTo>
                    <a:pt x="229" y="14"/>
                  </a:lnTo>
                  <a:lnTo>
                    <a:pt x="218" y="25"/>
                  </a:lnTo>
                  <a:lnTo>
                    <a:pt x="209" y="37"/>
                  </a:lnTo>
                  <a:lnTo>
                    <a:pt x="201" y="50"/>
                  </a:lnTo>
                  <a:lnTo>
                    <a:pt x="195" y="66"/>
                  </a:lnTo>
                  <a:lnTo>
                    <a:pt x="190" y="80"/>
                  </a:lnTo>
                  <a:lnTo>
                    <a:pt x="187" y="96"/>
                  </a:lnTo>
                  <a:lnTo>
                    <a:pt x="186" y="112"/>
                  </a:lnTo>
                  <a:lnTo>
                    <a:pt x="187" y="127"/>
                  </a:lnTo>
                  <a:lnTo>
                    <a:pt x="189" y="138"/>
                  </a:lnTo>
                  <a:lnTo>
                    <a:pt x="190" y="147"/>
                  </a:lnTo>
                  <a:lnTo>
                    <a:pt x="192" y="156"/>
                  </a:lnTo>
                  <a:lnTo>
                    <a:pt x="192" y="164"/>
                  </a:lnTo>
                  <a:lnTo>
                    <a:pt x="186" y="162"/>
                  </a:lnTo>
                  <a:lnTo>
                    <a:pt x="177" y="165"/>
                  </a:lnTo>
                  <a:lnTo>
                    <a:pt x="167" y="171"/>
                  </a:lnTo>
                  <a:lnTo>
                    <a:pt x="158" y="179"/>
                  </a:lnTo>
                  <a:lnTo>
                    <a:pt x="151" y="191"/>
                  </a:lnTo>
                  <a:lnTo>
                    <a:pt x="145" y="208"/>
                  </a:lnTo>
                  <a:lnTo>
                    <a:pt x="142" y="226"/>
                  </a:lnTo>
                  <a:lnTo>
                    <a:pt x="142" y="249"/>
                  </a:lnTo>
                  <a:lnTo>
                    <a:pt x="132" y="241"/>
                  </a:lnTo>
                  <a:lnTo>
                    <a:pt x="119" y="235"/>
                  </a:lnTo>
                  <a:lnTo>
                    <a:pt x="105" y="234"/>
                  </a:lnTo>
                  <a:lnTo>
                    <a:pt x="88" y="234"/>
                  </a:lnTo>
                  <a:lnTo>
                    <a:pt x="73" y="237"/>
                  </a:lnTo>
                  <a:lnTo>
                    <a:pt x="59" y="243"/>
                  </a:lnTo>
                  <a:lnTo>
                    <a:pt x="47" y="254"/>
                  </a:lnTo>
                  <a:lnTo>
                    <a:pt x="39" y="269"/>
                  </a:lnTo>
                  <a:lnTo>
                    <a:pt x="39" y="240"/>
                  </a:lnTo>
                  <a:lnTo>
                    <a:pt x="33" y="208"/>
                  </a:lnTo>
                  <a:lnTo>
                    <a:pt x="21" y="183"/>
                  </a:lnTo>
                  <a:lnTo>
                    <a:pt x="0" y="171"/>
                  </a:lnTo>
                  <a:lnTo>
                    <a:pt x="13" y="153"/>
                  </a:lnTo>
                  <a:lnTo>
                    <a:pt x="21" y="131"/>
                  </a:lnTo>
                  <a:lnTo>
                    <a:pt x="24" y="110"/>
                  </a:lnTo>
                  <a:lnTo>
                    <a:pt x="19" y="96"/>
                  </a:lnTo>
                  <a:lnTo>
                    <a:pt x="29" y="93"/>
                  </a:lnTo>
                  <a:lnTo>
                    <a:pt x="38" y="90"/>
                  </a:lnTo>
                  <a:lnTo>
                    <a:pt x="45" y="86"/>
                  </a:lnTo>
                  <a:lnTo>
                    <a:pt x="55" y="81"/>
                  </a:lnTo>
                  <a:lnTo>
                    <a:pt x="61" y="75"/>
                  </a:lnTo>
                  <a:lnTo>
                    <a:pt x="68" y="69"/>
                  </a:lnTo>
                  <a:lnTo>
                    <a:pt x="73" y="61"/>
                  </a:lnTo>
                  <a:lnTo>
                    <a:pt x="76" y="52"/>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8" name="Freeform 270"/>
            <p:cNvSpPr>
              <a:spLocks/>
            </p:cNvSpPr>
            <p:nvPr/>
          </p:nvSpPr>
          <p:spPr bwMode="auto">
            <a:xfrm>
              <a:off x="481" y="389"/>
              <a:ext cx="71" cy="101"/>
            </a:xfrm>
            <a:custGeom>
              <a:avLst/>
              <a:gdLst>
                <a:gd name="T0" fmla="*/ 1 w 142"/>
                <a:gd name="T1" fmla="*/ 1 h 202"/>
                <a:gd name="T2" fmla="*/ 1 w 142"/>
                <a:gd name="T3" fmla="*/ 1 h 202"/>
                <a:gd name="T4" fmla="*/ 1 w 142"/>
                <a:gd name="T5" fmla="*/ 1 h 202"/>
                <a:gd name="T6" fmla="*/ 1 w 142"/>
                <a:gd name="T7" fmla="*/ 1 h 202"/>
                <a:gd name="T8" fmla="*/ 1 w 142"/>
                <a:gd name="T9" fmla="*/ 1 h 202"/>
                <a:gd name="T10" fmla="*/ 1 w 142"/>
                <a:gd name="T11" fmla="*/ 1 h 202"/>
                <a:gd name="T12" fmla="*/ 1 w 142"/>
                <a:gd name="T13" fmla="*/ 1 h 202"/>
                <a:gd name="T14" fmla="*/ 1 w 142"/>
                <a:gd name="T15" fmla="*/ 1 h 202"/>
                <a:gd name="T16" fmla="*/ 1 w 142"/>
                <a:gd name="T17" fmla="*/ 1 h 202"/>
                <a:gd name="T18" fmla="*/ 1 w 142"/>
                <a:gd name="T19" fmla="*/ 1 h 202"/>
                <a:gd name="T20" fmla="*/ 1 w 142"/>
                <a:gd name="T21" fmla="*/ 1 h 202"/>
                <a:gd name="T22" fmla="*/ 1 w 142"/>
                <a:gd name="T23" fmla="*/ 1 h 202"/>
                <a:gd name="T24" fmla="*/ 1 w 142"/>
                <a:gd name="T25" fmla="*/ 1 h 202"/>
                <a:gd name="T26" fmla="*/ 1 w 142"/>
                <a:gd name="T27" fmla="*/ 1 h 202"/>
                <a:gd name="T28" fmla="*/ 1 w 142"/>
                <a:gd name="T29" fmla="*/ 1 h 202"/>
                <a:gd name="T30" fmla="*/ 1 w 142"/>
                <a:gd name="T31" fmla="*/ 1 h 202"/>
                <a:gd name="T32" fmla="*/ 1 w 142"/>
                <a:gd name="T33" fmla="*/ 1 h 202"/>
                <a:gd name="T34" fmla="*/ 1 w 142"/>
                <a:gd name="T35" fmla="*/ 1 h 202"/>
                <a:gd name="T36" fmla="*/ 1 w 142"/>
                <a:gd name="T37" fmla="*/ 1 h 202"/>
                <a:gd name="T38" fmla="*/ 1 w 142"/>
                <a:gd name="T39" fmla="*/ 1 h 202"/>
                <a:gd name="T40" fmla="*/ 1 w 142"/>
                <a:gd name="T41" fmla="*/ 1 h 202"/>
                <a:gd name="T42" fmla="*/ 1 w 142"/>
                <a:gd name="T43" fmla="*/ 1 h 202"/>
                <a:gd name="T44" fmla="*/ 1 w 142"/>
                <a:gd name="T45" fmla="*/ 1 h 202"/>
                <a:gd name="T46" fmla="*/ 1 w 142"/>
                <a:gd name="T47" fmla="*/ 1 h 202"/>
                <a:gd name="T48" fmla="*/ 1 w 142"/>
                <a:gd name="T49" fmla="*/ 1 h 202"/>
                <a:gd name="T50" fmla="*/ 1 w 142"/>
                <a:gd name="T51" fmla="*/ 1 h 202"/>
                <a:gd name="T52" fmla="*/ 1 w 142"/>
                <a:gd name="T53" fmla="*/ 1 h 202"/>
                <a:gd name="T54" fmla="*/ 1 w 142"/>
                <a:gd name="T55" fmla="*/ 1 h 202"/>
                <a:gd name="T56" fmla="*/ 1 w 142"/>
                <a:gd name="T57" fmla="*/ 1 h 202"/>
                <a:gd name="T58" fmla="*/ 1 w 142"/>
                <a:gd name="T59" fmla="*/ 1 h 202"/>
                <a:gd name="T60" fmla="*/ 1 w 142"/>
                <a:gd name="T61" fmla="*/ 1 h 202"/>
                <a:gd name="T62" fmla="*/ 1 w 142"/>
                <a:gd name="T63" fmla="*/ 1 h 202"/>
                <a:gd name="T64" fmla="*/ 1 w 142"/>
                <a:gd name="T65" fmla="*/ 1 h 202"/>
                <a:gd name="T66" fmla="*/ 1 w 142"/>
                <a:gd name="T67" fmla="*/ 1 h 202"/>
                <a:gd name="T68" fmla="*/ 1 w 142"/>
                <a:gd name="T69" fmla="*/ 1 h 202"/>
                <a:gd name="T70" fmla="*/ 1 w 142"/>
                <a:gd name="T71" fmla="*/ 1 h 202"/>
                <a:gd name="T72" fmla="*/ 1 w 142"/>
                <a:gd name="T73" fmla="*/ 1 h 202"/>
                <a:gd name="T74" fmla="*/ 1 w 142"/>
                <a:gd name="T75" fmla="*/ 1 h 202"/>
                <a:gd name="T76" fmla="*/ 1 w 142"/>
                <a:gd name="T77" fmla="*/ 1 h 202"/>
                <a:gd name="T78" fmla="*/ 1 w 142"/>
                <a:gd name="T79" fmla="*/ 1 h 202"/>
                <a:gd name="T80" fmla="*/ 1 w 142"/>
                <a:gd name="T81" fmla="*/ 1 h 202"/>
                <a:gd name="T82" fmla="*/ 1 w 142"/>
                <a:gd name="T83" fmla="*/ 1 h 202"/>
                <a:gd name="T84" fmla="*/ 1 w 142"/>
                <a:gd name="T85" fmla="*/ 1 h 202"/>
                <a:gd name="T86" fmla="*/ 1 w 142"/>
                <a:gd name="T87" fmla="*/ 1 h 202"/>
                <a:gd name="T88" fmla="*/ 1 w 142"/>
                <a:gd name="T89" fmla="*/ 1 h 202"/>
                <a:gd name="T90" fmla="*/ 1 w 142"/>
                <a:gd name="T91" fmla="*/ 1 h 202"/>
                <a:gd name="T92" fmla="*/ 1 w 142"/>
                <a:gd name="T93" fmla="*/ 1 h 202"/>
                <a:gd name="T94" fmla="*/ 1 w 142"/>
                <a:gd name="T95" fmla="*/ 1 h 2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
                <a:gd name="T145" fmla="*/ 0 h 202"/>
                <a:gd name="T146" fmla="*/ 142 w 142"/>
                <a:gd name="T147" fmla="*/ 202 h 2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 h="202">
                  <a:moveTo>
                    <a:pt x="114" y="179"/>
                  </a:moveTo>
                  <a:lnTo>
                    <a:pt x="113" y="185"/>
                  </a:lnTo>
                  <a:lnTo>
                    <a:pt x="113" y="189"/>
                  </a:lnTo>
                  <a:lnTo>
                    <a:pt x="111" y="195"/>
                  </a:lnTo>
                  <a:lnTo>
                    <a:pt x="111" y="202"/>
                  </a:lnTo>
                  <a:lnTo>
                    <a:pt x="105" y="191"/>
                  </a:lnTo>
                  <a:lnTo>
                    <a:pt x="99" y="177"/>
                  </a:lnTo>
                  <a:lnTo>
                    <a:pt x="93" y="163"/>
                  </a:lnTo>
                  <a:lnTo>
                    <a:pt x="92" y="154"/>
                  </a:lnTo>
                  <a:lnTo>
                    <a:pt x="87" y="153"/>
                  </a:lnTo>
                  <a:lnTo>
                    <a:pt x="81" y="150"/>
                  </a:lnTo>
                  <a:lnTo>
                    <a:pt x="75" y="147"/>
                  </a:lnTo>
                  <a:lnTo>
                    <a:pt x="67" y="144"/>
                  </a:lnTo>
                  <a:lnTo>
                    <a:pt x="59" y="142"/>
                  </a:lnTo>
                  <a:lnTo>
                    <a:pt x="53" y="139"/>
                  </a:lnTo>
                  <a:lnTo>
                    <a:pt x="46" y="137"/>
                  </a:lnTo>
                  <a:lnTo>
                    <a:pt x="41" y="137"/>
                  </a:lnTo>
                  <a:lnTo>
                    <a:pt x="40" y="136"/>
                  </a:lnTo>
                  <a:lnTo>
                    <a:pt x="38" y="134"/>
                  </a:lnTo>
                  <a:lnTo>
                    <a:pt x="37" y="133"/>
                  </a:lnTo>
                  <a:lnTo>
                    <a:pt x="35" y="131"/>
                  </a:lnTo>
                  <a:lnTo>
                    <a:pt x="40" y="131"/>
                  </a:lnTo>
                  <a:lnTo>
                    <a:pt x="47" y="133"/>
                  </a:lnTo>
                  <a:lnTo>
                    <a:pt x="55" y="133"/>
                  </a:lnTo>
                  <a:lnTo>
                    <a:pt x="64" y="134"/>
                  </a:lnTo>
                  <a:lnTo>
                    <a:pt x="72" y="136"/>
                  </a:lnTo>
                  <a:lnTo>
                    <a:pt x="79" y="137"/>
                  </a:lnTo>
                  <a:lnTo>
                    <a:pt x="85" y="137"/>
                  </a:lnTo>
                  <a:lnTo>
                    <a:pt x="88" y="139"/>
                  </a:lnTo>
                  <a:lnTo>
                    <a:pt x="85" y="127"/>
                  </a:lnTo>
                  <a:lnTo>
                    <a:pt x="82" y="118"/>
                  </a:lnTo>
                  <a:lnTo>
                    <a:pt x="78" y="111"/>
                  </a:lnTo>
                  <a:lnTo>
                    <a:pt x="75" y="105"/>
                  </a:lnTo>
                  <a:lnTo>
                    <a:pt x="64" y="101"/>
                  </a:lnTo>
                  <a:lnTo>
                    <a:pt x="53" y="96"/>
                  </a:lnTo>
                  <a:lnTo>
                    <a:pt x="43" y="90"/>
                  </a:lnTo>
                  <a:lnTo>
                    <a:pt x="34" y="86"/>
                  </a:lnTo>
                  <a:lnTo>
                    <a:pt x="24" y="79"/>
                  </a:lnTo>
                  <a:lnTo>
                    <a:pt x="17" y="75"/>
                  </a:lnTo>
                  <a:lnTo>
                    <a:pt x="9" y="72"/>
                  </a:lnTo>
                  <a:lnTo>
                    <a:pt x="5" y="70"/>
                  </a:lnTo>
                  <a:lnTo>
                    <a:pt x="1" y="69"/>
                  </a:lnTo>
                  <a:lnTo>
                    <a:pt x="0" y="66"/>
                  </a:lnTo>
                  <a:lnTo>
                    <a:pt x="1" y="64"/>
                  </a:lnTo>
                  <a:lnTo>
                    <a:pt x="8" y="66"/>
                  </a:lnTo>
                  <a:lnTo>
                    <a:pt x="12" y="69"/>
                  </a:lnTo>
                  <a:lnTo>
                    <a:pt x="20" y="72"/>
                  </a:lnTo>
                  <a:lnTo>
                    <a:pt x="27" y="75"/>
                  </a:lnTo>
                  <a:lnTo>
                    <a:pt x="37" y="79"/>
                  </a:lnTo>
                  <a:lnTo>
                    <a:pt x="46" y="84"/>
                  </a:lnTo>
                  <a:lnTo>
                    <a:pt x="55" y="89"/>
                  </a:lnTo>
                  <a:lnTo>
                    <a:pt x="64" y="92"/>
                  </a:lnTo>
                  <a:lnTo>
                    <a:pt x="72" y="93"/>
                  </a:lnTo>
                  <a:lnTo>
                    <a:pt x="67" y="72"/>
                  </a:lnTo>
                  <a:lnTo>
                    <a:pt x="55" y="46"/>
                  </a:lnTo>
                  <a:lnTo>
                    <a:pt x="43" y="21"/>
                  </a:lnTo>
                  <a:lnTo>
                    <a:pt x="32" y="8"/>
                  </a:lnTo>
                  <a:lnTo>
                    <a:pt x="29" y="1"/>
                  </a:lnTo>
                  <a:lnTo>
                    <a:pt x="30" y="0"/>
                  </a:lnTo>
                  <a:lnTo>
                    <a:pt x="35" y="1"/>
                  </a:lnTo>
                  <a:lnTo>
                    <a:pt x="43" y="9"/>
                  </a:lnTo>
                  <a:lnTo>
                    <a:pt x="53" y="24"/>
                  </a:lnTo>
                  <a:lnTo>
                    <a:pt x="66" y="46"/>
                  </a:lnTo>
                  <a:lnTo>
                    <a:pt x="76" y="67"/>
                  </a:lnTo>
                  <a:lnTo>
                    <a:pt x="82" y="84"/>
                  </a:lnTo>
                  <a:lnTo>
                    <a:pt x="92" y="73"/>
                  </a:lnTo>
                  <a:lnTo>
                    <a:pt x="99" y="56"/>
                  </a:lnTo>
                  <a:lnTo>
                    <a:pt x="105" y="40"/>
                  </a:lnTo>
                  <a:lnTo>
                    <a:pt x="107" y="26"/>
                  </a:lnTo>
                  <a:lnTo>
                    <a:pt x="107" y="21"/>
                  </a:lnTo>
                  <a:lnTo>
                    <a:pt x="108" y="20"/>
                  </a:lnTo>
                  <a:lnTo>
                    <a:pt x="110" y="24"/>
                  </a:lnTo>
                  <a:lnTo>
                    <a:pt x="110" y="31"/>
                  </a:lnTo>
                  <a:lnTo>
                    <a:pt x="110" y="44"/>
                  </a:lnTo>
                  <a:lnTo>
                    <a:pt x="108" y="63"/>
                  </a:lnTo>
                  <a:lnTo>
                    <a:pt x="102" y="84"/>
                  </a:lnTo>
                  <a:lnTo>
                    <a:pt x="88" y="101"/>
                  </a:lnTo>
                  <a:lnTo>
                    <a:pt x="93" y="111"/>
                  </a:lnTo>
                  <a:lnTo>
                    <a:pt x="98" y="122"/>
                  </a:lnTo>
                  <a:lnTo>
                    <a:pt x="99" y="133"/>
                  </a:lnTo>
                  <a:lnTo>
                    <a:pt x="101" y="139"/>
                  </a:lnTo>
                  <a:lnTo>
                    <a:pt x="111" y="133"/>
                  </a:lnTo>
                  <a:lnTo>
                    <a:pt x="121" y="127"/>
                  </a:lnTo>
                  <a:lnTo>
                    <a:pt x="128" y="119"/>
                  </a:lnTo>
                  <a:lnTo>
                    <a:pt x="134" y="108"/>
                  </a:lnTo>
                  <a:lnTo>
                    <a:pt x="137" y="102"/>
                  </a:lnTo>
                  <a:lnTo>
                    <a:pt x="140" y="101"/>
                  </a:lnTo>
                  <a:lnTo>
                    <a:pt x="142" y="104"/>
                  </a:lnTo>
                  <a:lnTo>
                    <a:pt x="142" y="110"/>
                  </a:lnTo>
                  <a:lnTo>
                    <a:pt x="137" y="121"/>
                  </a:lnTo>
                  <a:lnTo>
                    <a:pt x="128" y="134"/>
                  </a:lnTo>
                  <a:lnTo>
                    <a:pt x="116" y="147"/>
                  </a:lnTo>
                  <a:lnTo>
                    <a:pt x="105" y="154"/>
                  </a:lnTo>
                  <a:lnTo>
                    <a:pt x="108" y="160"/>
                  </a:lnTo>
                  <a:lnTo>
                    <a:pt x="110" y="168"/>
                  </a:lnTo>
                  <a:lnTo>
                    <a:pt x="113" y="174"/>
                  </a:lnTo>
                  <a:lnTo>
                    <a:pt x="114" y="179"/>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99" name="Freeform 271"/>
            <p:cNvSpPr>
              <a:spLocks/>
            </p:cNvSpPr>
            <p:nvPr/>
          </p:nvSpPr>
          <p:spPr bwMode="auto">
            <a:xfrm>
              <a:off x="394" y="640"/>
              <a:ext cx="70" cy="91"/>
            </a:xfrm>
            <a:custGeom>
              <a:avLst/>
              <a:gdLst>
                <a:gd name="T0" fmla="*/ 1 w 140"/>
                <a:gd name="T1" fmla="*/ 1 h 182"/>
                <a:gd name="T2" fmla="*/ 1 w 140"/>
                <a:gd name="T3" fmla="*/ 1 h 182"/>
                <a:gd name="T4" fmla="*/ 1 w 140"/>
                <a:gd name="T5" fmla="*/ 1 h 182"/>
                <a:gd name="T6" fmla="*/ 1 w 140"/>
                <a:gd name="T7" fmla="*/ 1 h 182"/>
                <a:gd name="T8" fmla="*/ 1 w 140"/>
                <a:gd name="T9" fmla="*/ 1 h 182"/>
                <a:gd name="T10" fmla="*/ 1 w 140"/>
                <a:gd name="T11" fmla="*/ 1 h 182"/>
                <a:gd name="T12" fmla="*/ 1 w 140"/>
                <a:gd name="T13" fmla="*/ 1 h 182"/>
                <a:gd name="T14" fmla="*/ 1 w 140"/>
                <a:gd name="T15" fmla="*/ 1 h 182"/>
                <a:gd name="T16" fmla="*/ 1 w 140"/>
                <a:gd name="T17" fmla="*/ 1 h 182"/>
                <a:gd name="T18" fmla="*/ 1 w 140"/>
                <a:gd name="T19" fmla="*/ 1 h 182"/>
                <a:gd name="T20" fmla="*/ 1 w 140"/>
                <a:gd name="T21" fmla="*/ 1 h 182"/>
                <a:gd name="T22" fmla="*/ 1 w 140"/>
                <a:gd name="T23" fmla="*/ 1 h 182"/>
                <a:gd name="T24" fmla="*/ 1 w 140"/>
                <a:gd name="T25" fmla="*/ 1 h 182"/>
                <a:gd name="T26" fmla="*/ 1 w 140"/>
                <a:gd name="T27" fmla="*/ 1 h 182"/>
                <a:gd name="T28" fmla="*/ 1 w 140"/>
                <a:gd name="T29" fmla="*/ 1 h 182"/>
                <a:gd name="T30" fmla="*/ 1 w 140"/>
                <a:gd name="T31" fmla="*/ 1 h 182"/>
                <a:gd name="T32" fmla="*/ 1 w 140"/>
                <a:gd name="T33" fmla="*/ 1 h 182"/>
                <a:gd name="T34" fmla="*/ 1 w 140"/>
                <a:gd name="T35" fmla="*/ 1 h 182"/>
                <a:gd name="T36" fmla="*/ 1 w 140"/>
                <a:gd name="T37" fmla="*/ 1 h 182"/>
                <a:gd name="T38" fmla="*/ 1 w 140"/>
                <a:gd name="T39" fmla="*/ 1 h 182"/>
                <a:gd name="T40" fmla="*/ 1 w 140"/>
                <a:gd name="T41" fmla="*/ 1 h 182"/>
                <a:gd name="T42" fmla="*/ 1 w 140"/>
                <a:gd name="T43" fmla="*/ 1 h 182"/>
                <a:gd name="T44" fmla="*/ 1 w 140"/>
                <a:gd name="T45" fmla="*/ 1 h 182"/>
                <a:gd name="T46" fmla="*/ 1 w 140"/>
                <a:gd name="T47" fmla="*/ 1 h 182"/>
                <a:gd name="T48" fmla="*/ 1 w 140"/>
                <a:gd name="T49" fmla="*/ 1 h 182"/>
                <a:gd name="T50" fmla="*/ 1 w 140"/>
                <a:gd name="T51" fmla="*/ 1 h 182"/>
                <a:gd name="T52" fmla="*/ 1 w 140"/>
                <a:gd name="T53" fmla="*/ 1 h 182"/>
                <a:gd name="T54" fmla="*/ 1 w 140"/>
                <a:gd name="T55" fmla="*/ 1 h 182"/>
                <a:gd name="T56" fmla="*/ 1 w 140"/>
                <a:gd name="T57" fmla="*/ 1 h 182"/>
                <a:gd name="T58" fmla="*/ 1 w 140"/>
                <a:gd name="T59" fmla="*/ 1 h 182"/>
                <a:gd name="T60" fmla="*/ 1 w 140"/>
                <a:gd name="T61" fmla="*/ 1 h 182"/>
                <a:gd name="T62" fmla="*/ 1 w 140"/>
                <a:gd name="T63" fmla="*/ 1 h 182"/>
                <a:gd name="T64" fmla="*/ 1 w 140"/>
                <a:gd name="T65" fmla="*/ 1 h 182"/>
                <a:gd name="T66" fmla="*/ 1 w 140"/>
                <a:gd name="T67" fmla="*/ 1 h 182"/>
                <a:gd name="T68" fmla="*/ 1 w 140"/>
                <a:gd name="T69" fmla="*/ 1 h 182"/>
                <a:gd name="T70" fmla="*/ 1 w 140"/>
                <a:gd name="T71" fmla="*/ 1 h 182"/>
                <a:gd name="T72" fmla="*/ 1 w 140"/>
                <a:gd name="T73" fmla="*/ 1 h 182"/>
                <a:gd name="T74" fmla="*/ 1 w 140"/>
                <a:gd name="T75" fmla="*/ 1 h 182"/>
                <a:gd name="T76" fmla="*/ 1 w 140"/>
                <a:gd name="T77" fmla="*/ 1 h 182"/>
                <a:gd name="T78" fmla="*/ 1 w 140"/>
                <a:gd name="T79" fmla="*/ 1 h 182"/>
                <a:gd name="T80" fmla="*/ 1 w 140"/>
                <a:gd name="T81" fmla="*/ 1 h 182"/>
                <a:gd name="T82" fmla="*/ 1 w 140"/>
                <a:gd name="T83" fmla="*/ 1 h 182"/>
                <a:gd name="T84" fmla="*/ 1 w 140"/>
                <a:gd name="T85" fmla="*/ 1 h 182"/>
                <a:gd name="T86" fmla="*/ 1 w 140"/>
                <a:gd name="T87" fmla="*/ 1 h 182"/>
                <a:gd name="T88" fmla="*/ 1 w 140"/>
                <a:gd name="T89" fmla="*/ 1 h 182"/>
                <a:gd name="T90" fmla="*/ 1 w 140"/>
                <a:gd name="T91" fmla="*/ 1 h 182"/>
                <a:gd name="T92" fmla="*/ 1 w 140"/>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40"/>
                <a:gd name="T142" fmla="*/ 0 h 182"/>
                <a:gd name="T143" fmla="*/ 140 w 140"/>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40" h="182">
                  <a:moveTo>
                    <a:pt x="140" y="0"/>
                  </a:moveTo>
                  <a:lnTo>
                    <a:pt x="133" y="2"/>
                  </a:lnTo>
                  <a:lnTo>
                    <a:pt x="127" y="3"/>
                  </a:lnTo>
                  <a:lnTo>
                    <a:pt x="119" y="5"/>
                  </a:lnTo>
                  <a:lnTo>
                    <a:pt x="111" y="5"/>
                  </a:lnTo>
                  <a:lnTo>
                    <a:pt x="110" y="12"/>
                  </a:lnTo>
                  <a:lnTo>
                    <a:pt x="105" y="21"/>
                  </a:lnTo>
                  <a:lnTo>
                    <a:pt x="99" y="29"/>
                  </a:lnTo>
                  <a:lnTo>
                    <a:pt x="92" y="32"/>
                  </a:lnTo>
                  <a:lnTo>
                    <a:pt x="84" y="34"/>
                  </a:lnTo>
                  <a:lnTo>
                    <a:pt x="75" y="34"/>
                  </a:lnTo>
                  <a:lnTo>
                    <a:pt x="66" y="37"/>
                  </a:lnTo>
                  <a:lnTo>
                    <a:pt x="55" y="38"/>
                  </a:lnTo>
                  <a:lnTo>
                    <a:pt x="44" y="41"/>
                  </a:lnTo>
                  <a:lnTo>
                    <a:pt x="35" y="46"/>
                  </a:lnTo>
                  <a:lnTo>
                    <a:pt x="27" y="49"/>
                  </a:lnTo>
                  <a:lnTo>
                    <a:pt x="23" y="53"/>
                  </a:lnTo>
                  <a:lnTo>
                    <a:pt x="21" y="57"/>
                  </a:lnTo>
                  <a:lnTo>
                    <a:pt x="20" y="57"/>
                  </a:lnTo>
                  <a:lnTo>
                    <a:pt x="21" y="57"/>
                  </a:lnTo>
                  <a:lnTo>
                    <a:pt x="26" y="55"/>
                  </a:lnTo>
                  <a:lnTo>
                    <a:pt x="30" y="53"/>
                  </a:lnTo>
                  <a:lnTo>
                    <a:pt x="37" y="50"/>
                  </a:lnTo>
                  <a:lnTo>
                    <a:pt x="44" y="49"/>
                  </a:lnTo>
                  <a:lnTo>
                    <a:pt x="52" y="46"/>
                  </a:lnTo>
                  <a:lnTo>
                    <a:pt x="61" y="44"/>
                  </a:lnTo>
                  <a:lnTo>
                    <a:pt x="70" y="44"/>
                  </a:lnTo>
                  <a:lnTo>
                    <a:pt x="79" y="44"/>
                  </a:lnTo>
                  <a:lnTo>
                    <a:pt x="87" y="46"/>
                  </a:lnTo>
                  <a:lnTo>
                    <a:pt x="81" y="58"/>
                  </a:lnTo>
                  <a:lnTo>
                    <a:pt x="75" y="72"/>
                  </a:lnTo>
                  <a:lnTo>
                    <a:pt x="69" y="84"/>
                  </a:lnTo>
                  <a:lnTo>
                    <a:pt x="63" y="90"/>
                  </a:lnTo>
                  <a:lnTo>
                    <a:pt x="58" y="92"/>
                  </a:lnTo>
                  <a:lnTo>
                    <a:pt x="50" y="95"/>
                  </a:lnTo>
                  <a:lnTo>
                    <a:pt x="43" y="96"/>
                  </a:lnTo>
                  <a:lnTo>
                    <a:pt x="34" y="99"/>
                  </a:lnTo>
                  <a:lnTo>
                    <a:pt x="24" y="101"/>
                  </a:lnTo>
                  <a:lnTo>
                    <a:pt x="17" y="102"/>
                  </a:lnTo>
                  <a:lnTo>
                    <a:pt x="9" y="104"/>
                  </a:lnTo>
                  <a:lnTo>
                    <a:pt x="5" y="105"/>
                  </a:lnTo>
                  <a:lnTo>
                    <a:pt x="1" y="107"/>
                  </a:lnTo>
                  <a:lnTo>
                    <a:pt x="0" y="107"/>
                  </a:lnTo>
                  <a:lnTo>
                    <a:pt x="1" y="108"/>
                  </a:lnTo>
                  <a:lnTo>
                    <a:pt x="8" y="108"/>
                  </a:lnTo>
                  <a:lnTo>
                    <a:pt x="12" y="108"/>
                  </a:lnTo>
                  <a:lnTo>
                    <a:pt x="18" y="107"/>
                  </a:lnTo>
                  <a:lnTo>
                    <a:pt x="24" y="107"/>
                  </a:lnTo>
                  <a:lnTo>
                    <a:pt x="32" y="105"/>
                  </a:lnTo>
                  <a:lnTo>
                    <a:pt x="38" y="104"/>
                  </a:lnTo>
                  <a:lnTo>
                    <a:pt x="46" y="104"/>
                  </a:lnTo>
                  <a:lnTo>
                    <a:pt x="53" y="102"/>
                  </a:lnTo>
                  <a:lnTo>
                    <a:pt x="59" y="101"/>
                  </a:lnTo>
                  <a:lnTo>
                    <a:pt x="50" y="113"/>
                  </a:lnTo>
                  <a:lnTo>
                    <a:pt x="41" y="125"/>
                  </a:lnTo>
                  <a:lnTo>
                    <a:pt x="34" y="147"/>
                  </a:lnTo>
                  <a:lnTo>
                    <a:pt x="30" y="182"/>
                  </a:lnTo>
                  <a:lnTo>
                    <a:pt x="38" y="165"/>
                  </a:lnTo>
                  <a:lnTo>
                    <a:pt x="49" y="142"/>
                  </a:lnTo>
                  <a:lnTo>
                    <a:pt x="59" y="121"/>
                  </a:lnTo>
                  <a:lnTo>
                    <a:pt x="70" y="107"/>
                  </a:lnTo>
                  <a:lnTo>
                    <a:pt x="73" y="122"/>
                  </a:lnTo>
                  <a:lnTo>
                    <a:pt x="79" y="139"/>
                  </a:lnTo>
                  <a:lnTo>
                    <a:pt x="87" y="153"/>
                  </a:lnTo>
                  <a:lnTo>
                    <a:pt x="95" y="163"/>
                  </a:lnTo>
                  <a:lnTo>
                    <a:pt x="99" y="168"/>
                  </a:lnTo>
                  <a:lnTo>
                    <a:pt x="99" y="167"/>
                  </a:lnTo>
                  <a:lnTo>
                    <a:pt x="98" y="163"/>
                  </a:lnTo>
                  <a:lnTo>
                    <a:pt x="95" y="159"/>
                  </a:lnTo>
                  <a:lnTo>
                    <a:pt x="88" y="142"/>
                  </a:lnTo>
                  <a:lnTo>
                    <a:pt x="84" y="125"/>
                  </a:lnTo>
                  <a:lnTo>
                    <a:pt x="81" y="110"/>
                  </a:lnTo>
                  <a:lnTo>
                    <a:pt x="81" y="98"/>
                  </a:lnTo>
                  <a:lnTo>
                    <a:pt x="84" y="86"/>
                  </a:lnTo>
                  <a:lnTo>
                    <a:pt x="92" y="70"/>
                  </a:lnTo>
                  <a:lnTo>
                    <a:pt x="99" y="57"/>
                  </a:lnTo>
                  <a:lnTo>
                    <a:pt x="104" y="49"/>
                  </a:lnTo>
                  <a:lnTo>
                    <a:pt x="113" y="58"/>
                  </a:lnTo>
                  <a:lnTo>
                    <a:pt x="124" y="72"/>
                  </a:lnTo>
                  <a:lnTo>
                    <a:pt x="131" y="87"/>
                  </a:lnTo>
                  <a:lnTo>
                    <a:pt x="136" y="108"/>
                  </a:lnTo>
                  <a:lnTo>
                    <a:pt x="136" y="116"/>
                  </a:lnTo>
                  <a:lnTo>
                    <a:pt x="139" y="116"/>
                  </a:lnTo>
                  <a:lnTo>
                    <a:pt x="140" y="112"/>
                  </a:lnTo>
                  <a:lnTo>
                    <a:pt x="140" y="105"/>
                  </a:lnTo>
                  <a:lnTo>
                    <a:pt x="137" y="86"/>
                  </a:lnTo>
                  <a:lnTo>
                    <a:pt x="133" y="64"/>
                  </a:lnTo>
                  <a:lnTo>
                    <a:pt x="125" y="49"/>
                  </a:lnTo>
                  <a:lnTo>
                    <a:pt x="119" y="40"/>
                  </a:lnTo>
                  <a:lnTo>
                    <a:pt x="125" y="31"/>
                  </a:lnTo>
                  <a:lnTo>
                    <a:pt x="131" y="20"/>
                  </a:lnTo>
                  <a:lnTo>
                    <a:pt x="137" y="9"/>
                  </a:lnTo>
                  <a:lnTo>
                    <a:pt x="140" y="0"/>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0" name="Freeform 272"/>
            <p:cNvSpPr>
              <a:spLocks/>
            </p:cNvSpPr>
            <p:nvPr/>
          </p:nvSpPr>
          <p:spPr bwMode="auto">
            <a:xfrm>
              <a:off x="504" y="516"/>
              <a:ext cx="100" cy="77"/>
            </a:xfrm>
            <a:custGeom>
              <a:avLst/>
              <a:gdLst>
                <a:gd name="T0" fmla="*/ 1 w 200"/>
                <a:gd name="T1" fmla="*/ 1 h 154"/>
                <a:gd name="T2" fmla="*/ 1 w 200"/>
                <a:gd name="T3" fmla="*/ 1 h 154"/>
                <a:gd name="T4" fmla="*/ 1 w 200"/>
                <a:gd name="T5" fmla="*/ 1 h 154"/>
                <a:gd name="T6" fmla="*/ 1 w 200"/>
                <a:gd name="T7" fmla="*/ 1 h 154"/>
                <a:gd name="T8" fmla="*/ 1 w 200"/>
                <a:gd name="T9" fmla="*/ 1 h 154"/>
                <a:gd name="T10" fmla="*/ 1 w 200"/>
                <a:gd name="T11" fmla="*/ 1 h 154"/>
                <a:gd name="T12" fmla="*/ 1 w 200"/>
                <a:gd name="T13" fmla="*/ 1 h 154"/>
                <a:gd name="T14" fmla="*/ 1 w 200"/>
                <a:gd name="T15" fmla="*/ 1 h 154"/>
                <a:gd name="T16" fmla="*/ 1 w 200"/>
                <a:gd name="T17" fmla="*/ 1 h 154"/>
                <a:gd name="T18" fmla="*/ 1 w 200"/>
                <a:gd name="T19" fmla="*/ 1 h 154"/>
                <a:gd name="T20" fmla="*/ 1 w 200"/>
                <a:gd name="T21" fmla="*/ 1 h 154"/>
                <a:gd name="T22" fmla="*/ 1 w 200"/>
                <a:gd name="T23" fmla="*/ 1 h 154"/>
                <a:gd name="T24" fmla="*/ 1 w 200"/>
                <a:gd name="T25" fmla="*/ 1 h 154"/>
                <a:gd name="T26" fmla="*/ 1 w 200"/>
                <a:gd name="T27" fmla="*/ 1 h 154"/>
                <a:gd name="T28" fmla="*/ 1 w 200"/>
                <a:gd name="T29" fmla="*/ 1 h 154"/>
                <a:gd name="T30" fmla="*/ 1 w 200"/>
                <a:gd name="T31" fmla="*/ 1 h 154"/>
                <a:gd name="T32" fmla="*/ 1 w 200"/>
                <a:gd name="T33" fmla="*/ 1 h 154"/>
                <a:gd name="T34" fmla="*/ 1 w 200"/>
                <a:gd name="T35" fmla="*/ 1 h 154"/>
                <a:gd name="T36" fmla="*/ 1 w 200"/>
                <a:gd name="T37" fmla="*/ 1 h 154"/>
                <a:gd name="T38" fmla="*/ 1 w 200"/>
                <a:gd name="T39" fmla="*/ 1 h 154"/>
                <a:gd name="T40" fmla="*/ 1 w 200"/>
                <a:gd name="T41" fmla="*/ 1 h 154"/>
                <a:gd name="T42" fmla="*/ 1 w 200"/>
                <a:gd name="T43" fmla="*/ 1 h 154"/>
                <a:gd name="T44" fmla="*/ 1 w 200"/>
                <a:gd name="T45" fmla="*/ 1 h 154"/>
                <a:gd name="T46" fmla="*/ 1 w 200"/>
                <a:gd name="T47" fmla="*/ 1 h 154"/>
                <a:gd name="T48" fmla="*/ 1 w 200"/>
                <a:gd name="T49" fmla="*/ 1 h 154"/>
                <a:gd name="T50" fmla="*/ 1 w 200"/>
                <a:gd name="T51" fmla="*/ 1 h 154"/>
                <a:gd name="T52" fmla="*/ 1 w 200"/>
                <a:gd name="T53" fmla="*/ 1 h 154"/>
                <a:gd name="T54" fmla="*/ 1 w 200"/>
                <a:gd name="T55" fmla="*/ 1 h 154"/>
                <a:gd name="T56" fmla="*/ 1 w 200"/>
                <a:gd name="T57" fmla="*/ 1 h 154"/>
                <a:gd name="T58" fmla="*/ 1 w 200"/>
                <a:gd name="T59" fmla="*/ 1 h 154"/>
                <a:gd name="T60" fmla="*/ 1 w 200"/>
                <a:gd name="T61" fmla="*/ 1 h 154"/>
                <a:gd name="T62" fmla="*/ 1 w 200"/>
                <a:gd name="T63" fmla="*/ 1 h 154"/>
                <a:gd name="T64" fmla="*/ 1 w 200"/>
                <a:gd name="T65" fmla="*/ 1 h 154"/>
                <a:gd name="T66" fmla="*/ 0 w 200"/>
                <a:gd name="T67" fmla="*/ 1 h 154"/>
                <a:gd name="T68" fmla="*/ 1 w 200"/>
                <a:gd name="T69" fmla="*/ 1 h 154"/>
                <a:gd name="T70" fmla="*/ 1 w 200"/>
                <a:gd name="T71" fmla="*/ 1 h 154"/>
                <a:gd name="T72" fmla="*/ 1 w 200"/>
                <a:gd name="T73" fmla="*/ 1 h 154"/>
                <a:gd name="T74" fmla="*/ 1 w 200"/>
                <a:gd name="T75" fmla="*/ 1 h 154"/>
                <a:gd name="T76" fmla="*/ 1 w 200"/>
                <a:gd name="T77" fmla="*/ 1 h 154"/>
                <a:gd name="T78" fmla="*/ 1 w 200"/>
                <a:gd name="T79" fmla="*/ 0 h 154"/>
                <a:gd name="T80" fmla="*/ 1 w 200"/>
                <a:gd name="T81" fmla="*/ 1 h 154"/>
                <a:gd name="T82" fmla="*/ 1 w 200"/>
                <a:gd name="T83" fmla="*/ 1 h 154"/>
                <a:gd name="T84" fmla="*/ 1 w 200"/>
                <a:gd name="T85" fmla="*/ 1 h 154"/>
                <a:gd name="T86" fmla="*/ 1 w 200"/>
                <a:gd name="T87" fmla="*/ 1 h 154"/>
                <a:gd name="T88" fmla="*/ 1 w 200"/>
                <a:gd name="T89" fmla="*/ 1 h 154"/>
                <a:gd name="T90" fmla="*/ 1 w 200"/>
                <a:gd name="T91" fmla="*/ 1 h 154"/>
                <a:gd name="T92" fmla="*/ 1 w 200"/>
                <a:gd name="T93" fmla="*/ 1 h 1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0"/>
                <a:gd name="T142" fmla="*/ 0 h 154"/>
                <a:gd name="T143" fmla="*/ 200 w 200"/>
                <a:gd name="T144" fmla="*/ 154 h 1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0" h="154">
                  <a:moveTo>
                    <a:pt x="110" y="15"/>
                  </a:moveTo>
                  <a:lnTo>
                    <a:pt x="113" y="12"/>
                  </a:lnTo>
                  <a:lnTo>
                    <a:pt x="119" y="9"/>
                  </a:lnTo>
                  <a:lnTo>
                    <a:pt x="125" y="7"/>
                  </a:lnTo>
                  <a:lnTo>
                    <a:pt x="133" y="9"/>
                  </a:lnTo>
                  <a:lnTo>
                    <a:pt x="139" y="9"/>
                  </a:lnTo>
                  <a:lnTo>
                    <a:pt x="145" y="10"/>
                  </a:lnTo>
                  <a:lnTo>
                    <a:pt x="151" y="13"/>
                  </a:lnTo>
                  <a:lnTo>
                    <a:pt x="157" y="19"/>
                  </a:lnTo>
                  <a:lnTo>
                    <a:pt x="155" y="18"/>
                  </a:lnTo>
                  <a:lnTo>
                    <a:pt x="158" y="22"/>
                  </a:lnTo>
                  <a:lnTo>
                    <a:pt x="160" y="30"/>
                  </a:lnTo>
                  <a:lnTo>
                    <a:pt x="160" y="38"/>
                  </a:lnTo>
                  <a:lnTo>
                    <a:pt x="158" y="42"/>
                  </a:lnTo>
                  <a:lnTo>
                    <a:pt x="155" y="47"/>
                  </a:lnTo>
                  <a:lnTo>
                    <a:pt x="152" y="53"/>
                  </a:lnTo>
                  <a:lnTo>
                    <a:pt x="143" y="56"/>
                  </a:lnTo>
                  <a:lnTo>
                    <a:pt x="128" y="55"/>
                  </a:lnTo>
                  <a:lnTo>
                    <a:pt x="123" y="58"/>
                  </a:lnTo>
                  <a:lnTo>
                    <a:pt x="120" y="62"/>
                  </a:lnTo>
                  <a:lnTo>
                    <a:pt x="116" y="65"/>
                  </a:lnTo>
                  <a:lnTo>
                    <a:pt x="113" y="67"/>
                  </a:lnTo>
                  <a:lnTo>
                    <a:pt x="114" y="68"/>
                  </a:lnTo>
                  <a:lnTo>
                    <a:pt x="114" y="70"/>
                  </a:lnTo>
                  <a:lnTo>
                    <a:pt x="116" y="71"/>
                  </a:lnTo>
                  <a:lnTo>
                    <a:pt x="116" y="73"/>
                  </a:lnTo>
                  <a:lnTo>
                    <a:pt x="120" y="67"/>
                  </a:lnTo>
                  <a:lnTo>
                    <a:pt x="126" y="62"/>
                  </a:lnTo>
                  <a:lnTo>
                    <a:pt x="133" y="61"/>
                  </a:lnTo>
                  <a:lnTo>
                    <a:pt x="140" y="62"/>
                  </a:lnTo>
                  <a:lnTo>
                    <a:pt x="145" y="65"/>
                  </a:lnTo>
                  <a:lnTo>
                    <a:pt x="148" y="67"/>
                  </a:lnTo>
                  <a:lnTo>
                    <a:pt x="149" y="70"/>
                  </a:lnTo>
                  <a:lnTo>
                    <a:pt x="152" y="73"/>
                  </a:lnTo>
                  <a:lnTo>
                    <a:pt x="154" y="74"/>
                  </a:lnTo>
                  <a:lnTo>
                    <a:pt x="154" y="76"/>
                  </a:lnTo>
                  <a:lnTo>
                    <a:pt x="154" y="79"/>
                  </a:lnTo>
                  <a:lnTo>
                    <a:pt x="154" y="81"/>
                  </a:lnTo>
                  <a:lnTo>
                    <a:pt x="154" y="85"/>
                  </a:lnTo>
                  <a:lnTo>
                    <a:pt x="152" y="88"/>
                  </a:lnTo>
                  <a:lnTo>
                    <a:pt x="151" y="93"/>
                  </a:lnTo>
                  <a:lnTo>
                    <a:pt x="148" y="96"/>
                  </a:lnTo>
                  <a:lnTo>
                    <a:pt x="149" y="97"/>
                  </a:lnTo>
                  <a:lnTo>
                    <a:pt x="151" y="99"/>
                  </a:lnTo>
                  <a:lnTo>
                    <a:pt x="154" y="100"/>
                  </a:lnTo>
                  <a:lnTo>
                    <a:pt x="155" y="102"/>
                  </a:lnTo>
                  <a:lnTo>
                    <a:pt x="165" y="97"/>
                  </a:lnTo>
                  <a:lnTo>
                    <a:pt x="175" y="97"/>
                  </a:lnTo>
                  <a:lnTo>
                    <a:pt x="184" y="100"/>
                  </a:lnTo>
                  <a:lnTo>
                    <a:pt x="192" y="106"/>
                  </a:lnTo>
                  <a:lnTo>
                    <a:pt x="197" y="116"/>
                  </a:lnTo>
                  <a:lnTo>
                    <a:pt x="200" y="126"/>
                  </a:lnTo>
                  <a:lnTo>
                    <a:pt x="197" y="137"/>
                  </a:lnTo>
                  <a:lnTo>
                    <a:pt x="192" y="145"/>
                  </a:lnTo>
                  <a:lnTo>
                    <a:pt x="183" y="151"/>
                  </a:lnTo>
                  <a:lnTo>
                    <a:pt x="174" y="154"/>
                  </a:lnTo>
                  <a:lnTo>
                    <a:pt x="163" y="154"/>
                  </a:lnTo>
                  <a:lnTo>
                    <a:pt x="154" y="149"/>
                  </a:lnTo>
                  <a:lnTo>
                    <a:pt x="148" y="142"/>
                  </a:lnTo>
                  <a:lnTo>
                    <a:pt x="145" y="134"/>
                  </a:lnTo>
                  <a:lnTo>
                    <a:pt x="145" y="126"/>
                  </a:lnTo>
                  <a:lnTo>
                    <a:pt x="146" y="119"/>
                  </a:lnTo>
                  <a:lnTo>
                    <a:pt x="140" y="114"/>
                  </a:lnTo>
                  <a:lnTo>
                    <a:pt x="131" y="108"/>
                  </a:lnTo>
                  <a:lnTo>
                    <a:pt x="120" y="100"/>
                  </a:lnTo>
                  <a:lnTo>
                    <a:pt x="114" y="96"/>
                  </a:lnTo>
                  <a:lnTo>
                    <a:pt x="113" y="94"/>
                  </a:lnTo>
                  <a:lnTo>
                    <a:pt x="111" y="94"/>
                  </a:lnTo>
                  <a:lnTo>
                    <a:pt x="111" y="96"/>
                  </a:lnTo>
                  <a:lnTo>
                    <a:pt x="111" y="97"/>
                  </a:lnTo>
                  <a:lnTo>
                    <a:pt x="116" y="108"/>
                  </a:lnTo>
                  <a:lnTo>
                    <a:pt x="116" y="119"/>
                  </a:lnTo>
                  <a:lnTo>
                    <a:pt x="111" y="129"/>
                  </a:lnTo>
                  <a:lnTo>
                    <a:pt x="107" y="137"/>
                  </a:lnTo>
                  <a:lnTo>
                    <a:pt x="104" y="140"/>
                  </a:lnTo>
                  <a:lnTo>
                    <a:pt x="97" y="143"/>
                  </a:lnTo>
                  <a:lnTo>
                    <a:pt x="90" y="146"/>
                  </a:lnTo>
                  <a:lnTo>
                    <a:pt x="84" y="148"/>
                  </a:lnTo>
                  <a:lnTo>
                    <a:pt x="76" y="146"/>
                  </a:lnTo>
                  <a:lnTo>
                    <a:pt x="68" y="143"/>
                  </a:lnTo>
                  <a:lnTo>
                    <a:pt x="62" y="139"/>
                  </a:lnTo>
                  <a:lnTo>
                    <a:pt x="58" y="132"/>
                  </a:lnTo>
                  <a:lnTo>
                    <a:pt x="55" y="126"/>
                  </a:lnTo>
                  <a:lnTo>
                    <a:pt x="52" y="120"/>
                  </a:lnTo>
                  <a:lnTo>
                    <a:pt x="52" y="113"/>
                  </a:lnTo>
                  <a:lnTo>
                    <a:pt x="52" y="103"/>
                  </a:lnTo>
                  <a:lnTo>
                    <a:pt x="55" y="100"/>
                  </a:lnTo>
                  <a:lnTo>
                    <a:pt x="58" y="96"/>
                  </a:lnTo>
                  <a:lnTo>
                    <a:pt x="61" y="93"/>
                  </a:lnTo>
                  <a:lnTo>
                    <a:pt x="65" y="90"/>
                  </a:lnTo>
                  <a:lnTo>
                    <a:pt x="58" y="88"/>
                  </a:lnTo>
                  <a:lnTo>
                    <a:pt x="52" y="84"/>
                  </a:lnTo>
                  <a:lnTo>
                    <a:pt x="46" y="79"/>
                  </a:lnTo>
                  <a:lnTo>
                    <a:pt x="42" y="73"/>
                  </a:lnTo>
                  <a:lnTo>
                    <a:pt x="41" y="81"/>
                  </a:lnTo>
                  <a:lnTo>
                    <a:pt x="38" y="87"/>
                  </a:lnTo>
                  <a:lnTo>
                    <a:pt x="30" y="90"/>
                  </a:lnTo>
                  <a:lnTo>
                    <a:pt x="18" y="88"/>
                  </a:lnTo>
                  <a:lnTo>
                    <a:pt x="10" y="85"/>
                  </a:lnTo>
                  <a:lnTo>
                    <a:pt x="4" y="79"/>
                  </a:lnTo>
                  <a:lnTo>
                    <a:pt x="1" y="73"/>
                  </a:lnTo>
                  <a:lnTo>
                    <a:pt x="0" y="68"/>
                  </a:lnTo>
                  <a:lnTo>
                    <a:pt x="1" y="61"/>
                  </a:lnTo>
                  <a:lnTo>
                    <a:pt x="4" y="53"/>
                  </a:lnTo>
                  <a:lnTo>
                    <a:pt x="9" y="45"/>
                  </a:lnTo>
                  <a:lnTo>
                    <a:pt x="12" y="41"/>
                  </a:lnTo>
                  <a:lnTo>
                    <a:pt x="13" y="39"/>
                  </a:lnTo>
                  <a:lnTo>
                    <a:pt x="17" y="38"/>
                  </a:lnTo>
                  <a:lnTo>
                    <a:pt x="20" y="36"/>
                  </a:lnTo>
                  <a:lnTo>
                    <a:pt x="23" y="35"/>
                  </a:lnTo>
                  <a:lnTo>
                    <a:pt x="27" y="35"/>
                  </a:lnTo>
                  <a:lnTo>
                    <a:pt x="30" y="33"/>
                  </a:lnTo>
                  <a:lnTo>
                    <a:pt x="32" y="33"/>
                  </a:lnTo>
                  <a:lnTo>
                    <a:pt x="35" y="33"/>
                  </a:lnTo>
                  <a:lnTo>
                    <a:pt x="35" y="26"/>
                  </a:lnTo>
                  <a:lnTo>
                    <a:pt x="35" y="16"/>
                  </a:lnTo>
                  <a:lnTo>
                    <a:pt x="39" y="9"/>
                  </a:lnTo>
                  <a:lnTo>
                    <a:pt x="49" y="3"/>
                  </a:lnTo>
                  <a:lnTo>
                    <a:pt x="53" y="0"/>
                  </a:lnTo>
                  <a:lnTo>
                    <a:pt x="61" y="0"/>
                  </a:lnTo>
                  <a:lnTo>
                    <a:pt x="68" y="0"/>
                  </a:lnTo>
                  <a:lnTo>
                    <a:pt x="73" y="1"/>
                  </a:lnTo>
                  <a:lnTo>
                    <a:pt x="82" y="6"/>
                  </a:lnTo>
                  <a:lnTo>
                    <a:pt x="87" y="16"/>
                  </a:lnTo>
                  <a:lnTo>
                    <a:pt x="87" y="27"/>
                  </a:lnTo>
                  <a:lnTo>
                    <a:pt x="79" y="36"/>
                  </a:lnTo>
                  <a:lnTo>
                    <a:pt x="85" y="38"/>
                  </a:lnTo>
                  <a:lnTo>
                    <a:pt x="93" y="41"/>
                  </a:lnTo>
                  <a:lnTo>
                    <a:pt x="97" y="48"/>
                  </a:lnTo>
                  <a:lnTo>
                    <a:pt x="99" y="56"/>
                  </a:lnTo>
                  <a:lnTo>
                    <a:pt x="97" y="59"/>
                  </a:lnTo>
                  <a:lnTo>
                    <a:pt x="97" y="61"/>
                  </a:lnTo>
                  <a:lnTo>
                    <a:pt x="97" y="62"/>
                  </a:lnTo>
                  <a:lnTo>
                    <a:pt x="100" y="61"/>
                  </a:lnTo>
                  <a:lnTo>
                    <a:pt x="104" y="58"/>
                  </a:lnTo>
                  <a:lnTo>
                    <a:pt x="107" y="53"/>
                  </a:lnTo>
                  <a:lnTo>
                    <a:pt x="110" y="50"/>
                  </a:lnTo>
                  <a:lnTo>
                    <a:pt x="111" y="45"/>
                  </a:lnTo>
                  <a:lnTo>
                    <a:pt x="108" y="38"/>
                  </a:lnTo>
                  <a:lnTo>
                    <a:pt x="107" y="32"/>
                  </a:lnTo>
                  <a:lnTo>
                    <a:pt x="107" y="24"/>
                  </a:lnTo>
                  <a:lnTo>
                    <a:pt x="110" y="15"/>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1" name="Freeform 273"/>
            <p:cNvSpPr>
              <a:spLocks/>
            </p:cNvSpPr>
            <p:nvPr/>
          </p:nvSpPr>
          <p:spPr bwMode="auto">
            <a:xfrm>
              <a:off x="422" y="446"/>
              <a:ext cx="93" cy="91"/>
            </a:xfrm>
            <a:custGeom>
              <a:avLst/>
              <a:gdLst>
                <a:gd name="T0" fmla="*/ 0 w 187"/>
                <a:gd name="T1" fmla="*/ 1 h 182"/>
                <a:gd name="T2" fmla="*/ 0 w 187"/>
                <a:gd name="T3" fmla="*/ 1 h 182"/>
                <a:gd name="T4" fmla="*/ 0 w 187"/>
                <a:gd name="T5" fmla="*/ 1 h 182"/>
                <a:gd name="T6" fmla="*/ 0 w 187"/>
                <a:gd name="T7" fmla="*/ 1 h 182"/>
                <a:gd name="T8" fmla="*/ 0 w 187"/>
                <a:gd name="T9" fmla="*/ 1 h 182"/>
                <a:gd name="T10" fmla="*/ 0 w 187"/>
                <a:gd name="T11" fmla="*/ 1 h 182"/>
                <a:gd name="T12" fmla="*/ 0 w 187"/>
                <a:gd name="T13" fmla="*/ 1 h 182"/>
                <a:gd name="T14" fmla="*/ 0 w 187"/>
                <a:gd name="T15" fmla="*/ 1 h 182"/>
                <a:gd name="T16" fmla="*/ 0 w 187"/>
                <a:gd name="T17" fmla="*/ 1 h 182"/>
                <a:gd name="T18" fmla="*/ 0 w 187"/>
                <a:gd name="T19" fmla="*/ 1 h 182"/>
                <a:gd name="T20" fmla="*/ 0 w 187"/>
                <a:gd name="T21" fmla="*/ 1 h 182"/>
                <a:gd name="T22" fmla="*/ 0 w 187"/>
                <a:gd name="T23" fmla="*/ 1 h 182"/>
                <a:gd name="T24" fmla="*/ 0 w 187"/>
                <a:gd name="T25" fmla="*/ 1 h 182"/>
                <a:gd name="T26" fmla="*/ 0 w 187"/>
                <a:gd name="T27" fmla="*/ 1 h 182"/>
                <a:gd name="T28" fmla="*/ 0 w 187"/>
                <a:gd name="T29" fmla="*/ 1 h 182"/>
                <a:gd name="T30" fmla="*/ 0 w 187"/>
                <a:gd name="T31" fmla="*/ 1 h 182"/>
                <a:gd name="T32" fmla="*/ 0 w 187"/>
                <a:gd name="T33" fmla="*/ 1 h 182"/>
                <a:gd name="T34" fmla="*/ 0 w 187"/>
                <a:gd name="T35" fmla="*/ 1 h 182"/>
                <a:gd name="T36" fmla="*/ 0 w 187"/>
                <a:gd name="T37" fmla="*/ 1 h 182"/>
                <a:gd name="T38" fmla="*/ 0 w 187"/>
                <a:gd name="T39" fmla="*/ 1 h 182"/>
                <a:gd name="T40" fmla="*/ 0 w 187"/>
                <a:gd name="T41" fmla="*/ 1 h 182"/>
                <a:gd name="T42" fmla="*/ 0 w 187"/>
                <a:gd name="T43" fmla="*/ 1 h 182"/>
                <a:gd name="T44" fmla="*/ 0 w 187"/>
                <a:gd name="T45" fmla="*/ 1 h 182"/>
                <a:gd name="T46" fmla="*/ 0 w 187"/>
                <a:gd name="T47" fmla="*/ 1 h 182"/>
                <a:gd name="T48" fmla="*/ 0 w 187"/>
                <a:gd name="T49" fmla="*/ 1 h 182"/>
                <a:gd name="T50" fmla="*/ 0 w 187"/>
                <a:gd name="T51" fmla="*/ 1 h 182"/>
                <a:gd name="T52" fmla="*/ 0 w 187"/>
                <a:gd name="T53" fmla="*/ 1 h 182"/>
                <a:gd name="T54" fmla="*/ 0 w 187"/>
                <a:gd name="T55" fmla="*/ 1 h 182"/>
                <a:gd name="T56" fmla="*/ 0 w 187"/>
                <a:gd name="T57" fmla="*/ 1 h 182"/>
                <a:gd name="T58" fmla="*/ 0 w 187"/>
                <a:gd name="T59" fmla="*/ 1 h 182"/>
                <a:gd name="T60" fmla="*/ 0 w 187"/>
                <a:gd name="T61" fmla="*/ 1 h 182"/>
                <a:gd name="T62" fmla="*/ 0 w 187"/>
                <a:gd name="T63" fmla="*/ 1 h 182"/>
                <a:gd name="T64" fmla="*/ 0 w 187"/>
                <a:gd name="T65" fmla="*/ 1 h 182"/>
                <a:gd name="T66" fmla="*/ 0 w 187"/>
                <a:gd name="T67" fmla="*/ 1 h 182"/>
                <a:gd name="T68" fmla="*/ 0 w 187"/>
                <a:gd name="T69" fmla="*/ 1 h 182"/>
                <a:gd name="T70" fmla="*/ 0 w 187"/>
                <a:gd name="T71" fmla="*/ 1 h 182"/>
                <a:gd name="T72" fmla="*/ 0 w 187"/>
                <a:gd name="T73" fmla="*/ 1 h 182"/>
                <a:gd name="T74" fmla="*/ 0 w 187"/>
                <a:gd name="T75" fmla="*/ 1 h 182"/>
                <a:gd name="T76" fmla="*/ 0 w 187"/>
                <a:gd name="T77" fmla="*/ 1 h 182"/>
                <a:gd name="T78" fmla="*/ 0 w 187"/>
                <a:gd name="T79" fmla="*/ 1 h 182"/>
                <a:gd name="T80" fmla="*/ 0 w 187"/>
                <a:gd name="T81" fmla="*/ 1 h 182"/>
                <a:gd name="T82" fmla="*/ 0 w 187"/>
                <a:gd name="T83" fmla="*/ 1 h 182"/>
                <a:gd name="T84" fmla="*/ 0 w 187"/>
                <a:gd name="T85" fmla="*/ 1 h 182"/>
                <a:gd name="T86" fmla="*/ 0 w 187"/>
                <a:gd name="T87" fmla="*/ 1 h 182"/>
                <a:gd name="T88" fmla="*/ 0 w 187"/>
                <a:gd name="T89" fmla="*/ 1 h 182"/>
                <a:gd name="T90" fmla="*/ 0 w 187"/>
                <a:gd name="T91" fmla="*/ 1 h 182"/>
                <a:gd name="T92" fmla="*/ 0 w 187"/>
                <a:gd name="T93" fmla="*/ 1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
                <a:gd name="T142" fmla="*/ 0 h 182"/>
                <a:gd name="T143" fmla="*/ 187 w 187"/>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 h="182">
                  <a:moveTo>
                    <a:pt x="187" y="176"/>
                  </a:moveTo>
                  <a:lnTo>
                    <a:pt x="184" y="177"/>
                  </a:lnTo>
                  <a:lnTo>
                    <a:pt x="181" y="179"/>
                  </a:lnTo>
                  <a:lnTo>
                    <a:pt x="177" y="180"/>
                  </a:lnTo>
                  <a:lnTo>
                    <a:pt x="176" y="182"/>
                  </a:lnTo>
                  <a:lnTo>
                    <a:pt x="171" y="174"/>
                  </a:lnTo>
                  <a:lnTo>
                    <a:pt x="167" y="170"/>
                  </a:lnTo>
                  <a:lnTo>
                    <a:pt x="161" y="168"/>
                  </a:lnTo>
                  <a:lnTo>
                    <a:pt x="152" y="170"/>
                  </a:lnTo>
                  <a:lnTo>
                    <a:pt x="145" y="171"/>
                  </a:lnTo>
                  <a:lnTo>
                    <a:pt x="139" y="171"/>
                  </a:lnTo>
                  <a:lnTo>
                    <a:pt x="133" y="171"/>
                  </a:lnTo>
                  <a:lnTo>
                    <a:pt x="126" y="171"/>
                  </a:lnTo>
                  <a:lnTo>
                    <a:pt x="118" y="171"/>
                  </a:lnTo>
                  <a:lnTo>
                    <a:pt x="112" y="171"/>
                  </a:lnTo>
                  <a:lnTo>
                    <a:pt x="107" y="170"/>
                  </a:lnTo>
                  <a:lnTo>
                    <a:pt x="103" y="168"/>
                  </a:lnTo>
                  <a:lnTo>
                    <a:pt x="98" y="165"/>
                  </a:lnTo>
                  <a:lnTo>
                    <a:pt x="97" y="162"/>
                  </a:lnTo>
                  <a:lnTo>
                    <a:pt x="98" y="160"/>
                  </a:lnTo>
                  <a:lnTo>
                    <a:pt x="106" y="162"/>
                  </a:lnTo>
                  <a:lnTo>
                    <a:pt x="116" y="162"/>
                  </a:lnTo>
                  <a:lnTo>
                    <a:pt x="129" y="160"/>
                  </a:lnTo>
                  <a:lnTo>
                    <a:pt x="139" y="157"/>
                  </a:lnTo>
                  <a:lnTo>
                    <a:pt x="147" y="154"/>
                  </a:lnTo>
                  <a:lnTo>
                    <a:pt x="139" y="145"/>
                  </a:lnTo>
                  <a:lnTo>
                    <a:pt x="130" y="136"/>
                  </a:lnTo>
                  <a:lnTo>
                    <a:pt x="123" y="128"/>
                  </a:lnTo>
                  <a:lnTo>
                    <a:pt x="118" y="124"/>
                  </a:lnTo>
                  <a:lnTo>
                    <a:pt x="110" y="125"/>
                  </a:lnTo>
                  <a:lnTo>
                    <a:pt x="100" y="127"/>
                  </a:lnTo>
                  <a:lnTo>
                    <a:pt x="89" y="128"/>
                  </a:lnTo>
                  <a:lnTo>
                    <a:pt x="78" y="130"/>
                  </a:lnTo>
                  <a:lnTo>
                    <a:pt x="66" y="130"/>
                  </a:lnTo>
                  <a:lnTo>
                    <a:pt x="57" y="128"/>
                  </a:lnTo>
                  <a:lnTo>
                    <a:pt x="48" y="127"/>
                  </a:lnTo>
                  <a:lnTo>
                    <a:pt x="42" y="124"/>
                  </a:lnTo>
                  <a:lnTo>
                    <a:pt x="37" y="119"/>
                  </a:lnTo>
                  <a:lnTo>
                    <a:pt x="37" y="116"/>
                  </a:lnTo>
                  <a:lnTo>
                    <a:pt x="40" y="116"/>
                  </a:lnTo>
                  <a:lnTo>
                    <a:pt x="46" y="118"/>
                  </a:lnTo>
                  <a:lnTo>
                    <a:pt x="52" y="119"/>
                  </a:lnTo>
                  <a:lnTo>
                    <a:pt x="58" y="119"/>
                  </a:lnTo>
                  <a:lnTo>
                    <a:pt x="66" y="119"/>
                  </a:lnTo>
                  <a:lnTo>
                    <a:pt x="74" y="118"/>
                  </a:lnTo>
                  <a:lnTo>
                    <a:pt x="81" y="116"/>
                  </a:lnTo>
                  <a:lnTo>
                    <a:pt x="89" y="115"/>
                  </a:lnTo>
                  <a:lnTo>
                    <a:pt x="95" y="113"/>
                  </a:lnTo>
                  <a:lnTo>
                    <a:pt x="101" y="110"/>
                  </a:lnTo>
                  <a:lnTo>
                    <a:pt x="97" y="102"/>
                  </a:lnTo>
                  <a:lnTo>
                    <a:pt x="90" y="95"/>
                  </a:lnTo>
                  <a:lnTo>
                    <a:pt x="83" y="89"/>
                  </a:lnTo>
                  <a:lnTo>
                    <a:pt x="75" y="84"/>
                  </a:lnTo>
                  <a:lnTo>
                    <a:pt x="66" y="87"/>
                  </a:lnTo>
                  <a:lnTo>
                    <a:pt x="55" y="89"/>
                  </a:lnTo>
                  <a:lnTo>
                    <a:pt x="43" y="89"/>
                  </a:lnTo>
                  <a:lnTo>
                    <a:pt x="32" y="89"/>
                  </a:lnTo>
                  <a:lnTo>
                    <a:pt x="23" y="86"/>
                  </a:lnTo>
                  <a:lnTo>
                    <a:pt x="14" y="82"/>
                  </a:lnTo>
                  <a:lnTo>
                    <a:pt x="7" y="78"/>
                  </a:lnTo>
                  <a:lnTo>
                    <a:pt x="2" y="72"/>
                  </a:lnTo>
                  <a:lnTo>
                    <a:pt x="0" y="69"/>
                  </a:lnTo>
                  <a:lnTo>
                    <a:pt x="0" y="67"/>
                  </a:lnTo>
                  <a:lnTo>
                    <a:pt x="3" y="69"/>
                  </a:lnTo>
                  <a:lnTo>
                    <a:pt x="8" y="72"/>
                  </a:lnTo>
                  <a:lnTo>
                    <a:pt x="13" y="73"/>
                  </a:lnTo>
                  <a:lnTo>
                    <a:pt x="17" y="75"/>
                  </a:lnTo>
                  <a:lnTo>
                    <a:pt x="25" y="76"/>
                  </a:lnTo>
                  <a:lnTo>
                    <a:pt x="32" y="76"/>
                  </a:lnTo>
                  <a:lnTo>
                    <a:pt x="40" y="76"/>
                  </a:lnTo>
                  <a:lnTo>
                    <a:pt x="48" y="76"/>
                  </a:lnTo>
                  <a:lnTo>
                    <a:pt x="55" y="75"/>
                  </a:lnTo>
                  <a:lnTo>
                    <a:pt x="61" y="73"/>
                  </a:lnTo>
                  <a:lnTo>
                    <a:pt x="54" y="66"/>
                  </a:lnTo>
                  <a:lnTo>
                    <a:pt x="46" y="58"/>
                  </a:lnTo>
                  <a:lnTo>
                    <a:pt x="39" y="50"/>
                  </a:lnTo>
                  <a:lnTo>
                    <a:pt x="29" y="41"/>
                  </a:lnTo>
                  <a:lnTo>
                    <a:pt x="22" y="32"/>
                  </a:lnTo>
                  <a:lnTo>
                    <a:pt x="14" y="24"/>
                  </a:lnTo>
                  <a:lnTo>
                    <a:pt x="10" y="17"/>
                  </a:lnTo>
                  <a:lnTo>
                    <a:pt x="5" y="11"/>
                  </a:lnTo>
                  <a:lnTo>
                    <a:pt x="2" y="3"/>
                  </a:lnTo>
                  <a:lnTo>
                    <a:pt x="2" y="0"/>
                  </a:lnTo>
                  <a:lnTo>
                    <a:pt x="7" y="2"/>
                  </a:lnTo>
                  <a:lnTo>
                    <a:pt x="11" y="6"/>
                  </a:lnTo>
                  <a:lnTo>
                    <a:pt x="14" y="11"/>
                  </a:lnTo>
                  <a:lnTo>
                    <a:pt x="20" y="17"/>
                  </a:lnTo>
                  <a:lnTo>
                    <a:pt x="28" y="26"/>
                  </a:lnTo>
                  <a:lnTo>
                    <a:pt x="36" y="34"/>
                  </a:lnTo>
                  <a:lnTo>
                    <a:pt x="45" y="43"/>
                  </a:lnTo>
                  <a:lnTo>
                    <a:pt x="52" y="50"/>
                  </a:lnTo>
                  <a:lnTo>
                    <a:pt x="60" y="58"/>
                  </a:lnTo>
                  <a:lnTo>
                    <a:pt x="65" y="61"/>
                  </a:lnTo>
                  <a:lnTo>
                    <a:pt x="69" y="52"/>
                  </a:lnTo>
                  <a:lnTo>
                    <a:pt x="72" y="41"/>
                  </a:lnTo>
                  <a:lnTo>
                    <a:pt x="74" y="31"/>
                  </a:lnTo>
                  <a:lnTo>
                    <a:pt x="72" y="21"/>
                  </a:lnTo>
                  <a:lnTo>
                    <a:pt x="71" y="15"/>
                  </a:lnTo>
                  <a:lnTo>
                    <a:pt x="72" y="11"/>
                  </a:lnTo>
                  <a:lnTo>
                    <a:pt x="74" y="12"/>
                  </a:lnTo>
                  <a:lnTo>
                    <a:pt x="77" y="15"/>
                  </a:lnTo>
                  <a:lnTo>
                    <a:pt x="81" y="32"/>
                  </a:lnTo>
                  <a:lnTo>
                    <a:pt x="84" y="49"/>
                  </a:lnTo>
                  <a:lnTo>
                    <a:pt x="84" y="63"/>
                  </a:lnTo>
                  <a:lnTo>
                    <a:pt x="84" y="70"/>
                  </a:lnTo>
                  <a:lnTo>
                    <a:pt x="92" y="76"/>
                  </a:lnTo>
                  <a:lnTo>
                    <a:pt x="100" y="86"/>
                  </a:lnTo>
                  <a:lnTo>
                    <a:pt x="106" y="93"/>
                  </a:lnTo>
                  <a:lnTo>
                    <a:pt x="112" y="98"/>
                  </a:lnTo>
                  <a:lnTo>
                    <a:pt x="121" y="95"/>
                  </a:lnTo>
                  <a:lnTo>
                    <a:pt x="129" y="86"/>
                  </a:lnTo>
                  <a:lnTo>
                    <a:pt x="133" y="73"/>
                  </a:lnTo>
                  <a:lnTo>
                    <a:pt x="133" y="60"/>
                  </a:lnTo>
                  <a:lnTo>
                    <a:pt x="132" y="49"/>
                  </a:lnTo>
                  <a:lnTo>
                    <a:pt x="133" y="44"/>
                  </a:lnTo>
                  <a:lnTo>
                    <a:pt x="135" y="46"/>
                  </a:lnTo>
                  <a:lnTo>
                    <a:pt x="138" y="52"/>
                  </a:lnTo>
                  <a:lnTo>
                    <a:pt x="141" y="67"/>
                  </a:lnTo>
                  <a:lnTo>
                    <a:pt x="142" y="84"/>
                  </a:lnTo>
                  <a:lnTo>
                    <a:pt x="142" y="101"/>
                  </a:lnTo>
                  <a:lnTo>
                    <a:pt x="136" y="113"/>
                  </a:lnTo>
                  <a:lnTo>
                    <a:pt x="145" y="122"/>
                  </a:lnTo>
                  <a:lnTo>
                    <a:pt x="153" y="130"/>
                  </a:lnTo>
                  <a:lnTo>
                    <a:pt x="158" y="137"/>
                  </a:lnTo>
                  <a:lnTo>
                    <a:pt x="162" y="144"/>
                  </a:lnTo>
                  <a:lnTo>
                    <a:pt x="168" y="139"/>
                  </a:lnTo>
                  <a:lnTo>
                    <a:pt x="171" y="133"/>
                  </a:lnTo>
                  <a:lnTo>
                    <a:pt x="174" y="127"/>
                  </a:lnTo>
                  <a:lnTo>
                    <a:pt x="176" y="122"/>
                  </a:lnTo>
                  <a:lnTo>
                    <a:pt x="177" y="119"/>
                  </a:lnTo>
                  <a:lnTo>
                    <a:pt x="181" y="118"/>
                  </a:lnTo>
                  <a:lnTo>
                    <a:pt x="184" y="119"/>
                  </a:lnTo>
                  <a:lnTo>
                    <a:pt x="185" y="125"/>
                  </a:lnTo>
                  <a:lnTo>
                    <a:pt x="184" y="134"/>
                  </a:lnTo>
                  <a:lnTo>
                    <a:pt x="181" y="142"/>
                  </a:lnTo>
                  <a:lnTo>
                    <a:pt x="177" y="151"/>
                  </a:lnTo>
                  <a:lnTo>
                    <a:pt x="174" y="156"/>
                  </a:lnTo>
                  <a:lnTo>
                    <a:pt x="177" y="160"/>
                  </a:lnTo>
                  <a:lnTo>
                    <a:pt x="181" y="165"/>
                  </a:lnTo>
                  <a:lnTo>
                    <a:pt x="184" y="171"/>
                  </a:lnTo>
                  <a:lnTo>
                    <a:pt x="187" y="176"/>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2" name="Freeform 274"/>
            <p:cNvSpPr>
              <a:spLocks/>
            </p:cNvSpPr>
            <p:nvPr/>
          </p:nvSpPr>
          <p:spPr bwMode="auto">
            <a:xfrm>
              <a:off x="544" y="424"/>
              <a:ext cx="74" cy="100"/>
            </a:xfrm>
            <a:custGeom>
              <a:avLst/>
              <a:gdLst>
                <a:gd name="T0" fmla="*/ 0 w 150"/>
                <a:gd name="T1" fmla="*/ 1 h 200"/>
                <a:gd name="T2" fmla="*/ 0 w 150"/>
                <a:gd name="T3" fmla="*/ 1 h 200"/>
                <a:gd name="T4" fmla="*/ 0 w 150"/>
                <a:gd name="T5" fmla="*/ 1 h 200"/>
                <a:gd name="T6" fmla="*/ 0 w 150"/>
                <a:gd name="T7" fmla="*/ 1 h 200"/>
                <a:gd name="T8" fmla="*/ 0 w 150"/>
                <a:gd name="T9" fmla="*/ 1 h 200"/>
                <a:gd name="T10" fmla="*/ 0 w 150"/>
                <a:gd name="T11" fmla="*/ 1 h 200"/>
                <a:gd name="T12" fmla="*/ 0 w 150"/>
                <a:gd name="T13" fmla="*/ 1 h 200"/>
                <a:gd name="T14" fmla="*/ 0 w 150"/>
                <a:gd name="T15" fmla="*/ 1 h 200"/>
                <a:gd name="T16" fmla="*/ 0 w 150"/>
                <a:gd name="T17" fmla="*/ 1 h 200"/>
                <a:gd name="T18" fmla="*/ 0 w 150"/>
                <a:gd name="T19" fmla="*/ 1 h 200"/>
                <a:gd name="T20" fmla="*/ 0 w 150"/>
                <a:gd name="T21" fmla="*/ 1 h 200"/>
                <a:gd name="T22" fmla="*/ 0 w 150"/>
                <a:gd name="T23" fmla="*/ 1 h 200"/>
                <a:gd name="T24" fmla="*/ 0 w 150"/>
                <a:gd name="T25" fmla="*/ 1 h 200"/>
                <a:gd name="T26" fmla="*/ 0 w 150"/>
                <a:gd name="T27" fmla="*/ 1 h 200"/>
                <a:gd name="T28" fmla="*/ 0 w 150"/>
                <a:gd name="T29" fmla="*/ 1 h 200"/>
                <a:gd name="T30" fmla="*/ 0 w 150"/>
                <a:gd name="T31" fmla="*/ 1 h 200"/>
                <a:gd name="T32" fmla="*/ 0 w 150"/>
                <a:gd name="T33" fmla="*/ 1 h 200"/>
                <a:gd name="T34" fmla="*/ 0 w 150"/>
                <a:gd name="T35" fmla="*/ 1 h 200"/>
                <a:gd name="T36" fmla="*/ 0 w 150"/>
                <a:gd name="T37" fmla="*/ 1 h 200"/>
                <a:gd name="T38" fmla="*/ 0 w 150"/>
                <a:gd name="T39" fmla="*/ 1 h 200"/>
                <a:gd name="T40" fmla="*/ 0 w 150"/>
                <a:gd name="T41" fmla="*/ 1 h 200"/>
                <a:gd name="T42" fmla="*/ 0 w 150"/>
                <a:gd name="T43" fmla="*/ 1 h 200"/>
                <a:gd name="T44" fmla="*/ 0 w 150"/>
                <a:gd name="T45" fmla="*/ 1 h 200"/>
                <a:gd name="T46" fmla="*/ 0 w 150"/>
                <a:gd name="T47" fmla="*/ 1 h 200"/>
                <a:gd name="T48" fmla="*/ 0 w 150"/>
                <a:gd name="T49" fmla="*/ 1 h 200"/>
                <a:gd name="T50" fmla="*/ 0 w 150"/>
                <a:gd name="T51" fmla="*/ 1 h 200"/>
                <a:gd name="T52" fmla="*/ 0 w 150"/>
                <a:gd name="T53" fmla="*/ 1 h 200"/>
                <a:gd name="T54" fmla="*/ 0 w 150"/>
                <a:gd name="T55" fmla="*/ 1 h 200"/>
                <a:gd name="T56" fmla="*/ 0 w 150"/>
                <a:gd name="T57" fmla="*/ 1 h 200"/>
                <a:gd name="T58" fmla="*/ 0 w 150"/>
                <a:gd name="T59" fmla="*/ 1 h 200"/>
                <a:gd name="T60" fmla="*/ 0 w 150"/>
                <a:gd name="T61" fmla="*/ 1 h 200"/>
                <a:gd name="T62" fmla="*/ 0 w 150"/>
                <a:gd name="T63" fmla="*/ 1 h 200"/>
                <a:gd name="T64" fmla="*/ 0 w 150"/>
                <a:gd name="T65" fmla="*/ 1 h 200"/>
                <a:gd name="T66" fmla="*/ 0 w 150"/>
                <a:gd name="T67" fmla="*/ 1 h 200"/>
                <a:gd name="T68" fmla="*/ 0 w 150"/>
                <a:gd name="T69" fmla="*/ 1 h 200"/>
                <a:gd name="T70" fmla="*/ 0 w 150"/>
                <a:gd name="T71" fmla="*/ 1 h 200"/>
                <a:gd name="T72" fmla="*/ 0 w 150"/>
                <a:gd name="T73" fmla="*/ 1 h 200"/>
                <a:gd name="T74" fmla="*/ 0 w 150"/>
                <a:gd name="T75" fmla="*/ 1 h 200"/>
                <a:gd name="T76" fmla="*/ 0 w 150"/>
                <a:gd name="T77" fmla="*/ 1 h 200"/>
                <a:gd name="T78" fmla="*/ 0 w 150"/>
                <a:gd name="T79" fmla="*/ 1 h 200"/>
                <a:gd name="T80" fmla="*/ 0 w 150"/>
                <a:gd name="T81" fmla="*/ 1 h 200"/>
                <a:gd name="T82" fmla="*/ 0 w 150"/>
                <a:gd name="T83" fmla="*/ 1 h 200"/>
                <a:gd name="T84" fmla="*/ 0 w 150"/>
                <a:gd name="T85" fmla="*/ 1 h 200"/>
                <a:gd name="T86" fmla="*/ 0 w 150"/>
                <a:gd name="T87" fmla="*/ 1 h 200"/>
                <a:gd name="T88" fmla="*/ 0 w 150"/>
                <a:gd name="T89" fmla="*/ 1 h 200"/>
                <a:gd name="T90" fmla="*/ 0 w 150"/>
                <a:gd name="T91" fmla="*/ 1 h 200"/>
                <a:gd name="T92" fmla="*/ 0 w 150"/>
                <a:gd name="T93" fmla="*/ 1 h 200"/>
                <a:gd name="T94" fmla="*/ 0 w 150"/>
                <a:gd name="T95" fmla="*/ 1 h 200"/>
                <a:gd name="T96" fmla="*/ 0 w 150"/>
                <a:gd name="T97" fmla="*/ 1 h 200"/>
                <a:gd name="T98" fmla="*/ 0 w 150"/>
                <a:gd name="T99" fmla="*/ 1 h 200"/>
                <a:gd name="T100" fmla="*/ 0 w 150"/>
                <a:gd name="T101" fmla="*/ 1 h 200"/>
                <a:gd name="T102" fmla="*/ 0 w 150"/>
                <a:gd name="T103" fmla="*/ 1 h 200"/>
                <a:gd name="T104" fmla="*/ 0 w 150"/>
                <a:gd name="T105" fmla="*/ 1 h 200"/>
                <a:gd name="T106" fmla="*/ 0 w 150"/>
                <a:gd name="T107" fmla="*/ 1 h 200"/>
                <a:gd name="T108" fmla="*/ 0 w 150"/>
                <a:gd name="T109" fmla="*/ 1 h 200"/>
                <a:gd name="T110" fmla="*/ 0 w 150"/>
                <a:gd name="T111" fmla="*/ 1 h 200"/>
                <a:gd name="T112" fmla="*/ 0 w 150"/>
                <a:gd name="T113" fmla="*/ 1 h 200"/>
                <a:gd name="T114" fmla="*/ 0 w 150"/>
                <a:gd name="T115" fmla="*/ 1 h 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0"/>
                <a:gd name="T175" fmla="*/ 0 h 200"/>
                <a:gd name="T176" fmla="*/ 150 w 150"/>
                <a:gd name="T177" fmla="*/ 200 h 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0" h="200">
                  <a:moveTo>
                    <a:pt x="31" y="200"/>
                  </a:moveTo>
                  <a:lnTo>
                    <a:pt x="20" y="191"/>
                  </a:lnTo>
                  <a:lnTo>
                    <a:pt x="9" y="172"/>
                  </a:lnTo>
                  <a:lnTo>
                    <a:pt x="0" y="151"/>
                  </a:lnTo>
                  <a:lnTo>
                    <a:pt x="0" y="126"/>
                  </a:lnTo>
                  <a:lnTo>
                    <a:pt x="3" y="120"/>
                  </a:lnTo>
                  <a:lnTo>
                    <a:pt x="5" y="120"/>
                  </a:lnTo>
                  <a:lnTo>
                    <a:pt x="8" y="122"/>
                  </a:lnTo>
                  <a:lnTo>
                    <a:pt x="8" y="126"/>
                  </a:lnTo>
                  <a:lnTo>
                    <a:pt x="9" y="143"/>
                  </a:lnTo>
                  <a:lnTo>
                    <a:pt x="14" y="162"/>
                  </a:lnTo>
                  <a:lnTo>
                    <a:pt x="21" y="177"/>
                  </a:lnTo>
                  <a:lnTo>
                    <a:pt x="34" y="188"/>
                  </a:lnTo>
                  <a:lnTo>
                    <a:pt x="38" y="183"/>
                  </a:lnTo>
                  <a:lnTo>
                    <a:pt x="41" y="177"/>
                  </a:lnTo>
                  <a:lnTo>
                    <a:pt x="43" y="172"/>
                  </a:lnTo>
                  <a:lnTo>
                    <a:pt x="46" y="169"/>
                  </a:lnTo>
                  <a:lnTo>
                    <a:pt x="40" y="151"/>
                  </a:lnTo>
                  <a:lnTo>
                    <a:pt x="35" y="130"/>
                  </a:lnTo>
                  <a:lnTo>
                    <a:pt x="32" y="108"/>
                  </a:lnTo>
                  <a:lnTo>
                    <a:pt x="32" y="94"/>
                  </a:lnTo>
                  <a:lnTo>
                    <a:pt x="34" y="87"/>
                  </a:lnTo>
                  <a:lnTo>
                    <a:pt x="37" y="85"/>
                  </a:lnTo>
                  <a:lnTo>
                    <a:pt x="38" y="87"/>
                  </a:lnTo>
                  <a:lnTo>
                    <a:pt x="40" y="94"/>
                  </a:lnTo>
                  <a:lnTo>
                    <a:pt x="40" y="108"/>
                  </a:lnTo>
                  <a:lnTo>
                    <a:pt x="43" y="125"/>
                  </a:lnTo>
                  <a:lnTo>
                    <a:pt x="47" y="142"/>
                  </a:lnTo>
                  <a:lnTo>
                    <a:pt x="54" y="152"/>
                  </a:lnTo>
                  <a:lnTo>
                    <a:pt x="60" y="143"/>
                  </a:lnTo>
                  <a:lnTo>
                    <a:pt x="66" y="131"/>
                  </a:lnTo>
                  <a:lnTo>
                    <a:pt x="70" y="119"/>
                  </a:lnTo>
                  <a:lnTo>
                    <a:pt x="73" y="110"/>
                  </a:lnTo>
                  <a:lnTo>
                    <a:pt x="66" y="87"/>
                  </a:lnTo>
                  <a:lnTo>
                    <a:pt x="63" y="64"/>
                  </a:lnTo>
                  <a:lnTo>
                    <a:pt x="66" y="42"/>
                  </a:lnTo>
                  <a:lnTo>
                    <a:pt x="73" y="26"/>
                  </a:lnTo>
                  <a:lnTo>
                    <a:pt x="78" y="23"/>
                  </a:lnTo>
                  <a:lnTo>
                    <a:pt x="79" y="23"/>
                  </a:lnTo>
                  <a:lnTo>
                    <a:pt x="81" y="24"/>
                  </a:lnTo>
                  <a:lnTo>
                    <a:pt x="79" y="29"/>
                  </a:lnTo>
                  <a:lnTo>
                    <a:pt x="75" y="47"/>
                  </a:lnTo>
                  <a:lnTo>
                    <a:pt x="73" y="65"/>
                  </a:lnTo>
                  <a:lnTo>
                    <a:pt x="76" y="81"/>
                  </a:lnTo>
                  <a:lnTo>
                    <a:pt x="81" y="91"/>
                  </a:lnTo>
                  <a:lnTo>
                    <a:pt x="90" y="79"/>
                  </a:lnTo>
                  <a:lnTo>
                    <a:pt x="96" y="67"/>
                  </a:lnTo>
                  <a:lnTo>
                    <a:pt x="101" y="56"/>
                  </a:lnTo>
                  <a:lnTo>
                    <a:pt x="102" y="46"/>
                  </a:lnTo>
                  <a:lnTo>
                    <a:pt x="105" y="35"/>
                  </a:lnTo>
                  <a:lnTo>
                    <a:pt x="112" y="23"/>
                  </a:lnTo>
                  <a:lnTo>
                    <a:pt x="118" y="12"/>
                  </a:lnTo>
                  <a:lnTo>
                    <a:pt x="124" y="4"/>
                  </a:lnTo>
                  <a:lnTo>
                    <a:pt x="128" y="1"/>
                  </a:lnTo>
                  <a:lnTo>
                    <a:pt x="134" y="0"/>
                  </a:lnTo>
                  <a:lnTo>
                    <a:pt x="136" y="1"/>
                  </a:lnTo>
                  <a:lnTo>
                    <a:pt x="134" y="6"/>
                  </a:lnTo>
                  <a:lnTo>
                    <a:pt x="124" y="20"/>
                  </a:lnTo>
                  <a:lnTo>
                    <a:pt x="115" y="32"/>
                  </a:lnTo>
                  <a:lnTo>
                    <a:pt x="109" y="44"/>
                  </a:lnTo>
                  <a:lnTo>
                    <a:pt x="107" y="53"/>
                  </a:lnTo>
                  <a:lnTo>
                    <a:pt x="105" y="64"/>
                  </a:lnTo>
                  <a:lnTo>
                    <a:pt x="102" y="76"/>
                  </a:lnTo>
                  <a:lnTo>
                    <a:pt x="98" y="87"/>
                  </a:lnTo>
                  <a:lnTo>
                    <a:pt x="93" y="94"/>
                  </a:lnTo>
                  <a:lnTo>
                    <a:pt x="101" y="93"/>
                  </a:lnTo>
                  <a:lnTo>
                    <a:pt x="109" y="90"/>
                  </a:lnTo>
                  <a:lnTo>
                    <a:pt x="116" y="87"/>
                  </a:lnTo>
                  <a:lnTo>
                    <a:pt x="124" y="84"/>
                  </a:lnTo>
                  <a:lnTo>
                    <a:pt x="131" y="79"/>
                  </a:lnTo>
                  <a:lnTo>
                    <a:pt x="136" y="75"/>
                  </a:lnTo>
                  <a:lnTo>
                    <a:pt x="141" y="71"/>
                  </a:lnTo>
                  <a:lnTo>
                    <a:pt x="144" y="68"/>
                  </a:lnTo>
                  <a:lnTo>
                    <a:pt x="147" y="65"/>
                  </a:lnTo>
                  <a:lnTo>
                    <a:pt x="150" y="64"/>
                  </a:lnTo>
                  <a:lnTo>
                    <a:pt x="150" y="67"/>
                  </a:lnTo>
                  <a:lnTo>
                    <a:pt x="148" y="71"/>
                  </a:lnTo>
                  <a:lnTo>
                    <a:pt x="142" y="81"/>
                  </a:lnTo>
                  <a:lnTo>
                    <a:pt x="134" y="88"/>
                  </a:lnTo>
                  <a:lnTo>
                    <a:pt x="127" y="94"/>
                  </a:lnTo>
                  <a:lnTo>
                    <a:pt x="119" y="99"/>
                  </a:lnTo>
                  <a:lnTo>
                    <a:pt x="110" y="102"/>
                  </a:lnTo>
                  <a:lnTo>
                    <a:pt x="102" y="105"/>
                  </a:lnTo>
                  <a:lnTo>
                    <a:pt x="96" y="107"/>
                  </a:lnTo>
                  <a:lnTo>
                    <a:pt x="92" y="107"/>
                  </a:lnTo>
                  <a:lnTo>
                    <a:pt x="86" y="119"/>
                  </a:lnTo>
                  <a:lnTo>
                    <a:pt x="76" y="134"/>
                  </a:lnTo>
                  <a:lnTo>
                    <a:pt x="70" y="149"/>
                  </a:lnTo>
                  <a:lnTo>
                    <a:pt x="67" y="160"/>
                  </a:lnTo>
                  <a:lnTo>
                    <a:pt x="73" y="162"/>
                  </a:lnTo>
                  <a:lnTo>
                    <a:pt x="79" y="163"/>
                  </a:lnTo>
                  <a:lnTo>
                    <a:pt x="89" y="163"/>
                  </a:lnTo>
                  <a:lnTo>
                    <a:pt x="96" y="162"/>
                  </a:lnTo>
                  <a:lnTo>
                    <a:pt x="104" y="160"/>
                  </a:lnTo>
                  <a:lnTo>
                    <a:pt x="112" y="157"/>
                  </a:lnTo>
                  <a:lnTo>
                    <a:pt x="118" y="152"/>
                  </a:lnTo>
                  <a:lnTo>
                    <a:pt x="122" y="146"/>
                  </a:lnTo>
                  <a:lnTo>
                    <a:pt x="127" y="140"/>
                  </a:lnTo>
                  <a:lnTo>
                    <a:pt x="130" y="139"/>
                  </a:lnTo>
                  <a:lnTo>
                    <a:pt x="130" y="140"/>
                  </a:lnTo>
                  <a:lnTo>
                    <a:pt x="128" y="146"/>
                  </a:lnTo>
                  <a:lnTo>
                    <a:pt x="124" y="154"/>
                  </a:lnTo>
                  <a:lnTo>
                    <a:pt x="118" y="162"/>
                  </a:lnTo>
                  <a:lnTo>
                    <a:pt x="110" y="168"/>
                  </a:lnTo>
                  <a:lnTo>
                    <a:pt x="101" y="171"/>
                  </a:lnTo>
                  <a:lnTo>
                    <a:pt x="92" y="174"/>
                  </a:lnTo>
                  <a:lnTo>
                    <a:pt x="83" y="175"/>
                  </a:lnTo>
                  <a:lnTo>
                    <a:pt x="73" y="175"/>
                  </a:lnTo>
                  <a:lnTo>
                    <a:pt x="66" y="174"/>
                  </a:lnTo>
                  <a:lnTo>
                    <a:pt x="61" y="178"/>
                  </a:lnTo>
                  <a:lnTo>
                    <a:pt x="58" y="183"/>
                  </a:lnTo>
                  <a:lnTo>
                    <a:pt x="55" y="189"/>
                  </a:lnTo>
                  <a:lnTo>
                    <a:pt x="54" y="194"/>
                  </a:lnTo>
                  <a:lnTo>
                    <a:pt x="46" y="192"/>
                  </a:lnTo>
                  <a:lnTo>
                    <a:pt x="40" y="194"/>
                  </a:lnTo>
                  <a:lnTo>
                    <a:pt x="34" y="197"/>
                  </a:lnTo>
                  <a:lnTo>
                    <a:pt x="31" y="20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3" name="Freeform 275"/>
            <p:cNvSpPr>
              <a:spLocks/>
            </p:cNvSpPr>
            <p:nvPr/>
          </p:nvSpPr>
          <p:spPr bwMode="auto">
            <a:xfrm>
              <a:off x="580" y="536"/>
              <a:ext cx="120" cy="55"/>
            </a:xfrm>
            <a:custGeom>
              <a:avLst/>
              <a:gdLst>
                <a:gd name="T0" fmla="*/ 1 w 240"/>
                <a:gd name="T1" fmla="*/ 1 h 110"/>
                <a:gd name="T2" fmla="*/ 1 w 240"/>
                <a:gd name="T3" fmla="*/ 1 h 110"/>
                <a:gd name="T4" fmla="*/ 1 w 240"/>
                <a:gd name="T5" fmla="*/ 1 h 110"/>
                <a:gd name="T6" fmla="*/ 1 w 240"/>
                <a:gd name="T7" fmla="*/ 1 h 110"/>
                <a:gd name="T8" fmla="*/ 1 w 240"/>
                <a:gd name="T9" fmla="*/ 1 h 110"/>
                <a:gd name="T10" fmla="*/ 1 w 240"/>
                <a:gd name="T11" fmla="*/ 1 h 110"/>
                <a:gd name="T12" fmla="*/ 1 w 240"/>
                <a:gd name="T13" fmla="*/ 1 h 110"/>
                <a:gd name="T14" fmla="*/ 1 w 240"/>
                <a:gd name="T15" fmla="*/ 1 h 110"/>
                <a:gd name="T16" fmla="*/ 1 w 240"/>
                <a:gd name="T17" fmla="*/ 1 h 110"/>
                <a:gd name="T18" fmla="*/ 1 w 240"/>
                <a:gd name="T19" fmla="*/ 1 h 110"/>
                <a:gd name="T20" fmla="*/ 1 w 240"/>
                <a:gd name="T21" fmla="*/ 1 h 110"/>
                <a:gd name="T22" fmla="*/ 1 w 240"/>
                <a:gd name="T23" fmla="*/ 1 h 110"/>
                <a:gd name="T24" fmla="*/ 1 w 240"/>
                <a:gd name="T25" fmla="*/ 1 h 110"/>
                <a:gd name="T26" fmla="*/ 1 w 240"/>
                <a:gd name="T27" fmla="*/ 1 h 110"/>
                <a:gd name="T28" fmla="*/ 1 w 240"/>
                <a:gd name="T29" fmla="*/ 1 h 110"/>
                <a:gd name="T30" fmla="*/ 1 w 240"/>
                <a:gd name="T31" fmla="*/ 1 h 110"/>
                <a:gd name="T32" fmla="*/ 1 w 240"/>
                <a:gd name="T33" fmla="*/ 1 h 110"/>
                <a:gd name="T34" fmla="*/ 1 w 240"/>
                <a:gd name="T35" fmla="*/ 1 h 110"/>
                <a:gd name="T36" fmla="*/ 1 w 240"/>
                <a:gd name="T37" fmla="*/ 1 h 110"/>
                <a:gd name="T38" fmla="*/ 1 w 240"/>
                <a:gd name="T39" fmla="*/ 1 h 110"/>
                <a:gd name="T40" fmla="*/ 1 w 240"/>
                <a:gd name="T41" fmla="*/ 1 h 110"/>
                <a:gd name="T42" fmla="*/ 1 w 240"/>
                <a:gd name="T43" fmla="*/ 1 h 110"/>
                <a:gd name="T44" fmla="*/ 1 w 240"/>
                <a:gd name="T45" fmla="*/ 1 h 110"/>
                <a:gd name="T46" fmla="*/ 1 w 240"/>
                <a:gd name="T47" fmla="*/ 1 h 110"/>
                <a:gd name="T48" fmla="*/ 1 w 240"/>
                <a:gd name="T49" fmla="*/ 1 h 110"/>
                <a:gd name="T50" fmla="*/ 1 w 240"/>
                <a:gd name="T51" fmla="*/ 1 h 110"/>
                <a:gd name="T52" fmla="*/ 1 w 240"/>
                <a:gd name="T53" fmla="*/ 1 h 110"/>
                <a:gd name="T54" fmla="*/ 1 w 240"/>
                <a:gd name="T55" fmla="*/ 1 h 110"/>
                <a:gd name="T56" fmla="*/ 1 w 240"/>
                <a:gd name="T57" fmla="*/ 1 h 110"/>
                <a:gd name="T58" fmla="*/ 1 w 240"/>
                <a:gd name="T59" fmla="*/ 1 h 110"/>
                <a:gd name="T60" fmla="*/ 1 w 240"/>
                <a:gd name="T61" fmla="*/ 1 h 110"/>
                <a:gd name="T62" fmla="*/ 1 w 240"/>
                <a:gd name="T63" fmla="*/ 1 h 110"/>
                <a:gd name="T64" fmla="*/ 1 w 240"/>
                <a:gd name="T65" fmla="*/ 1 h 110"/>
                <a:gd name="T66" fmla="*/ 1 w 240"/>
                <a:gd name="T67" fmla="*/ 1 h 110"/>
                <a:gd name="T68" fmla="*/ 1 w 240"/>
                <a:gd name="T69" fmla="*/ 1 h 110"/>
                <a:gd name="T70" fmla="*/ 1 w 240"/>
                <a:gd name="T71" fmla="*/ 1 h 110"/>
                <a:gd name="T72" fmla="*/ 1 w 240"/>
                <a:gd name="T73" fmla="*/ 1 h 110"/>
                <a:gd name="T74" fmla="*/ 1 w 240"/>
                <a:gd name="T75" fmla="*/ 1 h 110"/>
                <a:gd name="T76" fmla="*/ 1 w 240"/>
                <a:gd name="T77" fmla="*/ 1 h 110"/>
                <a:gd name="T78" fmla="*/ 1 w 240"/>
                <a:gd name="T79" fmla="*/ 1 h 110"/>
                <a:gd name="T80" fmla="*/ 1 w 240"/>
                <a:gd name="T81" fmla="*/ 1 h 110"/>
                <a:gd name="T82" fmla="*/ 1 w 240"/>
                <a:gd name="T83" fmla="*/ 1 h 110"/>
                <a:gd name="T84" fmla="*/ 1 w 240"/>
                <a:gd name="T85" fmla="*/ 1 h 110"/>
                <a:gd name="T86" fmla="*/ 1 w 240"/>
                <a:gd name="T87" fmla="*/ 0 h 110"/>
                <a:gd name="T88" fmla="*/ 1 w 240"/>
                <a:gd name="T89" fmla="*/ 1 h 110"/>
                <a:gd name="T90" fmla="*/ 1 w 240"/>
                <a:gd name="T91" fmla="*/ 1 h 110"/>
                <a:gd name="T92" fmla="*/ 1 w 240"/>
                <a:gd name="T93" fmla="*/ 1 h 110"/>
                <a:gd name="T94" fmla="*/ 1 w 240"/>
                <a:gd name="T95" fmla="*/ 1 h 110"/>
                <a:gd name="T96" fmla="*/ 1 w 240"/>
                <a:gd name="T97" fmla="*/ 1 h 110"/>
                <a:gd name="T98" fmla="*/ 1 w 240"/>
                <a:gd name="T99" fmla="*/ 1 h 110"/>
                <a:gd name="T100" fmla="*/ 1 w 240"/>
                <a:gd name="T101" fmla="*/ 1 h 110"/>
                <a:gd name="T102" fmla="*/ 1 w 240"/>
                <a:gd name="T103" fmla="*/ 1 h 1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0"/>
                <a:gd name="T157" fmla="*/ 0 h 110"/>
                <a:gd name="T158" fmla="*/ 240 w 240"/>
                <a:gd name="T159" fmla="*/ 110 h 1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0" h="110">
                  <a:moveTo>
                    <a:pt x="0" y="34"/>
                  </a:moveTo>
                  <a:lnTo>
                    <a:pt x="2" y="35"/>
                  </a:lnTo>
                  <a:lnTo>
                    <a:pt x="2" y="37"/>
                  </a:lnTo>
                  <a:lnTo>
                    <a:pt x="2" y="40"/>
                  </a:lnTo>
                  <a:lnTo>
                    <a:pt x="2" y="42"/>
                  </a:lnTo>
                  <a:lnTo>
                    <a:pt x="11" y="42"/>
                  </a:lnTo>
                  <a:lnTo>
                    <a:pt x="20" y="42"/>
                  </a:lnTo>
                  <a:lnTo>
                    <a:pt x="31" y="42"/>
                  </a:lnTo>
                  <a:lnTo>
                    <a:pt x="42" y="43"/>
                  </a:lnTo>
                  <a:lnTo>
                    <a:pt x="52" y="45"/>
                  </a:lnTo>
                  <a:lnTo>
                    <a:pt x="60" y="48"/>
                  </a:lnTo>
                  <a:lnTo>
                    <a:pt x="66" y="49"/>
                  </a:lnTo>
                  <a:lnTo>
                    <a:pt x="71" y="52"/>
                  </a:lnTo>
                  <a:lnTo>
                    <a:pt x="75" y="61"/>
                  </a:lnTo>
                  <a:lnTo>
                    <a:pt x="81" y="75"/>
                  </a:lnTo>
                  <a:lnTo>
                    <a:pt x="92" y="89"/>
                  </a:lnTo>
                  <a:lnTo>
                    <a:pt x="106" y="100"/>
                  </a:lnTo>
                  <a:lnTo>
                    <a:pt x="113" y="101"/>
                  </a:lnTo>
                  <a:lnTo>
                    <a:pt x="115" y="100"/>
                  </a:lnTo>
                  <a:lnTo>
                    <a:pt x="113" y="97"/>
                  </a:lnTo>
                  <a:lnTo>
                    <a:pt x="107" y="90"/>
                  </a:lnTo>
                  <a:lnTo>
                    <a:pt x="100" y="81"/>
                  </a:lnTo>
                  <a:lnTo>
                    <a:pt x="95" y="72"/>
                  </a:lnTo>
                  <a:lnTo>
                    <a:pt x="92" y="61"/>
                  </a:lnTo>
                  <a:lnTo>
                    <a:pt x="90" y="54"/>
                  </a:lnTo>
                  <a:lnTo>
                    <a:pt x="101" y="54"/>
                  </a:lnTo>
                  <a:lnTo>
                    <a:pt x="115" y="55"/>
                  </a:lnTo>
                  <a:lnTo>
                    <a:pt x="126" y="58"/>
                  </a:lnTo>
                  <a:lnTo>
                    <a:pt x="135" y="61"/>
                  </a:lnTo>
                  <a:lnTo>
                    <a:pt x="138" y="74"/>
                  </a:lnTo>
                  <a:lnTo>
                    <a:pt x="147" y="86"/>
                  </a:lnTo>
                  <a:lnTo>
                    <a:pt x="159" y="98"/>
                  </a:lnTo>
                  <a:lnTo>
                    <a:pt x="173" y="107"/>
                  </a:lnTo>
                  <a:lnTo>
                    <a:pt x="184" y="110"/>
                  </a:lnTo>
                  <a:lnTo>
                    <a:pt x="191" y="110"/>
                  </a:lnTo>
                  <a:lnTo>
                    <a:pt x="193" y="109"/>
                  </a:lnTo>
                  <a:lnTo>
                    <a:pt x="188" y="104"/>
                  </a:lnTo>
                  <a:lnTo>
                    <a:pt x="173" y="95"/>
                  </a:lnTo>
                  <a:lnTo>
                    <a:pt x="161" y="84"/>
                  </a:lnTo>
                  <a:lnTo>
                    <a:pt x="152" y="75"/>
                  </a:lnTo>
                  <a:lnTo>
                    <a:pt x="148" y="66"/>
                  </a:lnTo>
                  <a:lnTo>
                    <a:pt x="158" y="71"/>
                  </a:lnTo>
                  <a:lnTo>
                    <a:pt x="170" y="75"/>
                  </a:lnTo>
                  <a:lnTo>
                    <a:pt x="182" y="77"/>
                  </a:lnTo>
                  <a:lnTo>
                    <a:pt x="196" y="80"/>
                  </a:lnTo>
                  <a:lnTo>
                    <a:pt x="208" y="81"/>
                  </a:lnTo>
                  <a:lnTo>
                    <a:pt x="219" y="83"/>
                  </a:lnTo>
                  <a:lnTo>
                    <a:pt x="228" y="84"/>
                  </a:lnTo>
                  <a:lnTo>
                    <a:pt x="234" y="84"/>
                  </a:lnTo>
                  <a:lnTo>
                    <a:pt x="239" y="84"/>
                  </a:lnTo>
                  <a:lnTo>
                    <a:pt x="240" y="81"/>
                  </a:lnTo>
                  <a:lnTo>
                    <a:pt x="235" y="78"/>
                  </a:lnTo>
                  <a:lnTo>
                    <a:pt x="229" y="77"/>
                  </a:lnTo>
                  <a:lnTo>
                    <a:pt x="220" y="75"/>
                  </a:lnTo>
                  <a:lnTo>
                    <a:pt x="211" y="74"/>
                  </a:lnTo>
                  <a:lnTo>
                    <a:pt x="199" y="71"/>
                  </a:lnTo>
                  <a:lnTo>
                    <a:pt x="188" y="67"/>
                  </a:lnTo>
                  <a:lnTo>
                    <a:pt x="177" y="63"/>
                  </a:lnTo>
                  <a:lnTo>
                    <a:pt x="167" y="60"/>
                  </a:lnTo>
                  <a:lnTo>
                    <a:pt x="161" y="57"/>
                  </a:lnTo>
                  <a:lnTo>
                    <a:pt x="156" y="55"/>
                  </a:lnTo>
                  <a:lnTo>
                    <a:pt x="164" y="48"/>
                  </a:lnTo>
                  <a:lnTo>
                    <a:pt x="171" y="43"/>
                  </a:lnTo>
                  <a:lnTo>
                    <a:pt x="179" y="40"/>
                  </a:lnTo>
                  <a:lnTo>
                    <a:pt x="187" y="38"/>
                  </a:lnTo>
                  <a:lnTo>
                    <a:pt x="193" y="37"/>
                  </a:lnTo>
                  <a:lnTo>
                    <a:pt x="194" y="35"/>
                  </a:lnTo>
                  <a:lnTo>
                    <a:pt x="191" y="32"/>
                  </a:lnTo>
                  <a:lnTo>
                    <a:pt x="184" y="29"/>
                  </a:lnTo>
                  <a:lnTo>
                    <a:pt x="174" y="29"/>
                  </a:lnTo>
                  <a:lnTo>
                    <a:pt x="162" y="34"/>
                  </a:lnTo>
                  <a:lnTo>
                    <a:pt x="152" y="40"/>
                  </a:lnTo>
                  <a:lnTo>
                    <a:pt x="145" y="48"/>
                  </a:lnTo>
                  <a:lnTo>
                    <a:pt x="139" y="48"/>
                  </a:lnTo>
                  <a:lnTo>
                    <a:pt x="132" y="46"/>
                  </a:lnTo>
                  <a:lnTo>
                    <a:pt x="124" y="45"/>
                  </a:lnTo>
                  <a:lnTo>
                    <a:pt x="116" y="45"/>
                  </a:lnTo>
                  <a:lnTo>
                    <a:pt x="110" y="43"/>
                  </a:lnTo>
                  <a:lnTo>
                    <a:pt x="104" y="43"/>
                  </a:lnTo>
                  <a:lnTo>
                    <a:pt x="100" y="43"/>
                  </a:lnTo>
                  <a:lnTo>
                    <a:pt x="97" y="43"/>
                  </a:lnTo>
                  <a:lnTo>
                    <a:pt x="95" y="34"/>
                  </a:lnTo>
                  <a:lnTo>
                    <a:pt x="98" y="23"/>
                  </a:lnTo>
                  <a:lnTo>
                    <a:pt x="106" y="14"/>
                  </a:lnTo>
                  <a:lnTo>
                    <a:pt x="116" y="8"/>
                  </a:lnTo>
                  <a:lnTo>
                    <a:pt x="124" y="3"/>
                  </a:lnTo>
                  <a:lnTo>
                    <a:pt x="126" y="2"/>
                  </a:lnTo>
                  <a:lnTo>
                    <a:pt x="123" y="0"/>
                  </a:lnTo>
                  <a:lnTo>
                    <a:pt x="116" y="0"/>
                  </a:lnTo>
                  <a:lnTo>
                    <a:pt x="112" y="2"/>
                  </a:lnTo>
                  <a:lnTo>
                    <a:pt x="106" y="5"/>
                  </a:lnTo>
                  <a:lnTo>
                    <a:pt x="98" y="9"/>
                  </a:lnTo>
                  <a:lnTo>
                    <a:pt x="92" y="14"/>
                  </a:lnTo>
                  <a:lnTo>
                    <a:pt x="84" y="20"/>
                  </a:lnTo>
                  <a:lnTo>
                    <a:pt x="78" y="25"/>
                  </a:lnTo>
                  <a:lnTo>
                    <a:pt x="74" y="29"/>
                  </a:lnTo>
                  <a:lnTo>
                    <a:pt x="71" y="32"/>
                  </a:lnTo>
                  <a:lnTo>
                    <a:pt x="65" y="32"/>
                  </a:lnTo>
                  <a:lnTo>
                    <a:pt x="55" y="32"/>
                  </a:lnTo>
                  <a:lnTo>
                    <a:pt x="46" y="32"/>
                  </a:lnTo>
                  <a:lnTo>
                    <a:pt x="36" y="32"/>
                  </a:lnTo>
                  <a:lnTo>
                    <a:pt x="25" y="32"/>
                  </a:lnTo>
                  <a:lnTo>
                    <a:pt x="14" y="32"/>
                  </a:lnTo>
                  <a:lnTo>
                    <a:pt x="6" y="32"/>
                  </a:lnTo>
                  <a:lnTo>
                    <a:pt x="0" y="34"/>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4" name="Freeform 276"/>
            <p:cNvSpPr>
              <a:spLocks/>
            </p:cNvSpPr>
            <p:nvPr/>
          </p:nvSpPr>
          <p:spPr bwMode="auto">
            <a:xfrm>
              <a:off x="568" y="585"/>
              <a:ext cx="98" cy="112"/>
            </a:xfrm>
            <a:custGeom>
              <a:avLst/>
              <a:gdLst>
                <a:gd name="T0" fmla="*/ 1 w 195"/>
                <a:gd name="T1" fmla="*/ 1 h 223"/>
                <a:gd name="T2" fmla="*/ 1 w 195"/>
                <a:gd name="T3" fmla="*/ 1 h 223"/>
                <a:gd name="T4" fmla="*/ 1 w 195"/>
                <a:gd name="T5" fmla="*/ 1 h 223"/>
                <a:gd name="T6" fmla="*/ 1 w 195"/>
                <a:gd name="T7" fmla="*/ 1 h 223"/>
                <a:gd name="T8" fmla="*/ 1 w 195"/>
                <a:gd name="T9" fmla="*/ 1 h 223"/>
                <a:gd name="T10" fmla="*/ 1 w 195"/>
                <a:gd name="T11" fmla="*/ 1 h 223"/>
                <a:gd name="T12" fmla="*/ 1 w 195"/>
                <a:gd name="T13" fmla="*/ 1 h 223"/>
                <a:gd name="T14" fmla="*/ 1 w 195"/>
                <a:gd name="T15" fmla="*/ 1 h 223"/>
                <a:gd name="T16" fmla="*/ 1 w 195"/>
                <a:gd name="T17" fmla="*/ 1 h 223"/>
                <a:gd name="T18" fmla="*/ 1 w 195"/>
                <a:gd name="T19" fmla="*/ 1 h 223"/>
                <a:gd name="T20" fmla="*/ 1 w 195"/>
                <a:gd name="T21" fmla="*/ 1 h 223"/>
                <a:gd name="T22" fmla="*/ 1 w 195"/>
                <a:gd name="T23" fmla="*/ 1 h 223"/>
                <a:gd name="T24" fmla="*/ 1 w 195"/>
                <a:gd name="T25" fmla="*/ 1 h 223"/>
                <a:gd name="T26" fmla="*/ 1 w 195"/>
                <a:gd name="T27" fmla="*/ 1 h 223"/>
                <a:gd name="T28" fmla="*/ 1 w 195"/>
                <a:gd name="T29" fmla="*/ 1 h 223"/>
                <a:gd name="T30" fmla="*/ 1 w 195"/>
                <a:gd name="T31" fmla="*/ 1 h 223"/>
                <a:gd name="T32" fmla="*/ 1 w 195"/>
                <a:gd name="T33" fmla="*/ 1 h 223"/>
                <a:gd name="T34" fmla="*/ 1 w 195"/>
                <a:gd name="T35" fmla="*/ 1 h 223"/>
                <a:gd name="T36" fmla="*/ 1 w 195"/>
                <a:gd name="T37" fmla="*/ 1 h 223"/>
                <a:gd name="T38" fmla="*/ 1 w 195"/>
                <a:gd name="T39" fmla="*/ 1 h 223"/>
                <a:gd name="T40" fmla="*/ 1 w 195"/>
                <a:gd name="T41" fmla="*/ 1 h 223"/>
                <a:gd name="T42" fmla="*/ 1 w 195"/>
                <a:gd name="T43" fmla="*/ 1 h 223"/>
                <a:gd name="T44" fmla="*/ 1 w 195"/>
                <a:gd name="T45" fmla="*/ 1 h 223"/>
                <a:gd name="T46" fmla="*/ 1 w 195"/>
                <a:gd name="T47" fmla="*/ 1 h 223"/>
                <a:gd name="T48" fmla="*/ 1 w 195"/>
                <a:gd name="T49" fmla="*/ 1 h 223"/>
                <a:gd name="T50" fmla="*/ 1 w 195"/>
                <a:gd name="T51" fmla="*/ 1 h 223"/>
                <a:gd name="T52" fmla="*/ 1 w 195"/>
                <a:gd name="T53" fmla="*/ 1 h 223"/>
                <a:gd name="T54" fmla="*/ 1 w 195"/>
                <a:gd name="T55" fmla="*/ 1 h 223"/>
                <a:gd name="T56" fmla="*/ 1 w 195"/>
                <a:gd name="T57" fmla="*/ 1 h 223"/>
                <a:gd name="T58" fmla="*/ 1 w 195"/>
                <a:gd name="T59" fmla="*/ 1 h 223"/>
                <a:gd name="T60" fmla="*/ 1 w 195"/>
                <a:gd name="T61" fmla="*/ 1 h 223"/>
                <a:gd name="T62" fmla="*/ 1 w 195"/>
                <a:gd name="T63" fmla="*/ 1 h 223"/>
                <a:gd name="T64" fmla="*/ 1 w 195"/>
                <a:gd name="T65" fmla="*/ 1 h 223"/>
                <a:gd name="T66" fmla="*/ 1 w 195"/>
                <a:gd name="T67" fmla="*/ 1 h 223"/>
                <a:gd name="T68" fmla="*/ 1 w 195"/>
                <a:gd name="T69" fmla="*/ 1 h 223"/>
                <a:gd name="T70" fmla="*/ 1 w 195"/>
                <a:gd name="T71" fmla="*/ 1 h 223"/>
                <a:gd name="T72" fmla="*/ 1 w 195"/>
                <a:gd name="T73" fmla="*/ 1 h 223"/>
                <a:gd name="T74" fmla="*/ 1 w 195"/>
                <a:gd name="T75" fmla="*/ 1 h 223"/>
                <a:gd name="T76" fmla="*/ 1 w 195"/>
                <a:gd name="T77" fmla="*/ 1 h 223"/>
                <a:gd name="T78" fmla="*/ 1 w 195"/>
                <a:gd name="T79" fmla="*/ 1 h 223"/>
                <a:gd name="T80" fmla="*/ 1 w 195"/>
                <a:gd name="T81" fmla="*/ 1 h 223"/>
                <a:gd name="T82" fmla="*/ 1 w 195"/>
                <a:gd name="T83" fmla="*/ 1 h 223"/>
                <a:gd name="T84" fmla="*/ 1 w 195"/>
                <a:gd name="T85" fmla="*/ 1 h 223"/>
                <a:gd name="T86" fmla="*/ 1 w 195"/>
                <a:gd name="T87" fmla="*/ 1 h 223"/>
                <a:gd name="T88" fmla="*/ 1 w 195"/>
                <a:gd name="T89" fmla="*/ 1 h 223"/>
                <a:gd name="T90" fmla="*/ 1 w 195"/>
                <a:gd name="T91" fmla="*/ 1 h 223"/>
                <a:gd name="T92" fmla="*/ 1 w 195"/>
                <a:gd name="T93" fmla="*/ 1 h 223"/>
                <a:gd name="T94" fmla="*/ 1 w 195"/>
                <a:gd name="T95" fmla="*/ 0 h 2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5"/>
                <a:gd name="T145" fmla="*/ 0 h 223"/>
                <a:gd name="T146" fmla="*/ 195 w 195"/>
                <a:gd name="T147" fmla="*/ 223 h 2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5" h="223">
                  <a:moveTo>
                    <a:pt x="0" y="0"/>
                  </a:moveTo>
                  <a:lnTo>
                    <a:pt x="8" y="6"/>
                  </a:lnTo>
                  <a:lnTo>
                    <a:pt x="17" y="17"/>
                  </a:lnTo>
                  <a:lnTo>
                    <a:pt x="26" y="29"/>
                  </a:lnTo>
                  <a:lnTo>
                    <a:pt x="32" y="35"/>
                  </a:lnTo>
                  <a:lnTo>
                    <a:pt x="27" y="52"/>
                  </a:lnTo>
                  <a:lnTo>
                    <a:pt x="27" y="76"/>
                  </a:lnTo>
                  <a:lnTo>
                    <a:pt x="29" y="101"/>
                  </a:lnTo>
                  <a:lnTo>
                    <a:pt x="37" y="118"/>
                  </a:lnTo>
                  <a:lnTo>
                    <a:pt x="35" y="98"/>
                  </a:lnTo>
                  <a:lnTo>
                    <a:pt x="37" y="78"/>
                  </a:lnTo>
                  <a:lnTo>
                    <a:pt x="40" y="60"/>
                  </a:lnTo>
                  <a:lnTo>
                    <a:pt x="46" y="49"/>
                  </a:lnTo>
                  <a:lnTo>
                    <a:pt x="49" y="46"/>
                  </a:lnTo>
                  <a:lnTo>
                    <a:pt x="52" y="47"/>
                  </a:lnTo>
                  <a:lnTo>
                    <a:pt x="53" y="50"/>
                  </a:lnTo>
                  <a:lnTo>
                    <a:pt x="56" y="55"/>
                  </a:lnTo>
                  <a:lnTo>
                    <a:pt x="64" y="63"/>
                  </a:lnTo>
                  <a:lnTo>
                    <a:pt x="73" y="73"/>
                  </a:lnTo>
                  <a:lnTo>
                    <a:pt x="82" y="84"/>
                  </a:lnTo>
                  <a:lnTo>
                    <a:pt x="89" y="92"/>
                  </a:lnTo>
                  <a:lnTo>
                    <a:pt x="85" y="110"/>
                  </a:lnTo>
                  <a:lnTo>
                    <a:pt x="82" y="131"/>
                  </a:lnTo>
                  <a:lnTo>
                    <a:pt x="85" y="151"/>
                  </a:lnTo>
                  <a:lnTo>
                    <a:pt x="98" y="168"/>
                  </a:lnTo>
                  <a:lnTo>
                    <a:pt x="95" y="148"/>
                  </a:lnTo>
                  <a:lnTo>
                    <a:pt x="95" y="128"/>
                  </a:lnTo>
                  <a:lnTo>
                    <a:pt x="98" y="112"/>
                  </a:lnTo>
                  <a:lnTo>
                    <a:pt x="105" y="101"/>
                  </a:lnTo>
                  <a:lnTo>
                    <a:pt x="113" y="108"/>
                  </a:lnTo>
                  <a:lnTo>
                    <a:pt x="124" y="119"/>
                  </a:lnTo>
                  <a:lnTo>
                    <a:pt x="134" y="136"/>
                  </a:lnTo>
                  <a:lnTo>
                    <a:pt x="148" y="153"/>
                  </a:lnTo>
                  <a:lnTo>
                    <a:pt x="160" y="171"/>
                  </a:lnTo>
                  <a:lnTo>
                    <a:pt x="172" y="188"/>
                  </a:lnTo>
                  <a:lnTo>
                    <a:pt x="182" y="203"/>
                  </a:lnTo>
                  <a:lnTo>
                    <a:pt x="188" y="214"/>
                  </a:lnTo>
                  <a:lnTo>
                    <a:pt x="192" y="222"/>
                  </a:lnTo>
                  <a:lnTo>
                    <a:pt x="195" y="223"/>
                  </a:lnTo>
                  <a:lnTo>
                    <a:pt x="195" y="218"/>
                  </a:lnTo>
                  <a:lnTo>
                    <a:pt x="194" y="211"/>
                  </a:lnTo>
                  <a:lnTo>
                    <a:pt x="189" y="202"/>
                  </a:lnTo>
                  <a:lnTo>
                    <a:pt x="182" y="188"/>
                  </a:lnTo>
                  <a:lnTo>
                    <a:pt x="171" y="170"/>
                  </a:lnTo>
                  <a:lnTo>
                    <a:pt x="160" y="151"/>
                  </a:lnTo>
                  <a:lnTo>
                    <a:pt x="147" y="133"/>
                  </a:lnTo>
                  <a:lnTo>
                    <a:pt x="136" y="116"/>
                  </a:lnTo>
                  <a:lnTo>
                    <a:pt x="125" y="104"/>
                  </a:lnTo>
                  <a:lnTo>
                    <a:pt x="118" y="96"/>
                  </a:lnTo>
                  <a:lnTo>
                    <a:pt x="122" y="93"/>
                  </a:lnTo>
                  <a:lnTo>
                    <a:pt x="128" y="89"/>
                  </a:lnTo>
                  <a:lnTo>
                    <a:pt x="134" y="87"/>
                  </a:lnTo>
                  <a:lnTo>
                    <a:pt x="140" y="86"/>
                  </a:lnTo>
                  <a:lnTo>
                    <a:pt x="145" y="84"/>
                  </a:lnTo>
                  <a:lnTo>
                    <a:pt x="151" y="84"/>
                  </a:lnTo>
                  <a:lnTo>
                    <a:pt x="157" y="86"/>
                  </a:lnTo>
                  <a:lnTo>
                    <a:pt x="163" y="89"/>
                  </a:lnTo>
                  <a:lnTo>
                    <a:pt x="172" y="93"/>
                  </a:lnTo>
                  <a:lnTo>
                    <a:pt x="177" y="95"/>
                  </a:lnTo>
                  <a:lnTo>
                    <a:pt x="177" y="93"/>
                  </a:lnTo>
                  <a:lnTo>
                    <a:pt x="174" y="87"/>
                  </a:lnTo>
                  <a:lnTo>
                    <a:pt x="169" y="83"/>
                  </a:lnTo>
                  <a:lnTo>
                    <a:pt x="162" y="79"/>
                  </a:lnTo>
                  <a:lnTo>
                    <a:pt x="153" y="76"/>
                  </a:lnTo>
                  <a:lnTo>
                    <a:pt x="143" y="75"/>
                  </a:lnTo>
                  <a:lnTo>
                    <a:pt x="133" y="75"/>
                  </a:lnTo>
                  <a:lnTo>
                    <a:pt x="122" y="76"/>
                  </a:lnTo>
                  <a:lnTo>
                    <a:pt x="114" y="78"/>
                  </a:lnTo>
                  <a:lnTo>
                    <a:pt x="107" y="83"/>
                  </a:lnTo>
                  <a:lnTo>
                    <a:pt x="96" y="73"/>
                  </a:lnTo>
                  <a:lnTo>
                    <a:pt x="85" y="63"/>
                  </a:lnTo>
                  <a:lnTo>
                    <a:pt x="75" y="53"/>
                  </a:lnTo>
                  <a:lnTo>
                    <a:pt x="69" y="47"/>
                  </a:lnTo>
                  <a:lnTo>
                    <a:pt x="76" y="43"/>
                  </a:lnTo>
                  <a:lnTo>
                    <a:pt x="87" y="41"/>
                  </a:lnTo>
                  <a:lnTo>
                    <a:pt x="99" y="40"/>
                  </a:lnTo>
                  <a:lnTo>
                    <a:pt x="110" y="41"/>
                  </a:lnTo>
                  <a:lnTo>
                    <a:pt x="114" y="43"/>
                  </a:lnTo>
                  <a:lnTo>
                    <a:pt x="116" y="41"/>
                  </a:lnTo>
                  <a:lnTo>
                    <a:pt x="113" y="38"/>
                  </a:lnTo>
                  <a:lnTo>
                    <a:pt x="107" y="37"/>
                  </a:lnTo>
                  <a:lnTo>
                    <a:pt x="102" y="37"/>
                  </a:lnTo>
                  <a:lnTo>
                    <a:pt x="96" y="35"/>
                  </a:lnTo>
                  <a:lnTo>
                    <a:pt x="89" y="34"/>
                  </a:lnTo>
                  <a:lnTo>
                    <a:pt x="81" y="34"/>
                  </a:lnTo>
                  <a:lnTo>
                    <a:pt x="73" y="32"/>
                  </a:lnTo>
                  <a:lnTo>
                    <a:pt x="67" y="32"/>
                  </a:lnTo>
                  <a:lnTo>
                    <a:pt x="60" y="32"/>
                  </a:lnTo>
                  <a:lnTo>
                    <a:pt x="55" y="32"/>
                  </a:lnTo>
                  <a:lnTo>
                    <a:pt x="49" y="31"/>
                  </a:lnTo>
                  <a:lnTo>
                    <a:pt x="41" y="26"/>
                  </a:lnTo>
                  <a:lnTo>
                    <a:pt x="34" y="20"/>
                  </a:lnTo>
                  <a:lnTo>
                    <a:pt x="26" y="14"/>
                  </a:lnTo>
                  <a:lnTo>
                    <a:pt x="18" y="8"/>
                  </a:lnTo>
                  <a:lnTo>
                    <a:pt x="12" y="3"/>
                  </a:lnTo>
                  <a:lnTo>
                    <a:pt x="6" y="0"/>
                  </a:lnTo>
                  <a:lnTo>
                    <a:pt x="0" y="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5" name="Freeform 277"/>
            <p:cNvSpPr>
              <a:spLocks/>
            </p:cNvSpPr>
            <p:nvPr/>
          </p:nvSpPr>
          <p:spPr bwMode="auto">
            <a:xfrm>
              <a:off x="484" y="595"/>
              <a:ext cx="73" cy="129"/>
            </a:xfrm>
            <a:custGeom>
              <a:avLst/>
              <a:gdLst>
                <a:gd name="T0" fmla="*/ 0 w 147"/>
                <a:gd name="T1" fmla="*/ 1 h 258"/>
                <a:gd name="T2" fmla="*/ 0 w 147"/>
                <a:gd name="T3" fmla="*/ 1 h 258"/>
                <a:gd name="T4" fmla="*/ 0 w 147"/>
                <a:gd name="T5" fmla="*/ 1 h 258"/>
                <a:gd name="T6" fmla="*/ 0 w 147"/>
                <a:gd name="T7" fmla="*/ 1 h 258"/>
                <a:gd name="T8" fmla="*/ 0 w 147"/>
                <a:gd name="T9" fmla="*/ 1 h 258"/>
                <a:gd name="T10" fmla="*/ 0 w 147"/>
                <a:gd name="T11" fmla="*/ 1 h 258"/>
                <a:gd name="T12" fmla="*/ 0 w 147"/>
                <a:gd name="T13" fmla="*/ 1 h 258"/>
                <a:gd name="T14" fmla="*/ 0 w 147"/>
                <a:gd name="T15" fmla="*/ 1 h 258"/>
                <a:gd name="T16" fmla="*/ 0 w 147"/>
                <a:gd name="T17" fmla="*/ 1 h 258"/>
                <a:gd name="T18" fmla="*/ 0 w 147"/>
                <a:gd name="T19" fmla="*/ 1 h 258"/>
                <a:gd name="T20" fmla="*/ 0 w 147"/>
                <a:gd name="T21" fmla="*/ 1 h 258"/>
                <a:gd name="T22" fmla="*/ 0 w 147"/>
                <a:gd name="T23" fmla="*/ 1 h 258"/>
                <a:gd name="T24" fmla="*/ 0 w 147"/>
                <a:gd name="T25" fmla="*/ 1 h 258"/>
                <a:gd name="T26" fmla="*/ 0 w 147"/>
                <a:gd name="T27" fmla="*/ 1 h 258"/>
                <a:gd name="T28" fmla="*/ 0 w 147"/>
                <a:gd name="T29" fmla="*/ 1 h 258"/>
                <a:gd name="T30" fmla="*/ 0 w 147"/>
                <a:gd name="T31" fmla="*/ 1 h 258"/>
                <a:gd name="T32" fmla="*/ 0 w 147"/>
                <a:gd name="T33" fmla="*/ 1 h 258"/>
                <a:gd name="T34" fmla="*/ 0 w 147"/>
                <a:gd name="T35" fmla="*/ 1 h 258"/>
                <a:gd name="T36" fmla="*/ 0 w 147"/>
                <a:gd name="T37" fmla="*/ 1 h 258"/>
                <a:gd name="T38" fmla="*/ 0 w 147"/>
                <a:gd name="T39" fmla="*/ 1 h 258"/>
                <a:gd name="T40" fmla="*/ 0 w 147"/>
                <a:gd name="T41" fmla="*/ 1 h 258"/>
                <a:gd name="T42" fmla="*/ 0 w 147"/>
                <a:gd name="T43" fmla="*/ 1 h 258"/>
                <a:gd name="T44" fmla="*/ 0 w 147"/>
                <a:gd name="T45" fmla="*/ 1 h 258"/>
                <a:gd name="T46" fmla="*/ 0 w 147"/>
                <a:gd name="T47" fmla="*/ 1 h 258"/>
                <a:gd name="T48" fmla="*/ 0 w 147"/>
                <a:gd name="T49" fmla="*/ 1 h 258"/>
                <a:gd name="T50" fmla="*/ 0 w 147"/>
                <a:gd name="T51" fmla="*/ 1 h 258"/>
                <a:gd name="T52" fmla="*/ 0 w 147"/>
                <a:gd name="T53" fmla="*/ 1 h 258"/>
                <a:gd name="T54" fmla="*/ 0 w 147"/>
                <a:gd name="T55" fmla="*/ 1 h 258"/>
                <a:gd name="T56" fmla="*/ 0 w 147"/>
                <a:gd name="T57" fmla="*/ 1 h 258"/>
                <a:gd name="T58" fmla="*/ 0 w 147"/>
                <a:gd name="T59" fmla="*/ 1 h 258"/>
                <a:gd name="T60" fmla="*/ 0 w 147"/>
                <a:gd name="T61" fmla="*/ 1 h 258"/>
                <a:gd name="T62" fmla="*/ 0 w 147"/>
                <a:gd name="T63" fmla="*/ 1 h 258"/>
                <a:gd name="T64" fmla="*/ 0 w 147"/>
                <a:gd name="T65" fmla="*/ 1 h 258"/>
                <a:gd name="T66" fmla="*/ 0 w 147"/>
                <a:gd name="T67" fmla="*/ 1 h 258"/>
                <a:gd name="T68" fmla="*/ 0 w 147"/>
                <a:gd name="T69" fmla="*/ 1 h 258"/>
                <a:gd name="T70" fmla="*/ 0 w 147"/>
                <a:gd name="T71" fmla="*/ 1 h 258"/>
                <a:gd name="T72" fmla="*/ 0 w 147"/>
                <a:gd name="T73" fmla="*/ 1 h 258"/>
                <a:gd name="T74" fmla="*/ 0 w 147"/>
                <a:gd name="T75" fmla="*/ 1 h 258"/>
                <a:gd name="T76" fmla="*/ 0 w 147"/>
                <a:gd name="T77" fmla="*/ 1 h 258"/>
                <a:gd name="T78" fmla="*/ 0 w 147"/>
                <a:gd name="T79" fmla="*/ 1 h 258"/>
                <a:gd name="T80" fmla="*/ 0 w 147"/>
                <a:gd name="T81" fmla="*/ 1 h 258"/>
                <a:gd name="T82" fmla="*/ 0 w 147"/>
                <a:gd name="T83" fmla="*/ 1 h 258"/>
                <a:gd name="T84" fmla="*/ 0 w 147"/>
                <a:gd name="T85" fmla="*/ 1 h 258"/>
                <a:gd name="T86" fmla="*/ 0 w 147"/>
                <a:gd name="T87" fmla="*/ 1 h 258"/>
                <a:gd name="T88" fmla="*/ 0 w 147"/>
                <a:gd name="T89" fmla="*/ 1 h 258"/>
                <a:gd name="T90" fmla="*/ 0 w 147"/>
                <a:gd name="T91" fmla="*/ 1 h 258"/>
                <a:gd name="T92" fmla="*/ 0 w 147"/>
                <a:gd name="T93" fmla="*/ 1 h 258"/>
                <a:gd name="T94" fmla="*/ 0 w 147"/>
                <a:gd name="T95" fmla="*/ 1 h 258"/>
                <a:gd name="T96" fmla="*/ 0 w 147"/>
                <a:gd name="T97" fmla="*/ 0 h 2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7"/>
                <a:gd name="T148" fmla="*/ 0 h 258"/>
                <a:gd name="T149" fmla="*/ 147 w 147"/>
                <a:gd name="T150" fmla="*/ 258 h 2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7" h="258">
                  <a:moveTo>
                    <a:pt x="98" y="12"/>
                  </a:moveTo>
                  <a:lnTo>
                    <a:pt x="98" y="23"/>
                  </a:lnTo>
                  <a:lnTo>
                    <a:pt x="96" y="32"/>
                  </a:lnTo>
                  <a:lnTo>
                    <a:pt x="93" y="38"/>
                  </a:lnTo>
                  <a:lnTo>
                    <a:pt x="89" y="43"/>
                  </a:lnTo>
                  <a:lnTo>
                    <a:pt x="81" y="47"/>
                  </a:lnTo>
                  <a:lnTo>
                    <a:pt x="70" y="52"/>
                  </a:lnTo>
                  <a:lnTo>
                    <a:pt x="60" y="58"/>
                  </a:lnTo>
                  <a:lnTo>
                    <a:pt x="47" y="64"/>
                  </a:lnTo>
                  <a:lnTo>
                    <a:pt x="35" y="70"/>
                  </a:lnTo>
                  <a:lnTo>
                    <a:pt x="26" y="76"/>
                  </a:lnTo>
                  <a:lnTo>
                    <a:pt x="18" y="84"/>
                  </a:lnTo>
                  <a:lnTo>
                    <a:pt x="15" y="90"/>
                  </a:lnTo>
                  <a:lnTo>
                    <a:pt x="15" y="95"/>
                  </a:lnTo>
                  <a:lnTo>
                    <a:pt x="17" y="96"/>
                  </a:lnTo>
                  <a:lnTo>
                    <a:pt x="18" y="95"/>
                  </a:lnTo>
                  <a:lnTo>
                    <a:pt x="23" y="92"/>
                  </a:lnTo>
                  <a:lnTo>
                    <a:pt x="28" y="87"/>
                  </a:lnTo>
                  <a:lnTo>
                    <a:pt x="34" y="81"/>
                  </a:lnTo>
                  <a:lnTo>
                    <a:pt x="41" y="76"/>
                  </a:lnTo>
                  <a:lnTo>
                    <a:pt x="49" y="73"/>
                  </a:lnTo>
                  <a:lnTo>
                    <a:pt x="57" y="69"/>
                  </a:lnTo>
                  <a:lnTo>
                    <a:pt x="66" y="67"/>
                  </a:lnTo>
                  <a:lnTo>
                    <a:pt x="75" y="64"/>
                  </a:lnTo>
                  <a:lnTo>
                    <a:pt x="82" y="64"/>
                  </a:lnTo>
                  <a:lnTo>
                    <a:pt x="81" y="78"/>
                  </a:lnTo>
                  <a:lnTo>
                    <a:pt x="78" y="90"/>
                  </a:lnTo>
                  <a:lnTo>
                    <a:pt x="73" y="99"/>
                  </a:lnTo>
                  <a:lnTo>
                    <a:pt x="70" y="107"/>
                  </a:lnTo>
                  <a:lnTo>
                    <a:pt x="60" y="108"/>
                  </a:lnTo>
                  <a:lnTo>
                    <a:pt x="47" y="113"/>
                  </a:lnTo>
                  <a:lnTo>
                    <a:pt x="38" y="116"/>
                  </a:lnTo>
                  <a:lnTo>
                    <a:pt x="29" y="122"/>
                  </a:lnTo>
                  <a:lnTo>
                    <a:pt x="20" y="128"/>
                  </a:lnTo>
                  <a:lnTo>
                    <a:pt x="14" y="134"/>
                  </a:lnTo>
                  <a:lnTo>
                    <a:pt x="11" y="142"/>
                  </a:lnTo>
                  <a:lnTo>
                    <a:pt x="9" y="150"/>
                  </a:lnTo>
                  <a:lnTo>
                    <a:pt x="9" y="154"/>
                  </a:lnTo>
                  <a:lnTo>
                    <a:pt x="11" y="156"/>
                  </a:lnTo>
                  <a:lnTo>
                    <a:pt x="14" y="153"/>
                  </a:lnTo>
                  <a:lnTo>
                    <a:pt x="15" y="148"/>
                  </a:lnTo>
                  <a:lnTo>
                    <a:pt x="18" y="143"/>
                  </a:lnTo>
                  <a:lnTo>
                    <a:pt x="23" y="139"/>
                  </a:lnTo>
                  <a:lnTo>
                    <a:pt x="31" y="134"/>
                  </a:lnTo>
                  <a:lnTo>
                    <a:pt x="38" y="130"/>
                  </a:lnTo>
                  <a:lnTo>
                    <a:pt x="47" y="125"/>
                  </a:lnTo>
                  <a:lnTo>
                    <a:pt x="57" y="122"/>
                  </a:lnTo>
                  <a:lnTo>
                    <a:pt x="64" y="121"/>
                  </a:lnTo>
                  <a:lnTo>
                    <a:pt x="72" y="119"/>
                  </a:lnTo>
                  <a:lnTo>
                    <a:pt x="72" y="134"/>
                  </a:lnTo>
                  <a:lnTo>
                    <a:pt x="69" y="147"/>
                  </a:lnTo>
                  <a:lnTo>
                    <a:pt x="66" y="157"/>
                  </a:lnTo>
                  <a:lnTo>
                    <a:pt x="61" y="165"/>
                  </a:lnTo>
                  <a:lnTo>
                    <a:pt x="52" y="168"/>
                  </a:lnTo>
                  <a:lnTo>
                    <a:pt x="43" y="171"/>
                  </a:lnTo>
                  <a:lnTo>
                    <a:pt x="35" y="176"/>
                  </a:lnTo>
                  <a:lnTo>
                    <a:pt x="28" y="180"/>
                  </a:lnTo>
                  <a:lnTo>
                    <a:pt x="21" y="186"/>
                  </a:lnTo>
                  <a:lnTo>
                    <a:pt x="17" y="192"/>
                  </a:lnTo>
                  <a:lnTo>
                    <a:pt x="14" y="200"/>
                  </a:lnTo>
                  <a:lnTo>
                    <a:pt x="12" y="208"/>
                  </a:lnTo>
                  <a:lnTo>
                    <a:pt x="23" y="197"/>
                  </a:lnTo>
                  <a:lnTo>
                    <a:pt x="35" y="186"/>
                  </a:lnTo>
                  <a:lnTo>
                    <a:pt x="47" y="179"/>
                  </a:lnTo>
                  <a:lnTo>
                    <a:pt x="57" y="176"/>
                  </a:lnTo>
                  <a:lnTo>
                    <a:pt x="55" y="183"/>
                  </a:lnTo>
                  <a:lnTo>
                    <a:pt x="52" y="192"/>
                  </a:lnTo>
                  <a:lnTo>
                    <a:pt x="47" y="203"/>
                  </a:lnTo>
                  <a:lnTo>
                    <a:pt x="41" y="215"/>
                  </a:lnTo>
                  <a:lnTo>
                    <a:pt x="32" y="226"/>
                  </a:lnTo>
                  <a:lnTo>
                    <a:pt x="24" y="237"/>
                  </a:lnTo>
                  <a:lnTo>
                    <a:pt x="15" y="244"/>
                  </a:lnTo>
                  <a:lnTo>
                    <a:pt x="6" y="250"/>
                  </a:lnTo>
                  <a:lnTo>
                    <a:pt x="2" y="253"/>
                  </a:lnTo>
                  <a:lnTo>
                    <a:pt x="0" y="257"/>
                  </a:lnTo>
                  <a:lnTo>
                    <a:pt x="2" y="258"/>
                  </a:lnTo>
                  <a:lnTo>
                    <a:pt x="8" y="257"/>
                  </a:lnTo>
                  <a:lnTo>
                    <a:pt x="14" y="253"/>
                  </a:lnTo>
                  <a:lnTo>
                    <a:pt x="21" y="249"/>
                  </a:lnTo>
                  <a:lnTo>
                    <a:pt x="31" y="241"/>
                  </a:lnTo>
                  <a:lnTo>
                    <a:pt x="40" y="231"/>
                  </a:lnTo>
                  <a:lnTo>
                    <a:pt x="49" y="220"/>
                  </a:lnTo>
                  <a:lnTo>
                    <a:pt x="58" y="206"/>
                  </a:lnTo>
                  <a:lnTo>
                    <a:pt x="64" y="191"/>
                  </a:lnTo>
                  <a:lnTo>
                    <a:pt x="69" y="176"/>
                  </a:lnTo>
                  <a:lnTo>
                    <a:pt x="79" y="179"/>
                  </a:lnTo>
                  <a:lnTo>
                    <a:pt x="89" y="186"/>
                  </a:lnTo>
                  <a:lnTo>
                    <a:pt x="95" y="197"/>
                  </a:lnTo>
                  <a:lnTo>
                    <a:pt x="95" y="206"/>
                  </a:lnTo>
                  <a:lnTo>
                    <a:pt x="92" y="215"/>
                  </a:lnTo>
                  <a:lnTo>
                    <a:pt x="92" y="221"/>
                  </a:lnTo>
                  <a:lnTo>
                    <a:pt x="93" y="223"/>
                  </a:lnTo>
                  <a:lnTo>
                    <a:pt x="98" y="218"/>
                  </a:lnTo>
                  <a:lnTo>
                    <a:pt x="101" y="214"/>
                  </a:lnTo>
                  <a:lnTo>
                    <a:pt x="104" y="209"/>
                  </a:lnTo>
                  <a:lnTo>
                    <a:pt x="104" y="205"/>
                  </a:lnTo>
                  <a:lnTo>
                    <a:pt x="102" y="198"/>
                  </a:lnTo>
                  <a:lnTo>
                    <a:pt x="98" y="188"/>
                  </a:lnTo>
                  <a:lnTo>
                    <a:pt x="92" y="177"/>
                  </a:lnTo>
                  <a:lnTo>
                    <a:pt x="86" y="169"/>
                  </a:lnTo>
                  <a:lnTo>
                    <a:pt x="81" y="165"/>
                  </a:lnTo>
                  <a:lnTo>
                    <a:pt x="84" y="153"/>
                  </a:lnTo>
                  <a:lnTo>
                    <a:pt x="86" y="139"/>
                  </a:lnTo>
                  <a:lnTo>
                    <a:pt x="89" y="125"/>
                  </a:lnTo>
                  <a:lnTo>
                    <a:pt x="89" y="116"/>
                  </a:lnTo>
                  <a:lnTo>
                    <a:pt x="90" y="111"/>
                  </a:lnTo>
                  <a:lnTo>
                    <a:pt x="92" y="111"/>
                  </a:lnTo>
                  <a:lnTo>
                    <a:pt x="96" y="113"/>
                  </a:lnTo>
                  <a:lnTo>
                    <a:pt x="104" y="116"/>
                  </a:lnTo>
                  <a:lnTo>
                    <a:pt x="113" y="122"/>
                  </a:lnTo>
                  <a:lnTo>
                    <a:pt x="121" y="130"/>
                  </a:lnTo>
                  <a:lnTo>
                    <a:pt x="128" y="142"/>
                  </a:lnTo>
                  <a:lnTo>
                    <a:pt x="131" y="159"/>
                  </a:lnTo>
                  <a:lnTo>
                    <a:pt x="133" y="165"/>
                  </a:lnTo>
                  <a:lnTo>
                    <a:pt x="134" y="166"/>
                  </a:lnTo>
                  <a:lnTo>
                    <a:pt x="137" y="165"/>
                  </a:lnTo>
                  <a:lnTo>
                    <a:pt x="137" y="157"/>
                  </a:lnTo>
                  <a:lnTo>
                    <a:pt x="137" y="151"/>
                  </a:lnTo>
                  <a:lnTo>
                    <a:pt x="136" y="143"/>
                  </a:lnTo>
                  <a:lnTo>
                    <a:pt x="133" y="133"/>
                  </a:lnTo>
                  <a:lnTo>
                    <a:pt x="128" y="124"/>
                  </a:lnTo>
                  <a:lnTo>
                    <a:pt x="122" y="114"/>
                  </a:lnTo>
                  <a:lnTo>
                    <a:pt x="113" y="107"/>
                  </a:lnTo>
                  <a:lnTo>
                    <a:pt x="104" y="99"/>
                  </a:lnTo>
                  <a:lnTo>
                    <a:pt x="92" y="96"/>
                  </a:lnTo>
                  <a:lnTo>
                    <a:pt x="95" y="88"/>
                  </a:lnTo>
                  <a:lnTo>
                    <a:pt x="98" y="78"/>
                  </a:lnTo>
                  <a:lnTo>
                    <a:pt x="101" y="69"/>
                  </a:lnTo>
                  <a:lnTo>
                    <a:pt x="101" y="63"/>
                  </a:lnTo>
                  <a:lnTo>
                    <a:pt x="113" y="66"/>
                  </a:lnTo>
                  <a:lnTo>
                    <a:pt x="127" y="70"/>
                  </a:lnTo>
                  <a:lnTo>
                    <a:pt x="136" y="79"/>
                  </a:lnTo>
                  <a:lnTo>
                    <a:pt x="142" y="93"/>
                  </a:lnTo>
                  <a:lnTo>
                    <a:pt x="144" y="99"/>
                  </a:lnTo>
                  <a:lnTo>
                    <a:pt x="145" y="101"/>
                  </a:lnTo>
                  <a:lnTo>
                    <a:pt x="147" y="98"/>
                  </a:lnTo>
                  <a:lnTo>
                    <a:pt x="147" y="90"/>
                  </a:lnTo>
                  <a:lnTo>
                    <a:pt x="142" y="78"/>
                  </a:lnTo>
                  <a:lnTo>
                    <a:pt x="133" y="64"/>
                  </a:lnTo>
                  <a:lnTo>
                    <a:pt x="121" y="52"/>
                  </a:lnTo>
                  <a:lnTo>
                    <a:pt x="108" y="47"/>
                  </a:lnTo>
                  <a:lnTo>
                    <a:pt x="108" y="35"/>
                  </a:lnTo>
                  <a:lnTo>
                    <a:pt x="108" y="24"/>
                  </a:lnTo>
                  <a:lnTo>
                    <a:pt x="108" y="15"/>
                  </a:lnTo>
                  <a:lnTo>
                    <a:pt x="108" y="6"/>
                  </a:lnTo>
                  <a:lnTo>
                    <a:pt x="105" y="0"/>
                  </a:lnTo>
                  <a:lnTo>
                    <a:pt x="102" y="0"/>
                  </a:lnTo>
                  <a:lnTo>
                    <a:pt x="99" y="6"/>
                  </a:lnTo>
                  <a:lnTo>
                    <a:pt x="98" y="12"/>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6" name="Freeform 278"/>
            <p:cNvSpPr>
              <a:spLocks/>
            </p:cNvSpPr>
            <p:nvPr/>
          </p:nvSpPr>
          <p:spPr bwMode="auto">
            <a:xfrm>
              <a:off x="403" y="565"/>
              <a:ext cx="118" cy="67"/>
            </a:xfrm>
            <a:custGeom>
              <a:avLst/>
              <a:gdLst>
                <a:gd name="T0" fmla="*/ 1 w 235"/>
                <a:gd name="T1" fmla="*/ 1 h 133"/>
                <a:gd name="T2" fmla="*/ 1 w 235"/>
                <a:gd name="T3" fmla="*/ 1 h 133"/>
                <a:gd name="T4" fmla="*/ 1 w 235"/>
                <a:gd name="T5" fmla="*/ 1 h 133"/>
                <a:gd name="T6" fmla="*/ 1 w 235"/>
                <a:gd name="T7" fmla="*/ 1 h 133"/>
                <a:gd name="T8" fmla="*/ 1 w 235"/>
                <a:gd name="T9" fmla="*/ 1 h 133"/>
                <a:gd name="T10" fmla="*/ 1 w 235"/>
                <a:gd name="T11" fmla="*/ 1 h 133"/>
                <a:gd name="T12" fmla="*/ 1 w 235"/>
                <a:gd name="T13" fmla="*/ 1 h 133"/>
                <a:gd name="T14" fmla="*/ 1 w 235"/>
                <a:gd name="T15" fmla="*/ 1 h 133"/>
                <a:gd name="T16" fmla="*/ 1 w 235"/>
                <a:gd name="T17" fmla="*/ 1 h 133"/>
                <a:gd name="T18" fmla="*/ 1 w 235"/>
                <a:gd name="T19" fmla="*/ 1 h 133"/>
                <a:gd name="T20" fmla="*/ 1 w 235"/>
                <a:gd name="T21" fmla="*/ 1 h 133"/>
                <a:gd name="T22" fmla="*/ 1 w 235"/>
                <a:gd name="T23" fmla="*/ 1 h 133"/>
                <a:gd name="T24" fmla="*/ 1 w 235"/>
                <a:gd name="T25" fmla="*/ 1 h 133"/>
                <a:gd name="T26" fmla="*/ 1 w 235"/>
                <a:gd name="T27" fmla="*/ 1 h 133"/>
                <a:gd name="T28" fmla="*/ 1 w 235"/>
                <a:gd name="T29" fmla="*/ 1 h 133"/>
                <a:gd name="T30" fmla="*/ 1 w 235"/>
                <a:gd name="T31" fmla="*/ 1 h 133"/>
                <a:gd name="T32" fmla="*/ 1 w 235"/>
                <a:gd name="T33" fmla="*/ 1 h 133"/>
                <a:gd name="T34" fmla="*/ 1 w 235"/>
                <a:gd name="T35" fmla="*/ 1 h 133"/>
                <a:gd name="T36" fmla="*/ 1 w 235"/>
                <a:gd name="T37" fmla="*/ 1 h 133"/>
                <a:gd name="T38" fmla="*/ 1 w 235"/>
                <a:gd name="T39" fmla="*/ 1 h 133"/>
                <a:gd name="T40" fmla="*/ 1 w 235"/>
                <a:gd name="T41" fmla="*/ 1 h 133"/>
                <a:gd name="T42" fmla="*/ 1 w 235"/>
                <a:gd name="T43" fmla="*/ 1 h 133"/>
                <a:gd name="T44" fmla="*/ 1 w 235"/>
                <a:gd name="T45" fmla="*/ 1 h 133"/>
                <a:gd name="T46" fmla="*/ 1 w 235"/>
                <a:gd name="T47" fmla="*/ 1 h 133"/>
                <a:gd name="T48" fmla="*/ 1 w 235"/>
                <a:gd name="T49" fmla="*/ 1 h 133"/>
                <a:gd name="T50" fmla="*/ 1 w 235"/>
                <a:gd name="T51" fmla="*/ 1 h 133"/>
                <a:gd name="T52" fmla="*/ 1 w 235"/>
                <a:gd name="T53" fmla="*/ 1 h 133"/>
                <a:gd name="T54" fmla="*/ 1 w 235"/>
                <a:gd name="T55" fmla="*/ 1 h 133"/>
                <a:gd name="T56" fmla="*/ 1 w 235"/>
                <a:gd name="T57" fmla="*/ 1 h 133"/>
                <a:gd name="T58" fmla="*/ 1 w 235"/>
                <a:gd name="T59" fmla="*/ 1 h 133"/>
                <a:gd name="T60" fmla="*/ 1 w 235"/>
                <a:gd name="T61" fmla="*/ 1 h 133"/>
                <a:gd name="T62" fmla="*/ 1 w 235"/>
                <a:gd name="T63" fmla="*/ 1 h 133"/>
                <a:gd name="T64" fmla="*/ 1 w 235"/>
                <a:gd name="T65" fmla="*/ 1 h 133"/>
                <a:gd name="T66" fmla="*/ 1 w 235"/>
                <a:gd name="T67" fmla="*/ 1 h 133"/>
                <a:gd name="T68" fmla="*/ 1 w 235"/>
                <a:gd name="T69" fmla="*/ 1 h 133"/>
                <a:gd name="T70" fmla="*/ 1 w 235"/>
                <a:gd name="T71" fmla="*/ 1 h 133"/>
                <a:gd name="T72" fmla="*/ 1 w 235"/>
                <a:gd name="T73" fmla="*/ 1 h 133"/>
                <a:gd name="T74" fmla="*/ 1 w 235"/>
                <a:gd name="T75" fmla="*/ 1 h 133"/>
                <a:gd name="T76" fmla="*/ 1 w 235"/>
                <a:gd name="T77" fmla="*/ 1 h 133"/>
                <a:gd name="T78" fmla="*/ 1 w 235"/>
                <a:gd name="T79" fmla="*/ 1 h 133"/>
                <a:gd name="T80" fmla="*/ 1 w 235"/>
                <a:gd name="T81" fmla="*/ 1 h 133"/>
                <a:gd name="T82" fmla="*/ 1 w 235"/>
                <a:gd name="T83" fmla="*/ 1 h 133"/>
                <a:gd name="T84" fmla="*/ 1 w 235"/>
                <a:gd name="T85" fmla="*/ 1 h 133"/>
                <a:gd name="T86" fmla="*/ 1 w 235"/>
                <a:gd name="T87" fmla="*/ 1 h 133"/>
                <a:gd name="T88" fmla="*/ 1 w 235"/>
                <a:gd name="T89" fmla="*/ 1 h 133"/>
                <a:gd name="T90" fmla="*/ 1 w 235"/>
                <a:gd name="T91" fmla="*/ 1 h 133"/>
                <a:gd name="T92" fmla="*/ 1 w 235"/>
                <a:gd name="T93" fmla="*/ 1 h 133"/>
                <a:gd name="T94" fmla="*/ 1 w 235"/>
                <a:gd name="T95" fmla="*/ 1 h 133"/>
                <a:gd name="T96" fmla="*/ 1 w 235"/>
                <a:gd name="T97" fmla="*/ 1 h 133"/>
                <a:gd name="T98" fmla="*/ 1 w 235"/>
                <a:gd name="T99" fmla="*/ 1 h 133"/>
                <a:gd name="T100" fmla="*/ 1 w 235"/>
                <a:gd name="T101" fmla="*/ 0 h 133"/>
                <a:gd name="T102" fmla="*/ 1 w 235"/>
                <a:gd name="T103" fmla="*/ 1 h 1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5"/>
                <a:gd name="T157" fmla="*/ 0 h 133"/>
                <a:gd name="T158" fmla="*/ 235 w 235"/>
                <a:gd name="T159" fmla="*/ 133 h 1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5" h="133">
                  <a:moveTo>
                    <a:pt x="209" y="3"/>
                  </a:moveTo>
                  <a:lnTo>
                    <a:pt x="202" y="6"/>
                  </a:lnTo>
                  <a:lnTo>
                    <a:pt x="193" y="9"/>
                  </a:lnTo>
                  <a:lnTo>
                    <a:pt x="182" y="14"/>
                  </a:lnTo>
                  <a:lnTo>
                    <a:pt x="170" y="19"/>
                  </a:lnTo>
                  <a:lnTo>
                    <a:pt x="159" y="25"/>
                  </a:lnTo>
                  <a:lnTo>
                    <a:pt x="150" y="29"/>
                  </a:lnTo>
                  <a:lnTo>
                    <a:pt x="142" y="32"/>
                  </a:lnTo>
                  <a:lnTo>
                    <a:pt x="139" y="35"/>
                  </a:lnTo>
                  <a:lnTo>
                    <a:pt x="135" y="32"/>
                  </a:lnTo>
                  <a:lnTo>
                    <a:pt x="128" y="28"/>
                  </a:lnTo>
                  <a:lnTo>
                    <a:pt x="121" y="26"/>
                  </a:lnTo>
                  <a:lnTo>
                    <a:pt x="113" y="23"/>
                  </a:lnTo>
                  <a:lnTo>
                    <a:pt x="104" y="23"/>
                  </a:lnTo>
                  <a:lnTo>
                    <a:pt x="96" y="22"/>
                  </a:lnTo>
                  <a:lnTo>
                    <a:pt x="89" y="23"/>
                  </a:lnTo>
                  <a:lnTo>
                    <a:pt x="81" y="25"/>
                  </a:lnTo>
                  <a:lnTo>
                    <a:pt x="77" y="28"/>
                  </a:lnTo>
                  <a:lnTo>
                    <a:pt x="78" y="29"/>
                  </a:lnTo>
                  <a:lnTo>
                    <a:pt x="81" y="29"/>
                  </a:lnTo>
                  <a:lnTo>
                    <a:pt x="87" y="29"/>
                  </a:lnTo>
                  <a:lnTo>
                    <a:pt x="96" y="31"/>
                  </a:lnTo>
                  <a:lnTo>
                    <a:pt x="110" y="35"/>
                  </a:lnTo>
                  <a:lnTo>
                    <a:pt x="121" y="42"/>
                  </a:lnTo>
                  <a:lnTo>
                    <a:pt x="128" y="46"/>
                  </a:lnTo>
                  <a:lnTo>
                    <a:pt x="124" y="52"/>
                  </a:lnTo>
                  <a:lnTo>
                    <a:pt x="118" y="58"/>
                  </a:lnTo>
                  <a:lnTo>
                    <a:pt x="110" y="64"/>
                  </a:lnTo>
                  <a:lnTo>
                    <a:pt x="106" y="68"/>
                  </a:lnTo>
                  <a:lnTo>
                    <a:pt x="96" y="66"/>
                  </a:lnTo>
                  <a:lnTo>
                    <a:pt x="87" y="64"/>
                  </a:lnTo>
                  <a:lnTo>
                    <a:pt x="77" y="63"/>
                  </a:lnTo>
                  <a:lnTo>
                    <a:pt x="66" y="61"/>
                  </a:lnTo>
                  <a:lnTo>
                    <a:pt x="55" y="60"/>
                  </a:lnTo>
                  <a:lnTo>
                    <a:pt x="46" y="60"/>
                  </a:lnTo>
                  <a:lnTo>
                    <a:pt x="38" y="61"/>
                  </a:lnTo>
                  <a:lnTo>
                    <a:pt x="32" y="63"/>
                  </a:lnTo>
                  <a:lnTo>
                    <a:pt x="38" y="63"/>
                  </a:lnTo>
                  <a:lnTo>
                    <a:pt x="45" y="64"/>
                  </a:lnTo>
                  <a:lnTo>
                    <a:pt x="52" y="66"/>
                  </a:lnTo>
                  <a:lnTo>
                    <a:pt x="60" y="68"/>
                  </a:lnTo>
                  <a:lnTo>
                    <a:pt x="67" y="69"/>
                  </a:lnTo>
                  <a:lnTo>
                    <a:pt x="75" y="71"/>
                  </a:lnTo>
                  <a:lnTo>
                    <a:pt x="81" y="74"/>
                  </a:lnTo>
                  <a:lnTo>
                    <a:pt x="87" y="77"/>
                  </a:lnTo>
                  <a:lnTo>
                    <a:pt x="80" y="84"/>
                  </a:lnTo>
                  <a:lnTo>
                    <a:pt x="70" y="90"/>
                  </a:lnTo>
                  <a:lnTo>
                    <a:pt x="60" y="97"/>
                  </a:lnTo>
                  <a:lnTo>
                    <a:pt x="49" y="101"/>
                  </a:lnTo>
                  <a:lnTo>
                    <a:pt x="38" y="104"/>
                  </a:lnTo>
                  <a:lnTo>
                    <a:pt x="26" y="106"/>
                  </a:lnTo>
                  <a:lnTo>
                    <a:pt x="17" y="107"/>
                  </a:lnTo>
                  <a:lnTo>
                    <a:pt x="9" y="107"/>
                  </a:lnTo>
                  <a:lnTo>
                    <a:pt x="3" y="107"/>
                  </a:lnTo>
                  <a:lnTo>
                    <a:pt x="0" y="109"/>
                  </a:lnTo>
                  <a:lnTo>
                    <a:pt x="2" y="110"/>
                  </a:lnTo>
                  <a:lnTo>
                    <a:pt x="8" y="112"/>
                  </a:lnTo>
                  <a:lnTo>
                    <a:pt x="16" y="112"/>
                  </a:lnTo>
                  <a:lnTo>
                    <a:pt x="25" y="112"/>
                  </a:lnTo>
                  <a:lnTo>
                    <a:pt x="37" y="110"/>
                  </a:lnTo>
                  <a:lnTo>
                    <a:pt x="49" y="109"/>
                  </a:lnTo>
                  <a:lnTo>
                    <a:pt x="63" y="106"/>
                  </a:lnTo>
                  <a:lnTo>
                    <a:pt x="75" y="101"/>
                  </a:lnTo>
                  <a:lnTo>
                    <a:pt x="87" y="95"/>
                  </a:lnTo>
                  <a:lnTo>
                    <a:pt x="98" y="87"/>
                  </a:lnTo>
                  <a:lnTo>
                    <a:pt x="104" y="97"/>
                  </a:lnTo>
                  <a:lnTo>
                    <a:pt x="106" y="107"/>
                  </a:lnTo>
                  <a:lnTo>
                    <a:pt x="103" y="118"/>
                  </a:lnTo>
                  <a:lnTo>
                    <a:pt x="96" y="129"/>
                  </a:lnTo>
                  <a:lnTo>
                    <a:pt x="93" y="132"/>
                  </a:lnTo>
                  <a:lnTo>
                    <a:pt x="93" y="133"/>
                  </a:lnTo>
                  <a:lnTo>
                    <a:pt x="98" y="133"/>
                  </a:lnTo>
                  <a:lnTo>
                    <a:pt x="103" y="130"/>
                  </a:lnTo>
                  <a:lnTo>
                    <a:pt x="109" y="124"/>
                  </a:lnTo>
                  <a:lnTo>
                    <a:pt x="113" y="112"/>
                  </a:lnTo>
                  <a:lnTo>
                    <a:pt x="115" y="98"/>
                  </a:lnTo>
                  <a:lnTo>
                    <a:pt x="113" y="84"/>
                  </a:lnTo>
                  <a:lnTo>
                    <a:pt x="124" y="74"/>
                  </a:lnTo>
                  <a:lnTo>
                    <a:pt x="135" y="61"/>
                  </a:lnTo>
                  <a:lnTo>
                    <a:pt x="145" y="52"/>
                  </a:lnTo>
                  <a:lnTo>
                    <a:pt x="157" y="48"/>
                  </a:lnTo>
                  <a:lnTo>
                    <a:pt x="164" y="57"/>
                  </a:lnTo>
                  <a:lnTo>
                    <a:pt x="167" y="69"/>
                  </a:lnTo>
                  <a:lnTo>
                    <a:pt x="167" y="84"/>
                  </a:lnTo>
                  <a:lnTo>
                    <a:pt x="164" y="97"/>
                  </a:lnTo>
                  <a:lnTo>
                    <a:pt x="162" y="101"/>
                  </a:lnTo>
                  <a:lnTo>
                    <a:pt x="164" y="103"/>
                  </a:lnTo>
                  <a:lnTo>
                    <a:pt x="167" y="103"/>
                  </a:lnTo>
                  <a:lnTo>
                    <a:pt x="170" y="98"/>
                  </a:lnTo>
                  <a:lnTo>
                    <a:pt x="174" y="87"/>
                  </a:lnTo>
                  <a:lnTo>
                    <a:pt x="177" y="74"/>
                  </a:lnTo>
                  <a:lnTo>
                    <a:pt x="176" y="57"/>
                  </a:lnTo>
                  <a:lnTo>
                    <a:pt x="171" y="40"/>
                  </a:lnTo>
                  <a:lnTo>
                    <a:pt x="176" y="35"/>
                  </a:lnTo>
                  <a:lnTo>
                    <a:pt x="183" y="31"/>
                  </a:lnTo>
                  <a:lnTo>
                    <a:pt x="191" y="25"/>
                  </a:lnTo>
                  <a:lnTo>
                    <a:pt x="202" y="19"/>
                  </a:lnTo>
                  <a:lnTo>
                    <a:pt x="212" y="13"/>
                  </a:lnTo>
                  <a:lnTo>
                    <a:pt x="222" y="8"/>
                  </a:lnTo>
                  <a:lnTo>
                    <a:pt x="229" y="5"/>
                  </a:lnTo>
                  <a:lnTo>
                    <a:pt x="235" y="2"/>
                  </a:lnTo>
                  <a:lnTo>
                    <a:pt x="231" y="0"/>
                  </a:lnTo>
                  <a:lnTo>
                    <a:pt x="223" y="2"/>
                  </a:lnTo>
                  <a:lnTo>
                    <a:pt x="214" y="3"/>
                  </a:lnTo>
                  <a:lnTo>
                    <a:pt x="209" y="3"/>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7" name="Freeform 279"/>
            <p:cNvSpPr>
              <a:spLocks/>
            </p:cNvSpPr>
            <p:nvPr/>
          </p:nvSpPr>
          <p:spPr bwMode="auto">
            <a:xfrm>
              <a:off x="566" y="528"/>
              <a:ext cx="11" cy="12"/>
            </a:xfrm>
            <a:custGeom>
              <a:avLst/>
              <a:gdLst>
                <a:gd name="T0" fmla="*/ 1 w 21"/>
                <a:gd name="T1" fmla="*/ 1 h 23"/>
                <a:gd name="T2" fmla="*/ 1 w 21"/>
                <a:gd name="T3" fmla="*/ 0 h 23"/>
                <a:gd name="T4" fmla="*/ 1 w 21"/>
                <a:gd name="T5" fmla="*/ 0 h 23"/>
                <a:gd name="T6" fmla="*/ 1 w 21"/>
                <a:gd name="T7" fmla="*/ 1 h 23"/>
                <a:gd name="T8" fmla="*/ 1 w 21"/>
                <a:gd name="T9" fmla="*/ 1 h 23"/>
                <a:gd name="T10" fmla="*/ 1 w 21"/>
                <a:gd name="T11" fmla="*/ 1 h 23"/>
                <a:gd name="T12" fmla="*/ 1 w 21"/>
                <a:gd name="T13" fmla="*/ 1 h 23"/>
                <a:gd name="T14" fmla="*/ 1 w 21"/>
                <a:gd name="T15" fmla="*/ 1 h 23"/>
                <a:gd name="T16" fmla="*/ 1 w 21"/>
                <a:gd name="T17" fmla="*/ 1 h 23"/>
                <a:gd name="T18" fmla="*/ 1 w 21"/>
                <a:gd name="T19" fmla="*/ 1 h 23"/>
                <a:gd name="T20" fmla="*/ 1 w 21"/>
                <a:gd name="T21" fmla="*/ 1 h 23"/>
                <a:gd name="T22" fmla="*/ 1 w 21"/>
                <a:gd name="T23" fmla="*/ 1 h 23"/>
                <a:gd name="T24" fmla="*/ 1 w 21"/>
                <a:gd name="T25" fmla="*/ 1 h 23"/>
                <a:gd name="T26" fmla="*/ 1 w 21"/>
                <a:gd name="T27" fmla="*/ 1 h 23"/>
                <a:gd name="T28" fmla="*/ 0 w 21"/>
                <a:gd name="T29" fmla="*/ 1 h 23"/>
                <a:gd name="T30" fmla="*/ 0 w 21"/>
                <a:gd name="T31" fmla="*/ 1 h 23"/>
                <a:gd name="T32" fmla="*/ 1 w 21"/>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23"/>
                <a:gd name="T53" fmla="*/ 21 w 21"/>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23">
                  <a:moveTo>
                    <a:pt x="3" y="2"/>
                  </a:moveTo>
                  <a:lnTo>
                    <a:pt x="9" y="0"/>
                  </a:lnTo>
                  <a:lnTo>
                    <a:pt x="14" y="0"/>
                  </a:lnTo>
                  <a:lnTo>
                    <a:pt x="18" y="2"/>
                  </a:lnTo>
                  <a:lnTo>
                    <a:pt x="20" y="6"/>
                  </a:lnTo>
                  <a:lnTo>
                    <a:pt x="21" y="11"/>
                  </a:lnTo>
                  <a:lnTo>
                    <a:pt x="21" y="15"/>
                  </a:lnTo>
                  <a:lnTo>
                    <a:pt x="20" y="18"/>
                  </a:lnTo>
                  <a:lnTo>
                    <a:pt x="18" y="21"/>
                  </a:lnTo>
                  <a:lnTo>
                    <a:pt x="15" y="23"/>
                  </a:lnTo>
                  <a:lnTo>
                    <a:pt x="12" y="23"/>
                  </a:lnTo>
                  <a:lnTo>
                    <a:pt x="8" y="21"/>
                  </a:lnTo>
                  <a:lnTo>
                    <a:pt x="3" y="18"/>
                  </a:lnTo>
                  <a:lnTo>
                    <a:pt x="1" y="14"/>
                  </a:lnTo>
                  <a:lnTo>
                    <a:pt x="0" y="8"/>
                  </a:lnTo>
                  <a:lnTo>
                    <a:pt x="0" y="3"/>
                  </a:lnTo>
                  <a:lnTo>
                    <a:pt x="3"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8" name="Freeform 280"/>
            <p:cNvSpPr>
              <a:spLocks/>
            </p:cNvSpPr>
            <p:nvPr/>
          </p:nvSpPr>
          <p:spPr bwMode="auto">
            <a:xfrm>
              <a:off x="564" y="555"/>
              <a:ext cx="9" cy="8"/>
            </a:xfrm>
            <a:custGeom>
              <a:avLst/>
              <a:gdLst>
                <a:gd name="T0" fmla="*/ 0 w 19"/>
                <a:gd name="T1" fmla="*/ 1 h 16"/>
                <a:gd name="T2" fmla="*/ 0 w 19"/>
                <a:gd name="T3" fmla="*/ 0 h 16"/>
                <a:gd name="T4" fmla="*/ 0 w 19"/>
                <a:gd name="T5" fmla="*/ 0 h 16"/>
                <a:gd name="T6" fmla="*/ 0 w 19"/>
                <a:gd name="T7" fmla="*/ 1 h 16"/>
                <a:gd name="T8" fmla="*/ 0 w 19"/>
                <a:gd name="T9" fmla="*/ 1 h 16"/>
                <a:gd name="T10" fmla="*/ 0 w 19"/>
                <a:gd name="T11" fmla="*/ 1 h 16"/>
                <a:gd name="T12" fmla="*/ 0 w 19"/>
                <a:gd name="T13" fmla="*/ 1 h 16"/>
                <a:gd name="T14" fmla="*/ 0 w 19"/>
                <a:gd name="T15" fmla="*/ 1 h 16"/>
                <a:gd name="T16" fmla="*/ 0 w 19"/>
                <a:gd name="T17" fmla="*/ 1 h 16"/>
                <a:gd name="T18" fmla="*/ 0 w 19"/>
                <a:gd name="T19" fmla="*/ 1 h 16"/>
                <a:gd name="T20" fmla="*/ 0 w 19"/>
                <a:gd name="T21" fmla="*/ 1 h 16"/>
                <a:gd name="T22" fmla="*/ 0 w 19"/>
                <a:gd name="T23" fmla="*/ 1 h 16"/>
                <a:gd name="T24" fmla="*/ 0 w 19"/>
                <a:gd name="T25" fmla="*/ 1 h 16"/>
                <a:gd name="T26" fmla="*/ 0 w 19"/>
                <a:gd name="T27" fmla="*/ 1 h 16"/>
                <a:gd name="T28" fmla="*/ 0 w 19"/>
                <a:gd name="T29" fmla="*/ 1 h 16"/>
                <a:gd name="T30" fmla="*/ 0 w 19"/>
                <a:gd name="T31" fmla="*/ 1 h 16"/>
                <a:gd name="T32" fmla="*/ 0 w 19"/>
                <a:gd name="T33" fmla="*/ 1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6"/>
                <a:gd name="T53" fmla="*/ 19 w 19"/>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6">
                  <a:moveTo>
                    <a:pt x="2" y="2"/>
                  </a:moveTo>
                  <a:lnTo>
                    <a:pt x="6" y="0"/>
                  </a:lnTo>
                  <a:lnTo>
                    <a:pt x="9" y="0"/>
                  </a:lnTo>
                  <a:lnTo>
                    <a:pt x="14" y="2"/>
                  </a:lnTo>
                  <a:lnTo>
                    <a:pt x="17" y="4"/>
                  </a:lnTo>
                  <a:lnTo>
                    <a:pt x="19" y="7"/>
                  </a:lnTo>
                  <a:lnTo>
                    <a:pt x="19" y="8"/>
                  </a:lnTo>
                  <a:lnTo>
                    <a:pt x="17" y="11"/>
                  </a:lnTo>
                  <a:lnTo>
                    <a:pt x="16" y="14"/>
                  </a:lnTo>
                  <a:lnTo>
                    <a:pt x="13" y="16"/>
                  </a:lnTo>
                  <a:lnTo>
                    <a:pt x="8" y="16"/>
                  </a:lnTo>
                  <a:lnTo>
                    <a:pt x="3" y="14"/>
                  </a:lnTo>
                  <a:lnTo>
                    <a:pt x="2" y="13"/>
                  </a:lnTo>
                  <a:lnTo>
                    <a:pt x="2" y="11"/>
                  </a:lnTo>
                  <a:lnTo>
                    <a:pt x="0" y="10"/>
                  </a:lnTo>
                  <a:lnTo>
                    <a:pt x="0" y="5"/>
                  </a:lnTo>
                  <a:lnTo>
                    <a:pt x="2"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09" name="Freeform 281"/>
            <p:cNvSpPr>
              <a:spLocks/>
            </p:cNvSpPr>
            <p:nvPr/>
          </p:nvSpPr>
          <p:spPr bwMode="auto">
            <a:xfrm>
              <a:off x="584" y="574"/>
              <a:ext cx="12" cy="11"/>
            </a:xfrm>
            <a:custGeom>
              <a:avLst/>
              <a:gdLst>
                <a:gd name="T0" fmla="*/ 1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0 w 24"/>
                <a:gd name="T29" fmla="*/ 0 h 23"/>
                <a:gd name="T30" fmla="*/ 0 w 24"/>
                <a:gd name="T31" fmla="*/ 0 h 23"/>
                <a:gd name="T32" fmla="*/ 1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3" y="6"/>
                  </a:moveTo>
                  <a:lnTo>
                    <a:pt x="8" y="2"/>
                  </a:lnTo>
                  <a:lnTo>
                    <a:pt x="12" y="0"/>
                  </a:lnTo>
                  <a:lnTo>
                    <a:pt x="15" y="0"/>
                  </a:lnTo>
                  <a:lnTo>
                    <a:pt x="20" y="3"/>
                  </a:lnTo>
                  <a:lnTo>
                    <a:pt x="23" y="6"/>
                  </a:lnTo>
                  <a:lnTo>
                    <a:pt x="24" y="11"/>
                  </a:lnTo>
                  <a:lnTo>
                    <a:pt x="24" y="15"/>
                  </a:lnTo>
                  <a:lnTo>
                    <a:pt x="21" y="18"/>
                  </a:lnTo>
                  <a:lnTo>
                    <a:pt x="18" y="22"/>
                  </a:lnTo>
                  <a:lnTo>
                    <a:pt x="14" y="23"/>
                  </a:lnTo>
                  <a:lnTo>
                    <a:pt x="8" y="23"/>
                  </a:lnTo>
                  <a:lnTo>
                    <a:pt x="5" y="22"/>
                  </a:lnTo>
                  <a:lnTo>
                    <a:pt x="2" y="17"/>
                  </a:lnTo>
                  <a:lnTo>
                    <a:pt x="0" y="14"/>
                  </a:lnTo>
                  <a:lnTo>
                    <a:pt x="0" y="9"/>
                  </a:lnTo>
                  <a:lnTo>
                    <a:pt x="3"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0" name="Freeform 282"/>
            <p:cNvSpPr>
              <a:spLocks/>
            </p:cNvSpPr>
            <p:nvPr/>
          </p:nvSpPr>
          <p:spPr bwMode="auto">
            <a:xfrm>
              <a:off x="539" y="569"/>
              <a:ext cx="14" cy="13"/>
            </a:xfrm>
            <a:custGeom>
              <a:avLst/>
              <a:gdLst>
                <a:gd name="T0" fmla="*/ 1 w 27"/>
                <a:gd name="T1" fmla="*/ 0 h 26"/>
                <a:gd name="T2" fmla="*/ 1 w 27"/>
                <a:gd name="T3" fmla="*/ 1 h 26"/>
                <a:gd name="T4" fmla="*/ 1 w 27"/>
                <a:gd name="T5" fmla="*/ 1 h 26"/>
                <a:gd name="T6" fmla="*/ 1 w 27"/>
                <a:gd name="T7" fmla="*/ 1 h 26"/>
                <a:gd name="T8" fmla="*/ 1 w 27"/>
                <a:gd name="T9" fmla="*/ 1 h 26"/>
                <a:gd name="T10" fmla="*/ 1 w 27"/>
                <a:gd name="T11" fmla="*/ 1 h 26"/>
                <a:gd name="T12" fmla="*/ 1 w 27"/>
                <a:gd name="T13" fmla="*/ 1 h 26"/>
                <a:gd name="T14" fmla="*/ 1 w 27"/>
                <a:gd name="T15" fmla="*/ 1 h 26"/>
                <a:gd name="T16" fmla="*/ 1 w 27"/>
                <a:gd name="T17" fmla="*/ 1 h 26"/>
                <a:gd name="T18" fmla="*/ 1 w 27"/>
                <a:gd name="T19" fmla="*/ 1 h 26"/>
                <a:gd name="T20" fmla="*/ 1 w 27"/>
                <a:gd name="T21" fmla="*/ 1 h 26"/>
                <a:gd name="T22" fmla="*/ 1 w 27"/>
                <a:gd name="T23" fmla="*/ 1 h 26"/>
                <a:gd name="T24" fmla="*/ 0 w 27"/>
                <a:gd name="T25" fmla="*/ 1 h 26"/>
                <a:gd name="T26" fmla="*/ 1 w 27"/>
                <a:gd name="T27" fmla="*/ 1 h 26"/>
                <a:gd name="T28" fmla="*/ 1 w 27"/>
                <a:gd name="T29" fmla="*/ 1 h 26"/>
                <a:gd name="T30" fmla="*/ 1 w 27"/>
                <a:gd name="T31" fmla="*/ 1 h 26"/>
                <a:gd name="T32" fmla="*/ 1 w 27"/>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
                <a:gd name="T52" fmla="*/ 0 h 26"/>
                <a:gd name="T53" fmla="*/ 27 w 27"/>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 h="26">
                  <a:moveTo>
                    <a:pt x="14" y="0"/>
                  </a:moveTo>
                  <a:lnTo>
                    <a:pt x="20" y="1"/>
                  </a:lnTo>
                  <a:lnTo>
                    <a:pt x="24" y="3"/>
                  </a:lnTo>
                  <a:lnTo>
                    <a:pt x="27" y="8"/>
                  </a:lnTo>
                  <a:lnTo>
                    <a:pt x="27" y="12"/>
                  </a:lnTo>
                  <a:lnTo>
                    <a:pt x="26" y="18"/>
                  </a:lnTo>
                  <a:lnTo>
                    <a:pt x="24" y="23"/>
                  </a:lnTo>
                  <a:lnTo>
                    <a:pt x="20" y="26"/>
                  </a:lnTo>
                  <a:lnTo>
                    <a:pt x="15" y="26"/>
                  </a:lnTo>
                  <a:lnTo>
                    <a:pt x="9" y="24"/>
                  </a:lnTo>
                  <a:lnTo>
                    <a:pt x="5" y="23"/>
                  </a:lnTo>
                  <a:lnTo>
                    <a:pt x="1" y="20"/>
                  </a:lnTo>
                  <a:lnTo>
                    <a:pt x="0" y="15"/>
                  </a:lnTo>
                  <a:lnTo>
                    <a:pt x="1" y="11"/>
                  </a:lnTo>
                  <a:lnTo>
                    <a:pt x="3" y="5"/>
                  </a:lnTo>
                  <a:lnTo>
                    <a:pt x="8" y="1"/>
                  </a:lnTo>
                  <a:lnTo>
                    <a:pt x="14" y="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1" name="Freeform 283"/>
            <p:cNvSpPr>
              <a:spLocks/>
            </p:cNvSpPr>
            <p:nvPr/>
          </p:nvSpPr>
          <p:spPr bwMode="auto">
            <a:xfrm>
              <a:off x="532" y="541"/>
              <a:ext cx="14" cy="12"/>
            </a:xfrm>
            <a:custGeom>
              <a:avLst/>
              <a:gdLst>
                <a:gd name="T0" fmla="*/ 0 w 28"/>
                <a:gd name="T1" fmla="*/ 0 h 25"/>
                <a:gd name="T2" fmla="*/ 0 w 28"/>
                <a:gd name="T3" fmla="*/ 0 h 25"/>
                <a:gd name="T4" fmla="*/ 1 w 28"/>
                <a:gd name="T5" fmla="*/ 0 h 25"/>
                <a:gd name="T6" fmla="*/ 1 w 28"/>
                <a:gd name="T7" fmla="*/ 0 h 25"/>
                <a:gd name="T8" fmla="*/ 1 w 28"/>
                <a:gd name="T9" fmla="*/ 0 h 25"/>
                <a:gd name="T10" fmla="*/ 1 w 28"/>
                <a:gd name="T11" fmla="*/ 0 h 25"/>
                <a:gd name="T12" fmla="*/ 1 w 28"/>
                <a:gd name="T13" fmla="*/ 0 h 25"/>
                <a:gd name="T14" fmla="*/ 1 w 28"/>
                <a:gd name="T15" fmla="*/ 0 h 25"/>
                <a:gd name="T16" fmla="*/ 1 w 28"/>
                <a:gd name="T17" fmla="*/ 0 h 25"/>
                <a:gd name="T18" fmla="*/ 1 w 28"/>
                <a:gd name="T19" fmla="*/ 0 h 25"/>
                <a:gd name="T20" fmla="*/ 1 w 28"/>
                <a:gd name="T21" fmla="*/ 0 h 25"/>
                <a:gd name="T22" fmla="*/ 1 w 28"/>
                <a:gd name="T23" fmla="*/ 0 h 25"/>
                <a:gd name="T24" fmla="*/ 1 w 28"/>
                <a:gd name="T25" fmla="*/ 0 h 25"/>
                <a:gd name="T26" fmla="*/ 1 w 28"/>
                <a:gd name="T27" fmla="*/ 0 h 25"/>
                <a:gd name="T28" fmla="*/ 1 w 28"/>
                <a:gd name="T29" fmla="*/ 0 h 25"/>
                <a:gd name="T30" fmla="*/ 1 w 28"/>
                <a:gd name="T31" fmla="*/ 0 h 25"/>
                <a:gd name="T32" fmla="*/ 0 w 28"/>
                <a:gd name="T33" fmla="*/ 0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5"/>
                <a:gd name="T53" fmla="*/ 28 w 28"/>
                <a:gd name="T54" fmla="*/ 25 h 2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5">
                  <a:moveTo>
                    <a:pt x="0" y="14"/>
                  </a:moveTo>
                  <a:lnTo>
                    <a:pt x="0" y="8"/>
                  </a:lnTo>
                  <a:lnTo>
                    <a:pt x="3" y="3"/>
                  </a:lnTo>
                  <a:lnTo>
                    <a:pt x="8" y="2"/>
                  </a:lnTo>
                  <a:lnTo>
                    <a:pt x="14" y="0"/>
                  </a:lnTo>
                  <a:lnTo>
                    <a:pt x="19" y="0"/>
                  </a:lnTo>
                  <a:lnTo>
                    <a:pt x="23" y="2"/>
                  </a:lnTo>
                  <a:lnTo>
                    <a:pt x="26" y="5"/>
                  </a:lnTo>
                  <a:lnTo>
                    <a:pt x="28" y="8"/>
                  </a:lnTo>
                  <a:lnTo>
                    <a:pt x="28" y="13"/>
                  </a:lnTo>
                  <a:lnTo>
                    <a:pt x="26" y="17"/>
                  </a:lnTo>
                  <a:lnTo>
                    <a:pt x="23" y="22"/>
                  </a:lnTo>
                  <a:lnTo>
                    <a:pt x="19" y="25"/>
                  </a:lnTo>
                  <a:lnTo>
                    <a:pt x="14" y="25"/>
                  </a:lnTo>
                  <a:lnTo>
                    <a:pt x="8" y="23"/>
                  </a:lnTo>
                  <a:lnTo>
                    <a:pt x="3" y="19"/>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2" name="Freeform 284"/>
            <p:cNvSpPr>
              <a:spLocks/>
            </p:cNvSpPr>
            <p:nvPr/>
          </p:nvSpPr>
          <p:spPr bwMode="auto">
            <a:xfrm>
              <a:off x="512" y="540"/>
              <a:ext cx="11" cy="11"/>
            </a:xfrm>
            <a:custGeom>
              <a:avLst/>
              <a:gdLst>
                <a:gd name="T0" fmla="*/ 0 w 23"/>
                <a:gd name="T1" fmla="*/ 1 h 21"/>
                <a:gd name="T2" fmla="*/ 0 w 23"/>
                <a:gd name="T3" fmla="*/ 1 h 21"/>
                <a:gd name="T4" fmla="*/ 0 w 23"/>
                <a:gd name="T5" fmla="*/ 1 h 21"/>
                <a:gd name="T6" fmla="*/ 0 w 23"/>
                <a:gd name="T7" fmla="*/ 1 h 21"/>
                <a:gd name="T8" fmla="*/ 0 w 23"/>
                <a:gd name="T9" fmla="*/ 0 h 21"/>
                <a:gd name="T10" fmla="*/ 0 w 23"/>
                <a:gd name="T11" fmla="*/ 0 h 21"/>
                <a:gd name="T12" fmla="*/ 0 w 23"/>
                <a:gd name="T13" fmla="*/ 1 h 21"/>
                <a:gd name="T14" fmla="*/ 0 w 23"/>
                <a:gd name="T15" fmla="*/ 1 h 21"/>
                <a:gd name="T16" fmla="*/ 0 w 23"/>
                <a:gd name="T17" fmla="*/ 1 h 21"/>
                <a:gd name="T18" fmla="*/ 0 w 23"/>
                <a:gd name="T19" fmla="*/ 1 h 21"/>
                <a:gd name="T20" fmla="*/ 0 w 23"/>
                <a:gd name="T21" fmla="*/ 1 h 21"/>
                <a:gd name="T22" fmla="*/ 0 w 23"/>
                <a:gd name="T23" fmla="*/ 1 h 21"/>
                <a:gd name="T24" fmla="*/ 0 w 23"/>
                <a:gd name="T25" fmla="*/ 1 h 21"/>
                <a:gd name="T26" fmla="*/ 0 w 23"/>
                <a:gd name="T27" fmla="*/ 1 h 21"/>
                <a:gd name="T28" fmla="*/ 0 w 23"/>
                <a:gd name="T29" fmla="*/ 1 h 21"/>
                <a:gd name="T30" fmla="*/ 0 w 23"/>
                <a:gd name="T31" fmla="*/ 1 h 21"/>
                <a:gd name="T32" fmla="*/ 0 w 23"/>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
                <a:gd name="T52" fmla="*/ 0 h 21"/>
                <a:gd name="T53" fmla="*/ 23 w 23"/>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 h="21">
                  <a:moveTo>
                    <a:pt x="0" y="14"/>
                  </a:moveTo>
                  <a:lnTo>
                    <a:pt x="0" y="9"/>
                  </a:lnTo>
                  <a:lnTo>
                    <a:pt x="3" y="4"/>
                  </a:lnTo>
                  <a:lnTo>
                    <a:pt x="6" y="1"/>
                  </a:lnTo>
                  <a:lnTo>
                    <a:pt x="11" y="0"/>
                  </a:lnTo>
                  <a:lnTo>
                    <a:pt x="15" y="0"/>
                  </a:lnTo>
                  <a:lnTo>
                    <a:pt x="20" y="1"/>
                  </a:lnTo>
                  <a:lnTo>
                    <a:pt x="21" y="6"/>
                  </a:lnTo>
                  <a:lnTo>
                    <a:pt x="23" y="9"/>
                  </a:lnTo>
                  <a:lnTo>
                    <a:pt x="21" y="14"/>
                  </a:lnTo>
                  <a:lnTo>
                    <a:pt x="20" y="17"/>
                  </a:lnTo>
                  <a:lnTo>
                    <a:pt x="17" y="20"/>
                  </a:lnTo>
                  <a:lnTo>
                    <a:pt x="14" y="21"/>
                  </a:lnTo>
                  <a:lnTo>
                    <a:pt x="9" y="21"/>
                  </a:lnTo>
                  <a:lnTo>
                    <a:pt x="5" y="20"/>
                  </a:lnTo>
                  <a:lnTo>
                    <a:pt x="0" y="18"/>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3" name="Freeform 285"/>
            <p:cNvSpPr>
              <a:spLocks/>
            </p:cNvSpPr>
            <p:nvPr/>
          </p:nvSpPr>
          <p:spPr bwMode="auto">
            <a:xfrm>
              <a:off x="528" y="521"/>
              <a:ext cx="13" cy="11"/>
            </a:xfrm>
            <a:custGeom>
              <a:avLst/>
              <a:gdLst>
                <a:gd name="T0" fmla="*/ 0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1 w 24"/>
                <a:gd name="T29" fmla="*/ 0 h 23"/>
                <a:gd name="T30" fmla="*/ 1 w 24"/>
                <a:gd name="T31" fmla="*/ 0 h 23"/>
                <a:gd name="T32" fmla="*/ 0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0" y="12"/>
                  </a:moveTo>
                  <a:lnTo>
                    <a:pt x="1" y="9"/>
                  </a:lnTo>
                  <a:lnTo>
                    <a:pt x="3" y="4"/>
                  </a:lnTo>
                  <a:lnTo>
                    <a:pt x="6" y="1"/>
                  </a:lnTo>
                  <a:lnTo>
                    <a:pt x="10" y="0"/>
                  </a:lnTo>
                  <a:lnTo>
                    <a:pt x="15" y="0"/>
                  </a:lnTo>
                  <a:lnTo>
                    <a:pt x="19" y="1"/>
                  </a:lnTo>
                  <a:lnTo>
                    <a:pt x="22" y="4"/>
                  </a:lnTo>
                  <a:lnTo>
                    <a:pt x="24" y="7"/>
                  </a:lnTo>
                  <a:lnTo>
                    <a:pt x="24" y="12"/>
                  </a:lnTo>
                  <a:lnTo>
                    <a:pt x="22" y="17"/>
                  </a:lnTo>
                  <a:lnTo>
                    <a:pt x="19" y="21"/>
                  </a:lnTo>
                  <a:lnTo>
                    <a:pt x="15" y="23"/>
                  </a:lnTo>
                  <a:lnTo>
                    <a:pt x="10" y="23"/>
                  </a:lnTo>
                  <a:lnTo>
                    <a:pt x="6" y="21"/>
                  </a:lnTo>
                  <a:lnTo>
                    <a:pt x="1"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4" name="Freeform 286"/>
            <p:cNvSpPr>
              <a:spLocks/>
            </p:cNvSpPr>
            <p:nvPr/>
          </p:nvSpPr>
          <p:spPr bwMode="auto">
            <a:xfrm>
              <a:off x="764" y="518"/>
              <a:ext cx="87" cy="88"/>
            </a:xfrm>
            <a:custGeom>
              <a:avLst/>
              <a:gdLst>
                <a:gd name="T0" fmla="*/ 1 w 174"/>
                <a:gd name="T1" fmla="*/ 0 h 177"/>
                <a:gd name="T2" fmla="*/ 1 w 174"/>
                <a:gd name="T3" fmla="*/ 0 h 177"/>
                <a:gd name="T4" fmla="*/ 1 w 174"/>
                <a:gd name="T5" fmla="*/ 0 h 177"/>
                <a:gd name="T6" fmla="*/ 1 w 174"/>
                <a:gd name="T7" fmla="*/ 0 h 177"/>
                <a:gd name="T8" fmla="*/ 1 w 174"/>
                <a:gd name="T9" fmla="*/ 0 h 177"/>
                <a:gd name="T10" fmla="*/ 1 w 174"/>
                <a:gd name="T11" fmla="*/ 0 h 177"/>
                <a:gd name="T12" fmla="*/ 1 w 174"/>
                <a:gd name="T13" fmla="*/ 0 h 177"/>
                <a:gd name="T14" fmla="*/ 1 w 174"/>
                <a:gd name="T15" fmla="*/ 0 h 177"/>
                <a:gd name="T16" fmla="*/ 1 w 174"/>
                <a:gd name="T17" fmla="*/ 0 h 177"/>
                <a:gd name="T18" fmla="*/ 1 w 174"/>
                <a:gd name="T19" fmla="*/ 0 h 177"/>
                <a:gd name="T20" fmla="*/ 1 w 174"/>
                <a:gd name="T21" fmla="*/ 0 h 177"/>
                <a:gd name="T22" fmla="*/ 1 w 174"/>
                <a:gd name="T23" fmla="*/ 0 h 177"/>
                <a:gd name="T24" fmla="*/ 1 w 174"/>
                <a:gd name="T25" fmla="*/ 0 h 177"/>
                <a:gd name="T26" fmla="*/ 1 w 174"/>
                <a:gd name="T27" fmla="*/ 0 h 177"/>
                <a:gd name="T28" fmla="*/ 1 w 174"/>
                <a:gd name="T29" fmla="*/ 0 h 177"/>
                <a:gd name="T30" fmla="*/ 1 w 174"/>
                <a:gd name="T31" fmla="*/ 0 h 177"/>
                <a:gd name="T32" fmla="*/ 1 w 174"/>
                <a:gd name="T33" fmla="*/ 0 h 177"/>
                <a:gd name="T34" fmla="*/ 1 w 174"/>
                <a:gd name="T35" fmla="*/ 0 h 177"/>
                <a:gd name="T36" fmla="*/ 1 w 174"/>
                <a:gd name="T37" fmla="*/ 0 h 177"/>
                <a:gd name="T38" fmla="*/ 1 w 174"/>
                <a:gd name="T39" fmla="*/ 0 h 177"/>
                <a:gd name="T40" fmla="*/ 1 w 174"/>
                <a:gd name="T41" fmla="*/ 0 h 177"/>
                <a:gd name="T42" fmla="*/ 1 w 174"/>
                <a:gd name="T43" fmla="*/ 0 h 177"/>
                <a:gd name="T44" fmla="*/ 1 w 174"/>
                <a:gd name="T45" fmla="*/ 0 h 177"/>
                <a:gd name="T46" fmla="*/ 1 w 174"/>
                <a:gd name="T47" fmla="*/ 0 h 177"/>
                <a:gd name="T48" fmla="*/ 1 w 174"/>
                <a:gd name="T49" fmla="*/ 0 h 177"/>
                <a:gd name="T50" fmla="*/ 1 w 174"/>
                <a:gd name="T51" fmla="*/ 0 h 177"/>
                <a:gd name="T52" fmla="*/ 1 w 174"/>
                <a:gd name="T53" fmla="*/ 0 h 177"/>
                <a:gd name="T54" fmla="*/ 1 w 174"/>
                <a:gd name="T55" fmla="*/ 0 h 177"/>
                <a:gd name="T56" fmla="*/ 1 w 174"/>
                <a:gd name="T57" fmla="*/ 0 h 177"/>
                <a:gd name="T58" fmla="*/ 1 w 174"/>
                <a:gd name="T59" fmla="*/ 0 h 177"/>
                <a:gd name="T60" fmla="*/ 1 w 174"/>
                <a:gd name="T61" fmla="*/ 0 h 177"/>
                <a:gd name="T62" fmla="*/ 1 w 174"/>
                <a:gd name="T63" fmla="*/ 0 h 177"/>
                <a:gd name="T64" fmla="*/ 1 w 174"/>
                <a:gd name="T65" fmla="*/ 0 h 177"/>
                <a:gd name="T66" fmla="*/ 1 w 174"/>
                <a:gd name="T67" fmla="*/ 0 h 177"/>
                <a:gd name="T68" fmla="*/ 1 w 174"/>
                <a:gd name="T69" fmla="*/ 0 h 177"/>
                <a:gd name="T70" fmla="*/ 1 w 174"/>
                <a:gd name="T71" fmla="*/ 0 h 177"/>
                <a:gd name="T72" fmla="*/ 1 w 174"/>
                <a:gd name="T73" fmla="*/ 0 h 177"/>
                <a:gd name="T74" fmla="*/ 1 w 174"/>
                <a:gd name="T75" fmla="*/ 0 h 177"/>
                <a:gd name="T76" fmla="*/ 1 w 174"/>
                <a:gd name="T77" fmla="*/ 0 h 177"/>
                <a:gd name="T78" fmla="*/ 1 w 174"/>
                <a:gd name="T79" fmla="*/ 0 h 177"/>
                <a:gd name="T80" fmla="*/ 1 w 174"/>
                <a:gd name="T81" fmla="*/ 0 h 177"/>
                <a:gd name="T82" fmla="*/ 1 w 174"/>
                <a:gd name="T83" fmla="*/ 0 h 177"/>
                <a:gd name="T84" fmla="*/ 1 w 174"/>
                <a:gd name="T85" fmla="*/ 0 h 177"/>
                <a:gd name="T86" fmla="*/ 1 w 174"/>
                <a:gd name="T87" fmla="*/ 0 h 177"/>
                <a:gd name="T88" fmla="*/ 1 w 174"/>
                <a:gd name="T89" fmla="*/ 0 h 177"/>
                <a:gd name="T90" fmla="*/ 1 w 174"/>
                <a:gd name="T91" fmla="*/ 0 h 177"/>
                <a:gd name="T92" fmla="*/ 1 w 174"/>
                <a:gd name="T93" fmla="*/ 0 h 177"/>
                <a:gd name="T94" fmla="*/ 1 w 174"/>
                <a:gd name="T95" fmla="*/ 0 h 177"/>
                <a:gd name="T96" fmla="*/ 1 w 174"/>
                <a:gd name="T97" fmla="*/ 0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4"/>
                <a:gd name="T148" fmla="*/ 0 h 177"/>
                <a:gd name="T149" fmla="*/ 174 w 174"/>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4" h="177">
                  <a:moveTo>
                    <a:pt x="43" y="39"/>
                  </a:moveTo>
                  <a:lnTo>
                    <a:pt x="31" y="42"/>
                  </a:lnTo>
                  <a:lnTo>
                    <a:pt x="19" y="50"/>
                  </a:lnTo>
                  <a:lnTo>
                    <a:pt x="14" y="64"/>
                  </a:lnTo>
                  <a:lnTo>
                    <a:pt x="22" y="82"/>
                  </a:lnTo>
                  <a:lnTo>
                    <a:pt x="28" y="85"/>
                  </a:lnTo>
                  <a:lnTo>
                    <a:pt x="34" y="87"/>
                  </a:lnTo>
                  <a:lnTo>
                    <a:pt x="40" y="85"/>
                  </a:lnTo>
                  <a:lnTo>
                    <a:pt x="43" y="82"/>
                  </a:lnTo>
                  <a:lnTo>
                    <a:pt x="48" y="87"/>
                  </a:lnTo>
                  <a:lnTo>
                    <a:pt x="52" y="90"/>
                  </a:lnTo>
                  <a:lnTo>
                    <a:pt x="57" y="94"/>
                  </a:lnTo>
                  <a:lnTo>
                    <a:pt x="60" y="99"/>
                  </a:lnTo>
                  <a:lnTo>
                    <a:pt x="61" y="102"/>
                  </a:lnTo>
                  <a:lnTo>
                    <a:pt x="61" y="103"/>
                  </a:lnTo>
                  <a:lnTo>
                    <a:pt x="58" y="103"/>
                  </a:lnTo>
                  <a:lnTo>
                    <a:pt x="52" y="102"/>
                  </a:lnTo>
                  <a:lnTo>
                    <a:pt x="46" y="100"/>
                  </a:lnTo>
                  <a:lnTo>
                    <a:pt x="41" y="100"/>
                  </a:lnTo>
                  <a:lnTo>
                    <a:pt x="38" y="99"/>
                  </a:lnTo>
                  <a:lnTo>
                    <a:pt x="37" y="97"/>
                  </a:lnTo>
                  <a:lnTo>
                    <a:pt x="35" y="94"/>
                  </a:lnTo>
                  <a:lnTo>
                    <a:pt x="31" y="91"/>
                  </a:lnTo>
                  <a:lnTo>
                    <a:pt x="25" y="90"/>
                  </a:lnTo>
                  <a:lnTo>
                    <a:pt x="17" y="90"/>
                  </a:lnTo>
                  <a:lnTo>
                    <a:pt x="9" y="93"/>
                  </a:lnTo>
                  <a:lnTo>
                    <a:pt x="3" y="99"/>
                  </a:lnTo>
                  <a:lnTo>
                    <a:pt x="0" y="108"/>
                  </a:lnTo>
                  <a:lnTo>
                    <a:pt x="0" y="117"/>
                  </a:lnTo>
                  <a:lnTo>
                    <a:pt x="2" y="122"/>
                  </a:lnTo>
                  <a:lnTo>
                    <a:pt x="3" y="126"/>
                  </a:lnTo>
                  <a:lnTo>
                    <a:pt x="5" y="129"/>
                  </a:lnTo>
                  <a:lnTo>
                    <a:pt x="6" y="133"/>
                  </a:lnTo>
                  <a:lnTo>
                    <a:pt x="16" y="137"/>
                  </a:lnTo>
                  <a:lnTo>
                    <a:pt x="26" y="137"/>
                  </a:lnTo>
                  <a:lnTo>
                    <a:pt x="35" y="136"/>
                  </a:lnTo>
                  <a:lnTo>
                    <a:pt x="41" y="131"/>
                  </a:lnTo>
                  <a:lnTo>
                    <a:pt x="46" y="128"/>
                  </a:lnTo>
                  <a:lnTo>
                    <a:pt x="51" y="128"/>
                  </a:lnTo>
                  <a:lnTo>
                    <a:pt x="55" y="128"/>
                  </a:lnTo>
                  <a:lnTo>
                    <a:pt x="60" y="129"/>
                  </a:lnTo>
                  <a:lnTo>
                    <a:pt x="51" y="137"/>
                  </a:lnTo>
                  <a:lnTo>
                    <a:pt x="43" y="149"/>
                  </a:lnTo>
                  <a:lnTo>
                    <a:pt x="38" y="162"/>
                  </a:lnTo>
                  <a:lnTo>
                    <a:pt x="41" y="171"/>
                  </a:lnTo>
                  <a:lnTo>
                    <a:pt x="51" y="175"/>
                  </a:lnTo>
                  <a:lnTo>
                    <a:pt x="61" y="177"/>
                  </a:lnTo>
                  <a:lnTo>
                    <a:pt x="70" y="174"/>
                  </a:lnTo>
                  <a:lnTo>
                    <a:pt x="78" y="168"/>
                  </a:lnTo>
                  <a:lnTo>
                    <a:pt x="81" y="158"/>
                  </a:lnTo>
                  <a:lnTo>
                    <a:pt x="83" y="149"/>
                  </a:lnTo>
                  <a:lnTo>
                    <a:pt x="80" y="142"/>
                  </a:lnTo>
                  <a:lnTo>
                    <a:pt x="77" y="134"/>
                  </a:lnTo>
                  <a:lnTo>
                    <a:pt x="74" y="129"/>
                  </a:lnTo>
                  <a:lnTo>
                    <a:pt x="74" y="126"/>
                  </a:lnTo>
                  <a:lnTo>
                    <a:pt x="77" y="125"/>
                  </a:lnTo>
                  <a:lnTo>
                    <a:pt x="80" y="123"/>
                  </a:lnTo>
                  <a:lnTo>
                    <a:pt x="81" y="125"/>
                  </a:lnTo>
                  <a:lnTo>
                    <a:pt x="83" y="128"/>
                  </a:lnTo>
                  <a:lnTo>
                    <a:pt x="84" y="133"/>
                  </a:lnTo>
                  <a:lnTo>
                    <a:pt x="86" y="139"/>
                  </a:lnTo>
                  <a:lnTo>
                    <a:pt x="87" y="145"/>
                  </a:lnTo>
                  <a:lnTo>
                    <a:pt x="93" y="151"/>
                  </a:lnTo>
                  <a:lnTo>
                    <a:pt x="101" y="151"/>
                  </a:lnTo>
                  <a:lnTo>
                    <a:pt x="113" y="145"/>
                  </a:lnTo>
                  <a:lnTo>
                    <a:pt x="118" y="149"/>
                  </a:lnTo>
                  <a:lnTo>
                    <a:pt x="124" y="152"/>
                  </a:lnTo>
                  <a:lnTo>
                    <a:pt x="132" y="155"/>
                  </a:lnTo>
                  <a:lnTo>
                    <a:pt x="139" y="155"/>
                  </a:lnTo>
                  <a:lnTo>
                    <a:pt x="145" y="154"/>
                  </a:lnTo>
                  <a:lnTo>
                    <a:pt x="153" y="151"/>
                  </a:lnTo>
                  <a:lnTo>
                    <a:pt x="159" y="143"/>
                  </a:lnTo>
                  <a:lnTo>
                    <a:pt x="164" y="134"/>
                  </a:lnTo>
                  <a:lnTo>
                    <a:pt x="164" y="133"/>
                  </a:lnTo>
                  <a:lnTo>
                    <a:pt x="164" y="131"/>
                  </a:lnTo>
                  <a:lnTo>
                    <a:pt x="162" y="129"/>
                  </a:lnTo>
                  <a:lnTo>
                    <a:pt x="162" y="128"/>
                  </a:lnTo>
                  <a:lnTo>
                    <a:pt x="159" y="123"/>
                  </a:lnTo>
                  <a:lnTo>
                    <a:pt x="154" y="117"/>
                  </a:lnTo>
                  <a:lnTo>
                    <a:pt x="147" y="113"/>
                  </a:lnTo>
                  <a:lnTo>
                    <a:pt x="136" y="113"/>
                  </a:lnTo>
                  <a:lnTo>
                    <a:pt x="130" y="113"/>
                  </a:lnTo>
                  <a:lnTo>
                    <a:pt x="125" y="111"/>
                  </a:lnTo>
                  <a:lnTo>
                    <a:pt x="121" y="108"/>
                  </a:lnTo>
                  <a:lnTo>
                    <a:pt x="118" y="105"/>
                  </a:lnTo>
                  <a:lnTo>
                    <a:pt x="122" y="99"/>
                  </a:lnTo>
                  <a:lnTo>
                    <a:pt x="128" y="91"/>
                  </a:lnTo>
                  <a:lnTo>
                    <a:pt x="133" y="87"/>
                  </a:lnTo>
                  <a:lnTo>
                    <a:pt x="138" y="84"/>
                  </a:lnTo>
                  <a:lnTo>
                    <a:pt x="150" y="84"/>
                  </a:lnTo>
                  <a:lnTo>
                    <a:pt x="159" y="82"/>
                  </a:lnTo>
                  <a:lnTo>
                    <a:pt x="165" y="78"/>
                  </a:lnTo>
                  <a:lnTo>
                    <a:pt x="171" y="71"/>
                  </a:lnTo>
                  <a:lnTo>
                    <a:pt x="174" y="64"/>
                  </a:lnTo>
                  <a:lnTo>
                    <a:pt x="174" y="58"/>
                  </a:lnTo>
                  <a:lnTo>
                    <a:pt x="171" y="50"/>
                  </a:lnTo>
                  <a:lnTo>
                    <a:pt x="168" y="44"/>
                  </a:lnTo>
                  <a:lnTo>
                    <a:pt x="161" y="39"/>
                  </a:lnTo>
                  <a:lnTo>
                    <a:pt x="151" y="38"/>
                  </a:lnTo>
                  <a:lnTo>
                    <a:pt x="142" y="39"/>
                  </a:lnTo>
                  <a:lnTo>
                    <a:pt x="135" y="42"/>
                  </a:lnTo>
                  <a:lnTo>
                    <a:pt x="130" y="48"/>
                  </a:lnTo>
                  <a:lnTo>
                    <a:pt x="128" y="53"/>
                  </a:lnTo>
                  <a:lnTo>
                    <a:pt x="128" y="58"/>
                  </a:lnTo>
                  <a:lnTo>
                    <a:pt x="130" y="62"/>
                  </a:lnTo>
                  <a:lnTo>
                    <a:pt x="124" y="68"/>
                  </a:lnTo>
                  <a:lnTo>
                    <a:pt x="116" y="74"/>
                  </a:lnTo>
                  <a:lnTo>
                    <a:pt x="110" y="79"/>
                  </a:lnTo>
                  <a:lnTo>
                    <a:pt x="107" y="82"/>
                  </a:lnTo>
                  <a:lnTo>
                    <a:pt x="106" y="79"/>
                  </a:lnTo>
                  <a:lnTo>
                    <a:pt x="103" y="78"/>
                  </a:lnTo>
                  <a:lnTo>
                    <a:pt x="99" y="74"/>
                  </a:lnTo>
                  <a:lnTo>
                    <a:pt x="96" y="73"/>
                  </a:lnTo>
                  <a:lnTo>
                    <a:pt x="99" y="67"/>
                  </a:lnTo>
                  <a:lnTo>
                    <a:pt x="103" y="59"/>
                  </a:lnTo>
                  <a:lnTo>
                    <a:pt x="104" y="53"/>
                  </a:lnTo>
                  <a:lnTo>
                    <a:pt x="106" y="47"/>
                  </a:lnTo>
                  <a:lnTo>
                    <a:pt x="113" y="41"/>
                  </a:lnTo>
                  <a:lnTo>
                    <a:pt x="119" y="33"/>
                  </a:lnTo>
                  <a:lnTo>
                    <a:pt x="122" y="26"/>
                  </a:lnTo>
                  <a:lnTo>
                    <a:pt x="122" y="16"/>
                  </a:lnTo>
                  <a:lnTo>
                    <a:pt x="118" y="9"/>
                  </a:lnTo>
                  <a:lnTo>
                    <a:pt x="112" y="3"/>
                  </a:lnTo>
                  <a:lnTo>
                    <a:pt x="103" y="0"/>
                  </a:lnTo>
                  <a:lnTo>
                    <a:pt x="95" y="0"/>
                  </a:lnTo>
                  <a:lnTo>
                    <a:pt x="89" y="1"/>
                  </a:lnTo>
                  <a:lnTo>
                    <a:pt x="84" y="3"/>
                  </a:lnTo>
                  <a:lnTo>
                    <a:pt x="80" y="7"/>
                  </a:lnTo>
                  <a:lnTo>
                    <a:pt x="75" y="10"/>
                  </a:lnTo>
                  <a:lnTo>
                    <a:pt x="72" y="13"/>
                  </a:lnTo>
                  <a:lnTo>
                    <a:pt x="70" y="18"/>
                  </a:lnTo>
                  <a:lnTo>
                    <a:pt x="69" y="21"/>
                  </a:lnTo>
                  <a:lnTo>
                    <a:pt x="69" y="26"/>
                  </a:lnTo>
                  <a:lnTo>
                    <a:pt x="70" y="33"/>
                  </a:lnTo>
                  <a:lnTo>
                    <a:pt x="75" y="38"/>
                  </a:lnTo>
                  <a:lnTo>
                    <a:pt x="80" y="42"/>
                  </a:lnTo>
                  <a:lnTo>
                    <a:pt x="84" y="45"/>
                  </a:lnTo>
                  <a:lnTo>
                    <a:pt x="84" y="53"/>
                  </a:lnTo>
                  <a:lnTo>
                    <a:pt x="84" y="59"/>
                  </a:lnTo>
                  <a:lnTo>
                    <a:pt x="83" y="65"/>
                  </a:lnTo>
                  <a:lnTo>
                    <a:pt x="83" y="70"/>
                  </a:lnTo>
                  <a:lnTo>
                    <a:pt x="80" y="70"/>
                  </a:lnTo>
                  <a:lnTo>
                    <a:pt x="75" y="71"/>
                  </a:lnTo>
                  <a:lnTo>
                    <a:pt x="74" y="73"/>
                  </a:lnTo>
                  <a:lnTo>
                    <a:pt x="72" y="73"/>
                  </a:lnTo>
                  <a:lnTo>
                    <a:pt x="66" y="65"/>
                  </a:lnTo>
                  <a:lnTo>
                    <a:pt x="63" y="53"/>
                  </a:lnTo>
                  <a:lnTo>
                    <a:pt x="55" y="44"/>
                  </a:lnTo>
                  <a:lnTo>
                    <a:pt x="43" y="39"/>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5" name="Freeform 287"/>
            <p:cNvSpPr>
              <a:spLocks/>
            </p:cNvSpPr>
            <p:nvPr/>
          </p:nvSpPr>
          <p:spPr bwMode="auto">
            <a:xfrm>
              <a:off x="703" y="635"/>
              <a:ext cx="89" cy="155"/>
            </a:xfrm>
            <a:custGeom>
              <a:avLst/>
              <a:gdLst>
                <a:gd name="T0" fmla="*/ 0 w 179"/>
                <a:gd name="T1" fmla="*/ 0 h 312"/>
                <a:gd name="T2" fmla="*/ 0 w 179"/>
                <a:gd name="T3" fmla="*/ 0 h 312"/>
                <a:gd name="T4" fmla="*/ 0 w 179"/>
                <a:gd name="T5" fmla="*/ 0 h 312"/>
                <a:gd name="T6" fmla="*/ 0 w 179"/>
                <a:gd name="T7" fmla="*/ 0 h 312"/>
                <a:gd name="T8" fmla="*/ 0 w 179"/>
                <a:gd name="T9" fmla="*/ 0 h 312"/>
                <a:gd name="T10" fmla="*/ 0 w 179"/>
                <a:gd name="T11" fmla="*/ 0 h 312"/>
                <a:gd name="T12" fmla="*/ 0 w 179"/>
                <a:gd name="T13" fmla="*/ 0 h 312"/>
                <a:gd name="T14" fmla="*/ 0 w 179"/>
                <a:gd name="T15" fmla="*/ 0 h 312"/>
                <a:gd name="T16" fmla="*/ 0 w 179"/>
                <a:gd name="T17" fmla="*/ 0 h 312"/>
                <a:gd name="T18" fmla="*/ 0 w 179"/>
                <a:gd name="T19" fmla="*/ 0 h 312"/>
                <a:gd name="T20" fmla="*/ 0 w 179"/>
                <a:gd name="T21" fmla="*/ 0 h 312"/>
                <a:gd name="T22" fmla="*/ 0 w 179"/>
                <a:gd name="T23" fmla="*/ 0 h 312"/>
                <a:gd name="T24" fmla="*/ 0 w 179"/>
                <a:gd name="T25" fmla="*/ 0 h 312"/>
                <a:gd name="T26" fmla="*/ 0 w 179"/>
                <a:gd name="T27" fmla="*/ 0 h 312"/>
                <a:gd name="T28" fmla="*/ 0 w 179"/>
                <a:gd name="T29" fmla="*/ 0 h 312"/>
                <a:gd name="T30" fmla="*/ 0 w 179"/>
                <a:gd name="T31" fmla="*/ 0 h 312"/>
                <a:gd name="T32" fmla="*/ 0 w 179"/>
                <a:gd name="T33" fmla="*/ 0 h 312"/>
                <a:gd name="T34" fmla="*/ 0 w 179"/>
                <a:gd name="T35" fmla="*/ 0 h 312"/>
                <a:gd name="T36" fmla="*/ 0 w 179"/>
                <a:gd name="T37" fmla="*/ 0 h 312"/>
                <a:gd name="T38" fmla="*/ 0 w 179"/>
                <a:gd name="T39" fmla="*/ 0 h 312"/>
                <a:gd name="T40" fmla="*/ 0 w 179"/>
                <a:gd name="T41" fmla="*/ 0 h 312"/>
                <a:gd name="T42" fmla="*/ 0 w 179"/>
                <a:gd name="T43" fmla="*/ 0 h 312"/>
                <a:gd name="T44" fmla="*/ 0 w 179"/>
                <a:gd name="T45" fmla="*/ 0 h 312"/>
                <a:gd name="T46" fmla="*/ 0 w 179"/>
                <a:gd name="T47" fmla="*/ 0 h 312"/>
                <a:gd name="T48" fmla="*/ 0 w 179"/>
                <a:gd name="T49" fmla="*/ 0 h 312"/>
                <a:gd name="T50" fmla="*/ 0 w 179"/>
                <a:gd name="T51" fmla="*/ 0 h 312"/>
                <a:gd name="T52" fmla="*/ 0 w 179"/>
                <a:gd name="T53" fmla="*/ 0 h 312"/>
                <a:gd name="T54" fmla="*/ 0 w 179"/>
                <a:gd name="T55" fmla="*/ 0 h 312"/>
                <a:gd name="T56" fmla="*/ 0 w 179"/>
                <a:gd name="T57" fmla="*/ 0 h 312"/>
                <a:gd name="T58" fmla="*/ 0 w 179"/>
                <a:gd name="T59" fmla="*/ 0 h 312"/>
                <a:gd name="T60" fmla="*/ 0 w 179"/>
                <a:gd name="T61" fmla="*/ 0 h 312"/>
                <a:gd name="T62" fmla="*/ 0 w 179"/>
                <a:gd name="T63" fmla="*/ 0 h 312"/>
                <a:gd name="T64" fmla="*/ 0 w 179"/>
                <a:gd name="T65" fmla="*/ 0 h 312"/>
                <a:gd name="T66" fmla="*/ 0 w 179"/>
                <a:gd name="T67" fmla="*/ 0 h 312"/>
                <a:gd name="T68" fmla="*/ 0 w 179"/>
                <a:gd name="T69" fmla="*/ 0 h 312"/>
                <a:gd name="T70" fmla="*/ 0 w 179"/>
                <a:gd name="T71" fmla="*/ 0 h 312"/>
                <a:gd name="T72" fmla="*/ 0 w 179"/>
                <a:gd name="T73" fmla="*/ 0 h 312"/>
                <a:gd name="T74" fmla="*/ 0 w 179"/>
                <a:gd name="T75" fmla="*/ 0 h 312"/>
                <a:gd name="T76" fmla="*/ 0 w 179"/>
                <a:gd name="T77" fmla="*/ 0 h 312"/>
                <a:gd name="T78" fmla="*/ 0 w 179"/>
                <a:gd name="T79" fmla="*/ 0 h 312"/>
                <a:gd name="T80" fmla="*/ 0 w 179"/>
                <a:gd name="T81" fmla="*/ 0 h 312"/>
                <a:gd name="T82" fmla="*/ 0 w 179"/>
                <a:gd name="T83" fmla="*/ 0 h 312"/>
                <a:gd name="T84" fmla="*/ 0 w 179"/>
                <a:gd name="T85" fmla="*/ 0 h 312"/>
                <a:gd name="T86" fmla="*/ 0 w 179"/>
                <a:gd name="T87" fmla="*/ 0 h 312"/>
                <a:gd name="T88" fmla="*/ 0 w 179"/>
                <a:gd name="T89" fmla="*/ 0 h 312"/>
                <a:gd name="T90" fmla="*/ 0 w 179"/>
                <a:gd name="T91" fmla="*/ 0 h 312"/>
                <a:gd name="T92" fmla="*/ 0 w 179"/>
                <a:gd name="T93" fmla="*/ 0 h 312"/>
                <a:gd name="T94" fmla="*/ 0 w 179"/>
                <a:gd name="T95" fmla="*/ 0 h 312"/>
                <a:gd name="T96" fmla="*/ 0 w 179"/>
                <a:gd name="T97" fmla="*/ 0 h 312"/>
                <a:gd name="T98" fmla="*/ 0 w 179"/>
                <a:gd name="T99" fmla="*/ 0 h 3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
                <a:gd name="T151" fmla="*/ 0 h 312"/>
                <a:gd name="T152" fmla="*/ 179 w 179"/>
                <a:gd name="T153" fmla="*/ 312 h 31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 h="312">
                  <a:moveTo>
                    <a:pt x="177" y="0"/>
                  </a:moveTo>
                  <a:lnTo>
                    <a:pt x="163" y="20"/>
                  </a:lnTo>
                  <a:lnTo>
                    <a:pt x="147" y="37"/>
                  </a:lnTo>
                  <a:lnTo>
                    <a:pt x="128" y="52"/>
                  </a:lnTo>
                  <a:lnTo>
                    <a:pt x="110" y="63"/>
                  </a:lnTo>
                  <a:lnTo>
                    <a:pt x="90" y="71"/>
                  </a:lnTo>
                  <a:lnTo>
                    <a:pt x="70" y="77"/>
                  </a:lnTo>
                  <a:lnTo>
                    <a:pt x="52" y="80"/>
                  </a:lnTo>
                  <a:lnTo>
                    <a:pt x="34" y="80"/>
                  </a:lnTo>
                  <a:lnTo>
                    <a:pt x="34" y="95"/>
                  </a:lnTo>
                  <a:lnTo>
                    <a:pt x="31" y="112"/>
                  </a:lnTo>
                  <a:lnTo>
                    <a:pt x="20" y="130"/>
                  </a:lnTo>
                  <a:lnTo>
                    <a:pt x="0" y="144"/>
                  </a:lnTo>
                  <a:lnTo>
                    <a:pt x="12" y="164"/>
                  </a:lnTo>
                  <a:lnTo>
                    <a:pt x="20" y="188"/>
                  </a:lnTo>
                  <a:lnTo>
                    <a:pt x="22" y="214"/>
                  </a:lnTo>
                  <a:lnTo>
                    <a:pt x="12" y="236"/>
                  </a:lnTo>
                  <a:lnTo>
                    <a:pt x="20" y="239"/>
                  </a:lnTo>
                  <a:lnTo>
                    <a:pt x="29" y="243"/>
                  </a:lnTo>
                  <a:lnTo>
                    <a:pt x="40" y="248"/>
                  </a:lnTo>
                  <a:lnTo>
                    <a:pt x="52" y="255"/>
                  </a:lnTo>
                  <a:lnTo>
                    <a:pt x="63" y="266"/>
                  </a:lnTo>
                  <a:lnTo>
                    <a:pt x="73" y="278"/>
                  </a:lnTo>
                  <a:lnTo>
                    <a:pt x="81" y="294"/>
                  </a:lnTo>
                  <a:lnTo>
                    <a:pt x="87" y="312"/>
                  </a:lnTo>
                  <a:lnTo>
                    <a:pt x="92" y="301"/>
                  </a:lnTo>
                  <a:lnTo>
                    <a:pt x="98" y="289"/>
                  </a:lnTo>
                  <a:lnTo>
                    <a:pt x="105" y="278"/>
                  </a:lnTo>
                  <a:lnTo>
                    <a:pt x="113" y="268"/>
                  </a:lnTo>
                  <a:lnTo>
                    <a:pt x="124" y="257"/>
                  </a:lnTo>
                  <a:lnTo>
                    <a:pt x="136" y="249"/>
                  </a:lnTo>
                  <a:lnTo>
                    <a:pt x="148" y="245"/>
                  </a:lnTo>
                  <a:lnTo>
                    <a:pt x="162" y="242"/>
                  </a:lnTo>
                  <a:lnTo>
                    <a:pt x="156" y="228"/>
                  </a:lnTo>
                  <a:lnTo>
                    <a:pt x="151" y="210"/>
                  </a:lnTo>
                  <a:lnTo>
                    <a:pt x="154" y="191"/>
                  </a:lnTo>
                  <a:lnTo>
                    <a:pt x="167" y="170"/>
                  </a:lnTo>
                  <a:lnTo>
                    <a:pt x="154" y="136"/>
                  </a:lnTo>
                  <a:lnTo>
                    <a:pt x="151" y="104"/>
                  </a:lnTo>
                  <a:lnTo>
                    <a:pt x="153" y="75"/>
                  </a:lnTo>
                  <a:lnTo>
                    <a:pt x="156" y="54"/>
                  </a:lnTo>
                  <a:lnTo>
                    <a:pt x="160" y="42"/>
                  </a:lnTo>
                  <a:lnTo>
                    <a:pt x="167" y="28"/>
                  </a:lnTo>
                  <a:lnTo>
                    <a:pt x="173" y="16"/>
                  </a:lnTo>
                  <a:lnTo>
                    <a:pt x="177" y="9"/>
                  </a:lnTo>
                  <a:lnTo>
                    <a:pt x="179" y="8"/>
                  </a:lnTo>
                  <a:lnTo>
                    <a:pt x="179" y="5"/>
                  </a:lnTo>
                  <a:lnTo>
                    <a:pt x="177" y="3"/>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6" name="Freeform 288"/>
            <p:cNvSpPr>
              <a:spLocks/>
            </p:cNvSpPr>
            <p:nvPr/>
          </p:nvSpPr>
          <p:spPr bwMode="auto">
            <a:xfrm>
              <a:off x="931" y="596"/>
              <a:ext cx="168" cy="128"/>
            </a:xfrm>
            <a:custGeom>
              <a:avLst/>
              <a:gdLst>
                <a:gd name="T0" fmla="*/ 1 w 335"/>
                <a:gd name="T1" fmla="*/ 0 h 257"/>
                <a:gd name="T2" fmla="*/ 1 w 335"/>
                <a:gd name="T3" fmla="*/ 0 h 257"/>
                <a:gd name="T4" fmla="*/ 1 w 335"/>
                <a:gd name="T5" fmla="*/ 0 h 257"/>
                <a:gd name="T6" fmla="*/ 1 w 335"/>
                <a:gd name="T7" fmla="*/ 0 h 257"/>
                <a:gd name="T8" fmla="*/ 1 w 335"/>
                <a:gd name="T9" fmla="*/ 0 h 257"/>
                <a:gd name="T10" fmla="*/ 1 w 335"/>
                <a:gd name="T11" fmla="*/ 0 h 257"/>
                <a:gd name="T12" fmla="*/ 1 w 335"/>
                <a:gd name="T13" fmla="*/ 0 h 257"/>
                <a:gd name="T14" fmla="*/ 1 w 335"/>
                <a:gd name="T15" fmla="*/ 0 h 257"/>
                <a:gd name="T16" fmla="*/ 1 w 335"/>
                <a:gd name="T17" fmla="*/ 0 h 257"/>
                <a:gd name="T18" fmla="*/ 1 w 335"/>
                <a:gd name="T19" fmla="*/ 0 h 257"/>
                <a:gd name="T20" fmla="*/ 1 w 335"/>
                <a:gd name="T21" fmla="*/ 0 h 257"/>
                <a:gd name="T22" fmla="*/ 1 w 335"/>
                <a:gd name="T23" fmla="*/ 0 h 257"/>
                <a:gd name="T24" fmla="*/ 0 w 335"/>
                <a:gd name="T25" fmla="*/ 0 h 257"/>
                <a:gd name="T26" fmla="*/ 1 w 335"/>
                <a:gd name="T27" fmla="*/ 0 h 257"/>
                <a:gd name="T28" fmla="*/ 1 w 335"/>
                <a:gd name="T29" fmla="*/ 0 h 257"/>
                <a:gd name="T30" fmla="*/ 1 w 335"/>
                <a:gd name="T31" fmla="*/ 0 h 257"/>
                <a:gd name="T32" fmla="*/ 1 w 335"/>
                <a:gd name="T33" fmla="*/ 0 h 257"/>
                <a:gd name="T34" fmla="*/ 1 w 335"/>
                <a:gd name="T35" fmla="*/ 0 h 257"/>
                <a:gd name="T36" fmla="*/ 1 w 335"/>
                <a:gd name="T37" fmla="*/ 0 h 257"/>
                <a:gd name="T38" fmla="*/ 1 w 335"/>
                <a:gd name="T39" fmla="*/ 0 h 257"/>
                <a:gd name="T40" fmla="*/ 1 w 335"/>
                <a:gd name="T41" fmla="*/ 0 h 257"/>
                <a:gd name="T42" fmla="*/ 1 w 335"/>
                <a:gd name="T43" fmla="*/ 0 h 257"/>
                <a:gd name="T44" fmla="*/ 1 w 335"/>
                <a:gd name="T45" fmla="*/ 0 h 257"/>
                <a:gd name="T46" fmla="*/ 1 w 335"/>
                <a:gd name="T47" fmla="*/ 0 h 257"/>
                <a:gd name="T48" fmla="*/ 1 w 335"/>
                <a:gd name="T49" fmla="*/ 0 h 257"/>
                <a:gd name="T50" fmla="*/ 1 w 335"/>
                <a:gd name="T51" fmla="*/ 0 h 257"/>
                <a:gd name="T52" fmla="*/ 1 w 335"/>
                <a:gd name="T53" fmla="*/ 0 h 257"/>
                <a:gd name="T54" fmla="*/ 1 w 335"/>
                <a:gd name="T55" fmla="*/ 0 h 257"/>
                <a:gd name="T56" fmla="*/ 1 w 335"/>
                <a:gd name="T57" fmla="*/ 0 h 257"/>
                <a:gd name="T58" fmla="*/ 1 w 335"/>
                <a:gd name="T59" fmla="*/ 0 h 257"/>
                <a:gd name="T60" fmla="*/ 1 w 335"/>
                <a:gd name="T61" fmla="*/ 0 h 257"/>
                <a:gd name="T62" fmla="*/ 1 w 335"/>
                <a:gd name="T63" fmla="*/ 0 h 257"/>
                <a:gd name="T64" fmla="*/ 1 w 335"/>
                <a:gd name="T65" fmla="*/ 0 h 257"/>
                <a:gd name="T66" fmla="*/ 1 w 335"/>
                <a:gd name="T67" fmla="*/ 0 h 257"/>
                <a:gd name="T68" fmla="*/ 1 w 335"/>
                <a:gd name="T69" fmla="*/ 0 h 257"/>
                <a:gd name="T70" fmla="*/ 1 w 335"/>
                <a:gd name="T71" fmla="*/ 0 h 257"/>
                <a:gd name="T72" fmla="*/ 1 w 335"/>
                <a:gd name="T73" fmla="*/ 0 h 257"/>
                <a:gd name="T74" fmla="*/ 1 w 335"/>
                <a:gd name="T75" fmla="*/ 0 h 257"/>
                <a:gd name="T76" fmla="*/ 1 w 335"/>
                <a:gd name="T77" fmla="*/ 0 h 257"/>
                <a:gd name="T78" fmla="*/ 1 w 335"/>
                <a:gd name="T79" fmla="*/ 0 h 257"/>
                <a:gd name="T80" fmla="*/ 1 w 335"/>
                <a:gd name="T81" fmla="*/ 0 h 257"/>
                <a:gd name="T82" fmla="*/ 1 w 335"/>
                <a:gd name="T83" fmla="*/ 0 h 257"/>
                <a:gd name="T84" fmla="*/ 1 w 335"/>
                <a:gd name="T85" fmla="*/ 0 h 257"/>
                <a:gd name="T86" fmla="*/ 1 w 335"/>
                <a:gd name="T87" fmla="*/ 0 h 257"/>
                <a:gd name="T88" fmla="*/ 1 w 335"/>
                <a:gd name="T89" fmla="*/ 0 h 257"/>
                <a:gd name="T90" fmla="*/ 1 w 335"/>
                <a:gd name="T91" fmla="*/ 0 h 257"/>
                <a:gd name="T92" fmla="*/ 1 w 335"/>
                <a:gd name="T93" fmla="*/ 0 h 257"/>
                <a:gd name="T94" fmla="*/ 1 w 335"/>
                <a:gd name="T95" fmla="*/ 0 h 257"/>
                <a:gd name="T96" fmla="*/ 1 w 335"/>
                <a:gd name="T97" fmla="*/ 0 h 257"/>
                <a:gd name="T98" fmla="*/ 1 w 335"/>
                <a:gd name="T99" fmla="*/ 0 h 257"/>
                <a:gd name="T100" fmla="*/ 1 w 335"/>
                <a:gd name="T101" fmla="*/ 0 h 257"/>
                <a:gd name="T102" fmla="*/ 1 w 335"/>
                <a:gd name="T103" fmla="*/ 0 h 257"/>
                <a:gd name="T104" fmla="*/ 1 w 335"/>
                <a:gd name="T105" fmla="*/ 0 h 257"/>
                <a:gd name="T106" fmla="*/ 1 w 335"/>
                <a:gd name="T107" fmla="*/ 0 h 257"/>
                <a:gd name="T108" fmla="*/ 1 w 335"/>
                <a:gd name="T109" fmla="*/ 0 h 257"/>
                <a:gd name="T110" fmla="*/ 1 w 335"/>
                <a:gd name="T111" fmla="*/ 0 h 257"/>
                <a:gd name="T112" fmla="*/ 1 w 335"/>
                <a:gd name="T113" fmla="*/ 0 h 257"/>
                <a:gd name="T114" fmla="*/ 1 w 335"/>
                <a:gd name="T115" fmla="*/ 0 h 257"/>
                <a:gd name="T116" fmla="*/ 1 w 335"/>
                <a:gd name="T117" fmla="*/ 0 h 257"/>
                <a:gd name="T118" fmla="*/ 1 w 335"/>
                <a:gd name="T119" fmla="*/ 0 h 257"/>
                <a:gd name="T120" fmla="*/ 1 w 335"/>
                <a:gd name="T121" fmla="*/ 0 h 2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5"/>
                <a:gd name="T184" fmla="*/ 0 h 257"/>
                <a:gd name="T185" fmla="*/ 335 w 335"/>
                <a:gd name="T186" fmla="*/ 257 h 2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5" h="257">
                  <a:moveTo>
                    <a:pt x="152" y="0"/>
                  </a:moveTo>
                  <a:lnTo>
                    <a:pt x="140" y="3"/>
                  </a:lnTo>
                  <a:lnTo>
                    <a:pt x="126" y="10"/>
                  </a:lnTo>
                  <a:lnTo>
                    <a:pt x="109" y="14"/>
                  </a:lnTo>
                  <a:lnTo>
                    <a:pt x="91" y="20"/>
                  </a:lnTo>
                  <a:lnTo>
                    <a:pt x="71" y="26"/>
                  </a:lnTo>
                  <a:lnTo>
                    <a:pt x="53" y="31"/>
                  </a:lnTo>
                  <a:lnTo>
                    <a:pt x="36" y="34"/>
                  </a:lnTo>
                  <a:lnTo>
                    <a:pt x="21" y="36"/>
                  </a:lnTo>
                  <a:lnTo>
                    <a:pt x="15" y="34"/>
                  </a:lnTo>
                  <a:lnTo>
                    <a:pt x="9" y="34"/>
                  </a:lnTo>
                  <a:lnTo>
                    <a:pt x="3" y="32"/>
                  </a:lnTo>
                  <a:lnTo>
                    <a:pt x="0" y="32"/>
                  </a:lnTo>
                  <a:lnTo>
                    <a:pt x="18" y="43"/>
                  </a:lnTo>
                  <a:lnTo>
                    <a:pt x="35" y="58"/>
                  </a:lnTo>
                  <a:lnTo>
                    <a:pt x="48" y="77"/>
                  </a:lnTo>
                  <a:lnTo>
                    <a:pt x="62" y="97"/>
                  </a:lnTo>
                  <a:lnTo>
                    <a:pt x="73" y="120"/>
                  </a:lnTo>
                  <a:lnTo>
                    <a:pt x="82" y="144"/>
                  </a:lnTo>
                  <a:lnTo>
                    <a:pt x="88" y="168"/>
                  </a:lnTo>
                  <a:lnTo>
                    <a:pt x="93" y="193"/>
                  </a:lnTo>
                  <a:lnTo>
                    <a:pt x="102" y="193"/>
                  </a:lnTo>
                  <a:lnTo>
                    <a:pt x="113" y="196"/>
                  </a:lnTo>
                  <a:lnTo>
                    <a:pt x="125" y="202"/>
                  </a:lnTo>
                  <a:lnTo>
                    <a:pt x="138" y="208"/>
                  </a:lnTo>
                  <a:lnTo>
                    <a:pt x="151" y="219"/>
                  </a:lnTo>
                  <a:lnTo>
                    <a:pt x="163" y="230"/>
                  </a:lnTo>
                  <a:lnTo>
                    <a:pt x="174" y="243"/>
                  </a:lnTo>
                  <a:lnTo>
                    <a:pt x="181" y="257"/>
                  </a:lnTo>
                  <a:lnTo>
                    <a:pt x="190" y="249"/>
                  </a:lnTo>
                  <a:lnTo>
                    <a:pt x="204" y="242"/>
                  </a:lnTo>
                  <a:lnTo>
                    <a:pt x="219" y="236"/>
                  </a:lnTo>
                  <a:lnTo>
                    <a:pt x="238" y="231"/>
                  </a:lnTo>
                  <a:lnTo>
                    <a:pt x="259" y="230"/>
                  </a:lnTo>
                  <a:lnTo>
                    <a:pt x="283" y="231"/>
                  </a:lnTo>
                  <a:lnTo>
                    <a:pt x="308" y="239"/>
                  </a:lnTo>
                  <a:lnTo>
                    <a:pt x="335" y="249"/>
                  </a:lnTo>
                  <a:lnTo>
                    <a:pt x="328" y="239"/>
                  </a:lnTo>
                  <a:lnTo>
                    <a:pt x="319" y="228"/>
                  </a:lnTo>
                  <a:lnTo>
                    <a:pt x="312" y="214"/>
                  </a:lnTo>
                  <a:lnTo>
                    <a:pt x="306" y="197"/>
                  </a:lnTo>
                  <a:lnTo>
                    <a:pt x="305" y="179"/>
                  </a:lnTo>
                  <a:lnTo>
                    <a:pt x="305" y="159"/>
                  </a:lnTo>
                  <a:lnTo>
                    <a:pt x="311" y="136"/>
                  </a:lnTo>
                  <a:lnTo>
                    <a:pt x="322" y="110"/>
                  </a:lnTo>
                  <a:lnTo>
                    <a:pt x="306" y="107"/>
                  </a:lnTo>
                  <a:lnTo>
                    <a:pt x="290" y="103"/>
                  </a:lnTo>
                  <a:lnTo>
                    <a:pt x="274" y="95"/>
                  </a:lnTo>
                  <a:lnTo>
                    <a:pt x="261" y="86"/>
                  </a:lnTo>
                  <a:lnTo>
                    <a:pt x="248" y="75"/>
                  </a:lnTo>
                  <a:lnTo>
                    <a:pt x="239" y="58"/>
                  </a:lnTo>
                  <a:lnTo>
                    <a:pt x="235" y="40"/>
                  </a:lnTo>
                  <a:lnTo>
                    <a:pt x="233" y="16"/>
                  </a:lnTo>
                  <a:lnTo>
                    <a:pt x="224" y="17"/>
                  </a:lnTo>
                  <a:lnTo>
                    <a:pt x="215" y="20"/>
                  </a:lnTo>
                  <a:lnTo>
                    <a:pt x="206" y="20"/>
                  </a:lnTo>
                  <a:lnTo>
                    <a:pt x="196" y="20"/>
                  </a:lnTo>
                  <a:lnTo>
                    <a:pt x="186" y="19"/>
                  </a:lnTo>
                  <a:lnTo>
                    <a:pt x="175" y="14"/>
                  </a:lnTo>
                  <a:lnTo>
                    <a:pt x="164" y="8"/>
                  </a:lnTo>
                  <a:lnTo>
                    <a:pt x="152"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7" name="Freeform 289"/>
            <p:cNvSpPr>
              <a:spLocks/>
            </p:cNvSpPr>
            <p:nvPr/>
          </p:nvSpPr>
          <p:spPr bwMode="auto">
            <a:xfrm>
              <a:off x="845" y="403"/>
              <a:ext cx="147" cy="182"/>
            </a:xfrm>
            <a:custGeom>
              <a:avLst/>
              <a:gdLst>
                <a:gd name="T0" fmla="*/ 0 w 295"/>
                <a:gd name="T1" fmla="*/ 1 h 364"/>
                <a:gd name="T2" fmla="*/ 0 w 295"/>
                <a:gd name="T3" fmla="*/ 1 h 364"/>
                <a:gd name="T4" fmla="*/ 0 w 295"/>
                <a:gd name="T5" fmla="*/ 1 h 364"/>
                <a:gd name="T6" fmla="*/ 0 w 295"/>
                <a:gd name="T7" fmla="*/ 1 h 364"/>
                <a:gd name="T8" fmla="*/ 0 w 295"/>
                <a:gd name="T9" fmla="*/ 1 h 364"/>
                <a:gd name="T10" fmla="*/ 0 w 295"/>
                <a:gd name="T11" fmla="*/ 1 h 364"/>
                <a:gd name="T12" fmla="*/ 0 w 295"/>
                <a:gd name="T13" fmla="*/ 1 h 364"/>
                <a:gd name="T14" fmla="*/ 0 w 295"/>
                <a:gd name="T15" fmla="*/ 1 h 364"/>
                <a:gd name="T16" fmla="*/ 0 w 295"/>
                <a:gd name="T17" fmla="*/ 1 h 364"/>
                <a:gd name="T18" fmla="*/ 0 w 295"/>
                <a:gd name="T19" fmla="*/ 1 h 364"/>
                <a:gd name="T20" fmla="*/ 0 w 295"/>
                <a:gd name="T21" fmla="*/ 1 h 364"/>
                <a:gd name="T22" fmla="*/ 0 w 295"/>
                <a:gd name="T23" fmla="*/ 1 h 364"/>
                <a:gd name="T24" fmla="*/ 0 w 295"/>
                <a:gd name="T25" fmla="*/ 1 h 364"/>
                <a:gd name="T26" fmla="*/ 0 w 295"/>
                <a:gd name="T27" fmla="*/ 1 h 364"/>
                <a:gd name="T28" fmla="*/ 0 w 295"/>
                <a:gd name="T29" fmla="*/ 1 h 364"/>
                <a:gd name="T30" fmla="*/ 0 w 295"/>
                <a:gd name="T31" fmla="*/ 1 h 364"/>
                <a:gd name="T32" fmla="*/ 0 w 295"/>
                <a:gd name="T33" fmla="*/ 1 h 364"/>
                <a:gd name="T34" fmla="*/ 0 w 295"/>
                <a:gd name="T35" fmla="*/ 1 h 364"/>
                <a:gd name="T36" fmla="*/ 0 w 295"/>
                <a:gd name="T37" fmla="*/ 1 h 364"/>
                <a:gd name="T38" fmla="*/ 0 w 295"/>
                <a:gd name="T39" fmla="*/ 1 h 364"/>
                <a:gd name="T40" fmla="*/ 0 w 295"/>
                <a:gd name="T41" fmla="*/ 1 h 364"/>
                <a:gd name="T42" fmla="*/ 0 w 295"/>
                <a:gd name="T43" fmla="*/ 1 h 364"/>
                <a:gd name="T44" fmla="*/ 0 w 295"/>
                <a:gd name="T45" fmla="*/ 1 h 364"/>
                <a:gd name="T46" fmla="*/ 0 w 295"/>
                <a:gd name="T47" fmla="*/ 1 h 364"/>
                <a:gd name="T48" fmla="*/ 0 w 295"/>
                <a:gd name="T49" fmla="*/ 1 h 364"/>
                <a:gd name="T50" fmla="*/ 0 w 295"/>
                <a:gd name="T51" fmla="*/ 1 h 364"/>
                <a:gd name="T52" fmla="*/ 0 w 295"/>
                <a:gd name="T53" fmla="*/ 1 h 364"/>
                <a:gd name="T54" fmla="*/ 0 w 295"/>
                <a:gd name="T55" fmla="*/ 1 h 364"/>
                <a:gd name="T56" fmla="*/ 0 w 295"/>
                <a:gd name="T57" fmla="*/ 1 h 364"/>
                <a:gd name="T58" fmla="*/ 0 w 295"/>
                <a:gd name="T59" fmla="*/ 1 h 364"/>
                <a:gd name="T60" fmla="*/ 0 w 295"/>
                <a:gd name="T61" fmla="*/ 1 h 364"/>
                <a:gd name="T62" fmla="*/ 0 w 295"/>
                <a:gd name="T63" fmla="*/ 1 h 364"/>
                <a:gd name="T64" fmla="*/ 0 w 295"/>
                <a:gd name="T65" fmla="*/ 1 h 364"/>
                <a:gd name="T66" fmla="*/ 0 w 295"/>
                <a:gd name="T67" fmla="*/ 1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5"/>
                <a:gd name="T103" fmla="*/ 0 h 364"/>
                <a:gd name="T104" fmla="*/ 295 w 295"/>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5" h="364">
                  <a:moveTo>
                    <a:pt x="258" y="176"/>
                  </a:moveTo>
                  <a:lnTo>
                    <a:pt x="249" y="176"/>
                  </a:lnTo>
                  <a:lnTo>
                    <a:pt x="232" y="176"/>
                  </a:lnTo>
                  <a:lnTo>
                    <a:pt x="211" y="179"/>
                  </a:lnTo>
                  <a:lnTo>
                    <a:pt x="186" y="185"/>
                  </a:lnTo>
                  <a:lnTo>
                    <a:pt x="160" y="196"/>
                  </a:lnTo>
                  <a:lnTo>
                    <a:pt x="136" y="213"/>
                  </a:lnTo>
                  <a:lnTo>
                    <a:pt x="113" y="237"/>
                  </a:lnTo>
                  <a:lnTo>
                    <a:pt x="96" y="272"/>
                  </a:lnTo>
                  <a:lnTo>
                    <a:pt x="86" y="303"/>
                  </a:lnTo>
                  <a:lnTo>
                    <a:pt x="76" y="327"/>
                  </a:lnTo>
                  <a:lnTo>
                    <a:pt x="66" y="343"/>
                  </a:lnTo>
                  <a:lnTo>
                    <a:pt x="54" y="350"/>
                  </a:lnTo>
                  <a:lnTo>
                    <a:pt x="46" y="352"/>
                  </a:lnTo>
                  <a:lnTo>
                    <a:pt x="40" y="353"/>
                  </a:lnTo>
                  <a:lnTo>
                    <a:pt x="32" y="355"/>
                  </a:lnTo>
                  <a:lnTo>
                    <a:pt x="24" y="356"/>
                  </a:lnTo>
                  <a:lnTo>
                    <a:pt x="18" y="358"/>
                  </a:lnTo>
                  <a:lnTo>
                    <a:pt x="12" y="359"/>
                  </a:lnTo>
                  <a:lnTo>
                    <a:pt x="6" y="363"/>
                  </a:lnTo>
                  <a:lnTo>
                    <a:pt x="2" y="364"/>
                  </a:lnTo>
                  <a:lnTo>
                    <a:pt x="2" y="363"/>
                  </a:lnTo>
                  <a:lnTo>
                    <a:pt x="2" y="361"/>
                  </a:lnTo>
                  <a:lnTo>
                    <a:pt x="0" y="359"/>
                  </a:lnTo>
                  <a:lnTo>
                    <a:pt x="0" y="358"/>
                  </a:lnTo>
                  <a:lnTo>
                    <a:pt x="24" y="347"/>
                  </a:lnTo>
                  <a:lnTo>
                    <a:pt x="44" y="330"/>
                  </a:lnTo>
                  <a:lnTo>
                    <a:pt x="57" y="311"/>
                  </a:lnTo>
                  <a:lnTo>
                    <a:pt x="66" y="289"/>
                  </a:lnTo>
                  <a:lnTo>
                    <a:pt x="70" y="266"/>
                  </a:lnTo>
                  <a:lnTo>
                    <a:pt x="73" y="246"/>
                  </a:lnTo>
                  <a:lnTo>
                    <a:pt x="73" y="228"/>
                  </a:lnTo>
                  <a:lnTo>
                    <a:pt x="73" y="214"/>
                  </a:lnTo>
                  <a:lnTo>
                    <a:pt x="72" y="202"/>
                  </a:lnTo>
                  <a:lnTo>
                    <a:pt x="70" y="188"/>
                  </a:lnTo>
                  <a:lnTo>
                    <a:pt x="66" y="173"/>
                  </a:lnTo>
                  <a:lnTo>
                    <a:pt x="61" y="156"/>
                  </a:lnTo>
                  <a:lnTo>
                    <a:pt x="70" y="155"/>
                  </a:lnTo>
                  <a:lnTo>
                    <a:pt x="83" y="149"/>
                  </a:lnTo>
                  <a:lnTo>
                    <a:pt x="93" y="138"/>
                  </a:lnTo>
                  <a:lnTo>
                    <a:pt x="105" y="126"/>
                  </a:lnTo>
                  <a:lnTo>
                    <a:pt x="115" y="112"/>
                  </a:lnTo>
                  <a:lnTo>
                    <a:pt x="121" y="97"/>
                  </a:lnTo>
                  <a:lnTo>
                    <a:pt x="122" y="81"/>
                  </a:lnTo>
                  <a:lnTo>
                    <a:pt x="118" y="65"/>
                  </a:lnTo>
                  <a:lnTo>
                    <a:pt x="130" y="63"/>
                  </a:lnTo>
                  <a:lnTo>
                    <a:pt x="147" y="59"/>
                  </a:lnTo>
                  <a:lnTo>
                    <a:pt x="163" y="52"/>
                  </a:lnTo>
                  <a:lnTo>
                    <a:pt x="183" y="43"/>
                  </a:lnTo>
                  <a:lnTo>
                    <a:pt x="200" y="34"/>
                  </a:lnTo>
                  <a:lnTo>
                    <a:pt x="217" y="23"/>
                  </a:lnTo>
                  <a:lnTo>
                    <a:pt x="231" y="11"/>
                  </a:lnTo>
                  <a:lnTo>
                    <a:pt x="240" y="0"/>
                  </a:lnTo>
                  <a:lnTo>
                    <a:pt x="240" y="14"/>
                  </a:lnTo>
                  <a:lnTo>
                    <a:pt x="241" y="31"/>
                  </a:lnTo>
                  <a:lnTo>
                    <a:pt x="244" y="49"/>
                  </a:lnTo>
                  <a:lnTo>
                    <a:pt x="250" y="66"/>
                  </a:lnTo>
                  <a:lnTo>
                    <a:pt x="258" y="83"/>
                  </a:lnTo>
                  <a:lnTo>
                    <a:pt x="269" y="98"/>
                  </a:lnTo>
                  <a:lnTo>
                    <a:pt x="281" y="110"/>
                  </a:lnTo>
                  <a:lnTo>
                    <a:pt x="295" y="120"/>
                  </a:lnTo>
                  <a:lnTo>
                    <a:pt x="286" y="121"/>
                  </a:lnTo>
                  <a:lnTo>
                    <a:pt x="276" y="124"/>
                  </a:lnTo>
                  <a:lnTo>
                    <a:pt x="267" y="129"/>
                  </a:lnTo>
                  <a:lnTo>
                    <a:pt x="260" y="135"/>
                  </a:lnTo>
                  <a:lnTo>
                    <a:pt x="253" y="143"/>
                  </a:lnTo>
                  <a:lnTo>
                    <a:pt x="252" y="153"/>
                  </a:lnTo>
                  <a:lnTo>
                    <a:pt x="252" y="164"/>
                  </a:lnTo>
                  <a:lnTo>
                    <a:pt x="258" y="176"/>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8" name="Freeform 290"/>
            <p:cNvSpPr>
              <a:spLocks/>
            </p:cNvSpPr>
            <p:nvPr/>
          </p:nvSpPr>
          <p:spPr bwMode="auto">
            <a:xfrm>
              <a:off x="797" y="406"/>
              <a:ext cx="87" cy="176"/>
            </a:xfrm>
            <a:custGeom>
              <a:avLst/>
              <a:gdLst>
                <a:gd name="T0" fmla="*/ 1 w 174"/>
                <a:gd name="T1" fmla="*/ 1 h 351"/>
                <a:gd name="T2" fmla="*/ 1 w 174"/>
                <a:gd name="T3" fmla="*/ 1 h 351"/>
                <a:gd name="T4" fmla="*/ 1 w 174"/>
                <a:gd name="T5" fmla="*/ 1 h 351"/>
                <a:gd name="T6" fmla="*/ 1 w 174"/>
                <a:gd name="T7" fmla="*/ 1 h 351"/>
                <a:gd name="T8" fmla="*/ 1 w 174"/>
                <a:gd name="T9" fmla="*/ 1 h 351"/>
                <a:gd name="T10" fmla="*/ 1 w 174"/>
                <a:gd name="T11" fmla="*/ 1 h 351"/>
                <a:gd name="T12" fmla="*/ 1 w 174"/>
                <a:gd name="T13" fmla="*/ 1 h 351"/>
                <a:gd name="T14" fmla="*/ 1 w 174"/>
                <a:gd name="T15" fmla="*/ 1 h 351"/>
                <a:gd name="T16" fmla="*/ 1 w 174"/>
                <a:gd name="T17" fmla="*/ 1 h 351"/>
                <a:gd name="T18" fmla="*/ 1 w 174"/>
                <a:gd name="T19" fmla="*/ 1 h 351"/>
                <a:gd name="T20" fmla="*/ 1 w 174"/>
                <a:gd name="T21" fmla="*/ 1 h 351"/>
                <a:gd name="T22" fmla="*/ 1 w 174"/>
                <a:gd name="T23" fmla="*/ 1 h 351"/>
                <a:gd name="T24" fmla="*/ 1 w 174"/>
                <a:gd name="T25" fmla="*/ 1 h 351"/>
                <a:gd name="T26" fmla="*/ 1 w 174"/>
                <a:gd name="T27" fmla="*/ 1 h 351"/>
                <a:gd name="T28" fmla="*/ 1 w 174"/>
                <a:gd name="T29" fmla="*/ 1 h 351"/>
                <a:gd name="T30" fmla="*/ 1 w 174"/>
                <a:gd name="T31" fmla="*/ 1 h 351"/>
                <a:gd name="T32" fmla="*/ 1 w 174"/>
                <a:gd name="T33" fmla="*/ 1 h 351"/>
                <a:gd name="T34" fmla="*/ 1 w 174"/>
                <a:gd name="T35" fmla="*/ 1 h 351"/>
                <a:gd name="T36" fmla="*/ 1 w 174"/>
                <a:gd name="T37" fmla="*/ 1 h 351"/>
                <a:gd name="T38" fmla="*/ 1 w 174"/>
                <a:gd name="T39" fmla="*/ 1 h 351"/>
                <a:gd name="T40" fmla="*/ 1 w 174"/>
                <a:gd name="T41" fmla="*/ 1 h 351"/>
                <a:gd name="T42" fmla="*/ 1 w 174"/>
                <a:gd name="T43" fmla="*/ 1 h 351"/>
                <a:gd name="T44" fmla="*/ 1 w 174"/>
                <a:gd name="T45" fmla="*/ 1 h 351"/>
                <a:gd name="T46" fmla="*/ 1 w 174"/>
                <a:gd name="T47" fmla="*/ 1 h 351"/>
                <a:gd name="T48" fmla="*/ 1 w 174"/>
                <a:gd name="T49" fmla="*/ 1 h 351"/>
                <a:gd name="T50" fmla="*/ 1 w 174"/>
                <a:gd name="T51" fmla="*/ 1 h 351"/>
                <a:gd name="T52" fmla="*/ 1 w 174"/>
                <a:gd name="T53" fmla="*/ 1 h 351"/>
                <a:gd name="T54" fmla="*/ 1 w 174"/>
                <a:gd name="T55" fmla="*/ 1 h 351"/>
                <a:gd name="T56" fmla="*/ 1 w 174"/>
                <a:gd name="T57" fmla="*/ 1 h 351"/>
                <a:gd name="T58" fmla="*/ 1 w 174"/>
                <a:gd name="T59" fmla="*/ 1 h 351"/>
                <a:gd name="T60" fmla="*/ 1 w 174"/>
                <a:gd name="T61" fmla="*/ 1 h 351"/>
                <a:gd name="T62" fmla="*/ 1 w 174"/>
                <a:gd name="T63" fmla="*/ 1 h 351"/>
                <a:gd name="T64" fmla="*/ 0 w 174"/>
                <a:gd name="T65" fmla="*/ 1 h 351"/>
                <a:gd name="T66" fmla="*/ 1 w 174"/>
                <a:gd name="T67" fmla="*/ 1 h 351"/>
                <a:gd name="T68" fmla="*/ 1 w 174"/>
                <a:gd name="T69" fmla="*/ 1 h 351"/>
                <a:gd name="T70" fmla="*/ 1 w 174"/>
                <a:gd name="T71" fmla="*/ 1 h 351"/>
                <a:gd name="T72" fmla="*/ 1 w 174"/>
                <a:gd name="T73" fmla="*/ 1 h 351"/>
                <a:gd name="T74" fmla="*/ 1 w 174"/>
                <a:gd name="T75" fmla="*/ 0 h 351"/>
                <a:gd name="T76" fmla="*/ 1 w 174"/>
                <a:gd name="T77" fmla="*/ 1 h 351"/>
                <a:gd name="T78" fmla="*/ 1 w 174"/>
                <a:gd name="T79" fmla="*/ 1 h 351"/>
                <a:gd name="T80" fmla="*/ 1 w 174"/>
                <a:gd name="T81" fmla="*/ 1 h 351"/>
                <a:gd name="T82" fmla="*/ 1 w 174"/>
                <a:gd name="T83" fmla="*/ 1 h 351"/>
                <a:gd name="T84" fmla="*/ 1 w 174"/>
                <a:gd name="T85" fmla="*/ 1 h 351"/>
                <a:gd name="T86" fmla="*/ 1 w 174"/>
                <a:gd name="T87" fmla="*/ 1 h 351"/>
                <a:gd name="T88" fmla="*/ 1 w 174"/>
                <a:gd name="T89" fmla="*/ 1 h 351"/>
                <a:gd name="T90" fmla="*/ 1 w 174"/>
                <a:gd name="T91" fmla="*/ 1 h 351"/>
                <a:gd name="T92" fmla="*/ 1 w 174"/>
                <a:gd name="T93" fmla="*/ 1 h 351"/>
                <a:gd name="T94" fmla="*/ 1 w 174"/>
                <a:gd name="T95" fmla="*/ 1 h 3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1"/>
                <a:gd name="T146" fmla="*/ 174 w 174"/>
                <a:gd name="T147" fmla="*/ 351 h 3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1">
                  <a:moveTo>
                    <a:pt x="96" y="351"/>
                  </a:moveTo>
                  <a:lnTo>
                    <a:pt x="93" y="346"/>
                  </a:lnTo>
                  <a:lnTo>
                    <a:pt x="88" y="340"/>
                  </a:lnTo>
                  <a:lnTo>
                    <a:pt x="81" y="336"/>
                  </a:lnTo>
                  <a:lnTo>
                    <a:pt x="70" y="336"/>
                  </a:lnTo>
                  <a:lnTo>
                    <a:pt x="64" y="336"/>
                  </a:lnTo>
                  <a:lnTo>
                    <a:pt x="59" y="334"/>
                  </a:lnTo>
                  <a:lnTo>
                    <a:pt x="55" y="331"/>
                  </a:lnTo>
                  <a:lnTo>
                    <a:pt x="52" y="328"/>
                  </a:lnTo>
                  <a:lnTo>
                    <a:pt x="56" y="322"/>
                  </a:lnTo>
                  <a:lnTo>
                    <a:pt x="62" y="314"/>
                  </a:lnTo>
                  <a:lnTo>
                    <a:pt x="67" y="310"/>
                  </a:lnTo>
                  <a:lnTo>
                    <a:pt x="72" y="307"/>
                  </a:lnTo>
                  <a:lnTo>
                    <a:pt x="84" y="307"/>
                  </a:lnTo>
                  <a:lnTo>
                    <a:pt x="93" y="305"/>
                  </a:lnTo>
                  <a:lnTo>
                    <a:pt x="99" y="301"/>
                  </a:lnTo>
                  <a:lnTo>
                    <a:pt x="105" y="294"/>
                  </a:lnTo>
                  <a:lnTo>
                    <a:pt x="107" y="291"/>
                  </a:lnTo>
                  <a:lnTo>
                    <a:pt x="107" y="287"/>
                  </a:lnTo>
                  <a:lnTo>
                    <a:pt x="108" y="284"/>
                  </a:lnTo>
                  <a:lnTo>
                    <a:pt x="108" y="281"/>
                  </a:lnTo>
                  <a:lnTo>
                    <a:pt x="107" y="278"/>
                  </a:lnTo>
                  <a:lnTo>
                    <a:pt x="105" y="273"/>
                  </a:lnTo>
                  <a:lnTo>
                    <a:pt x="104" y="270"/>
                  </a:lnTo>
                  <a:lnTo>
                    <a:pt x="102" y="267"/>
                  </a:lnTo>
                  <a:lnTo>
                    <a:pt x="95" y="262"/>
                  </a:lnTo>
                  <a:lnTo>
                    <a:pt x="85" y="261"/>
                  </a:lnTo>
                  <a:lnTo>
                    <a:pt x="76" y="262"/>
                  </a:lnTo>
                  <a:lnTo>
                    <a:pt x="69" y="265"/>
                  </a:lnTo>
                  <a:lnTo>
                    <a:pt x="64" y="271"/>
                  </a:lnTo>
                  <a:lnTo>
                    <a:pt x="62" y="276"/>
                  </a:lnTo>
                  <a:lnTo>
                    <a:pt x="62" y="281"/>
                  </a:lnTo>
                  <a:lnTo>
                    <a:pt x="64" y="285"/>
                  </a:lnTo>
                  <a:lnTo>
                    <a:pt x="58" y="291"/>
                  </a:lnTo>
                  <a:lnTo>
                    <a:pt x="50" y="297"/>
                  </a:lnTo>
                  <a:lnTo>
                    <a:pt x="44" y="302"/>
                  </a:lnTo>
                  <a:lnTo>
                    <a:pt x="41" y="305"/>
                  </a:lnTo>
                  <a:lnTo>
                    <a:pt x="40" y="302"/>
                  </a:lnTo>
                  <a:lnTo>
                    <a:pt x="37" y="301"/>
                  </a:lnTo>
                  <a:lnTo>
                    <a:pt x="33" y="297"/>
                  </a:lnTo>
                  <a:lnTo>
                    <a:pt x="30" y="296"/>
                  </a:lnTo>
                  <a:lnTo>
                    <a:pt x="33" y="290"/>
                  </a:lnTo>
                  <a:lnTo>
                    <a:pt x="37" y="282"/>
                  </a:lnTo>
                  <a:lnTo>
                    <a:pt x="38" y="276"/>
                  </a:lnTo>
                  <a:lnTo>
                    <a:pt x="40" y="270"/>
                  </a:lnTo>
                  <a:lnTo>
                    <a:pt x="46" y="265"/>
                  </a:lnTo>
                  <a:lnTo>
                    <a:pt x="50" y="261"/>
                  </a:lnTo>
                  <a:lnTo>
                    <a:pt x="55" y="255"/>
                  </a:lnTo>
                  <a:lnTo>
                    <a:pt x="56" y="249"/>
                  </a:lnTo>
                  <a:lnTo>
                    <a:pt x="56" y="246"/>
                  </a:lnTo>
                  <a:lnTo>
                    <a:pt x="56" y="244"/>
                  </a:lnTo>
                  <a:lnTo>
                    <a:pt x="56" y="241"/>
                  </a:lnTo>
                  <a:lnTo>
                    <a:pt x="56" y="239"/>
                  </a:lnTo>
                  <a:lnTo>
                    <a:pt x="53" y="233"/>
                  </a:lnTo>
                  <a:lnTo>
                    <a:pt x="50" y="229"/>
                  </a:lnTo>
                  <a:lnTo>
                    <a:pt x="44" y="226"/>
                  </a:lnTo>
                  <a:lnTo>
                    <a:pt x="35" y="223"/>
                  </a:lnTo>
                  <a:lnTo>
                    <a:pt x="32" y="223"/>
                  </a:lnTo>
                  <a:lnTo>
                    <a:pt x="27" y="223"/>
                  </a:lnTo>
                  <a:lnTo>
                    <a:pt x="23" y="224"/>
                  </a:lnTo>
                  <a:lnTo>
                    <a:pt x="20" y="226"/>
                  </a:lnTo>
                  <a:lnTo>
                    <a:pt x="17" y="227"/>
                  </a:lnTo>
                  <a:lnTo>
                    <a:pt x="14" y="229"/>
                  </a:lnTo>
                  <a:lnTo>
                    <a:pt x="11" y="232"/>
                  </a:lnTo>
                  <a:lnTo>
                    <a:pt x="9" y="233"/>
                  </a:lnTo>
                  <a:lnTo>
                    <a:pt x="0" y="201"/>
                  </a:lnTo>
                  <a:lnTo>
                    <a:pt x="3" y="166"/>
                  </a:lnTo>
                  <a:lnTo>
                    <a:pt x="15" y="132"/>
                  </a:lnTo>
                  <a:lnTo>
                    <a:pt x="37" y="99"/>
                  </a:lnTo>
                  <a:lnTo>
                    <a:pt x="62" y="70"/>
                  </a:lnTo>
                  <a:lnTo>
                    <a:pt x="91" y="44"/>
                  </a:lnTo>
                  <a:lnTo>
                    <a:pt x="122" y="24"/>
                  </a:lnTo>
                  <a:lnTo>
                    <a:pt x="148" y="10"/>
                  </a:lnTo>
                  <a:lnTo>
                    <a:pt x="156" y="6"/>
                  </a:lnTo>
                  <a:lnTo>
                    <a:pt x="166" y="1"/>
                  </a:lnTo>
                  <a:lnTo>
                    <a:pt x="174" y="0"/>
                  </a:lnTo>
                  <a:lnTo>
                    <a:pt x="169" y="6"/>
                  </a:lnTo>
                  <a:lnTo>
                    <a:pt x="159" y="21"/>
                  </a:lnTo>
                  <a:lnTo>
                    <a:pt x="150" y="41"/>
                  </a:lnTo>
                  <a:lnTo>
                    <a:pt x="142" y="61"/>
                  </a:lnTo>
                  <a:lnTo>
                    <a:pt x="140" y="82"/>
                  </a:lnTo>
                  <a:lnTo>
                    <a:pt x="142" y="96"/>
                  </a:lnTo>
                  <a:lnTo>
                    <a:pt x="146" y="111"/>
                  </a:lnTo>
                  <a:lnTo>
                    <a:pt x="151" y="129"/>
                  </a:lnTo>
                  <a:lnTo>
                    <a:pt x="157" y="149"/>
                  </a:lnTo>
                  <a:lnTo>
                    <a:pt x="162" y="166"/>
                  </a:lnTo>
                  <a:lnTo>
                    <a:pt x="166" y="181"/>
                  </a:lnTo>
                  <a:lnTo>
                    <a:pt x="168" y="195"/>
                  </a:lnTo>
                  <a:lnTo>
                    <a:pt x="169" y="207"/>
                  </a:lnTo>
                  <a:lnTo>
                    <a:pt x="169" y="221"/>
                  </a:lnTo>
                  <a:lnTo>
                    <a:pt x="169" y="239"/>
                  </a:lnTo>
                  <a:lnTo>
                    <a:pt x="166" y="259"/>
                  </a:lnTo>
                  <a:lnTo>
                    <a:pt x="162" y="282"/>
                  </a:lnTo>
                  <a:lnTo>
                    <a:pt x="153" y="304"/>
                  </a:lnTo>
                  <a:lnTo>
                    <a:pt x="140" y="323"/>
                  </a:lnTo>
                  <a:lnTo>
                    <a:pt x="120" y="340"/>
                  </a:lnTo>
                  <a:lnTo>
                    <a:pt x="96" y="351"/>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19" name="Freeform 291"/>
            <p:cNvSpPr>
              <a:spLocks/>
            </p:cNvSpPr>
            <p:nvPr/>
          </p:nvSpPr>
          <p:spPr bwMode="auto">
            <a:xfrm>
              <a:off x="660" y="491"/>
              <a:ext cx="425" cy="299"/>
            </a:xfrm>
            <a:custGeom>
              <a:avLst/>
              <a:gdLst>
                <a:gd name="T0" fmla="*/ 1 w 848"/>
                <a:gd name="T1" fmla="*/ 1 h 597"/>
                <a:gd name="T2" fmla="*/ 1 w 848"/>
                <a:gd name="T3" fmla="*/ 1 h 597"/>
                <a:gd name="T4" fmla="*/ 1 w 848"/>
                <a:gd name="T5" fmla="*/ 1 h 597"/>
                <a:gd name="T6" fmla="*/ 1 w 848"/>
                <a:gd name="T7" fmla="*/ 1 h 597"/>
                <a:gd name="T8" fmla="*/ 1 w 848"/>
                <a:gd name="T9" fmla="*/ 1 h 597"/>
                <a:gd name="T10" fmla="*/ 1 w 848"/>
                <a:gd name="T11" fmla="*/ 1 h 597"/>
                <a:gd name="T12" fmla="*/ 1 w 848"/>
                <a:gd name="T13" fmla="*/ 1 h 597"/>
                <a:gd name="T14" fmla="*/ 1 w 848"/>
                <a:gd name="T15" fmla="*/ 1 h 597"/>
                <a:gd name="T16" fmla="*/ 1 w 848"/>
                <a:gd name="T17" fmla="*/ 1 h 597"/>
                <a:gd name="T18" fmla="*/ 1 w 848"/>
                <a:gd name="T19" fmla="*/ 1 h 597"/>
                <a:gd name="T20" fmla="*/ 1 w 848"/>
                <a:gd name="T21" fmla="*/ 1 h 597"/>
                <a:gd name="T22" fmla="*/ 1 w 848"/>
                <a:gd name="T23" fmla="*/ 1 h 597"/>
                <a:gd name="T24" fmla="*/ 0 w 848"/>
                <a:gd name="T25" fmla="*/ 1 h 597"/>
                <a:gd name="T26" fmla="*/ 1 w 848"/>
                <a:gd name="T27" fmla="*/ 1 h 597"/>
                <a:gd name="T28" fmla="*/ 1 w 848"/>
                <a:gd name="T29" fmla="*/ 1 h 597"/>
                <a:gd name="T30" fmla="*/ 1 w 848"/>
                <a:gd name="T31" fmla="*/ 1 h 597"/>
                <a:gd name="T32" fmla="*/ 1 w 848"/>
                <a:gd name="T33" fmla="*/ 1 h 597"/>
                <a:gd name="T34" fmla="*/ 1 w 848"/>
                <a:gd name="T35" fmla="*/ 1 h 597"/>
                <a:gd name="T36" fmla="*/ 1 w 848"/>
                <a:gd name="T37" fmla="*/ 1 h 597"/>
                <a:gd name="T38" fmla="*/ 1 w 848"/>
                <a:gd name="T39" fmla="*/ 1 h 597"/>
                <a:gd name="T40" fmla="*/ 1 w 848"/>
                <a:gd name="T41" fmla="*/ 1 h 597"/>
                <a:gd name="T42" fmla="*/ 1 w 848"/>
                <a:gd name="T43" fmla="*/ 1 h 597"/>
                <a:gd name="T44" fmla="*/ 1 w 848"/>
                <a:gd name="T45" fmla="*/ 1 h 597"/>
                <a:gd name="T46" fmla="*/ 1 w 848"/>
                <a:gd name="T47" fmla="*/ 1 h 597"/>
                <a:gd name="T48" fmla="*/ 1 w 848"/>
                <a:gd name="T49" fmla="*/ 1 h 597"/>
                <a:gd name="T50" fmla="*/ 1 w 848"/>
                <a:gd name="T51" fmla="*/ 1 h 597"/>
                <a:gd name="T52" fmla="*/ 1 w 848"/>
                <a:gd name="T53" fmla="*/ 1 h 597"/>
                <a:gd name="T54" fmla="*/ 1 w 848"/>
                <a:gd name="T55" fmla="*/ 1 h 597"/>
                <a:gd name="T56" fmla="*/ 1 w 848"/>
                <a:gd name="T57" fmla="*/ 1 h 597"/>
                <a:gd name="T58" fmla="*/ 1 w 848"/>
                <a:gd name="T59" fmla="*/ 0 h 597"/>
                <a:gd name="T60" fmla="*/ 1 w 848"/>
                <a:gd name="T61" fmla="*/ 1 h 597"/>
                <a:gd name="T62" fmla="*/ 1 w 848"/>
                <a:gd name="T63" fmla="*/ 1 h 597"/>
                <a:gd name="T64" fmla="*/ 1 w 848"/>
                <a:gd name="T65" fmla="*/ 1 h 597"/>
                <a:gd name="T66" fmla="*/ 1 w 848"/>
                <a:gd name="T67" fmla="*/ 1 h 597"/>
                <a:gd name="T68" fmla="*/ 1 w 848"/>
                <a:gd name="T69" fmla="*/ 1 h 597"/>
                <a:gd name="T70" fmla="*/ 1 w 848"/>
                <a:gd name="T71" fmla="*/ 1 h 597"/>
                <a:gd name="T72" fmla="*/ 1 w 848"/>
                <a:gd name="T73" fmla="*/ 1 h 597"/>
                <a:gd name="T74" fmla="*/ 1 w 848"/>
                <a:gd name="T75" fmla="*/ 1 h 597"/>
                <a:gd name="T76" fmla="*/ 1 w 848"/>
                <a:gd name="T77" fmla="*/ 1 h 597"/>
                <a:gd name="T78" fmla="*/ 1 w 848"/>
                <a:gd name="T79" fmla="*/ 1 h 597"/>
                <a:gd name="T80" fmla="*/ 1 w 848"/>
                <a:gd name="T81" fmla="*/ 1 h 597"/>
                <a:gd name="T82" fmla="*/ 1 w 848"/>
                <a:gd name="T83" fmla="*/ 1 h 597"/>
                <a:gd name="T84" fmla="*/ 1 w 848"/>
                <a:gd name="T85" fmla="*/ 1 h 597"/>
                <a:gd name="T86" fmla="*/ 1 w 848"/>
                <a:gd name="T87" fmla="*/ 1 h 597"/>
                <a:gd name="T88" fmla="*/ 1 w 848"/>
                <a:gd name="T89" fmla="*/ 1 h 597"/>
                <a:gd name="T90" fmla="*/ 1 w 848"/>
                <a:gd name="T91" fmla="*/ 1 h 597"/>
                <a:gd name="T92" fmla="*/ 1 w 848"/>
                <a:gd name="T93" fmla="*/ 1 h 597"/>
                <a:gd name="T94" fmla="*/ 1 w 848"/>
                <a:gd name="T95" fmla="*/ 1 h 597"/>
                <a:gd name="T96" fmla="*/ 1 w 848"/>
                <a:gd name="T97" fmla="*/ 1 h 597"/>
                <a:gd name="T98" fmla="*/ 1 w 848"/>
                <a:gd name="T99" fmla="*/ 1 h 597"/>
                <a:gd name="T100" fmla="*/ 1 w 848"/>
                <a:gd name="T101" fmla="*/ 1 h 597"/>
                <a:gd name="T102" fmla="*/ 1 w 848"/>
                <a:gd name="T103" fmla="*/ 1 h 597"/>
                <a:gd name="T104" fmla="*/ 1 w 848"/>
                <a:gd name="T105" fmla="*/ 1 h 597"/>
                <a:gd name="T106" fmla="*/ 1 w 848"/>
                <a:gd name="T107" fmla="*/ 1 h 597"/>
                <a:gd name="T108" fmla="*/ 1 w 848"/>
                <a:gd name="T109" fmla="*/ 1 h 597"/>
                <a:gd name="T110" fmla="*/ 1 w 848"/>
                <a:gd name="T111" fmla="*/ 1 h 5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8"/>
                <a:gd name="T169" fmla="*/ 0 h 597"/>
                <a:gd name="T170" fmla="*/ 848 w 848"/>
                <a:gd name="T171" fmla="*/ 597 h 5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8" h="597">
                  <a:moveTo>
                    <a:pt x="404" y="353"/>
                  </a:moveTo>
                  <a:lnTo>
                    <a:pt x="413" y="396"/>
                  </a:lnTo>
                  <a:lnTo>
                    <a:pt x="413" y="439"/>
                  </a:lnTo>
                  <a:lnTo>
                    <a:pt x="406" y="478"/>
                  </a:lnTo>
                  <a:lnTo>
                    <a:pt x="392" y="509"/>
                  </a:lnTo>
                  <a:lnTo>
                    <a:pt x="377" y="532"/>
                  </a:lnTo>
                  <a:lnTo>
                    <a:pt x="364" y="553"/>
                  </a:lnTo>
                  <a:lnTo>
                    <a:pt x="355" y="573"/>
                  </a:lnTo>
                  <a:lnTo>
                    <a:pt x="348" y="597"/>
                  </a:lnTo>
                  <a:lnTo>
                    <a:pt x="346" y="590"/>
                  </a:lnTo>
                  <a:lnTo>
                    <a:pt x="342" y="578"/>
                  </a:lnTo>
                  <a:lnTo>
                    <a:pt x="335" y="564"/>
                  </a:lnTo>
                  <a:lnTo>
                    <a:pt x="328" y="550"/>
                  </a:lnTo>
                  <a:lnTo>
                    <a:pt x="319" y="535"/>
                  </a:lnTo>
                  <a:lnTo>
                    <a:pt x="308" y="521"/>
                  </a:lnTo>
                  <a:lnTo>
                    <a:pt x="297" y="507"/>
                  </a:lnTo>
                  <a:lnTo>
                    <a:pt x="287" y="498"/>
                  </a:lnTo>
                  <a:lnTo>
                    <a:pt x="274" y="489"/>
                  </a:lnTo>
                  <a:lnTo>
                    <a:pt x="265" y="478"/>
                  </a:lnTo>
                  <a:lnTo>
                    <a:pt x="258" y="468"/>
                  </a:lnTo>
                  <a:lnTo>
                    <a:pt x="252" y="457"/>
                  </a:lnTo>
                  <a:lnTo>
                    <a:pt x="239" y="423"/>
                  </a:lnTo>
                  <a:lnTo>
                    <a:pt x="236" y="391"/>
                  </a:lnTo>
                  <a:lnTo>
                    <a:pt x="238" y="362"/>
                  </a:lnTo>
                  <a:lnTo>
                    <a:pt x="241" y="341"/>
                  </a:lnTo>
                  <a:lnTo>
                    <a:pt x="245" y="330"/>
                  </a:lnTo>
                  <a:lnTo>
                    <a:pt x="252" y="318"/>
                  </a:lnTo>
                  <a:lnTo>
                    <a:pt x="258" y="306"/>
                  </a:lnTo>
                  <a:lnTo>
                    <a:pt x="267" y="295"/>
                  </a:lnTo>
                  <a:lnTo>
                    <a:pt x="276" y="283"/>
                  </a:lnTo>
                  <a:lnTo>
                    <a:pt x="285" y="269"/>
                  </a:lnTo>
                  <a:lnTo>
                    <a:pt x="293" y="255"/>
                  </a:lnTo>
                  <a:lnTo>
                    <a:pt x="300" y="241"/>
                  </a:lnTo>
                  <a:lnTo>
                    <a:pt x="303" y="232"/>
                  </a:lnTo>
                  <a:lnTo>
                    <a:pt x="305" y="222"/>
                  </a:lnTo>
                  <a:lnTo>
                    <a:pt x="303" y="214"/>
                  </a:lnTo>
                  <a:lnTo>
                    <a:pt x="300" y="212"/>
                  </a:lnTo>
                  <a:lnTo>
                    <a:pt x="293" y="217"/>
                  </a:lnTo>
                  <a:lnTo>
                    <a:pt x="288" y="225"/>
                  </a:lnTo>
                  <a:lnTo>
                    <a:pt x="285" y="234"/>
                  </a:lnTo>
                  <a:lnTo>
                    <a:pt x="282" y="241"/>
                  </a:lnTo>
                  <a:lnTo>
                    <a:pt x="279" y="254"/>
                  </a:lnTo>
                  <a:lnTo>
                    <a:pt x="274" y="266"/>
                  </a:lnTo>
                  <a:lnTo>
                    <a:pt x="268" y="277"/>
                  </a:lnTo>
                  <a:lnTo>
                    <a:pt x="262" y="287"/>
                  </a:lnTo>
                  <a:lnTo>
                    <a:pt x="248" y="307"/>
                  </a:lnTo>
                  <a:lnTo>
                    <a:pt x="232" y="324"/>
                  </a:lnTo>
                  <a:lnTo>
                    <a:pt x="213" y="339"/>
                  </a:lnTo>
                  <a:lnTo>
                    <a:pt x="195" y="350"/>
                  </a:lnTo>
                  <a:lnTo>
                    <a:pt x="175" y="358"/>
                  </a:lnTo>
                  <a:lnTo>
                    <a:pt x="155" y="364"/>
                  </a:lnTo>
                  <a:lnTo>
                    <a:pt x="137" y="367"/>
                  </a:lnTo>
                  <a:lnTo>
                    <a:pt x="119" y="367"/>
                  </a:lnTo>
                  <a:lnTo>
                    <a:pt x="113" y="365"/>
                  </a:lnTo>
                  <a:lnTo>
                    <a:pt x="107" y="364"/>
                  </a:lnTo>
                  <a:lnTo>
                    <a:pt x="100" y="364"/>
                  </a:lnTo>
                  <a:lnTo>
                    <a:pt x="96" y="362"/>
                  </a:lnTo>
                  <a:lnTo>
                    <a:pt x="85" y="358"/>
                  </a:lnTo>
                  <a:lnTo>
                    <a:pt x="74" y="353"/>
                  </a:lnTo>
                  <a:lnTo>
                    <a:pt x="64" y="348"/>
                  </a:lnTo>
                  <a:lnTo>
                    <a:pt x="53" y="342"/>
                  </a:lnTo>
                  <a:lnTo>
                    <a:pt x="42" y="338"/>
                  </a:lnTo>
                  <a:lnTo>
                    <a:pt x="29" y="332"/>
                  </a:lnTo>
                  <a:lnTo>
                    <a:pt x="15" y="326"/>
                  </a:lnTo>
                  <a:lnTo>
                    <a:pt x="0" y="319"/>
                  </a:lnTo>
                  <a:lnTo>
                    <a:pt x="9" y="316"/>
                  </a:lnTo>
                  <a:lnTo>
                    <a:pt x="18" y="313"/>
                  </a:lnTo>
                  <a:lnTo>
                    <a:pt x="30" y="310"/>
                  </a:lnTo>
                  <a:lnTo>
                    <a:pt x="42" y="306"/>
                  </a:lnTo>
                  <a:lnTo>
                    <a:pt x="53" y="300"/>
                  </a:lnTo>
                  <a:lnTo>
                    <a:pt x="64" y="293"/>
                  </a:lnTo>
                  <a:lnTo>
                    <a:pt x="73" y="284"/>
                  </a:lnTo>
                  <a:lnTo>
                    <a:pt x="79" y="275"/>
                  </a:lnTo>
                  <a:lnTo>
                    <a:pt x="88" y="260"/>
                  </a:lnTo>
                  <a:lnTo>
                    <a:pt x="99" y="243"/>
                  </a:lnTo>
                  <a:lnTo>
                    <a:pt x="114" y="226"/>
                  </a:lnTo>
                  <a:lnTo>
                    <a:pt x="131" y="209"/>
                  </a:lnTo>
                  <a:lnTo>
                    <a:pt x="149" y="197"/>
                  </a:lnTo>
                  <a:lnTo>
                    <a:pt x="169" y="188"/>
                  </a:lnTo>
                  <a:lnTo>
                    <a:pt x="192" y="183"/>
                  </a:lnTo>
                  <a:lnTo>
                    <a:pt x="213" y="187"/>
                  </a:lnTo>
                  <a:lnTo>
                    <a:pt x="223" y="191"/>
                  </a:lnTo>
                  <a:lnTo>
                    <a:pt x="233" y="191"/>
                  </a:lnTo>
                  <a:lnTo>
                    <a:pt x="242" y="190"/>
                  </a:lnTo>
                  <a:lnTo>
                    <a:pt x="248" y="185"/>
                  </a:lnTo>
                  <a:lnTo>
                    <a:pt x="253" y="182"/>
                  </a:lnTo>
                  <a:lnTo>
                    <a:pt x="258" y="182"/>
                  </a:lnTo>
                  <a:lnTo>
                    <a:pt x="262" y="182"/>
                  </a:lnTo>
                  <a:lnTo>
                    <a:pt x="267" y="183"/>
                  </a:lnTo>
                  <a:lnTo>
                    <a:pt x="259" y="190"/>
                  </a:lnTo>
                  <a:lnTo>
                    <a:pt x="253" y="199"/>
                  </a:lnTo>
                  <a:lnTo>
                    <a:pt x="247" y="208"/>
                  </a:lnTo>
                  <a:lnTo>
                    <a:pt x="245" y="217"/>
                  </a:lnTo>
                  <a:lnTo>
                    <a:pt x="245" y="219"/>
                  </a:lnTo>
                  <a:lnTo>
                    <a:pt x="247" y="222"/>
                  </a:lnTo>
                  <a:lnTo>
                    <a:pt x="247" y="223"/>
                  </a:lnTo>
                  <a:lnTo>
                    <a:pt x="248" y="225"/>
                  </a:lnTo>
                  <a:lnTo>
                    <a:pt x="250" y="226"/>
                  </a:lnTo>
                  <a:lnTo>
                    <a:pt x="253" y="228"/>
                  </a:lnTo>
                  <a:lnTo>
                    <a:pt x="255" y="228"/>
                  </a:lnTo>
                  <a:lnTo>
                    <a:pt x="256" y="229"/>
                  </a:lnTo>
                  <a:lnTo>
                    <a:pt x="264" y="231"/>
                  </a:lnTo>
                  <a:lnTo>
                    <a:pt x="273" y="229"/>
                  </a:lnTo>
                  <a:lnTo>
                    <a:pt x="279" y="226"/>
                  </a:lnTo>
                  <a:lnTo>
                    <a:pt x="285" y="222"/>
                  </a:lnTo>
                  <a:lnTo>
                    <a:pt x="288" y="212"/>
                  </a:lnTo>
                  <a:lnTo>
                    <a:pt x="290" y="203"/>
                  </a:lnTo>
                  <a:lnTo>
                    <a:pt x="287" y="196"/>
                  </a:lnTo>
                  <a:lnTo>
                    <a:pt x="284" y="188"/>
                  </a:lnTo>
                  <a:lnTo>
                    <a:pt x="281" y="183"/>
                  </a:lnTo>
                  <a:lnTo>
                    <a:pt x="281" y="180"/>
                  </a:lnTo>
                  <a:lnTo>
                    <a:pt x="284" y="179"/>
                  </a:lnTo>
                  <a:lnTo>
                    <a:pt x="287" y="177"/>
                  </a:lnTo>
                  <a:lnTo>
                    <a:pt x="288" y="179"/>
                  </a:lnTo>
                  <a:lnTo>
                    <a:pt x="290" y="182"/>
                  </a:lnTo>
                  <a:lnTo>
                    <a:pt x="291" y="187"/>
                  </a:lnTo>
                  <a:lnTo>
                    <a:pt x="293" y="193"/>
                  </a:lnTo>
                  <a:lnTo>
                    <a:pt x="294" y="199"/>
                  </a:lnTo>
                  <a:lnTo>
                    <a:pt x="300" y="205"/>
                  </a:lnTo>
                  <a:lnTo>
                    <a:pt x="308" y="205"/>
                  </a:lnTo>
                  <a:lnTo>
                    <a:pt x="320" y="199"/>
                  </a:lnTo>
                  <a:lnTo>
                    <a:pt x="325" y="203"/>
                  </a:lnTo>
                  <a:lnTo>
                    <a:pt x="331" y="206"/>
                  </a:lnTo>
                  <a:lnTo>
                    <a:pt x="339" y="209"/>
                  </a:lnTo>
                  <a:lnTo>
                    <a:pt x="346" y="209"/>
                  </a:lnTo>
                  <a:lnTo>
                    <a:pt x="352" y="208"/>
                  </a:lnTo>
                  <a:lnTo>
                    <a:pt x="360" y="205"/>
                  </a:lnTo>
                  <a:lnTo>
                    <a:pt x="366" y="197"/>
                  </a:lnTo>
                  <a:lnTo>
                    <a:pt x="371" y="188"/>
                  </a:lnTo>
                  <a:lnTo>
                    <a:pt x="375" y="187"/>
                  </a:lnTo>
                  <a:lnTo>
                    <a:pt x="381" y="183"/>
                  </a:lnTo>
                  <a:lnTo>
                    <a:pt x="387" y="182"/>
                  </a:lnTo>
                  <a:lnTo>
                    <a:pt x="393" y="180"/>
                  </a:lnTo>
                  <a:lnTo>
                    <a:pt x="401" y="179"/>
                  </a:lnTo>
                  <a:lnTo>
                    <a:pt x="409" y="177"/>
                  </a:lnTo>
                  <a:lnTo>
                    <a:pt x="415" y="176"/>
                  </a:lnTo>
                  <a:lnTo>
                    <a:pt x="423" y="174"/>
                  </a:lnTo>
                  <a:lnTo>
                    <a:pt x="435" y="167"/>
                  </a:lnTo>
                  <a:lnTo>
                    <a:pt x="445" y="151"/>
                  </a:lnTo>
                  <a:lnTo>
                    <a:pt x="455" y="127"/>
                  </a:lnTo>
                  <a:lnTo>
                    <a:pt x="465" y="96"/>
                  </a:lnTo>
                  <a:lnTo>
                    <a:pt x="482" y="61"/>
                  </a:lnTo>
                  <a:lnTo>
                    <a:pt x="505" y="37"/>
                  </a:lnTo>
                  <a:lnTo>
                    <a:pt x="529" y="20"/>
                  </a:lnTo>
                  <a:lnTo>
                    <a:pt x="555" y="9"/>
                  </a:lnTo>
                  <a:lnTo>
                    <a:pt x="580" y="3"/>
                  </a:lnTo>
                  <a:lnTo>
                    <a:pt x="601" y="0"/>
                  </a:lnTo>
                  <a:lnTo>
                    <a:pt x="618" y="0"/>
                  </a:lnTo>
                  <a:lnTo>
                    <a:pt x="627" y="0"/>
                  </a:lnTo>
                  <a:lnTo>
                    <a:pt x="635" y="0"/>
                  </a:lnTo>
                  <a:lnTo>
                    <a:pt x="644" y="2"/>
                  </a:lnTo>
                  <a:lnTo>
                    <a:pt x="656" y="3"/>
                  </a:lnTo>
                  <a:lnTo>
                    <a:pt x="670" y="5"/>
                  </a:lnTo>
                  <a:lnTo>
                    <a:pt x="685" y="9"/>
                  </a:lnTo>
                  <a:lnTo>
                    <a:pt x="699" y="12"/>
                  </a:lnTo>
                  <a:lnTo>
                    <a:pt x="714" y="18"/>
                  </a:lnTo>
                  <a:lnTo>
                    <a:pt x="726" y="25"/>
                  </a:lnTo>
                  <a:lnTo>
                    <a:pt x="738" y="31"/>
                  </a:lnTo>
                  <a:lnTo>
                    <a:pt x="752" y="35"/>
                  </a:lnTo>
                  <a:lnTo>
                    <a:pt x="767" y="38"/>
                  </a:lnTo>
                  <a:lnTo>
                    <a:pt x="781" y="41"/>
                  </a:lnTo>
                  <a:lnTo>
                    <a:pt x="796" y="43"/>
                  </a:lnTo>
                  <a:lnTo>
                    <a:pt x="810" y="43"/>
                  </a:lnTo>
                  <a:lnTo>
                    <a:pt x="822" y="43"/>
                  </a:lnTo>
                  <a:lnTo>
                    <a:pt x="835" y="41"/>
                  </a:lnTo>
                  <a:lnTo>
                    <a:pt x="848" y="41"/>
                  </a:lnTo>
                  <a:lnTo>
                    <a:pt x="848" y="46"/>
                  </a:lnTo>
                  <a:lnTo>
                    <a:pt x="842" y="52"/>
                  </a:lnTo>
                  <a:lnTo>
                    <a:pt x="836" y="58"/>
                  </a:lnTo>
                  <a:lnTo>
                    <a:pt x="824" y="75"/>
                  </a:lnTo>
                  <a:lnTo>
                    <a:pt x="809" y="96"/>
                  </a:lnTo>
                  <a:lnTo>
                    <a:pt x="790" y="121"/>
                  </a:lnTo>
                  <a:lnTo>
                    <a:pt x="772" y="144"/>
                  </a:lnTo>
                  <a:lnTo>
                    <a:pt x="752" y="167"/>
                  </a:lnTo>
                  <a:lnTo>
                    <a:pt x="732" y="187"/>
                  </a:lnTo>
                  <a:lnTo>
                    <a:pt x="713" y="202"/>
                  </a:lnTo>
                  <a:lnTo>
                    <a:pt x="694" y="209"/>
                  </a:lnTo>
                  <a:lnTo>
                    <a:pt x="682" y="212"/>
                  </a:lnTo>
                  <a:lnTo>
                    <a:pt x="668" y="219"/>
                  </a:lnTo>
                  <a:lnTo>
                    <a:pt x="651" y="223"/>
                  </a:lnTo>
                  <a:lnTo>
                    <a:pt x="633" y="229"/>
                  </a:lnTo>
                  <a:lnTo>
                    <a:pt x="613" y="235"/>
                  </a:lnTo>
                  <a:lnTo>
                    <a:pt x="595" y="240"/>
                  </a:lnTo>
                  <a:lnTo>
                    <a:pt x="578" y="243"/>
                  </a:lnTo>
                  <a:lnTo>
                    <a:pt x="563" y="245"/>
                  </a:lnTo>
                  <a:lnTo>
                    <a:pt x="549" y="243"/>
                  </a:lnTo>
                  <a:lnTo>
                    <a:pt x="532" y="240"/>
                  </a:lnTo>
                  <a:lnTo>
                    <a:pt x="514" y="235"/>
                  </a:lnTo>
                  <a:lnTo>
                    <a:pt x="497" y="229"/>
                  </a:lnTo>
                  <a:lnTo>
                    <a:pt x="482" y="225"/>
                  </a:lnTo>
                  <a:lnTo>
                    <a:pt x="468" y="219"/>
                  </a:lnTo>
                  <a:lnTo>
                    <a:pt x="458" y="214"/>
                  </a:lnTo>
                  <a:lnTo>
                    <a:pt x="452" y="211"/>
                  </a:lnTo>
                  <a:lnTo>
                    <a:pt x="445" y="206"/>
                  </a:lnTo>
                  <a:lnTo>
                    <a:pt x="439" y="202"/>
                  </a:lnTo>
                  <a:lnTo>
                    <a:pt x="432" y="197"/>
                  </a:lnTo>
                  <a:lnTo>
                    <a:pt x="426" y="193"/>
                  </a:lnTo>
                  <a:lnTo>
                    <a:pt x="421" y="191"/>
                  </a:lnTo>
                  <a:lnTo>
                    <a:pt x="415" y="191"/>
                  </a:lnTo>
                  <a:lnTo>
                    <a:pt x="409" y="193"/>
                  </a:lnTo>
                  <a:lnTo>
                    <a:pt x="401" y="193"/>
                  </a:lnTo>
                  <a:lnTo>
                    <a:pt x="392" y="196"/>
                  </a:lnTo>
                  <a:lnTo>
                    <a:pt x="386" y="197"/>
                  </a:lnTo>
                  <a:lnTo>
                    <a:pt x="380" y="199"/>
                  </a:lnTo>
                  <a:lnTo>
                    <a:pt x="375" y="202"/>
                  </a:lnTo>
                  <a:lnTo>
                    <a:pt x="371" y="206"/>
                  </a:lnTo>
                  <a:lnTo>
                    <a:pt x="369" y="209"/>
                  </a:lnTo>
                  <a:lnTo>
                    <a:pt x="371" y="212"/>
                  </a:lnTo>
                  <a:lnTo>
                    <a:pt x="375" y="216"/>
                  </a:lnTo>
                  <a:lnTo>
                    <a:pt x="378" y="217"/>
                  </a:lnTo>
                  <a:lnTo>
                    <a:pt x="384" y="217"/>
                  </a:lnTo>
                  <a:lnTo>
                    <a:pt x="390" y="217"/>
                  </a:lnTo>
                  <a:lnTo>
                    <a:pt x="398" y="217"/>
                  </a:lnTo>
                  <a:lnTo>
                    <a:pt x="407" y="216"/>
                  </a:lnTo>
                  <a:lnTo>
                    <a:pt x="415" y="216"/>
                  </a:lnTo>
                  <a:lnTo>
                    <a:pt x="424" y="214"/>
                  </a:lnTo>
                  <a:lnTo>
                    <a:pt x="433" y="212"/>
                  </a:lnTo>
                  <a:lnTo>
                    <a:pt x="441" y="211"/>
                  </a:lnTo>
                  <a:lnTo>
                    <a:pt x="450" y="211"/>
                  </a:lnTo>
                  <a:lnTo>
                    <a:pt x="459" y="212"/>
                  </a:lnTo>
                  <a:lnTo>
                    <a:pt x="470" y="214"/>
                  </a:lnTo>
                  <a:lnTo>
                    <a:pt x="484" y="217"/>
                  </a:lnTo>
                  <a:lnTo>
                    <a:pt x="499" y="223"/>
                  </a:lnTo>
                  <a:lnTo>
                    <a:pt x="519" y="231"/>
                  </a:lnTo>
                  <a:lnTo>
                    <a:pt x="542" y="241"/>
                  </a:lnTo>
                  <a:lnTo>
                    <a:pt x="560" y="252"/>
                  </a:lnTo>
                  <a:lnTo>
                    <a:pt x="577" y="267"/>
                  </a:lnTo>
                  <a:lnTo>
                    <a:pt x="590" y="286"/>
                  </a:lnTo>
                  <a:lnTo>
                    <a:pt x="604" y="306"/>
                  </a:lnTo>
                  <a:lnTo>
                    <a:pt x="615" y="329"/>
                  </a:lnTo>
                  <a:lnTo>
                    <a:pt x="624" y="353"/>
                  </a:lnTo>
                  <a:lnTo>
                    <a:pt x="630" y="377"/>
                  </a:lnTo>
                  <a:lnTo>
                    <a:pt x="635" y="402"/>
                  </a:lnTo>
                  <a:lnTo>
                    <a:pt x="636" y="419"/>
                  </a:lnTo>
                  <a:lnTo>
                    <a:pt x="638" y="436"/>
                  </a:lnTo>
                  <a:lnTo>
                    <a:pt x="638" y="451"/>
                  </a:lnTo>
                  <a:lnTo>
                    <a:pt x="636" y="466"/>
                  </a:lnTo>
                  <a:lnTo>
                    <a:pt x="626" y="454"/>
                  </a:lnTo>
                  <a:lnTo>
                    <a:pt x="612" y="445"/>
                  </a:lnTo>
                  <a:lnTo>
                    <a:pt x="593" y="434"/>
                  </a:lnTo>
                  <a:lnTo>
                    <a:pt x="574" y="426"/>
                  </a:lnTo>
                  <a:lnTo>
                    <a:pt x="552" y="420"/>
                  </a:lnTo>
                  <a:lnTo>
                    <a:pt x="531" y="414"/>
                  </a:lnTo>
                  <a:lnTo>
                    <a:pt x="511" y="410"/>
                  </a:lnTo>
                  <a:lnTo>
                    <a:pt x="494" y="406"/>
                  </a:lnTo>
                  <a:lnTo>
                    <a:pt x="484" y="405"/>
                  </a:lnTo>
                  <a:lnTo>
                    <a:pt x="470" y="402"/>
                  </a:lnTo>
                  <a:lnTo>
                    <a:pt x="458" y="399"/>
                  </a:lnTo>
                  <a:lnTo>
                    <a:pt x="444" y="394"/>
                  </a:lnTo>
                  <a:lnTo>
                    <a:pt x="432" y="387"/>
                  </a:lnTo>
                  <a:lnTo>
                    <a:pt x="419" y="377"/>
                  </a:lnTo>
                  <a:lnTo>
                    <a:pt x="410" y="365"/>
                  </a:lnTo>
                  <a:lnTo>
                    <a:pt x="403" y="350"/>
                  </a:lnTo>
                  <a:lnTo>
                    <a:pt x="393" y="327"/>
                  </a:lnTo>
                  <a:lnTo>
                    <a:pt x="383" y="310"/>
                  </a:lnTo>
                  <a:lnTo>
                    <a:pt x="377" y="290"/>
                  </a:lnTo>
                  <a:lnTo>
                    <a:pt x="377" y="263"/>
                  </a:lnTo>
                  <a:lnTo>
                    <a:pt x="377" y="255"/>
                  </a:lnTo>
                  <a:lnTo>
                    <a:pt x="372" y="248"/>
                  </a:lnTo>
                  <a:lnTo>
                    <a:pt x="368" y="240"/>
                  </a:lnTo>
                  <a:lnTo>
                    <a:pt x="360" y="234"/>
                  </a:lnTo>
                  <a:lnTo>
                    <a:pt x="352" y="228"/>
                  </a:lnTo>
                  <a:lnTo>
                    <a:pt x="345" y="223"/>
                  </a:lnTo>
                  <a:lnTo>
                    <a:pt x="339" y="219"/>
                  </a:lnTo>
                  <a:lnTo>
                    <a:pt x="332" y="216"/>
                  </a:lnTo>
                  <a:lnTo>
                    <a:pt x="325" y="212"/>
                  </a:lnTo>
                  <a:lnTo>
                    <a:pt x="319" y="211"/>
                  </a:lnTo>
                  <a:lnTo>
                    <a:pt x="314" y="211"/>
                  </a:lnTo>
                  <a:lnTo>
                    <a:pt x="313" y="216"/>
                  </a:lnTo>
                  <a:lnTo>
                    <a:pt x="314" y="222"/>
                  </a:lnTo>
                  <a:lnTo>
                    <a:pt x="314" y="228"/>
                  </a:lnTo>
                  <a:lnTo>
                    <a:pt x="316" y="235"/>
                  </a:lnTo>
                  <a:lnTo>
                    <a:pt x="319" y="241"/>
                  </a:lnTo>
                  <a:lnTo>
                    <a:pt x="323" y="246"/>
                  </a:lnTo>
                  <a:lnTo>
                    <a:pt x="332" y="254"/>
                  </a:lnTo>
                  <a:lnTo>
                    <a:pt x="343" y="264"/>
                  </a:lnTo>
                  <a:lnTo>
                    <a:pt x="357" y="277"/>
                  </a:lnTo>
                  <a:lnTo>
                    <a:pt x="371" y="292"/>
                  </a:lnTo>
                  <a:lnTo>
                    <a:pt x="384" y="310"/>
                  </a:lnTo>
                  <a:lnTo>
                    <a:pt x="395" y="330"/>
                  </a:lnTo>
                  <a:lnTo>
                    <a:pt x="404"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0" name="Freeform 292"/>
            <p:cNvSpPr>
              <a:spLocks/>
            </p:cNvSpPr>
            <p:nvPr/>
          </p:nvSpPr>
          <p:spPr bwMode="auto">
            <a:xfrm>
              <a:off x="667" y="447"/>
              <a:ext cx="128" cy="130"/>
            </a:xfrm>
            <a:custGeom>
              <a:avLst/>
              <a:gdLst>
                <a:gd name="T0" fmla="*/ 1 w 255"/>
                <a:gd name="T1" fmla="*/ 1 h 259"/>
                <a:gd name="T2" fmla="*/ 1 w 255"/>
                <a:gd name="T3" fmla="*/ 1 h 259"/>
                <a:gd name="T4" fmla="*/ 1 w 255"/>
                <a:gd name="T5" fmla="*/ 1 h 259"/>
                <a:gd name="T6" fmla="*/ 1 w 255"/>
                <a:gd name="T7" fmla="*/ 1 h 259"/>
                <a:gd name="T8" fmla="*/ 1 w 255"/>
                <a:gd name="T9" fmla="*/ 1 h 259"/>
                <a:gd name="T10" fmla="*/ 1 w 255"/>
                <a:gd name="T11" fmla="*/ 1 h 259"/>
                <a:gd name="T12" fmla="*/ 1 w 255"/>
                <a:gd name="T13" fmla="*/ 1 h 259"/>
                <a:gd name="T14" fmla="*/ 1 w 255"/>
                <a:gd name="T15" fmla="*/ 1 h 259"/>
                <a:gd name="T16" fmla="*/ 1 w 255"/>
                <a:gd name="T17" fmla="*/ 1 h 259"/>
                <a:gd name="T18" fmla="*/ 1 w 255"/>
                <a:gd name="T19" fmla="*/ 1 h 259"/>
                <a:gd name="T20" fmla="*/ 1 w 255"/>
                <a:gd name="T21" fmla="*/ 1 h 259"/>
                <a:gd name="T22" fmla="*/ 1 w 255"/>
                <a:gd name="T23" fmla="*/ 1 h 259"/>
                <a:gd name="T24" fmla="*/ 1 w 255"/>
                <a:gd name="T25" fmla="*/ 1 h 259"/>
                <a:gd name="T26" fmla="*/ 1 w 255"/>
                <a:gd name="T27" fmla="*/ 1 h 259"/>
                <a:gd name="T28" fmla="*/ 1 w 255"/>
                <a:gd name="T29" fmla="*/ 1 h 259"/>
                <a:gd name="T30" fmla="*/ 1 w 255"/>
                <a:gd name="T31" fmla="*/ 1 h 259"/>
                <a:gd name="T32" fmla="*/ 1 w 255"/>
                <a:gd name="T33" fmla="*/ 1 h 259"/>
                <a:gd name="T34" fmla="*/ 1 w 255"/>
                <a:gd name="T35" fmla="*/ 1 h 259"/>
                <a:gd name="T36" fmla="*/ 1 w 255"/>
                <a:gd name="T37" fmla="*/ 1 h 259"/>
                <a:gd name="T38" fmla="*/ 1 w 255"/>
                <a:gd name="T39" fmla="*/ 1 h 259"/>
                <a:gd name="T40" fmla="*/ 1 w 255"/>
                <a:gd name="T41" fmla="*/ 1 h 259"/>
                <a:gd name="T42" fmla="*/ 1 w 255"/>
                <a:gd name="T43" fmla="*/ 1 h 259"/>
                <a:gd name="T44" fmla="*/ 1 w 255"/>
                <a:gd name="T45" fmla="*/ 1 h 259"/>
                <a:gd name="T46" fmla="*/ 1 w 255"/>
                <a:gd name="T47" fmla="*/ 1 h 259"/>
                <a:gd name="T48" fmla="*/ 1 w 255"/>
                <a:gd name="T49" fmla="*/ 1 h 259"/>
                <a:gd name="T50" fmla="*/ 1 w 255"/>
                <a:gd name="T51" fmla="*/ 1 h 259"/>
                <a:gd name="T52" fmla="*/ 1 w 255"/>
                <a:gd name="T53" fmla="*/ 1 h 259"/>
                <a:gd name="T54" fmla="*/ 1 w 255"/>
                <a:gd name="T55" fmla="*/ 1 h 259"/>
                <a:gd name="T56" fmla="*/ 1 w 255"/>
                <a:gd name="T57" fmla="*/ 1 h 259"/>
                <a:gd name="T58" fmla="*/ 1 w 255"/>
                <a:gd name="T59" fmla="*/ 1 h 259"/>
                <a:gd name="T60" fmla="*/ 1 w 255"/>
                <a:gd name="T61" fmla="*/ 1 h 259"/>
                <a:gd name="T62" fmla="*/ 1 w 255"/>
                <a:gd name="T63" fmla="*/ 1 h 259"/>
                <a:gd name="T64" fmla="*/ 1 w 255"/>
                <a:gd name="T65" fmla="*/ 1 h 259"/>
                <a:gd name="T66" fmla="*/ 1 w 255"/>
                <a:gd name="T67" fmla="*/ 1 h 2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59"/>
                <a:gd name="T104" fmla="*/ 255 w 255"/>
                <a:gd name="T105" fmla="*/ 259 h 2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59">
                  <a:moveTo>
                    <a:pt x="194" y="259"/>
                  </a:moveTo>
                  <a:lnTo>
                    <a:pt x="194" y="250"/>
                  </a:lnTo>
                  <a:lnTo>
                    <a:pt x="197" y="241"/>
                  </a:lnTo>
                  <a:lnTo>
                    <a:pt x="203" y="235"/>
                  </a:lnTo>
                  <a:lnTo>
                    <a:pt x="211" y="232"/>
                  </a:lnTo>
                  <a:lnTo>
                    <a:pt x="219" y="232"/>
                  </a:lnTo>
                  <a:lnTo>
                    <a:pt x="225" y="233"/>
                  </a:lnTo>
                  <a:lnTo>
                    <a:pt x="229" y="236"/>
                  </a:lnTo>
                  <a:lnTo>
                    <a:pt x="231" y="239"/>
                  </a:lnTo>
                  <a:lnTo>
                    <a:pt x="232" y="241"/>
                  </a:lnTo>
                  <a:lnTo>
                    <a:pt x="235" y="242"/>
                  </a:lnTo>
                  <a:lnTo>
                    <a:pt x="240" y="242"/>
                  </a:lnTo>
                  <a:lnTo>
                    <a:pt x="246" y="244"/>
                  </a:lnTo>
                  <a:lnTo>
                    <a:pt x="252" y="245"/>
                  </a:lnTo>
                  <a:lnTo>
                    <a:pt x="255" y="245"/>
                  </a:lnTo>
                  <a:lnTo>
                    <a:pt x="255" y="244"/>
                  </a:lnTo>
                  <a:lnTo>
                    <a:pt x="254" y="241"/>
                  </a:lnTo>
                  <a:lnTo>
                    <a:pt x="251" y="236"/>
                  </a:lnTo>
                  <a:lnTo>
                    <a:pt x="246" y="232"/>
                  </a:lnTo>
                  <a:lnTo>
                    <a:pt x="242" y="229"/>
                  </a:lnTo>
                  <a:lnTo>
                    <a:pt x="237" y="224"/>
                  </a:lnTo>
                  <a:lnTo>
                    <a:pt x="234" y="227"/>
                  </a:lnTo>
                  <a:lnTo>
                    <a:pt x="228" y="229"/>
                  </a:lnTo>
                  <a:lnTo>
                    <a:pt x="222" y="227"/>
                  </a:lnTo>
                  <a:lnTo>
                    <a:pt x="216" y="224"/>
                  </a:lnTo>
                  <a:lnTo>
                    <a:pt x="213" y="218"/>
                  </a:lnTo>
                  <a:lnTo>
                    <a:pt x="210" y="212"/>
                  </a:lnTo>
                  <a:lnTo>
                    <a:pt x="210" y="206"/>
                  </a:lnTo>
                  <a:lnTo>
                    <a:pt x="210" y="201"/>
                  </a:lnTo>
                  <a:lnTo>
                    <a:pt x="210" y="198"/>
                  </a:lnTo>
                  <a:lnTo>
                    <a:pt x="211" y="195"/>
                  </a:lnTo>
                  <a:lnTo>
                    <a:pt x="214" y="194"/>
                  </a:lnTo>
                  <a:lnTo>
                    <a:pt x="216" y="190"/>
                  </a:lnTo>
                  <a:lnTo>
                    <a:pt x="220" y="186"/>
                  </a:lnTo>
                  <a:lnTo>
                    <a:pt x="226" y="183"/>
                  </a:lnTo>
                  <a:lnTo>
                    <a:pt x="232" y="181"/>
                  </a:lnTo>
                  <a:lnTo>
                    <a:pt x="237" y="181"/>
                  </a:lnTo>
                  <a:lnTo>
                    <a:pt x="243" y="155"/>
                  </a:lnTo>
                  <a:lnTo>
                    <a:pt x="242" y="129"/>
                  </a:lnTo>
                  <a:lnTo>
                    <a:pt x="234" y="106"/>
                  </a:lnTo>
                  <a:lnTo>
                    <a:pt x="222" y="84"/>
                  </a:lnTo>
                  <a:lnTo>
                    <a:pt x="202" y="65"/>
                  </a:lnTo>
                  <a:lnTo>
                    <a:pt x="176" y="48"/>
                  </a:lnTo>
                  <a:lnTo>
                    <a:pt x="142" y="36"/>
                  </a:lnTo>
                  <a:lnTo>
                    <a:pt x="104" y="27"/>
                  </a:lnTo>
                  <a:lnTo>
                    <a:pt x="89" y="25"/>
                  </a:lnTo>
                  <a:lnTo>
                    <a:pt x="74" y="21"/>
                  </a:lnTo>
                  <a:lnTo>
                    <a:pt x="58" y="18"/>
                  </a:lnTo>
                  <a:lnTo>
                    <a:pt x="43" y="13"/>
                  </a:lnTo>
                  <a:lnTo>
                    <a:pt x="29" y="10"/>
                  </a:lnTo>
                  <a:lnTo>
                    <a:pt x="17" y="6"/>
                  </a:lnTo>
                  <a:lnTo>
                    <a:pt x="8" y="3"/>
                  </a:lnTo>
                  <a:lnTo>
                    <a:pt x="0" y="0"/>
                  </a:lnTo>
                  <a:lnTo>
                    <a:pt x="10" y="12"/>
                  </a:lnTo>
                  <a:lnTo>
                    <a:pt x="17" y="27"/>
                  </a:lnTo>
                  <a:lnTo>
                    <a:pt x="25" y="44"/>
                  </a:lnTo>
                  <a:lnTo>
                    <a:pt x="32" y="61"/>
                  </a:lnTo>
                  <a:lnTo>
                    <a:pt x="37" y="79"/>
                  </a:lnTo>
                  <a:lnTo>
                    <a:pt x="42" y="96"/>
                  </a:lnTo>
                  <a:lnTo>
                    <a:pt x="46" y="113"/>
                  </a:lnTo>
                  <a:lnTo>
                    <a:pt x="49" y="128"/>
                  </a:lnTo>
                  <a:lnTo>
                    <a:pt x="54" y="145"/>
                  </a:lnTo>
                  <a:lnTo>
                    <a:pt x="60" y="163"/>
                  </a:lnTo>
                  <a:lnTo>
                    <a:pt x="71" y="184"/>
                  </a:lnTo>
                  <a:lnTo>
                    <a:pt x="86" y="207"/>
                  </a:lnTo>
                  <a:lnTo>
                    <a:pt x="104" y="227"/>
                  </a:lnTo>
                  <a:lnTo>
                    <a:pt x="129" y="244"/>
                  </a:lnTo>
                  <a:lnTo>
                    <a:pt x="158" y="255"/>
                  </a:lnTo>
                  <a:lnTo>
                    <a:pt x="194" y="259"/>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1" name="Freeform 293"/>
            <p:cNvSpPr>
              <a:spLocks/>
            </p:cNvSpPr>
            <p:nvPr/>
          </p:nvSpPr>
          <p:spPr bwMode="auto">
            <a:xfrm>
              <a:off x="805" y="524"/>
              <a:ext cx="13" cy="14"/>
            </a:xfrm>
            <a:custGeom>
              <a:avLst/>
              <a:gdLst>
                <a:gd name="T0" fmla="*/ 0 w 28"/>
                <a:gd name="T1" fmla="*/ 1 h 27"/>
                <a:gd name="T2" fmla="*/ 0 w 28"/>
                <a:gd name="T3" fmla="*/ 1 h 27"/>
                <a:gd name="T4" fmla="*/ 0 w 28"/>
                <a:gd name="T5" fmla="*/ 1 h 27"/>
                <a:gd name="T6" fmla="*/ 0 w 28"/>
                <a:gd name="T7" fmla="*/ 0 h 27"/>
                <a:gd name="T8" fmla="*/ 0 w 28"/>
                <a:gd name="T9" fmla="*/ 0 h 27"/>
                <a:gd name="T10" fmla="*/ 0 w 28"/>
                <a:gd name="T11" fmla="*/ 1 h 27"/>
                <a:gd name="T12" fmla="*/ 0 w 28"/>
                <a:gd name="T13" fmla="*/ 1 h 27"/>
                <a:gd name="T14" fmla="*/ 0 w 28"/>
                <a:gd name="T15" fmla="*/ 1 h 27"/>
                <a:gd name="T16" fmla="*/ 0 w 28"/>
                <a:gd name="T17" fmla="*/ 1 h 27"/>
                <a:gd name="T18" fmla="*/ 0 w 28"/>
                <a:gd name="T19" fmla="*/ 1 h 27"/>
                <a:gd name="T20" fmla="*/ 0 w 28"/>
                <a:gd name="T21" fmla="*/ 1 h 27"/>
                <a:gd name="T22" fmla="*/ 0 w 28"/>
                <a:gd name="T23" fmla="*/ 1 h 27"/>
                <a:gd name="T24" fmla="*/ 0 w 28"/>
                <a:gd name="T25" fmla="*/ 1 h 27"/>
                <a:gd name="T26" fmla="*/ 0 w 28"/>
                <a:gd name="T27" fmla="*/ 1 h 27"/>
                <a:gd name="T28" fmla="*/ 0 w 28"/>
                <a:gd name="T29" fmla="*/ 1 h 27"/>
                <a:gd name="T30" fmla="*/ 0 w 28"/>
                <a:gd name="T31" fmla="*/ 1 h 27"/>
                <a:gd name="T32" fmla="*/ 0 w 28"/>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7"/>
                <a:gd name="T53" fmla="*/ 28 w 28"/>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7">
                  <a:moveTo>
                    <a:pt x="0" y="12"/>
                  </a:moveTo>
                  <a:lnTo>
                    <a:pt x="2" y="6"/>
                  </a:lnTo>
                  <a:lnTo>
                    <a:pt x="5" y="1"/>
                  </a:lnTo>
                  <a:lnTo>
                    <a:pt x="9" y="0"/>
                  </a:lnTo>
                  <a:lnTo>
                    <a:pt x="14" y="0"/>
                  </a:lnTo>
                  <a:lnTo>
                    <a:pt x="20" y="1"/>
                  </a:lnTo>
                  <a:lnTo>
                    <a:pt x="23" y="4"/>
                  </a:lnTo>
                  <a:lnTo>
                    <a:pt x="26" y="9"/>
                  </a:lnTo>
                  <a:lnTo>
                    <a:pt x="28" y="14"/>
                  </a:lnTo>
                  <a:lnTo>
                    <a:pt x="26" y="20"/>
                  </a:lnTo>
                  <a:lnTo>
                    <a:pt x="23" y="23"/>
                  </a:lnTo>
                  <a:lnTo>
                    <a:pt x="20" y="26"/>
                  </a:lnTo>
                  <a:lnTo>
                    <a:pt x="15" y="27"/>
                  </a:lnTo>
                  <a:lnTo>
                    <a:pt x="11" y="26"/>
                  </a:lnTo>
                  <a:lnTo>
                    <a:pt x="6" y="21"/>
                  </a:lnTo>
                  <a:lnTo>
                    <a:pt x="2"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2" name="Freeform 294"/>
            <p:cNvSpPr>
              <a:spLocks/>
            </p:cNvSpPr>
            <p:nvPr/>
          </p:nvSpPr>
          <p:spPr bwMode="auto">
            <a:xfrm>
              <a:off x="832" y="542"/>
              <a:ext cx="14" cy="15"/>
            </a:xfrm>
            <a:custGeom>
              <a:avLst/>
              <a:gdLst>
                <a:gd name="T0" fmla="*/ 1 w 28"/>
                <a:gd name="T1" fmla="*/ 1 h 30"/>
                <a:gd name="T2" fmla="*/ 1 w 28"/>
                <a:gd name="T3" fmla="*/ 1 h 30"/>
                <a:gd name="T4" fmla="*/ 1 w 28"/>
                <a:gd name="T5" fmla="*/ 0 h 30"/>
                <a:gd name="T6" fmla="*/ 1 w 28"/>
                <a:gd name="T7" fmla="*/ 1 h 30"/>
                <a:gd name="T8" fmla="*/ 1 w 28"/>
                <a:gd name="T9" fmla="*/ 1 h 30"/>
                <a:gd name="T10" fmla="*/ 1 w 28"/>
                <a:gd name="T11" fmla="*/ 1 h 30"/>
                <a:gd name="T12" fmla="*/ 1 w 28"/>
                <a:gd name="T13" fmla="*/ 1 h 30"/>
                <a:gd name="T14" fmla="*/ 1 w 28"/>
                <a:gd name="T15" fmla="*/ 1 h 30"/>
                <a:gd name="T16" fmla="*/ 1 w 28"/>
                <a:gd name="T17" fmla="*/ 1 h 30"/>
                <a:gd name="T18" fmla="*/ 1 w 28"/>
                <a:gd name="T19" fmla="*/ 1 h 30"/>
                <a:gd name="T20" fmla="*/ 1 w 28"/>
                <a:gd name="T21" fmla="*/ 1 h 30"/>
                <a:gd name="T22" fmla="*/ 1 w 28"/>
                <a:gd name="T23" fmla="*/ 1 h 30"/>
                <a:gd name="T24" fmla="*/ 1 w 28"/>
                <a:gd name="T25" fmla="*/ 1 h 30"/>
                <a:gd name="T26" fmla="*/ 1 w 28"/>
                <a:gd name="T27" fmla="*/ 1 h 30"/>
                <a:gd name="T28" fmla="*/ 0 w 28"/>
                <a:gd name="T29" fmla="*/ 1 h 30"/>
                <a:gd name="T30" fmla="*/ 0 w 28"/>
                <a:gd name="T31" fmla="*/ 1 h 30"/>
                <a:gd name="T32" fmla="*/ 1 w 28"/>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30"/>
                <a:gd name="T53" fmla="*/ 28 w 28"/>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30">
                  <a:moveTo>
                    <a:pt x="2" y="5"/>
                  </a:moveTo>
                  <a:lnTo>
                    <a:pt x="8" y="2"/>
                  </a:lnTo>
                  <a:lnTo>
                    <a:pt x="14" y="0"/>
                  </a:lnTo>
                  <a:lnTo>
                    <a:pt x="20" y="2"/>
                  </a:lnTo>
                  <a:lnTo>
                    <a:pt x="25" y="5"/>
                  </a:lnTo>
                  <a:lnTo>
                    <a:pt x="28" y="10"/>
                  </a:lnTo>
                  <a:lnTo>
                    <a:pt x="28" y="16"/>
                  </a:lnTo>
                  <a:lnTo>
                    <a:pt x="28" y="22"/>
                  </a:lnTo>
                  <a:lnTo>
                    <a:pt x="26" y="28"/>
                  </a:lnTo>
                  <a:lnTo>
                    <a:pt x="21" y="30"/>
                  </a:lnTo>
                  <a:lnTo>
                    <a:pt x="15" y="30"/>
                  </a:lnTo>
                  <a:lnTo>
                    <a:pt x="8" y="28"/>
                  </a:lnTo>
                  <a:lnTo>
                    <a:pt x="3" y="23"/>
                  </a:lnTo>
                  <a:lnTo>
                    <a:pt x="2" y="19"/>
                  </a:lnTo>
                  <a:lnTo>
                    <a:pt x="0" y="14"/>
                  </a:lnTo>
                  <a:lnTo>
                    <a:pt x="0" y="10"/>
                  </a:lnTo>
                  <a:lnTo>
                    <a:pt x="2" y="5"/>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3" name="Freeform 295"/>
            <p:cNvSpPr>
              <a:spLocks/>
            </p:cNvSpPr>
            <p:nvPr/>
          </p:nvSpPr>
          <p:spPr bwMode="auto">
            <a:xfrm>
              <a:off x="799" y="560"/>
              <a:ext cx="14" cy="14"/>
            </a:xfrm>
            <a:custGeom>
              <a:avLst/>
              <a:gdLst>
                <a:gd name="T0" fmla="*/ 1 w 28"/>
                <a:gd name="T1" fmla="*/ 0 h 29"/>
                <a:gd name="T2" fmla="*/ 1 w 28"/>
                <a:gd name="T3" fmla="*/ 0 h 29"/>
                <a:gd name="T4" fmla="*/ 1 w 28"/>
                <a:gd name="T5" fmla="*/ 0 h 29"/>
                <a:gd name="T6" fmla="*/ 1 w 28"/>
                <a:gd name="T7" fmla="*/ 0 h 29"/>
                <a:gd name="T8" fmla="*/ 1 w 28"/>
                <a:gd name="T9" fmla="*/ 0 h 29"/>
                <a:gd name="T10" fmla="*/ 1 w 28"/>
                <a:gd name="T11" fmla="*/ 0 h 29"/>
                <a:gd name="T12" fmla="*/ 1 w 28"/>
                <a:gd name="T13" fmla="*/ 0 h 29"/>
                <a:gd name="T14" fmla="*/ 1 w 28"/>
                <a:gd name="T15" fmla="*/ 0 h 29"/>
                <a:gd name="T16" fmla="*/ 1 w 28"/>
                <a:gd name="T17" fmla="*/ 0 h 29"/>
                <a:gd name="T18" fmla="*/ 1 w 28"/>
                <a:gd name="T19" fmla="*/ 0 h 29"/>
                <a:gd name="T20" fmla="*/ 1 w 28"/>
                <a:gd name="T21" fmla="*/ 0 h 29"/>
                <a:gd name="T22" fmla="*/ 1 w 28"/>
                <a:gd name="T23" fmla="*/ 0 h 29"/>
                <a:gd name="T24" fmla="*/ 1 w 28"/>
                <a:gd name="T25" fmla="*/ 0 h 29"/>
                <a:gd name="T26" fmla="*/ 0 w 28"/>
                <a:gd name="T27" fmla="*/ 0 h 29"/>
                <a:gd name="T28" fmla="*/ 0 w 28"/>
                <a:gd name="T29" fmla="*/ 0 h 29"/>
                <a:gd name="T30" fmla="*/ 1 w 28"/>
                <a:gd name="T31" fmla="*/ 0 h 29"/>
                <a:gd name="T32" fmla="*/ 1 w 28"/>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4" y="6"/>
                  </a:moveTo>
                  <a:lnTo>
                    <a:pt x="7" y="3"/>
                  </a:lnTo>
                  <a:lnTo>
                    <a:pt x="13" y="0"/>
                  </a:lnTo>
                  <a:lnTo>
                    <a:pt x="19" y="0"/>
                  </a:lnTo>
                  <a:lnTo>
                    <a:pt x="25" y="3"/>
                  </a:lnTo>
                  <a:lnTo>
                    <a:pt x="28" y="9"/>
                  </a:lnTo>
                  <a:lnTo>
                    <a:pt x="28" y="15"/>
                  </a:lnTo>
                  <a:lnTo>
                    <a:pt x="26" y="21"/>
                  </a:lnTo>
                  <a:lnTo>
                    <a:pt x="23" y="24"/>
                  </a:lnTo>
                  <a:lnTo>
                    <a:pt x="20" y="27"/>
                  </a:lnTo>
                  <a:lnTo>
                    <a:pt x="14" y="29"/>
                  </a:lnTo>
                  <a:lnTo>
                    <a:pt x="8" y="29"/>
                  </a:lnTo>
                  <a:lnTo>
                    <a:pt x="4" y="26"/>
                  </a:lnTo>
                  <a:lnTo>
                    <a:pt x="0" y="21"/>
                  </a:lnTo>
                  <a:lnTo>
                    <a:pt x="0" y="15"/>
                  </a:lnTo>
                  <a:lnTo>
                    <a:pt x="2" y="9"/>
                  </a:lnTo>
                  <a:lnTo>
                    <a:pt x="4"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4" name="Freeform 296"/>
            <p:cNvSpPr>
              <a:spLocks/>
            </p:cNvSpPr>
            <p:nvPr/>
          </p:nvSpPr>
          <p:spPr bwMode="auto">
            <a:xfrm>
              <a:off x="776" y="542"/>
              <a:ext cx="15" cy="14"/>
            </a:xfrm>
            <a:custGeom>
              <a:avLst/>
              <a:gdLst>
                <a:gd name="T0" fmla="*/ 1 w 29"/>
                <a:gd name="T1" fmla="*/ 1 h 28"/>
                <a:gd name="T2" fmla="*/ 1 w 29"/>
                <a:gd name="T3" fmla="*/ 1 h 28"/>
                <a:gd name="T4" fmla="*/ 0 w 29"/>
                <a:gd name="T5" fmla="*/ 1 h 28"/>
                <a:gd name="T6" fmla="*/ 0 w 29"/>
                <a:gd name="T7" fmla="*/ 1 h 28"/>
                <a:gd name="T8" fmla="*/ 1 w 29"/>
                <a:gd name="T9" fmla="*/ 1 h 28"/>
                <a:gd name="T10" fmla="*/ 1 w 29"/>
                <a:gd name="T11" fmla="*/ 1 h 28"/>
                <a:gd name="T12" fmla="*/ 1 w 29"/>
                <a:gd name="T13" fmla="*/ 1 h 28"/>
                <a:gd name="T14" fmla="*/ 1 w 29"/>
                <a:gd name="T15" fmla="*/ 1 h 28"/>
                <a:gd name="T16" fmla="*/ 1 w 29"/>
                <a:gd name="T17" fmla="*/ 1 h 28"/>
                <a:gd name="T18" fmla="*/ 1 w 29"/>
                <a:gd name="T19" fmla="*/ 1 h 28"/>
                <a:gd name="T20" fmla="*/ 1 w 29"/>
                <a:gd name="T21" fmla="*/ 1 h 28"/>
                <a:gd name="T22" fmla="*/ 1 w 29"/>
                <a:gd name="T23" fmla="*/ 1 h 28"/>
                <a:gd name="T24" fmla="*/ 1 w 29"/>
                <a:gd name="T25" fmla="*/ 1 h 28"/>
                <a:gd name="T26" fmla="*/ 1 w 29"/>
                <a:gd name="T27" fmla="*/ 1 h 28"/>
                <a:gd name="T28" fmla="*/ 1 w 29"/>
                <a:gd name="T29" fmla="*/ 0 h 28"/>
                <a:gd name="T30" fmla="*/ 1 w 29"/>
                <a:gd name="T31" fmla="*/ 0 h 28"/>
                <a:gd name="T32" fmla="*/ 1 w 29"/>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8"/>
                <a:gd name="T53" fmla="*/ 29 w 2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8">
                  <a:moveTo>
                    <a:pt x="4" y="2"/>
                  </a:moveTo>
                  <a:lnTo>
                    <a:pt x="1" y="5"/>
                  </a:lnTo>
                  <a:lnTo>
                    <a:pt x="0" y="11"/>
                  </a:lnTo>
                  <a:lnTo>
                    <a:pt x="0" y="17"/>
                  </a:lnTo>
                  <a:lnTo>
                    <a:pt x="3" y="23"/>
                  </a:lnTo>
                  <a:lnTo>
                    <a:pt x="7" y="26"/>
                  </a:lnTo>
                  <a:lnTo>
                    <a:pt x="13" y="28"/>
                  </a:lnTo>
                  <a:lnTo>
                    <a:pt x="20" y="28"/>
                  </a:lnTo>
                  <a:lnTo>
                    <a:pt x="24" y="25"/>
                  </a:lnTo>
                  <a:lnTo>
                    <a:pt x="27" y="22"/>
                  </a:lnTo>
                  <a:lnTo>
                    <a:pt x="29" y="17"/>
                  </a:lnTo>
                  <a:lnTo>
                    <a:pt x="29" y="13"/>
                  </a:lnTo>
                  <a:lnTo>
                    <a:pt x="27" y="8"/>
                  </a:lnTo>
                  <a:lnTo>
                    <a:pt x="23" y="4"/>
                  </a:lnTo>
                  <a:lnTo>
                    <a:pt x="16" y="0"/>
                  </a:lnTo>
                  <a:lnTo>
                    <a:pt x="9" y="0"/>
                  </a:lnTo>
                  <a:lnTo>
                    <a:pt x="4"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5" name="Freeform 297"/>
            <p:cNvSpPr>
              <a:spLocks/>
            </p:cNvSpPr>
            <p:nvPr/>
          </p:nvSpPr>
          <p:spPr bwMode="auto">
            <a:xfrm>
              <a:off x="768" y="569"/>
              <a:ext cx="12" cy="12"/>
            </a:xfrm>
            <a:custGeom>
              <a:avLst/>
              <a:gdLst>
                <a:gd name="T0" fmla="*/ 0 w 24"/>
                <a:gd name="T1" fmla="*/ 1 h 24"/>
                <a:gd name="T2" fmla="*/ 0 w 24"/>
                <a:gd name="T3" fmla="*/ 1 h 24"/>
                <a:gd name="T4" fmla="*/ 0 w 24"/>
                <a:gd name="T5" fmla="*/ 1 h 24"/>
                <a:gd name="T6" fmla="*/ 1 w 24"/>
                <a:gd name="T7" fmla="*/ 1 h 24"/>
                <a:gd name="T8" fmla="*/ 1 w 24"/>
                <a:gd name="T9" fmla="*/ 1 h 24"/>
                <a:gd name="T10" fmla="*/ 1 w 24"/>
                <a:gd name="T11" fmla="*/ 0 h 24"/>
                <a:gd name="T12" fmla="*/ 1 w 24"/>
                <a:gd name="T13" fmla="*/ 1 h 24"/>
                <a:gd name="T14" fmla="*/ 1 w 24"/>
                <a:gd name="T15" fmla="*/ 1 h 24"/>
                <a:gd name="T16" fmla="*/ 1 w 24"/>
                <a:gd name="T17" fmla="*/ 1 h 24"/>
                <a:gd name="T18" fmla="*/ 1 w 24"/>
                <a:gd name="T19" fmla="*/ 1 h 24"/>
                <a:gd name="T20" fmla="*/ 1 w 24"/>
                <a:gd name="T21" fmla="*/ 1 h 24"/>
                <a:gd name="T22" fmla="*/ 1 w 24"/>
                <a:gd name="T23" fmla="*/ 1 h 24"/>
                <a:gd name="T24" fmla="*/ 1 w 24"/>
                <a:gd name="T25" fmla="*/ 1 h 24"/>
                <a:gd name="T26" fmla="*/ 1 w 24"/>
                <a:gd name="T27" fmla="*/ 1 h 24"/>
                <a:gd name="T28" fmla="*/ 1 w 24"/>
                <a:gd name="T29" fmla="*/ 1 h 24"/>
                <a:gd name="T30" fmla="*/ 1 w 24"/>
                <a:gd name="T31" fmla="*/ 1 h 24"/>
                <a:gd name="T32" fmla="*/ 0 w 24"/>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4"/>
                <a:gd name="T53" fmla="*/ 24 w 24"/>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4">
                  <a:moveTo>
                    <a:pt x="0" y="17"/>
                  </a:moveTo>
                  <a:lnTo>
                    <a:pt x="0" y="11"/>
                  </a:lnTo>
                  <a:lnTo>
                    <a:pt x="0" y="6"/>
                  </a:lnTo>
                  <a:lnTo>
                    <a:pt x="3" y="3"/>
                  </a:lnTo>
                  <a:lnTo>
                    <a:pt x="9" y="1"/>
                  </a:lnTo>
                  <a:lnTo>
                    <a:pt x="15" y="0"/>
                  </a:lnTo>
                  <a:lnTo>
                    <a:pt x="20" y="1"/>
                  </a:lnTo>
                  <a:lnTo>
                    <a:pt x="23" y="5"/>
                  </a:lnTo>
                  <a:lnTo>
                    <a:pt x="24" y="8"/>
                  </a:lnTo>
                  <a:lnTo>
                    <a:pt x="24" y="12"/>
                  </a:lnTo>
                  <a:lnTo>
                    <a:pt x="23" y="18"/>
                  </a:lnTo>
                  <a:lnTo>
                    <a:pt x="18" y="21"/>
                  </a:lnTo>
                  <a:lnTo>
                    <a:pt x="15" y="24"/>
                  </a:lnTo>
                  <a:lnTo>
                    <a:pt x="11" y="24"/>
                  </a:lnTo>
                  <a:lnTo>
                    <a:pt x="6" y="23"/>
                  </a:lnTo>
                  <a:lnTo>
                    <a:pt x="1"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6" name="Freeform 298"/>
            <p:cNvSpPr>
              <a:spLocks/>
            </p:cNvSpPr>
            <p:nvPr/>
          </p:nvSpPr>
          <p:spPr bwMode="auto">
            <a:xfrm>
              <a:off x="790" y="589"/>
              <a:ext cx="11" cy="14"/>
            </a:xfrm>
            <a:custGeom>
              <a:avLst/>
              <a:gdLst>
                <a:gd name="T0" fmla="*/ 1 w 22"/>
                <a:gd name="T1" fmla="*/ 0 h 29"/>
                <a:gd name="T2" fmla="*/ 1 w 22"/>
                <a:gd name="T3" fmla="*/ 0 h 29"/>
                <a:gd name="T4" fmla="*/ 1 w 22"/>
                <a:gd name="T5" fmla="*/ 0 h 29"/>
                <a:gd name="T6" fmla="*/ 0 w 22"/>
                <a:gd name="T7" fmla="*/ 0 h 29"/>
                <a:gd name="T8" fmla="*/ 0 w 22"/>
                <a:gd name="T9" fmla="*/ 0 h 29"/>
                <a:gd name="T10" fmla="*/ 1 w 22"/>
                <a:gd name="T11" fmla="*/ 0 h 29"/>
                <a:gd name="T12" fmla="*/ 1 w 22"/>
                <a:gd name="T13" fmla="*/ 0 h 29"/>
                <a:gd name="T14" fmla="*/ 1 w 22"/>
                <a:gd name="T15" fmla="*/ 0 h 29"/>
                <a:gd name="T16" fmla="*/ 1 w 22"/>
                <a:gd name="T17" fmla="*/ 0 h 29"/>
                <a:gd name="T18" fmla="*/ 1 w 22"/>
                <a:gd name="T19" fmla="*/ 0 h 29"/>
                <a:gd name="T20" fmla="*/ 1 w 22"/>
                <a:gd name="T21" fmla="*/ 0 h 29"/>
                <a:gd name="T22" fmla="*/ 1 w 22"/>
                <a:gd name="T23" fmla="*/ 0 h 29"/>
                <a:gd name="T24" fmla="*/ 1 w 22"/>
                <a:gd name="T25" fmla="*/ 0 h 29"/>
                <a:gd name="T26" fmla="*/ 1 w 22"/>
                <a:gd name="T27" fmla="*/ 0 h 29"/>
                <a:gd name="T28" fmla="*/ 1 w 22"/>
                <a:gd name="T29" fmla="*/ 0 h 29"/>
                <a:gd name="T30" fmla="*/ 1 w 22"/>
                <a:gd name="T31" fmla="*/ 0 h 29"/>
                <a:gd name="T32" fmla="*/ 1 w 22"/>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29"/>
                <a:gd name="T53" fmla="*/ 22 w 22"/>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29">
                  <a:moveTo>
                    <a:pt x="8" y="29"/>
                  </a:moveTo>
                  <a:lnTo>
                    <a:pt x="3" y="27"/>
                  </a:lnTo>
                  <a:lnTo>
                    <a:pt x="2" y="24"/>
                  </a:lnTo>
                  <a:lnTo>
                    <a:pt x="0" y="20"/>
                  </a:lnTo>
                  <a:lnTo>
                    <a:pt x="0" y="13"/>
                  </a:lnTo>
                  <a:lnTo>
                    <a:pt x="2" y="7"/>
                  </a:lnTo>
                  <a:lnTo>
                    <a:pt x="6" y="3"/>
                  </a:lnTo>
                  <a:lnTo>
                    <a:pt x="9" y="1"/>
                  </a:lnTo>
                  <a:lnTo>
                    <a:pt x="14" y="0"/>
                  </a:lnTo>
                  <a:lnTo>
                    <a:pt x="17" y="1"/>
                  </a:lnTo>
                  <a:lnTo>
                    <a:pt x="20" y="4"/>
                  </a:lnTo>
                  <a:lnTo>
                    <a:pt x="22" y="10"/>
                  </a:lnTo>
                  <a:lnTo>
                    <a:pt x="22" y="15"/>
                  </a:lnTo>
                  <a:lnTo>
                    <a:pt x="20" y="20"/>
                  </a:lnTo>
                  <a:lnTo>
                    <a:pt x="17" y="24"/>
                  </a:lnTo>
                  <a:lnTo>
                    <a:pt x="14" y="27"/>
                  </a:lnTo>
                  <a:lnTo>
                    <a:pt x="8" y="29"/>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7" name="Freeform 299"/>
            <p:cNvSpPr>
              <a:spLocks/>
            </p:cNvSpPr>
            <p:nvPr/>
          </p:nvSpPr>
          <p:spPr bwMode="auto">
            <a:xfrm>
              <a:off x="810" y="575"/>
              <a:ext cx="13" cy="16"/>
            </a:xfrm>
            <a:custGeom>
              <a:avLst/>
              <a:gdLst>
                <a:gd name="T0" fmla="*/ 1 w 26"/>
                <a:gd name="T1" fmla="*/ 1 h 32"/>
                <a:gd name="T2" fmla="*/ 1 w 26"/>
                <a:gd name="T3" fmla="*/ 1 h 32"/>
                <a:gd name="T4" fmla="*/ 1 w 26"/>
                <a:gd name="T5" fmla="*/ 1 h 32"/>
                <a:gd name="T6" fmla="*/ 1 w 26"/>
                <a:gd name="T7" fmla="*/ 1 h 32"/>
                <a:gd name="T8" fmla="*/ 1 w 26"/>
                <a:gd name="T9" fmla="*/ 0 h 32"/>
                <a:gd name="T10" fmla="*/ 1 w 26"/>
                <a:gd name="T11" fmla="*/ 1 h 32"/>
                <a:gd name="T12" fmla="*/ 1 w 26"/>
                <a:gd name="T13" fmla="*/ 1 h 32"/>
                <a:gd name="T14" fmla="*/ 1 w 26"/>
                <a:gd name="T15" fmla="*/ 1 h 32"/>
                <a:gd name="T16" fmla="*/ 1 w 26"/>
                <a:gd name="T17" fmla="*/ 1 h 32"/>
                <a:gd name="T18" fmla="*/ 1 w 26"/>
                <a:gd name="T19" fmla="*/ 1 h 32"/>
                <a:gd name="T20" fmla="*/ 1 w 26"/>
                <a:gd name="T21" fmla="*/ 1 h 32"/>
                <a:gd name="T22" fmla="*/ 1 w 26"/>
                <a:gd name="T23" fmla="*/ 1 h 32"/>
                <a:gd name="T24" fmla="*/ 1 w 26"/>
                <a:gd name="T25" fmla="*/ 1 h 32"/>
                <a:gd name="T26" fmla="*/ 1 w 26"/>
                <a:gd name="T27" fmla="*/ 1 h 32"/>
                <a:gd name="T28" fmla="*/ 1 w 26"/>
                <a:gd name="T29" fmla="*/ 1 h 32"/>
                <a:gd name="T30" fmla="*/ 0 w 26"/>
                <a:gd name="T31" fmla="*/ 1 h 32"/>
                <a:gd name="T32" fmla="*/ 1 w 26"/>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2"/>
                <a:gd name="T53" fmla="*/ 26 w 26"/>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2">
                  <a:moveTo>
                    <a:pt x="1" y="17"/>
                  </a:moveTo>
                  <a:lnTo>
                    <a:pt x="3" y="11"/>
                  </a:lnTo>
                  <a:lnTo>
                    <a:pt x="6" y="6"/>
                  </a:lnTo>
                  <a:lnTo>
                    <a:pt x="9" y="2"/>
                  </a:lnTo>
                  <a:lnTo>
                    <a:pt x="15" y="0"/>
                  </a:lnTo>
                  <a:lnTo>
                    <a:pt x="21" y="2"/>
                  </a:lnTo>
                  <a:lnTo>
                    <a:pt x="26" y="6"/>
                  </a:lnTo>
                  <a:lnTo>
                    <a:pt x="26" y="11"/>
                  </a:lnTo>
                  <a:lnTo>
                    <a:pt x="26" y="17"/>
                  </a:lnTo>
                  <a:lnTo>
                    <a:pt x="23" y="23"/>
                  </a:lnTo>
                  <a:lnTo>
                    <a:pt x="18" y="28"/>
                  </a:lnTo>
                  <a:lnTo>
                    <a:pt x="12" y="31"/>
                  </a:lnTo>
                  <a:lnTo>
                    <a:pt x="7" y="32"/>
                  </a:lnTo>
                  <a:lnTo>
                    <a:pt x="4" y="31"/>
                  </a:lnTo>
                  <a:lnTo>
                    <a:pt x="1" y="26"/>
                  </a:lnTo>
                  <a:lnTo>
                    <a:pt x="0" y="22"/>
                  </a:lnTo>
                  <a:lnTo>
                    <a:pt x="1"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8" name="Freeform 300"/>
            <p:cNvSpPr>
              <a:spLocks/>
            </p:cNvSpPr>
            <p:nvPr/>
          </p:nvSpPr>
          <p:spPr bwMode="auto">
            <a:xfrm>
              <a:off x="827" y="579"/>
              <a:ext cx="13"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1 w 26"/>
                <a:gd name="T13" fmla="*/ 1 h 24"/>
                <a:gd name="T14" fmla="*/ 1 w 26"/>
                <a:gd name="T15" fmla="*/ 1 h 24"/>
                <a:gd name="T16" fmla="*/ 1 w 26"/>
                <a:gd name="T17" fmla="*/ 1 h 24"/>
                <a:gd name="T18" fmla="*/ 1 w 26"/>
                <a:gd name="T19" fmla="*/ 1 h 24"/>
                <a:gd name="T20" fmla="*/ 1 w 26"/>
                <a:gd name="T21" fmla="*/ 1 h 24"/>
                <a:gd name="T22" fmla="*/ 0 w 26"/>
                <a:gd name="T23" fmla="*/ 1 h 24"/>
                <a:gd name="T24" fmla="*/ 0 w 26"/>
                <a:gd name="T25" fmla="*/ 1 h 24"/>
                <a:gd name="T26" fmla="*/ 1 w 26"/>
                <a:gd name="T27" fmla="*/ 1 h 24"/>
                <a:gd name="T28" fmla="*/ 1 w 26"/>
                <a:gd name="T29" fmla="*/ 0 h 24"/>
                <a:gd name="T30" fmla="*/ 1 w 26"/>
                <a:gd name="T31" fmla="*/ 0 h 24"/>
                <a:gd name="T32" fmla="*/ 1 w 26"/>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4"/>
                <a:gd name="T53" fmla="*/ 26 w 26"/>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4">
                  <a:moveTo>
                    <a:pt x="20" y="1"/>
                  </a:moveTo>
                  <a:lnTo>
                    <a:pt x="23" y="4"/>
                  </a:lnTo>
                  <a:lnTo>
                    <a:pt x="25" y="7"/>
                  </a:lnTo>
                  <a:lnTo>
                    <a:pt x="26" y="12"/>
                  </a:lnTo>
                  <a:lnTo>
                    <a:pt x="25" y="17"/>
                  </a:lnTo>
                  <a:lnTo>
                    <a:pt x="22" y="21"/>
                  </a:lnTo>
                  <a:lnTo>
                    <a:pt x="17" y="23"/>
                  </a:lnTo>
                  <a:lnTo>
                    <a:pt x="13" y="24"/>
                  </a:lnTo>
                  <a:lnTo>
                    <a:pt x="8" y="24"/>
                  </a:lnTo>
                  <a:lnTo>
                    <a:pt x="5" y="23"/>
                  </a:lnTo>
                  <a:lnTo>
                    <a:pt x="2" y="18"/>
                  </a:lnTo>
                  <a:lnTo>
                    <a:pt x="0" y="14"/>
                  </a:lnTo>
                  <a:lnTo>
                    <a:pt x="0" y="9"/>
                  </a:lnTo>
                  <a:lnTo>
                    <a:pt x="3" y="4"/>
                  </a:lnTo>
                  <a:lnTo>
                    <a:pt x="8" y="0"/>
                  </a:lnTo>
                  <a:lnTo>
                    <a:pt x="13"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29" name="Freeform 301"/>
            <p:cNvSpPr>
              <a:spLocks/>
            </p:cNvSpPr>
            <p:nvPr/>
          </p:nvSpPr>
          <p:spPr bwMode="auto">
            <a:xfrm>
              <a:off x="680" y="597"/>
              <a:ext cx="109" cy="75"/>
            </a:xfrm>
            <a:custGeom>
              <a:avLst/>
              <a:gdLst>
                <a:gd name="T0" fmla="*/ 1 w 217"/>
                <a:gd name="T1" fmla="*/ 1 h 150"/>
                <a:gd name="T2" fmla="*/ 1 w 217"/>
                <a:gd name="T3" fmla="*/ 1 h 150"/>
                <a:gd name="T4" fmla="*/ 1 w 217"/>
                <a:gd name="T5" fmla="*/ 1 h 150"/>
                <a:gd name="T6" fmla="*/ 1 w 217"/>
                <a:gd name="T7" fmla="*/ 1 h 150"/>
                <a:gd name="T8" fmla="*/ 1 w 217"/>
                <a:gd name="T9" fmla="*/ 1 h 150"/>
                <a:gd name="T10" fmla="*/ 1 w 217"/>
                <a:gd name="T11" fmla="*/ 1 h 150"/>
                <a:gd name="T12" fmla="*/ 1 w 217"/>
                <a:gd name="T13" fmla="*/ 1 h 150"/>
                <a:gd name="T14" fmla="*/ 1 w 217"/>
                <a:gd name="T15" fmla="*/ 1 h 150"/>
                <a:gd name="T16" fmla="*/ 1 w 217"/>
                <a:gd name="T17" fmla="*/ 1 h 150"/>
                <a:gd name="T18" fmla="*/ 1 w 217"/>
                <a:gd name="T19" fmla="*/ 1 h 150"/>
                <a:gd name="T20" fmla="*/ 1 w 217"/>
                <a:gd name="T21" fmla="*/ 1 h 150"/>
                <a:gd name="T22" fmla="*/ 1 w 217"/>
                <a:gd name="T23" fmla="*/ 1 h 150"/>
                <a:gd name="T24" fmla="*/ 1 w 217"/>
                <a:gd name="T25" fmla="*/ 1 h 150"/>
                <a:gd name="T26" fmla="*/ 1 w 217"/>
                <a:gd name="T27" fmla="*/ 1 h 150"/>
                <a:gd name="T28" fmla="*/ 1 w 217"/>
                <a:gd name="T29" fmla="*/ 1 h 150"/>
                <a:gd name="T30" fmla="*/ 1 w 217"/>
                <a:gd name="T31" fmla="*/ 1 h 150"/>
                <a:gd name="T32" fmla="*/ 1 w 217"/>
                <a:gd name="T33" fmla="*/ 1 h 150"/>
                <a:gd name="T34" fmla="*/ 1 w 217"/>
                <a:gd name="T35" fmla="*/ 1 h 150"/>
                <a:gd name="T36" fmla="*/ 1 w 217"/>
                <a:gd name="T37" fmla="*/ 1 h 150"/>
                <a:gd name="T38" fmla="*/ 1 w 217"/>
                <a:gd name="T39" fmla="*/ 1 h 150"/>
                <a:gd name="T40" fmla="*/ 1 w 217"/>
                <a:gd name="T41" fmla="*/ 1 h 150"/>
                <a:gd name="T42" fmla="*/ 1 w 217"/>
                <a:gd name="T43" fmla="*/ 1 h 150"/>
                <a:gd name="T44" fmla="*/ 1 w 217"/>
                <a:gd name="T45" fmla="*/ 1 h 150"/>
                <a:gd name="T46" fmla="*/ 1 w 217"/>
                <a:gd name="T47" fmla="*/ 1 h 150"/>
                <a:gd name="T48" fmla="*/ 1 w 217"/>
                <a:gd name="T49" fmla="*/ 1 h 150"/>
                <a:gd name="T50" fmla="*/ 1 w 217"/>
                <a:gd name="T51" fmla="*/ 1 h 150"/>
                <a:gd name="T52" fmla="*/ 1 w 217"/>
                <a:gd name="T53" fmla="*/ 1 h 150"/>
                <a:gd name="T54" fmla="*/ 1 w 217"/>
                <a:gd name="T55" fmla="*/ 1 h 150"/>
                <a:gd name="T56" fmla="*/ 1 w 217"/>
                <a:gd name="T57" fmla="*/ 1 h 150"/>
                <a:gd name="T58" fmla="*/ 0 w 217"/>
                <a:gd name="T59" fmla="*/ 1 h 150"/>
                <a:gd name="T60" fmla="*/ 1 w 217"/>
                <a:gd name="T61" fmla="*/ 1 h 150"/>
                <a:gd name="T62" fmla="*/ 1 w 217"/>
                <a:gd name="T63" fmla="*/ 1 h 150"/>
                <a:gd name="T64" fmla="*/ 1 w 217"/>
                <a:gd name="T65" fmla="*/ 1 h 150"/>
                <a:gd name="T66" fmla="*/ 1 w 217"/>
                <a:gd name="T67" fmla="*/ 1 h 150"/>
                <a:gd name="T68" fmla="*/ 1 w 217"/>
                <a:gd name="T69" fmla="*/ 1 h 150"/>
                <a:gd name="T70" fmla="*/ 1 w 217"/>
                <a:gd name="T71" fmla="*/ 1 h 150"/>
                <a:gd name="T72" fmla="*/ 1 w 217"/>
                <a:gd name="T73" fmla="*/ 1 h 150"/>
                <a:gd name="T74" fmla="*/ 1 w 217"/>
                <a:gd name="T75" fmla="*/ 1 h 150"/>
                <a:gd name="T76" fmla="*/ 1 w 217"/>
                <a:gd name="T77" fmla="*/ 1 h 150"/>
                <a:gd name="T78" fmla="*/ 1 w 217"/>
                <a:gd name="T79" fmla="*/ 1 h 150"/>
                <a:gd name="T80" fmla="*/ 1 w 217"/>
                <a:gd name="T81" fmla="*/ 1 h 150"/>
                <a:gd name="T82" fmla="*/ 1 w 217"/>
                <a:gd name="T83" fmla="*/ 1 h 150"/>
                <a:gd name="T84" fmla="*/ 1 w 217"/>
                <a:gd name="T85" fmla="*/ 1 h 150"/>
                <a:gd name="T86" fmla="*/ 1 w 217"/>
                <a:gd name="T87" fmla="*/ 1 h 150"/>
                <a:gd name="T88" fmla="*/ 1 w 217"/>
                <a:gd name="T89" fmla="*/ 1 h 150"/>
                <a:gd name="T90" fmla="*/ 1 w 217"/>
                <a:gd name="T91" fmla="*/ 1 h 150"/>
                <a:gd name="T92" fmla="*/ 1 w 217"/>
                <a:gd name="T93" fmla="*/ 1 h 150"/>
                <a:gd name="T94" fmla="*/ 1 w 217"/>
                <a:gd name="T95" fmla="*/ 1 h 150"/>
                <a:gd name="T96" fmla="*/ 1 w 217"/>
                <a:gd name="T97" fmla="*/ 1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7"/>
                  </a:moveTo>
                  <a:lnTo>
                    <a:pt x="216" y="16"/>
                  </a:lnTo>
                  <a:lnTo>
                    <a:pt x="214" y="16"/>
                  </a:lnTo>
                  <a:lnTo>
                    <a:pt x="211" y="14"/>
                  </a:lnTo>
                  <a:lnTo>
                    <a:pt x="209" y="13"/>
                  </a:lnTo>
                  <a:lnTo>
                    <a:pt x="208" y="11"/>
                  </a:lnTo>
                  <a:lnTo>
                    <a:pt x="208" y="10"/>
                  </a:lnTo>
                  <a:lnTo>
                    <a:pt x="206" y="7"/>
                  </a:lnTo>
                  <a:lnTo>
                    <a:pt x="206" y="5"/>
                  </a:lnTo>
                  <a:lnTo>
                    <a:pt x="203" y="10"/>
                  </a:lnTo>
                  <a:lnTo>
                    <a:pt x="200" y="14"/>
                  </a:lnTo>
                  <a:lnTo>
                    <a:pt x="196" y="16"/>
                  </a:lnTo>
                  <a:lnTo>
                    <a:pt x="194" y="19"/>
                  </a:lnTo>
                  <a:lnTo>
                    <a:pt x="185" y="16"/>
                  </a:lnTo>
                  <a:lnTo>
                    <a:pt x="174" y="11"/>
                  </a:lnTo>
                  <a:lnTo>
                    <a:pt x="159" y="8"/>
                  </a:lnTo>
                  <a:lnTo>
                    <a:pt x="144" y="5"/>
                  </a:lnTo>
                  <a:lnTo>
                    <a:pt x="129" y="2"/>
                  </a:lnTo>
                  <a:lnTo>
                    <a:pt x="113" y="0"/>
                  </a:lnTo>
                  <a:lnTo>
                    <a:pt x="103" y="0"/>
                  </a:lnTo>
                  <a:lnTo>
                    <a:pt x="93" y="2"/>
                  </a:lnTo>
                  <a:lnTo>
                    <a:pt x="84" y="5"/>
                  </a:lnTo>
                  <a:lnTo>
                    <a:pt x="83" y="5"/>
                  </a:lnTo>
                  <a:lnTo>
                    <a:pt x="87" y="7"/>
                  </a:lnTo>
                  <a:lnTo>
                    <a:pt x="93" y="5"/>
                  </a:lnTo>
                  <a:lnTo>
                    <a:pt x="106" y="5"/>
                  </a:lnTo>
                  <a:lnTo>
                    <a:pt x="118" y="5"/>
                  </a:lnTo>
                  <a:lnTo>
                    <a:pt x="132" y="8"/>
                  </a:lnTo>
                  <a:lnTo>
                    <a:pt x="144" y="11"/>
                  </a:lnTo>
                  <a:lnTo>
                    <a:pt x="156" y="14"/>
                  </a:lnTo>
                  <a:lnTo>
                    <a:pt x="168" y="19"/>
                  </a:lnTo>
                  <a:lnTo>
                    <a:pt x="177" y="22"/>
                  </a:lnTo>
                  <a:lnTo>
                    <a:pt x="184" y="26"/>
                  </a:lnTo>
                  <a:lnTo>
                    <a:pt x="185" y="29"/>
                  </a:lnTo>
                  <a:lnTo>
                    <a:pt x="184" y="31"/>
                  </a:lnTo>
                  <a:lnTo>
                    <a:pt x="180" y="33"/>
                  </a:lnTo>
                  <a:lnTo>
                    <a:pt x="174" y="36"/>
                  </a:lnTo>
                  <a:lnTo>
                    <a:pt x="168" y="39"/>
                  </a:lnTo>
                  <a:lnTo>
                    <a:pt x="162" y="43"/>
                  </a:lnTo>
                  <a:lnTo>
                    <a:pt x="156" y="46"/>
                  </a:lnTo>
                  <a:lnTo>
                    <a:pt x="151" y="49"/>
                  </a:lnTo>
                  <a:lnTo>
                    <a:pt x="144" y="46"/>
                  </a:lnTo>
                  <a:lnTo>
                    <a:pt x="135" y="43"/>
                  </a:lnTo>
                  <a:lnTo>
                    <a:pt x="122" y="39"/>
                  </a:lnTo>
                  <a:lnTo>
                    <a:pt x="110" y="36"/>
                  </a:lnTo>
                  <a:lnTo>
                    <a:pt x="97" y="34"/>
                  </a:lnTo>
                  <a:lnTo>
                    <a:pt x="84" y="33"/>
                  </a:lnTo>
                  <a:lnTo>
                    <a:pt x="74" y="33"/>
                  </a:lnTo>
                  <a:lnTo>
                    <a:pt x="64" y="36"/>
                  </a:lnTo>
                  <a:lnTo>
                    <a:pt x="58" y="39"/>
                  </a:lnTo>
                  <a:lnTo>
                    <a:pt x="55" y="40"/>
                  </a:lnTo>
                  <a:lnTo>
                    <a:pt x="57" y="42"/>
                  </a:lnTo>
                  <a:lnTo>
                    <a:pt x="63" y="42"/>
                  </a:lnTo>
                  <a:lnTo>
                    <a:pt x="69" y="40"/>
                  </a:lnTo>
                  <a:lnTo>
                    <a:pt x="74" y="40"/>
                  </a:lnTo>
                  <a:lnTo>
                    <a:pt x="80" y="40"/>
                  </a:lnTo>
                  <a:lnTo>
                    <a:pt x="87" y="40"/>
                  </a:lnTo>
                  <a:lnTo>
                    <a:pt x="93" y="42"/>
                  </a:lnTo>
                  <a:lnTo>
                    <a:pt x="100" y="43"/>
                  </a:lnTo>
                  <a:lnTo>
                    <a:pt x="107" y="45"/>
                  </a:lnTo>
                  <a:lnTo>
                    <a:pt x="113" y="46"/>
                  </a:lnTo>
                  <a:lnTo>
                    <a:pt x="124" y="49"/>
                  </a:lnTo>
                  <a:lnTo>
                    <a:pt x="133" y="52"/>
                  </a:lnTo>
                  <a:lnTo>
                    <a:pt x="141" y="54"/>
                  </a:lnTo>
                  <a:lnTo>
                    <a:pt x="144" y="55"/>
                  </a:lnTo>
                  <a:lnTo>
                    <a:pt x="136" y="62"/>
                  </a:lnTo>
                  <a:lnTo>
                    <a:pt x="124" y="66"/>
                  </a:lnTo>
                  <a:lnTo>
                    <a:pt x="112" y="69"/>
                  </a:lnTo>
                  <a:lnTo>
                    <a:pt x="104" y="72"/>
                  </a:lnTo>
                  <a:lnTo>
                    <a:pt x="97" y="72"/>
                  </a:lnTo>
                  <a:lnTo>
                    <a:pt x="86" y="71"/>
                  </a:lnTo>
                  <a:lnTo>
                    <a:pt x="75" y="66"/>
                  </a:lnTo>
                  <a:lnTo>
                    <a:pt x="64" y="63"/>
                  </a:lnTo>
                  <a:lnTo>
                    <a:pt x="55" y="62"/>
                  </a:lnTo>
                  <a:lnTo>
                    <a:pt x="48" y="62"/>
                  </a:lnTo>
                  <a:lnTo>
                    <a:pt x="45" y="63"/>
                  </a:lnTo>
                  <a:lnTo>
                    <a:pt x="48" y="65"/>
                  </a:lnTo>
                  <a:lnTo>
                    <a:pt x="57" y="69"/>
                  </a:lnTo>
                  <a:lnTo>
                    <a:pt x="68" y="72"/>
                  </a:lnTo>
                  <a:lnTo>
                    <a:pt x="75" y="77"/>
                  </a:lnTo>
                  <a:lnTo>
                    <a:pt x="81" y="80"/>
                  </a:lnTo>
                  <a:lnTo>
                    <a:pt x="75" y="81"/>
                  </a:lnTo>
                  <a:lnTo>
                    <a:pt x="66" y="84"/>
                  </a:lnTo>
                  <a:lnTo>
                    <a:pt x="54" y="89"/>
                  </a:lnTo>
                  <a:lnTo>
                    <a:pt x="42" y="92"/>
                  </a:lnTo>
                  <a:lnTo>
                    <a:pt x="29" y="95"/>
                  </a:lnTo>
                  <a:lnTo>
                    <a:pt x="19" y="98"/>
                  </a:lnTo>
                  <a:lnTo>
                    <a:pt x="11" y="101"/>
                  </a:lnTo>
                  <a:lnTo>
                    <a:pt x="5" y="103"/>
                  </a:lnTo>
                  <a:lnTo>
                    <a:pt x="0" y="104"/>
                  </a:lnTo>
                  <a:lnTo>
                    <a:pt x="0" y="106"/>
                  </a:lnTo>
                  <a:lnTo>
                    <a:pt x="3" y="107"/>
                  </a:lnTo>
                  <a:lnTo>
                    <a:pt x="11" y="107"/>
                  </a:lnTo>
                  <a:lnTo>
                    <a:pt x="19" y="107"/>
                  </a:lnTo>
                  <a:lnTo>
                    <a:pt x="29" y="106"/>
                  </a:lnTo>
                  <a:lnTo>
                    <a:pt x="42" y="103"/>
                  </a:lnTo>
                  <a:lnTo>
                    <a:pt x="54" y="100"/>
                  </a:lnTo>
                  <a:lnTo>
                    <a:pt x="66" y="97"/>
                  </a:lnTo>
                  <a:lnTo>
                    <a:pt x="77" y="94"/>
                  </a:lnTo>
                  <a:lnTo>
                    <a:pt x="86" y="91"/>
                  </a:lnTo>
                  <a:lnTo>
                    <a:pt x="92" y="88"/>
                  </a:lnTo>
                  <a:lnTo>
                    <a:pt x="90" y="100"/>
                  </a:lnTo>
                  <a:lnTo>
                    <a:pt x="86" y="118"/>
                  </a:lnTo>
                  <a:lnTo>
                    <a:pt x="81" y="133"/>
                  </a:lnTo>
                  <a:lnTo>
                    <a:pt x="75" y="144"/>
                  </a:lnTo>
                  <a:lnTo>
                    <a:pt x="72" y="149"/>
                  </a:lnTo>
                  <a:lnTo>
                    <a:pt x="74" y="150"/>
                  </a:lnTo>
                  <a:lnTo>
                    <a:pt x="77" y="150"/>
                  </a:lnTo>
                  <a:lnTo>
                    <a:pt x="81" y="146"/>
                  </a:lnTo>
                  <a:lnTo>
                    <a:pt x="87" y="135"/>
                  </a:lnTo>
                  <a:lnTo>
                    <a:pt x="97" y="117"/>
                  </a:lnTo>
                  <a:lnTo>
                    <a:pt x="104" y="100"/>
                  </a:lnTo>
                  <a:lnTo>
                    <a:pt x="107" y="88"/>
                  </a:lnTo>
                  <a:lnTo>
                    <a:pt x="112" y="86"/>
                  </a:lnTo>
                  <a:lnTo>
                    <a:pt x="118" y="83"/>
                  </a:lnTo>
                  <a:lnTo>
                    <a:pt x="126" y="80"/>
                  </a:lnTo>
                  <a:lnTo>
                    <a:pt x="132" y="77"/>
                  </a:lnTo>
                  <a:lnTo>
                    <a:pt x="139" y="74"/>
                  </a:lnTo>
                  <a:lnTo>
                    <a:pt x="145" y="71"/>
                  </a:lnTo>
                  <a:lnTo>
                    <a:pt x="151" y="69"/>
                  </a:lnTo>
                  <a:lnTo>
                    <a:pt x="156" y="68"/>
                  </a:lnTo>
                  <a:lnTo>
                    <a:pt x="156" y="80"/>
                  </a:lnTo>
                  <a:lnTo>
                    <a:pt x="155" y="98"/>
                  </a:lnTo>
                  <a:lnTo>
                    <a:pt x="150" y="117"/>
                  </a:lnTo>
                  <a:lnTo>
                    <a:pt x="147" y="130"/>
                  </a:lnTo>
                  <a:lnTo>
                    <a:pt x="145" y="136"/>
                  </a:lnTo>
                  <a:lnTo>
                    <a:pt x="145" y="139"/>
                  </a:lnTo>
                  <a:lnTo>
                    <a:pt x="147" y="136"/>
                  </a:lnTo>
                  <a:lnTo>
                    <a:pt x="151" y="130"/>
                  </a:lnTo>
                  <a:lnTo>
                    <a:pt x="158" y="117"/>
                  </a:lnTo>
                  <a:lnTo>
                    <a:pt x="164" y="98"/>
                  </a:lnTo>
                  <a:lnTo>
                    <a:pt x="168" y="80"/>
                  </a:lnTo>
                  <a:lnTo>
                    <a:pt x="168" y="63"/>
                  </a:lnTo>
                  <a:lnTo>
                    <a:pt x="177" y="55"/>
                  </a:lnTo>
                  <a:lnTo>
                    <a:pt x="184" y="48"/>
                  </a:lnTo>
                  <a:lnTo>
                    <a:pt x="190" y="42"/>
                  </a:lnTo>
                  <a:lnTo>
                    <a:pt x="194" y="37"/>
                  </a:lnTo>
                  <a:lnTo>
                    <a:pt x="197" y="34"/>
                  </a:lnTo>
                  <a:lnTo>
                    <a:pt x="200" y="33"/>
                  </a:lnTo>
                  <a:lnTo>
                    <a:pt x="202" y="36"/>
                  </a:lnTo>
                  <a:lnTo>
                    <a:pt x="202" y="42"/>
                  </a:lnTo>
                  <a:lnTo>
                    <a:pt x="200" y="54"/>
                  </a:lnTo>
                  <a:lnTo>
                    <a:pt x="199" y="72"/>
                  </a:lnTo>
                  <a:lnTo>
                    <a:pt x="197" y="92"/>
                  </a:lnTo>
                  <a:lnTo>
                    <a:pt x="196" y="104"/>
                  </a:lnTo>
                  <a:lnTo>
                    <a:pt x="203" y="89"/>
                  </a:lnTo>
                  <a:lnTo>
                    <a:pt x="211" y="65"/>
                  </a:lnTo>
                  <a:lnTo>
                    <a:pt x="216" y="39"/>
                  </a:lnTo>
                  <a:lnTo>
                    <a:pt x="217" y="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0" name="Freeform 302"/>
            <p:cNvSpPr>
              <a:spLocks/>
            </p:cNvSpPr>
            <p:nvPr/>
          </p:nvSpPr>
          <p:spPr bwMode="auto">
            <a:xfrm>
              <a:off x="688" y="465"/>
              <a:ext cx="87" cy="83"/>
            </a:xfrm>
            <a:custGeom>
              <a:avLst/>
              <a:gdLst>
                <a:gd name="T0" fmla="*/ 1 w 174"/>
                <a:gd name="T1" fmla="*/ 1 h 165"/>
                <a:gd name="T2" fmla="*/ 1 w 174"/>
                <a:gd name="T3" fmla="*/ 1 h 165"/>
                <a:gd name="T4" fmla="*/ 1 w 174"/>
                <a:gd name="T5" fmla="*/ 1 h 165"/>
                <a:gd name="T6" fmla="*/ 1 w 174"/>
                <a:gd name="T7" fmla="*/ 1 h 165"/>
                <a:gd name="T8" fmla="*/ 1 w 174"/>
                <a:gd name="T9" fmla="*/ 1 h 165"/>
                <a:gd name="T10" fmla="*/ 1 w 174"/>
                <a:gd name="T11" fmla="*/ 1 h 165"/>
                <a:gd name="T12" fmla="*/ 1 w 174"/>
                <a:gd name="T13" fmla="*/ 1 h 165"/>
                <a:gd name="T14" fmla="*/ 1 w 174"/>
                <a:gd name="T15" fmla="*/ 1 h 165"/>
                <a:gd name="T16" fmla="*/ 1 w 174"/>
                <a:gd name="T17" fmla="*/ 1 h 165"/>
                <a:gd name="T18" fmla="*/ 1 w 174"/>
                <a:gd name="T19" fmla="*/ 1 h 165"/>
                <a:gd name="T20" fmla="*/ 1 w 174"/>
                <a:gd name="T21" fmla="*/ 1 h 165"/>
                <a:gd name="T22" fmla="*/ 1 w 174"/>
                <a:gd name="T23" fmla="*/ 1 h 165"/>
                <a:gd name="T24" fmla="*/ 1 w 174"/>
                <a:gd name="T25" fmla="*/ 1 h 165"/>
                <a:gd name="T26" fmla="*/ 1 w 174"/>
                <a:gd name="T27" fmla="*/ 1 h 165"/>
                <a:gd name="T28" fmla="*/ 1 w 174"/>
                <a:gd name="T29" fmla="*/ 1 h 165"/>
                <a:gd name="T30" fmla="*/ 1 w 174"/>
                <a:gd name="T31" fmla="*/ 1 h 165"/>
                <a:gd name="T32" fmla="*/ 1 w 174"/>
                <a:gd name="T33" fmla="*/ 1 h 165"/>
                <a:gd name="T34" fmla="*/ 1 w 174"/>
                <a:gd name="T35" fmla="*/ 1 h 165"/>
                <a:gd name="T36" fmla="*/ 1 w 174"/>
                <a:gd name="T37" fmla="*/ 1 h 165"/>
                <a:gd name="T38" fmla="*/ 1 w 174"/>
                <a:gd name="T39" fmla="*/ 1 h 165"/>
                <a:gd name="T40" fmla="*/ 1 w 174"/>
                <a:gd name="T41" fmla="*/ 1 h 165"/>
                <a:gd name="T42" fmla="*/ 1 w 174"/>
                <a:gd name="T43" fmla="*/ 1 h 165"/>
                <a:gd name="T44" fmla="*/ 1 w 174"/>
                <a:gd name="T45" fmla="*/ 1 h 165"/>
                <a:gd name="T46" fmla="*/ 1 w 174"/>
                <a:gd name="T47" fmla="*/ 1 h 165"/>
                <a:gd name="T48" fmla="*/ 1 w 174"/>
                <a:gd name="T49" fmla="*/ 1 h 165"/>
                <a:gd name="T50" fmla="*/ 1 w 174"/>
                <a:gd name="T51" fmla="*/ 1 h 165"/>
                <a:gd name="T52" fmla="*/ 1 w 174"/>
                <a:gd name="T53" fmla="*/ 1 h 165"/>
                <a:gd name="T54" fmla="*/ 1 w 174"/>
                <a:gd name="T55" fmla="*/ 1 h 165"/>
                <a:gd name="T56" fmla="*/ 1 w 174"/>
                <a:gd name="T57" fmla="*/ 1 h 165"/>
                <a:gd name="T58" fmla="*/ 1 w 174"/>
                <a:gd name="T59" fmla="*/ 1 h 165"/>
                <a:gd name="T60" fmla="*/ 1 w 174"/>
                <a:gd name="T61" fmla="*/ 1 h 165"/>
                <a:gd name="T62" fmla="*/ 1 w 174"/>
                <a:gd name="T63" fmla="*/ 1 h 165"/>
                <a:gd name="T64" fmla="*/ 1 w 174"/>
                <a:gd name="T65" fmla="*/ 1 h 165"/>
                <a:gd name="T66" fmla="*/ 1 w 174"/>
                <a:gd name="T67" fmla="*/ 1 h 165"/>
                <a:gd name="T68" fmla="*/ 1 w 174"/>
                <a:gd name="T69" fmla="*/ 1 h 165"/>
                <a:gd name="T70" fmla="*/ 1 w 174"/>
                <a:gd name="T71" fmla="*/ 1 h 165"/>
                <a:gd name="T72" fmla="*/ 1 w 174"/>
                <a:gd name="T73" fmla="*/ 1 h 165"/>
                <a:gd name="T74" fmla="*/ 1 w 174"/>
                <a:gd name="T75" fmla="*/ 1 h 165"/>
                <a:gd name="T76" fmla="*/ 1 w 174"/>
                <a:gd name="T77" fmla="*/ 1 h 165"/>
                <a:gd name="T78" fmla="*/ 1 w 174"/>
                <a:gd name="T79" fmla="*/ 1 h 165"/>
                <a:gd name="T80" fmla="*/ 1 w 174"/>
                <a:gd name="T81" fmla="*/ 1 h 165"/>
                <a:gd name="T82" fmla="*/ 1 w 174"/>
                <a:gd name="T83" fmla="*/ 1 h 165"/>
                <a:gd name="T84" fmla="*/ 1 w 174"/>
                <a:gd name="T85" fmla="*/ 1 h 165"/>
                <a:gd name="T86" fmla="*/ 1 w 174"/>
                <a:gd name="T87" fmla="*/ 1 h 165"/>
                <a:gd name="T88" fmla="*/ 1 w 174"/>
                <a:gd name="T89" fmla="*/ 1 h 165"/>
                <a:gd name="T90" fmla="*/ 1 w 174"/>
                <a:gd name="T91" fmla="*/ 1 h 165"/>
                <a:gd name="T92" fmla="*/ 1 w 174"/>
                <a:gd name="T93" fmla="*/ 1 h 165"/>
                <a:gd name="T94" fmla="*/ 1 w 174"/>
                <a:gd name="T95" fmla="*/ 1 h 165"/>
                <a:gd name="T96" fmla="*/ 1 w 174"/>
                <a:gd name="T97" fmla="*/ 1 h 165"/>
                <a:gd name="T98" fmla="*/ 1 w 174"/>
                <a:gd name="T99" fmla="*/ 1 h 165"/>
                <a:gd name="T100" fmla="*/ 1 w 174"/>
                <a:gd name="T101" fmla="*/ 1 h 165"/>
                <a:gd name="T102" fmla="*/ 1 w 174"/>
                <a:gd name="T103" fmla="*/ 1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4"/>
                <a:gd name="T157" fmla="*/ 0 h 165"/>
                <a:gd name="T158" fmla="*/ 174 w 174"/>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4" h="165">
                  <a:moveTo>
                    <a:pt x="168" y="165"/>
                  </a:moveTo>
                  <a:lnTo>
                    <a:pt x="168" y="162"/>
                  </a:lnTo>
                  <a:lnTo>
                    <a:pt x="169" y="159"/>
                  </a:lnTo>
                  <a:lnTo>
                    <a:pt x="172" y="158"/>
                  </a:lnTo>
                  <a:lnTo>
                    <a:pt x="174" y="154"/>
                  </a:lnTo>
                  <a:lnTo>
                    <a:pt x="166" y="148"/>
                  </a:lnTo>
                  <a:lnTo>
                    <a:pt x="160" y="141"/>
                  </a:lnTo>
                  <a:lnTo>
                    <a:pt x="155" y="135"/>
                  </a:lnTo>
                  <a:lnTo>
                    <a:pt x="154" y="129"/>
                  </a:lnTo>
                  <a:lnTo>
                    <a:pt x="154" y="116"/>
                  </a:lnTo>
                  <a:lnTo>
                    <a:pt x="152" y="96"/>
                  </a:lnTo>
                  <a:lnTo>
                    <a:pt x="148" y="77"/>
                  </a:lnTo>
                  <a:lnTo>
                    <a:pt x="145" y="63"/>
                  </a:lnTo>
                  <a:lnTo>
                    <a:pt x="142" y="57"/>
                  </a:lnTo>
                  <a:lnTo>
                    <a:pt x="139" y="55"/>
                  </a:lnTo>
                  <a:lnTo>
                    <a:pt x="137" y="55"/>
                  </a:lnTo>
                  <a:lnTo>
                    <a:pt x="137" y="61"/>
                  </a:lnTo>
                  <a:lnTo>
                    <a:pt x="139" y="74"/>
                  </a:lnTo>
                  <a:lnTo>
                    <a:pt x="140" y="90"/>
                  </a:lnTo>
                  <a:lnTo>
                    <a:pt x="140" y="107"/>
                  </a:lnTo>
                  <a:lnTo>
                    <a:pt x="140" y="119"/>
                  </a:lnTo>
                  <a:lnTo>
                    <a:pt x="131" y="113"/>
                  </a:lnTo>
                  <a:lnTo>
                    <a:pt x="120" y="107"/>
                  </a:lnTo>
                  <a:lnTo>
                    <a:pt x="111" y="99"/>
                  </a:lnTo>
                  <a:lnTo>
                    <a:pt x="105" y="93"/>
                  </a:lnTo>
                  <a:lnTo>
                    <a:pt x="100" y="83"/>
                  </a:lnTo>
                  <a:lnTo>
                    <a:pt x="96" y="67"/>
                  </a:lnTo>
                  <a:lnTo>
                    <a:pt x="93" y="52"/>
                  </a:lnTo>
                  <a:lnTo>
                    <a:pt x="91" y="40"/>
                  </a:lnTo>
                  <a:lnTo>
                    <a:pt x="91" y="31"/>
                  </a:lnTo>
                  <a:lnTo>
                    <a:pt x="91" y="20"/>
                  </a:lnTo>
                  <a:lnTo>
                    <a:pt x="90" y="12"/>
                  </a:lnTo>
                  <a:lnTo>
                    <a:pt x="87" y="6"/>
                  </a:lnTo>
                  <a:lnTo>
                    <a:pt x="84" y="3"/>
                  </a:lnTo>
                  <a:lnTo>
                    <a:pt x="84" y="5"/>
                  </a:lnTo>
                  <a:lnTo>
                    <a:pt x="84" y="9"/>
                  </a:lnTo>
                  <a:lnTo>
                    <a:pt x="85" y="15"/>
                  </a:lnTo>
                  <a:lnTo>
                    <a:pt x="87" y="23"/>
                  </a:lnTo>
                  <a:lnTo>
                    <a:pt x="85" y="31"/>
                  </a:lnTo>
                  <a:lnTo>
                    <a:pt x="84" y="37"/>
                  </a:lnTo>
                  <a:lnTo>
                    <a:pt x="82" y="43"/>
                  </a:lnTo>
                  <a:lnTo>
                    <a:pt x="82" y="51"/>
                  </a:lnTo>
                  <a:lnTo>
                    <a:pt x="84" y="63"/>
                  </a:lnTo>
                  <a:lnTo>
                    <a:pt x="87" y="74"/>
                  </a:lnTo>
                  <a:lnTo>
                    <a:pt x="88" y="83"/>
                  </a:lnTo>
                  <a:lnTo>
                    <a:pt x="76" y="72"/>
                  </a:lnTo>
                  <a:lnTo>
                    <a:pt x="64" y="60"/>
                  </a:lnTo>
                  <a:lnTo>
                    <a:pt x="50" y="46"/>
                  </a:lnTo>
                  <a:lnTo>
                    <a:pt x="38" y="32"/>
                  </a:lnTo>
                  <a:lnTo>
                    <a:pt x="26" y="20"/>
                  </a:lnTo>
                  <a:lnTo>
                    <a:pt x="15" y="11"/>
                  </a:lnTo>
                  <a:lnTo>
                    <a:pt x="6" y="3"/>
                  </a:lnTo>
                  <a:lnTo>
                    <a:pt x="0" y="0"/>
                  </a:lnTo>
                  <a:lnTo>
                    <a:pt x="10" y="15"/>
                  </a:lnTo>
                  <a:lnTo>
                    <a:pt x="23" y="31"/>
                  </a:lnTo>
                  <a:lnTo>
                    <a:pt x="35" y="46"/>
                  </a:lnTo>
                  <a:lnTo>
                    <a:pt x="41" y="57"/>
                  </a:lnTo>
                  <a:lnTo>
                    <a:pt x="47" y="66"/>
                  </a:lnTo>
                  <a:lnTo>
                    <a:pt x="59" y="77"/>
                  </a:lnTo>
                  <a:lnTo>
                    <a:pt x="70" y="86"/>
                  </a:lnTo>
                  <a:lnTo>
                    <a:pt x="79" y="92"/>
                  </a:lnTo>
                  <a:lnTo>
                    <a:pt x="70" y="92"/>
                  </a:lnTo>
                  <a:lnTo>
                    <a:pt x="58" y="90"/>
                  </a:lnTo>
                  <a:lnTo>
                    <a:pt x="47" y="87"/>
                  </a:lnTo>
                  <a:lnTo>
                    <a:pt x="39" y="84"/>
                  </a:lnTo>
                  <a:lnTo>
                    <a:pt x="35" y="81"/>
                  </a:lnTo>
                  <a:lnTo>
                    <a:pt x="32" y="81"/>
                  </a:lnTo>
                  <a:lnTo>
                    <a:pt x="29" y="83"/>
                  </a:lnTo>
                  <a:lnTo>
                    <a:pt x="32" y="87"/>
                  </a:lnTo>
                  <a:lnTo>
                    <a:pt x="36" y="90"/>
                  </a:lnTo>
                  <a:lnTo>
                    <a:pt x="44" y="95"/>
                  </a:lnTo>
                  <a:lnTo>
                    <a:pt x="52" y="98"/>
                  </a:lnTo>
                  <a:lnTo>
                    <a:pt x="61" y="103"/>
                  </a:lnTo>
                  <a:lnTo>
                    <a:pt x="71" y="106"/>
                  </a:lnTo>
                  <a:lnTo>
                    <a:pt x="81" y="109"/>
                  </a:lnTo>
                  <a:lnTo>
                    <a:pt x="91" y="110"/>
                  </a:lnTo>
                  <a:lnTo>
                    <a:pt x="99" y="110"/>
                  </a:lnTo>
                  <a:lnTo>
                    <a:pt x="108" y="113"/>
                  </a:lnTo>
                  <a:lnTo>
                    <a:pt x="119" y="119"/>
                  </a:lnTo>
                  <a:lnTo>
                    <a:pt x="128" y="127"/>
                  </a:lnTo>
                  <a:lnTo>
                    <a:pt x="134" y="135"/>
                  </a:lnTo>
                  <a:lnTo>
                    <a:pt x="129" y="136"/>
                  </a:lnTo>
                  <a:lnTo>
                    <a:pt x="123" y="139"/>
                  </a:lnTo>
                  <a:lnTo>
                    <a:pt x="116" y="141"/>
                  </a:lnTo>
                  <a:lnTo>
                    <a:pt x="108" y="142"/>
                  </a:lnTo>
                  <a:lnTo>
                    <a:pt x="100" y="142"/>
                  </a:lnTo>
                  <a:lnTo>
                    <a:pt x="93" y="144"/>
                  </a:lnTo>
                  <a:lnTo>
                    <a:pt x="87" y="144"/>
                  </a:lnTo>
                  <a:lnTo>
                    <a:pt x="81" y="142"/>
                  </a:lnTo>
                  <a:lnTo>
                    <a:pt x="73" y="141"/>
                  </a:lnTo>
                  <a:lnTo>
                    <a:pt x="70" y="142"/>
                  </a:lnTo>
                  <a:lnTo>
                    <a:pt x="71" y="145"/>
                  </a:lnTo>
                  <a:lnTo>
                    <a:pt x="82" y="148"/>
                  </a:lnTo>
                  <a:lnTo>
                    <a:pt x="90" y="150"/>
                  </a:lnTo>
                  <a:lnTo>
                    <a:pt x="99" y="150"/>
                  </a:lnTo>
                  <a:lnTo>
                    <a:pt x="110" y="150"/>
                  </a:lnTo>
                  <a:lnTo>
                    <a:pt x="119" y="150"/>
                  </a:lnTo>
                  <a:lnTo>
                    <a:pt x="128" y="150"/>
                  </a:lnTo>
                  <a:lnTo>
                    <a:pt x="137" y="148"/>
                  </a:lnTo>
                  <a:lnTo>
                    <a:pt x="143" y="148"/>
                  </a:lnTo>
                  <a:lnTo>
                    <a:pt x="148" y="148"/>
                  </a:lnTo>
                  <a:lnTo>
                    <a:pt x="155" y="150"/>
                  </a:lnTo>
                  <a:lnTo>
                    <a:pt x="160" y="154"/>
                  </a:lnTo>
                  <a:lnTo>
                    <a:pt x="164" y="159"/>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1" name="Freeform 303"/>
            <p:cNvSpPr>
              <a:spLocks/>
            </p:cNvSpPr>
            <p:nvPr/>
          </p:nvSpPr>
          <p:spPr bwMode="auto">
            <a:xfrm>
              <a:off x="817" y="433"/>
              <a:ext cx="53" cy="126"/>
            </a:xfrm>
            <a:custGeom>
              <a:avLst/>
              <a:gdLst>
                <a:gd name="T0" fmla="*/ 1 w 106"/>
                <a:gd name="T1" fmla="*/ 1 h 252"/>
                <a:gd name="T2" fmla="*/ 1 w 106"/>
                <a:gd name="T3" fmla="*/ 1 h 252"/>
                <a:gd name="T4" fmla="*/ 1 w 106"/>
                <a:gd name="T5" fmla="*/ 1 h 252"/>
                <a:gd name="T6" fmla="*/ 1 w 106"/>
                <a:gd name="T7" fmla="*/ 1 h 252"/>
                <a:gd name="T8" fmla="*/ 1 w 106"/>
                <a:gd name="T9" fmla="*/ 1 h 252"/>
                <a:gd name="T10" fmla="*/ 0 w 106"/>
                <a:gd name="T11" fmla="*/ 1 h 252"/>
                <a:gd name="T12" fmla="*/ 1 w 106"/>
                <a:gd name="T13" fmla="*/ 1 h 252"/>
                <a:gd name="T14" fmla="*/ 1 w 106"/>
                <a:gd name="T15" fmla="*/ 1 h 252"/>
                <a:gd name="T16" fmla="*/ 1 w 106"/>
                <a:gd name="T17" fmla="*/ 1 h 252"/>
                <a:gd name="T18" fmla="*/ 1 w 106"/>
                <a:gd name="T19" fmla="*/ 1 h 252"/>
                <a:gd name="T20" fmla="*/ 1 w 106"/>
                <a:gd name="T21" fmla="*/ 1 h 252"/>
                <a:gd name="T22" fmla="*/ 1 w 106"/>
                <a:gd name="T23" fmla="*/ 1 h 252"/>
                <a:gd name="T24" fmla="*/ 1 w 106"/>
                <a:gd name="T25" fmla="*/ 1 h 252"/>
                <a:gd name="T26" fmla="*/ 1 w 106"/>
                <a:gd name="T27" fmla="*/ 1 h 252"/>
                <a:gd name="T28" fmla="*/ 1 w 106"/>
                <a:gd name="T29" fmla="*/ 1 h 252"/>
                <a:gd name="T30" fmla="*/ 1 w 106"/>
                <a:gd name="T31" fmla="*/ 1 h 252"/>
                <a:gd name="T32" fmla="*/ 1 w 106"/>
                <a:gd name="T33" fmla="*/ 1 h 252"/>
                <a:gd name="T34" fmla="*/ 1 w 106"/>
                <a:gd name="T35" fmla="*/ 1 h 252"/>
                <a:gd name="T36" fmla="*/ 1 w 106"/>
                <a:gd name="T37" fmla="*/ 1 h 252"/>
                <a:gd name="T38" fmla="*/ 1 w 106"/>
                <a:gd name="T39" fmla="*/ 1 h 252"/>
                <a:gd name="T40" fmla="*/ 1 w 106"/>
                <a:gd name="T41" fmla="*/ 1 h 252"/>
                <a:gd name="T42" fmla="*/ 1 w 106"/>
                <a:gd name="T43" fmla="*/ 1 h 252"/>
                <a:gd name="T44" fmla="*/ 1 w 106"/>
                <a:gd name="T45" fmla="*/ 1 h 252"/>
                <a:gd name="T46" fmla="*/ 1 w 106"/>
                <a:gd name="T47" fmla="*/ 1 h 252"/>
                <a:gd name="T48" fmla="*/ 1 w 106"/>
                <a:gd name="T49" fmla="*/ 1 h 252"/>
                <a:gd name="T50" fmla="*/ 1 w 106"/>
                <a:gd name="T51" fmla="*/ 1 h 252"/>
                <a:gd name="T52" fmla="*/ 1 w 106"/>
                <a:gd name="T53" fmla="*/ 1 h 252"/>
                <a:gd name="T54" fmla="*/ 1 w 106"/>
                <a:gd name="T55" fmla="*/ 1 h 252"/>
                <a:gd name="T56" fmla="*/ 1 w 106"/>
                <a:gd name="T57" fmla="*/ 1 h 252"/>
                <a:gd name="T58" fmla="*/ 1 w 106"/>
                <a:gd name="T59" fmla="*/ 1 h 252"/>
                <a:gd name="T60" fmla="*/ 1 w 106"/>
                <a:gd name="T61" fmla="*/ 1 h 252"/>
                <a:gd name="T62" fmla="*/ 1 w 106"/>
                <a:gd name="T63" fmla="*/ 1 h 252"/>
                <a:gd name="T64" fmla="*/ 1 w 106"/>
                <a:gd name="T65" fmla="*/ 1 h 252"/>
                <a:gd name="T66" fmla="*/ 1 w 106"/>
                <a:gd name="T67" fmla="*/ 1 h 252"/>
                <a:gd name="T68" fmla="*/ 1 w 106"/>
                <a:gd name="T69" fmla="*/ 1 h 252"/>
                <a:gd name="T70" fmla="*/ 1 w 106"/>
                <a:gd name="T71" fmla="*/ 1 h 252"/>
                <a:gd name="T72" fmla="*/ 1 w 106"/>
                <a:gd name="T73" fmla="*/ 1 h 252"/>
                <a:gd name="T74" fmla="*/ 1 w 106"/>
                <a:gd name="T75" fmla="*/ 1 h 252"/>
                <a:gd name="T76" fmla="*/ 1 w 106"/>
                <a:gd name="T77" fmla="*/ 1 h 252"/>
                <a:gd name="T78" fmla="*/ 1 w 106"/>
                <a:gd name="T79" fmla="*/ 1 h 252"/>
                <a:gd name="T80" fmla="*/ 1 w 106"/>
                <a:gd name="T81" fmla="*/ 1 h 252"/>
                <a:gd name="T82" fmla="*/ 1 w 106"/>
                <a:gd name="T83" fmla="*/ 1 h 252"/>
                <a:gd name="T84" fmla="*/ 1 w 106"/>
                <a:gd name="T85" fmla="*/ 1 h 252"/>
                <a:gd name="T86" fmla="*/ 1 w 106"/>
                <a:gd name="T87" fmla="*/ 1 h 2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
                <a:gd name="T133" fmla="*/ 0 h 252"/>
                <a:gd name="T134" fmla="*/ 106 w 106"/>
                <a:gd name="T135" fmla="*/ 252 h 2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 h="252">
                  <a:moveTo>
                    <a:pt x="0" y="217"/>
                  </a:moveTo>
                  <a:lnTo>
                    <a:pt x="6" y="212"/>
                  </a:lnTo>
                  <a:lnTo>
                    <a:pt x="10" y="208"/>
                  </a:lnTo>
                  <a:lnTo>
                    <a:pt x="15" y="202"/>
                  </a:lnTo>
                  <a:lnTo>
                    <a:pt x="16" y="196"/>
                  </a:lnTo>
                  <a:lnTo>
                    <a:pt x="18" y="199"/>
                  </a:lnTo>
                  <a:lnTo>
                    <a:pt x="21" y="200"/>
                  </a:lnTo>
                  <a:lnTo>
                    <a:pt x="22" y="200"/>
                  </a:lnTo>
                  <a:lnTo>
                    <a:pt x="24" y="202"/>
                  </a:lnTo>
                  <a:lnTo>
                    <a:pt x="26" y="197"/>
                  </a:lnTo>
                  <a:lnTo>
                    <a:pt x="29" y="189"/>
                  </a:lnTo>
                  <a:lnTo>
                    <a:pt x="29" y="179"/>
                  </a:lnTo>
                  <a:lnTo>
                    <a:pt x="27" y="173"/>
                  </a:lnTo>
                  <a:lnTo>
                    <a:pt x="19" y="160"/>
                  </a:lnTo>
                  <a:lnTo>
                    <a:pt x="10" y="142"/>
                  </a:lnTo>
                  <a:lnTo>
                    <a:pt x="3" y="122"/>
                  </a:lnTo>
                  <a:lnTo>
                    <a:pt x="0" y="110"/>
                  </a:lnTo>
                  <a:lnTo>
                    <a:pt x="0" y="104"/>
                  </a:lnTo>
                  <a:lnTo>
                    <a:pt x="3" y="99"/>
                  </a:lnTo>
                  <a:lnTo>
                    <a:pt x="4" y="101"/>
                  </a:lnTo>
                  <a:lnTo>
                    <a:pt x="4" y="105"/>
                  </a:lnTo>
                  <a:lnTo>
                    <a:pt x="7" y="116"/>
                  </a:lnTo>
                  <a:lnTo>
                    <a:pt x="15" y="131"/>
                  </a:lnTo>
                  <a:lnTo>
                    <a:pt x="24" y="145"/>
                  </a:lnTo>
                  <a:lnTo>
                    <a:pt x="32" y="153"/>
                  </a:lnTo>
                  <a:lnTo>
                    <a:pt x="36" y="139"/>
                  </a:lnTo>
                  <a:lnTo>
                    <a:pt x="41" y="118"/>
                  </a:lnTo>
                  <a:lnTo>
                    <a:pt x="42" y="98"/>
                  </a:lnTo>
                  <a:lnTo>
                    <a:pt x="42" y="84"/>
                  </a:lnTo>
                  <a:lnTo>
                    <a:pt x="39" y="70"/>
                  </a:lnTo>
                  <a:lnTo>
                    <a:pt x="38" y="55"/>
                  </a:lnTo>
                  <a:lnTo>
                    <a:pt x="38" y="40"/>
                  </a:lnTo>
                  <a:lnTo>
                    <a:pt x="39" y="29"/>
                  </a:lnTo>
                  <a:lnTo>
                    <a:pt x="42" y="26"/>
                  </a:lnTo>
                  <a:lnTo>
                    <a:pt x="44" y="26"/>
                  </a:lnTo>
                  <a:lnTo>
                    <a:pt x="44" y="31"/>
                  </a:lnTo>
                  <a:lnTo>
                    <a:pt x="42" y="37"/>
                  </a:lnTo>
                  <a:lnTo>
                    <a:pt x="42" y="46"/>
                  </a:lnTo>
                  <a:lnTo>
                    <a:pt x="44" y="55"/>
                  </a:lnTo>
                  <a:lnTo>
                    <a:pt x="47" y="66"/>
                  </a:lnTo>
                  <a:lnTo>
                    <a:pt x="50" y="72"/>
                  </a:lnTo>
                  <a:lnTo>
                    <a:pt x="55" y="55"/>
                  </a:lnTo>
                  <a:lnTo>
                    <a:pt x="62" y="35"/>
                  </a:lnTo>
                  <a:lnTo>
                    <a:pt x="70" y="15"/>
                  </a:lnTo>
                  <a:lnTo>
                    <a:pt x="80" y="3"/>
                  </a:lnTo>
                  <a:lnTo>
                    <a:pt x="85" y="0"/>
                  </a:lnTo>
                  <a:lnTo>
                    <a:pt x="87" y="0"/>
                  </a:lnTo>
                  <a:lnTo>
                    <a:pt x="85" y="3"/>
                  </a:lnTo>
                  <a:lnTo>
                    <a:pt x="82" y="8"/>
                  </a:lnTo>
                  <a:lnTo>
                    <a:pt x="76" y="18"/>
                  </a:lnTo>
                  <a:lnTo>
                    <a:pt x="70" y="38"/>
                  </a:lnTo>
                  <a:lnTo>
                    <a:pt x="64" y="58"/>
                  </a:lnTo>
                  <a:lnTo>
                    <a:pt x="61" y="70"/>
                  </a:lnTo>
                  <a:lnTo>
                    <a:pt x="68" y="69"/>
                  </a:lnTo>
                  <a:lnTo>
                    <a:pt x="76" y="67"/>
                  </a:lnTo>
                  <a:lnTo>
                    <a:pt x="84" y="63"/>
                  </a:lnTo>
                  <a:lnTo>
                    <a:pt x="90" y="60"/>
                  </a:lnTo>
                  <a:lnTo>
                    <a:pt x="93" y="57"/>
                  </a:lnTo>
                  <a:lnTo>
                    <a:pt x="96" y="57"/>
                  </a:lnTo>
                  <a:lnTo>
                    <a:pt x="94" y="60"/>
                  </a:lnTo>
                  <a:lnTo>
                    <a:pt x="91" y="63"/>
                  </a:lnTo>
                  <a:lnTo>
                    <a:pt x="85" y="69"/>
                  </a:lnTo>
                  <a:lnTo>
                    <a:pt x="74" y="76"/>
                  </a:lnTo>
                  <a:lnTo>
                    <a:pt x="64" y="83"/>
                  </a:lnTo>
                  <a:lnTo>
                    <a:pt x="58" y="87"/>
                  </a:lnTo>
                  <a:lnTo>
                    <a:pt x="55" y="104"/>
                  </a:lnTo>
                  <a:lnTo>
                    <a:pt x="51" y="125"/>
                  </a:lnTo>
                  <a:lnTo>
                    <a:pt x="47" y="144"/>
                  </a:lnTo>
                  <a:lnTo>
                    <a:pt x="44" y="154"/>
                  </a:lnTo>
                  <a:lnTo>
                    <a:pt x="51" y="154"/>
                  </a:lnTo>
                  <a:lnTo>
                    <a:pt x="59" y="153"/>
                  </a:lnTo>
                  <a:lnTo>
                    <a:pt x="67" y="153"/>
                  </a:lnTo>
                  <a:lnTo>
                    <a:pt x="76" y="151"/>
                  </a:lnTo>
                  <a:lnTo>
                    <a:pt x="82" y="150"/>
                  </a:lnTo>
                  <a:lnTo>
                    <a:pt x="90" y="148"/>
                  </a:lnTo>
                  <a:lnTo>
                    <a:pt x="94" y="145"/>
                  </a:lnTo>
                  <a:lnTo>
                    <a:pt x="97" y="144"/>
                  </a:lnTo>
                  <a:lnTo>
                    <a:pt x="100" y="141"/>
                  </a:lnTo>
                  <a:lnTo>
                    <a:pt x="103" y="141"/>
                  </a:lnTo>
                  <a:lnTo>
                    <a:pt x="102" y="144"/>
                  </a:lnTo>
                  <a:lnTo>
                    <a:pt x="99" y="147"/>
                  </a:lnTo>
                  <a:lnTo>
                    <a:pt x="96" y="150"/>
                  </a:lnTo>
                  <a:lnTo>
                    <a:pt x="90" y="153"/>
                  </a:lnTo>
                  <a:lnTo>
                    <a:pt x="82" y="157"/>
                  </a:lnTo>
                  <a:lnTo>
                    <a:pt x="73" y="160"/>
                  </a:lnTo>
                  <a:lnTo>
                    <a:pt x="64" y="165"/>
                  </a:lnTo>
                  <a:lnTo>
                    <a:pt x="56" y="168"/>
                  </a:lnTo>
                  <a:lnTo>
                    <a:pt x="50" y="170"/>
                  </a:lnTo>
                  <a:lnTo>
                    <a:pt x="45" y="171"/>
                  </a:lnTo>
                  <a:lnTo>
                    <a:pt x="41" y="177"/>
                  </a:lnTo>
                  <a:lnTo>
                    <a:pt x="38" y="186"/>
                  </a:lnTo>
                  <a:lnTo>
                    <a:pt x="36" y="196"/>
                  </a:lnTo>
                  <a:lnTo>
                    <a:pt x="36" y="203"/>
                  </a:lnTo>
                  <a:lnTo>
                    <a:pt x="39" y="206"/>
                  </a:lnTo>
                  <a:lnTo>
                    <a:pt x="45" y="206"/>
                  </a:lnTo>
                  <a:lnTo>
                    <a:pt x="51" y="206"/>
                  </a:lnTo>
                  <a:lnTo>
                    <a:pt x="58" y="205"/>
                  </a:lnTo>
                  <a:lnTo>
                    <a:pt x="70" y="200"/>
                  </a:lnTo>
                  <a:lnTo>
                    <a:pt x="82" y="194"/>
                  </a:lnTo>
                  <a:lnTo>
                    <a:pt x="93" y="188"/>
                  </a:lnTo>
                  <a:lnTo>
                    <a:pt x="100" y="183"/>
                  </a:lnTo>
                  <a:lnTo>
                    <a:pt x="103" y="179"/>
                  </a:lnTo>
                  <a:lnTo>
                    <a:pt x="106" y="177"/>
                  </a:lnTo>
                  <a:lnTo>
                    <a:pt x="106" y="179"/>
                  </a:lnTo>
                  <a:lnTo>
                    <a:pt x="103" y="185"/>
                  </a:lnTo>
                  <a:lnTo>
                    <a:pt x="96" y="196"/>
                  </a:lnTo>
                  <a:lnTo>
                    <a:pt x="87" y="209"/>
                  </a:lnTo>
                  <a:lnTo>
                    <a:pt x="76" y="220"/>
                  </a:lnTo>
                  <a:lnTo>
                    <a:pt x="68" y="228"/>
                  </a:lnTo>
                  <a:lnTo>
                    <a:pt x="67" y="225"/>
                  </a:lnTo>
                  <a:lnTo>
                    <a:pt x="65" y="220"/>
                  </a:lnTo>
                  <a:lnTo>
                    <a:pt x="64" y="217"/>
                  </a:lnTo>
                  <a:lnTo>
                    <a:pt x="62" y="214"/>
                  </a:lnTo>
                  <a:lnTo>
                    <a:pt x="55" y="209"/>
                  </a:lnTo>
                  <a:lnTo>
                    <a:pt x="45" y="208"/>
                  </a:lnTo>
                  <a:lnTo>
                    <a:pt x="36" y="209"/>
                  </a:lnTo>
                  <a:lnTo>
                    <a:pt x="29" y="212"/>
                  </a:lnTo>
                  <a:lnTo>
                    <a:pt x="24" y="218"/>
                  </a:lnTo>
                  <a:lnTo>
                    <a:pt x="22" y="223"/>
                  </a:lnTo>
                  <a:lnTo>
                    <a:pt x="22" y="228"/>
                  </a:lnTo>
                  <a:lnTo>
                    <a:pt x="24" y="232"/>
                  </a:lnTo>
                  <a:lnTo>
                    <a:pt x="18" y="238"/>
                  </a:lnTo>
                  <a:lnTo>
                    <a:pt x="10" y="244"/>
                  </a:lnTo>
                  <a:lnTo>
                    <a:pt x="4" y="249"/>
                  </a:lnTo>
                  <a:lnTo>
                    <a:pt x="1" y="252"/>
                  </a:lnTo>
                  <a:lnTo>
                    <a:pt x="7" y="244"/>
                  </a:lnTo>
                  <a:lnTo>
                    <a:pt x="13" y="235"/>
                  </a:lnTo>
                  <a:lnTo>
                    <a:pt x="16" y="229"/>
                  </a:lnTo>
                  <a:lnTo>
                    <a:pt x="16" y="223"/>
                  </a:lnTo>
                  <a:lnTo>
                    <a:pt x="13" y="220"/>
                  </a:lnTo>
                  <a:lnTo>
                    <a:pt x="9" y="217"/>
                  </a:lnTo>
                  <a:lnTo>
                    <a:pt x="4" y="215"/>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2" name="Freeform 304"/>
            <p:cNvSpPr>
              <a:spLocks/>
            </p:cNvSpPr>
            <p:nvPr/>
          </p:nvSpPr>
          <p:spPr bwMode="auto">
            <a:xfrm>
              <a:off x="805" y="503"/>
              <a:ext cx="10" cy="16"/>
            </a:xfrm>
            <a:custGeom>
              <a:avLst/>
              <a:gdLst>
                <a:gd name="T0" fmla="*/ 1 w 18"/>
                <a:gd name="T1" fmla="*/ 1 h 32"/>
                <a:gd name="T2" fmla="*/ 1 w 18"/>
                <a:gd name="T3" fmla="*/ 1 h 32"/>
                <a:gd name="T4" fmla="*/ 1 w 18"/>
                <a:gd name="T5" fmla="*/ 1 h 32"/>
                <a:gd name="T6" fmla="*/ 1 w 18"/>
                <a:gd name="T7" fmla="*/ 1 h 32"/>
                <a:gd name="T8" fmla="*/ 1 w 18"/>
                <a:gd name="T9" fmla="*/ 1 h 32"/>
                <a:gd name="T10" fmla="*/ 1 w 18"/>
                <a:gd name="T11" fmla="*/ 1 h 32"/>
                <a:gd name="T12" fmla="*/ 0 w 18"/>
                <a:gd name="T13" fmla="*/ 1 h 32"/>
                <a:gd name="T14" fmla="*/ 0 w 18"/>
                <a:gd name="T15" fmla="*/ 1 h 32"/>
                <a:gd name="T16" fmla="*/ 0 w 18"/>
                <a:gd name="T17" fmla="*/ 1 h 32"/>
                <a:gd name="T18" fmla="*/ 0 w 18"/>
                <a:gd name="T19" fmla="*/ 0 h 32"/>
                <a:gd name="T20" fmla="*/ 1 w 18"/>
                <a:gd name="T21" fmla="*/ 0 h 32"/>
                <a:gd name="T22" fmla="*/ 1 w 18"/>
                <a:gd name="T23" fmla="*/ 1 h 32"/>
                <a:gd name="T24" fmla="*/ 1 w 18"/>
                <a:gd name="T25" fmla="*/ 1 h 32"/>
                <a:gd name="T26" fmla="*/ 1 w 18"/>
                <a:gd name="T27" fmla="*/ 1 h 32"/>
                <a:gd name="T28" fmla="*/ 1 w 18"/>
                <a:gd name="T29" fmla="*/ 1 h 32"/>
                <a:gd name="T30" fmla="*/ 1 w 18"/>
                <a:gd name="T31" fmla="*/ 1 h 32"/>
                <a:gd name="T32" fmla="*/ 1 w 18"/>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
                <a:gd name="T52" fmla="*/ 0 h 32"/>
                <a:gd name="T53" fmla="*/ 18 w 18"/>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 h="32">
                  <a:moveTo>
                    <a:pt x="18" y="29"/>
                  </a:moveTo>
                  <a:lnTo>
                    <a:pt x="15" y="29"/>
                  </a:lnTo>
                  <a:lnTo>
                    <a:pt x="10" y="29"/>
                  </a:lnTo>
                  <a:lnTo>
                    <a:pt x="6" y="30"/>
                  </a:lnTo>
                  <a:lnTo>
                    <a:pt x="3" y="32"/>
                  </a:lnTo>
                  <a:lnTo>
                    <a:pt x="1" y="22"/>
                  </a:lnTo>
                  <a:lnTo>
                    <a:pt x="0" y="16"/>
                  </a:lnTo>
                  <a:lnTo>
                    <a:pt x="0" y="9"/>
                  </a:lnTo>
                  <a:lnTo>
                    <a:pt x="0" y="3"/>
                  </a:lnTo>
                  <a:lnTo>
                    <a:pt x="0" y="0"/>
                  </a:lnTo>
                  <a:lnTo>
                    <a:pt x="1" y="0"/>
                  </a:lnTo>
                  <a:lnTo>
                    <a:pt x="3" y="1"/>
                  </a:lnTo>
                  <a:lnTo>
                    <a:pt x="3" y="4"/>
                  </a:lnTo>
                  <a:lnTo>
                    <a:pt x="4" y="9"/>
                  </a:lnTo>
                  <a:lnTo>
                    <a:pt x="9" y="16"/>
                  </a:lnTo>
                  <a:lnTo>
                    <a:pt x="13" y="24"/>
                  </a:lnTo>
                  <a:lnTo>
                    <a:pt x="18" y="2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3" name="Freeform 305"/>
            <p:cNvSpPr>
              <a:spLocks/>
            </p:cNvSpPr>
            <p:nvPr/>
          </p:nvSpPr>
          <p:spPr bwMode="auto">
            <a:xfrm>
              <a:off x="878" y="499"/>
              <a:ext cx="171" cy="104"/>
            </a:xfrm>
            <a:custGeom>
              <a:avLst/>
              <a:gdLst>
                <a:gd name="T0" fmla="*/ 1 w 342"/>
                <a:gd name="T1" fmla="*/ 0 h 210"/>
                <a:gd name="T2" fmla="*/ 1 w 342"/>
                <a:gd name="T3" fmla="*/ 0 h 210"/>
                <a:gd name="T4" fmla="*/ 1 w 342"/>
                <a:gd name="T5" fmla="*/ 0 h 210"/>
                <a:gd name="T6" fmla="*/ 1 w 342"/>
                <a:gd name="T7" fmla="*/ 0 h 210"/>
                <a:gd name="T8" fmla="*/ 1 w 342"/>
                <a:gd name="T9" fmla="*/ 0 h 210"/>
                <a:gd name="T10" fmla="*/ 1 w 342"/>
                <a:gd name="T11" fmla="*/ 0 h 210"/>
                <a:gd name="T12" fmla="*/ 1 w 342"/>
                <a:gd name="T13" fmla="*/ 0 h 210"/>
                <a:gd name="T14" fmla="*/ 1 w 342"/>
                <a:gd name="T15" fmla="*/ 0 h 210"/>
                <a:gd name="T16" fmla="*/ 1 w 342"/>
                <a:gd name="T17" fmla="*/ 0 h 210"/>
                <a:gd name="T18" fmla="*/ 1 w 342"/>
                <a:gd name="T19" fmla="*/ 0 h 210"/>
                <a:gd name="T20" fmla="*/ 1 w 342"/>
                <a:gd name="T21" fmla="*/ 0 h 210"/>
                <a:gd name="T22" fmla="*/ 1 w 342"/>
                <a:gd name="T23" fmla="*/ 0 h 210"/>
                <a:gd name="T24" fmla="*/ 1 w 342"/>
                <a:gd name="T25" fmla="*/ 0 h 210"/>
                <a:gd name="T26" fmla="*/ 1 w 342"/>
                <a:gd name="T27" fmla="*/ 0 h 210"/>
                <a:gd name="T28" fmla="*/ 1 w 342"/>
                <a:gd name="T29" fmla="*/ 0 h 210"/>
                <a:gd name="T30" fmla="*/ 1 w 342"/>
                <a:gd name="T31" fmla="*/ 0 h 210"/>
                <a:gd name="T32" fmla="*/ 1 w 342"/>
                <a:gd name="T33" fmla="*/ 0 h 210"/>
                <a:gd name="T34" fmla="*/ 1 w 342"/>
                <a:gd name="T35" fmla="*/ 0 h 210"/>
                <a:gd name="T36" fmla="*/ 1 w 342"/>
                <a:gd name="T37" fmla="*/ 0 h 210"/>
                <a:gd name="T38" fmla="*/ 1 w 342"/>
                <a:gd name="T39" fmla="*/ 0 h 210"/>
                <a:gd name="T40" fmla="*/ 1 w 342"/>
                <a:gd name="T41" fmla="*/ 0 h 210"/>
                <a:gd name="T42" fmla="*/ 1 w 342"/>
                <a:gd name="T43" fmla="*/ 0 h 210"/>
                <a:gd name="T44" fmla="*/ 1 w 342"/>
                <a:gd name="T45" fmla="*/ 0 h 210"/>
                <a:gd name="T46" fmla="*/ 1 w 342"/>
                <a:gd name="T47" fmla="*/ 0 h 210"/>
                <a:gd name="T48" fmla="*/ 1 w 342"/>
                <a:gd name="T49" fmla="*/ 0 h 210"/>
                <a:gd name="T50" fmla="*/ 1 w 342"/>
                <a:gd name="T51" fmla="*/ 0 h 210"/>
                <a:gd name="T52" fmla="*/ 1 w 342"/>
                <a:gd name="T53" fmla="*/ 0 h 210"/>
                <a:gd name="T54" fmla="*/ 1 w 342"/>
                <a:gd name="T55" fmla="*/ 0 h 210"/>
                <a:gd name="T56" fmla="*/ 1 w 342"/>
                <a:gd name="T57" fmla="*/ 0 h 210"/>
                <a:gd name="T58" fmla="*/ 1 w 342"/>
                <a:gd name="T59" fmla="*/ 0 h 210"/>
                <a:gd name="T60" fmla="*/ 1 w 342"/>
                <a:gd name="T61" fmla="*/ 0 h 210"/>
                <a:gd name="T62" fmla="*/ 1 w 342"/>
                <a:gd name="T63" fmla="*/ 0 h 210"/>
                <a:gd name="T64" fmla="*/ 1 w 342"/>
                <a:gd name="T65" fmla="*/ 0 h 210"/>
                <a:gd name="T66" fmla="*/ 1 w 342"/>
                <a:gd name="T67" fmla="*/ 0 h 210"/>
                <a:gd name="T68" fmla="*/ 1 w 342"/>
                <a:gd name="T69" fmla="*/ 0 h 210"/>
                <a:gd name="T70" fmla="*/ 1 w 342"/>
                <a:gd name="T71" fmla="*/ 0 h 210"/>
                <a:gd name="T72" fmla="*/ 1 w 342"/>
                <a:gd name="T73" fmla="*/ 0 h 210"/>
                <a:gd name="T74" fmla="*/ 1 w 342"/>
                <a:gd name="T75" fmla="*/ 0 h 210"/>
                <a:gd name="T76" fmla="*/ 1 w 342"/>
                <a:gd name="T77" fmla="*/ 0 h 210"/>
                <a:gd name="T78" fmla="*/ 1 w 342"/>
                <a:gd name="T79" fmla="*/ 0 h 210"/>
                <a:gd name="T80" fmla="*/ 1 w 342"/>
                <a:gd name="T81" fmla="*/ 0 h 210"/>
                <a:gd name="T82" fmla="*/ 1 w 342"/>
                <a:gd name="T83" fmla="*/ 0 h 210"/>
                <a:gd name="T84" fmla="*/ 1 w 342"/>
                <a:gd name="T85" fmla="*/ 0 h 210"/>
                <a:gd name="T86" fmla="*/ 1 w 342"/>
                <a:gd name="T87" fmla="*/ 0 h 210"/>
                <a:gd name="T88" fmla="*/ 1 w 342"/>
                <a:gd name="T89" fmla="*/ 0 h 210"/>
                <a:gd name="T90" fmla="*/ 1 w 342"/>
                <a:gd name="T91" fmla="*/ 0 h 210"/>
                <a:gd name="T92" fmla="*/ 1 w 342"/>
                <a:gd name="T93" fmla="*/ 0 h 210"/>
                <a:gd name="T94" fmla="*/ 1 w 342"/>
                <a:gd name="T95" fmla="*/ 0 h 210"/>
                <a:gd name="T96" fmla="*/ 1 w 342"/>
                <a:gd name="T97" fmla="*/ 0 h 210"/>
                <a:gd name="T98" fmla="*/ 1 w 342"/>
                <a:gd name="T99" fmla="*/ 0 h 210"/>
                <a:gd name="T100" fmla="*/ 1 w 342"/>
                <a:gd name="T101" fmla="*/ 0 h 210"/>
                <a:gd name="T102" fmla="*/ 1 w 342"/>
                <a:gd name="T103" fmla="*/ 0 h 210"/>
                <a:gd name="T104" fmla="*/ 1 w 342"/>
                <a:gd name="T105" fmla="*/ 0 h 2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10"/>
                <a:gd name="T161" fmla="*/ 342 w 342"/>
                <a:gd name="T162" fmla="*/ 210 h 2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10">
                  <a:moveTo>
                    <a:pt x="13" y="161"/>
                  </a:moveTo>
                  <a:lnTo>
                    <a:pt x="18" y="156"/>
                  </a:lnTo>
                  <a:lnTo>
                    <a:pt x="26" y="152"/>
                  </a:lnTo>
                  <a:lnTo>
                    <a:pt x="33" y="147"/>
                  </a:lnTo>
                  <a:lnTo>
                    <a:pt x="44" y="142"/>
                  </a:lnTo>
                  <a:lnTo>
                    <a:pt x="52" y="136"/>
                  </a:lnTo>
                  <a:lnTo>
                    <a:pt x="61" y="132"/>
                  </a:lnTo>
                  <a:lnTo>
                    <a:pt x="65" y="127"/>
                  </a:lnTo>
                  <a:lnTo>
                    <a:pt x="68" y="124"/>
                  </a:lnTo>
                  <a:lnTo>
                    <a:pt x="71" y="113"/>
                  </a:lnTo>
                  <a:lnTo>
                    <a:pt x="79" y="97"/>
                  </a:lnTo>
                  <a:lnTo>
                    <a:pt x="87" y="78"/>
                  </a:lnTo>
                  <a:lnTo>
                    <a:pt x="93" y="65"/>
                  </a:lnTo>
                  <a:lnTo>
                    <a:pt x="97" y="58"/>
                  </a:lnTo>
                  <a:lnTo>
                    <a:pt x="104" y="49"/>
                  </a:lnTo>
                  <a:lnTo>
                    <a:pt x="111" y="40"/>
                  </a:lnTo>
                  <a:lnTo>
                    <a:pt x="120" y="29"/>
                  </a:lnTo>
                  <a:lnTo>
                    <a:pt x="129" y="20"/>
                  </a:lnTo>
                  <a:lnTo>
                    <a:pt x="137" y="11"/>
                  </a:lnTo>
                  <a:lnTo>
                    <a:pt x="145" y="5"/>
                  </a:lnTo>
                  <a:lnTo>
                    <a:pt x="149" y="2"/>
                  </a:lnTo>
                  <a:lnTo>
                    <a:pt x="154" y="0"/>
                  </a:lnTo>
                  <a:lnTo>
                    <a:pt x="155" y="2"/>
                  </a:lnTo>
                  <a:lnTo>
                    <a:pt x="154" y="3"/>
                  </a:lnTo>
                  <a:lnTo>
                    <a:pt x="151" y="7"/>
                  </a:lnTo>
                  <a:lnTo>
                    <a:pt x="148" y="11"/>
                  </a:lnTo>
                  <a:lnTo>
                    <a:pt x="142" y="17"/>
                  </a:lnTo>
                  <a:lnTo>
                    <a:pt x="134" y="26"/>
                  </a:lnTo>
                  <a:lnTo>
                    <a:pt x="125" y="36"/>
                  </a:lnTo>
                  <a:lnTo>
                    <a:pt x="116" y="46"/>
                  </a:lnTo>
                  <a:lnTo>
                    <a:pt x="108" y="57"/>
                  </a:lnTo>
                  <a:lnTo>
                    <a:pt x="102" y="65"/>
                  </a:lnTo>
                  <a:lnTo>
                    <a:pt x="99" y="71"/>
                  </a:lnTo>
                  <a:lnTo>
                    <a:pt x="94" y="81"/>
                  </a:lnTo>
                  <a:lnTo>
                    <a:pt x="91" y="92"/>
                  </a:lnTo>
                  <a:lnTo>
                    <a:pt x="88" y="103"/>
                  </a:lnTo>
                  <a:lnTo>
                    <a:pt x="88" y="110"/>
                  </a:lnTo>
                  <a:lnTo>
                    <a:pt x="88" y="113"/>
                  </a:lnTo>
                  <a:lnTo>
                    <a:pt x="88" y="115"/>
                  </a:lnTo>
                  <a:lnTo>
                    <a:pt x="91" y="113"/>
                  </a:lnTo>
                  <a:lnTo>
                    <a:pt x="97" y="110"/>
                  </a:lnTo>
                  <a:lnTo>
                    <a:pt x="102" y="107"/>
                  </a:lnTo>
                  <a:lnTo>
                    <a:pt x="107" y="103"/>
                  </a:lnTo>
                  <a:lnTo>
                    <a:pt x="114" y="98"/>
                  </a:lnTo>
                  <a:lnTo>
                    <a:pt x="120" y="94"/>
                  </a:lnTo>
                  <a:lnTo>
                    <a:pt x="126" y="89"/>
                  </a:lnTo>
                  <a:lnTo>
                    <a:pt x="134" y="86"/>
                  </a:lnTo>
                  <a:lnTo>
                    <a:pt x="139" y="83"/>
                  </a:lnTo>
                  <a:lnTo>
                    <a:pt x="143" y="81"/>
                  </a:lnTo>
                  <a:lnTo>
                    <a:pt x="151" y="68"/>
                  </a:lnTo>
                  <a:lnTo>
                    <a:pt x="160" y="55"/>
                  </a:lnTo>
                  <a:lnTo>
                    <a:pt x="172" y="43"/>
                  </a:lnTo>
                  <a:lnTo>
                    <a:pt x="186" y="31"/>
                  </a:lnTo>
                  <a:lnTo>
                    <a:pt x="200" y="22"/>
                  </a:lnTo>
                  <a:lnTo>
                    <a:pt x="212" y="13"/>
                  </a:lnTo>
                  <a:lnTo>
                    <a:pt x="221" y="8"/>
                  </a:lnTo>
                  <a:lnTo>
                    <a:pt x="229" y="5"/>
                  </a:lnTo>
                  <a:lnTo>
                    <a:pt x="236" y="3"/>
                  </a:lnTo>
                  <a:lnTo>
                    <a:pt x="241" y="3"/>
                  </a:lnTo>
                  <a:lnTo>
                    <a:pt x="241" y="5"/>
                  </a:lnTo>
                  <a:lnTo>
                    <a:pt x="235" y="8"/>
                  </a:lnTo>
                  <a:lnTo>
                    <a:pt x="224" y="14"/>
                  </a:lnTo>
                  <a:lnTo>
                    <a:pt x="212" y="23"/>
                  </a:lnTo>
                  <a:lnTo>
                    <a:pt x="200" y="34"/>
                  </a:lnTo>
                  <a:lnTo>
                    <a:pt x="187" y="45"/>
                  </a:lnTo>
                  <a:lnTo>
                    <a:pt x="177" y="57"/>
                  </a:lnTo>
                  <a:lnTo>
                    <a:pt x="168" y="68"/>
                  </a:lnTo>
                  <a:lnTo>
                    <a:pt x="160" y="77"/>
                  </a:lnTo>
                  <a:lnTo>
                    <a:pt x="158" y="83"/>
                  </a:lnTo>
                  <a:lnTo>
                    <a:pt x="158" y="86"/>
                  </a:lnTo>
                  <a:lnTo>
                    <a:pt x="162" y="86"/>
                  </a:lnTo>
                  <a:lnTo>
                    <a:pt x="165" y="84"/>
                  </a:lnTo>
                  <a:lnTo>
                    <a:pt x="172" y="84"/>
                  </a:lnTo>
                  <a:lnTo>
                    <a:pt x="183" y="83"/>
                  </a:lnTo>
                  <a:lnTo>
                    <a:pt x="195" y="80"/>
                  </a:lnTo>
                  <a:lnTo>
                    <a:pt x="204" y="77"/>
                  </a:lnTo>
                  <a:lnTo>
                    <a:pt x="212" y="77"/>
                  </a:lnTo>
                  <a:lnTo>
                    <a:pt x="221" y="69"/>
                  </a:lnTo>
                  <a:lnTo>
                    <a:pt x="233" y="60"/>
                  </a:lnTo>
                  <a:lnTo>
                    <a:pt x="247" y="52"/>
                  </a:lnTo>
                  <a:lnTo>
                    <a:pt x="261" y="46"/>
                  </a:lnTo>
                  <a:lnTo>
                    <a:pt x="274" y="40"/>
                  </a:lnTo>
                  <a:lnTo>
                    <a:pt x="287" y="34"/>
                  </a:lnTo>
                  <a:lnTo>
                    <a:pt x="296" y="29"/>
                  </a:lnTo>
                  <a:lnTo>
                    <a:pt x="302" y="26"/>
                  </a:lnTo>
                  <a:lnTo>
                    <a:pt x="308" y="25"/>
                  </a:lnTo>
                  <a:lnTo>
                    <a:pt x="311" y="26"/>
                  </a:lnTo>
                  <a:lnTo>
                    <a:pt x="310" y="29"/>
                  </a:lnTo>
                  <a:lnTo>
                    <a:pt x="302" y="34"/>
                  </a:lnTo>
                  <a:lnTo>
                    <a:pt x="293" y="37"/>
                  </a:lnTo>
                  <a:lnTo>
                    <a:pt x="282" y="42"/>
                  </a:lnTo>
                  <a:lnTo>
                    <a:pt x="271" y="48"/>
                  </a:lnTo>
                  <a:lnTo>
                    <a:pt x="261" y="54"/>
                  </a:lnTo>
                  <a:lnTo>
                    <a:pt x="252" y="60"/>
                  </a:lnTo>
                  <a:lnTo>
                    <a:pt x="244" y="68"/>
                  </a:lnTo>
                  <a:lnTo>
                    <a:pt x="238" y="74"/>
                  </a:lnTo>
                  <a:lnTo>
                    <a:pt x="235" y="78"/>
                  </a:lnTo>
                  <a:lnTo>
                    <a:pt x="245" y="80"/>
                  </a:lnTo>
                  <a:lnTo>
                    <a:pt x="259" y="78"/>
                  </a:lnTo>
                  <a:lnTo>
                    <a:pt x="273" y="77"/>
                  </a:lnTo>
                  <a:lnTo>
                    <a:pt x="287" y="75"/>
                  </a:lnTo>
                  <a:lnTo>
                    <a:pt x="300" y="72"/>
                  </a:lnTo>
                  <a:lnTo>
                    <a:pt x="313" y="69"/>
                  </a:lnTo>
                  <a:lnTo>
                    <a:pt x="322" y="66"/>
                  </a:lnTo>
                  <a:lnTo>
                    <a:pt x="328" y="63"/>
                  </a:lnTo>
                  <a:lnTo>
                    <a:pt x="336" y="60"/>
                  </a:lnTo>
                  <a:lnTo>
                    <a:pt x="342" y="58"/>
                  </a:lnTo>
                  <a:lnTo>
                    <a:pt x="342" y="60"/>
                  </a:lnTo>
                  <a:lnTo>
                    <a:pt x="337" y="65"/>
                  </a:lnTo>
                  <a:lnTo>
                    <a:pt x="331" y="68"/>
                  </a:lnTo>
                  <a:lnTo>
                    <a:pt x="323" y="72"/>
                  </a:lnTo>
                  <a:lnTo>
                    <a:pt x="313" y="78"/>
                  </a:lnTo>
                  <a:lnTo>
                    <a:pt x="299" y="83"/>
                  </a:lnTo>
                  <a:lnTo>
                    <a:pt x="285" y="87"/>
                  </a:lnTo>
                  <a:lnTo>
                    <a:pt x="270" y="92"/>
                  </a:lnTo>
                  <a:lnTo>
                    <a:pt x="255" y="94"/>
                  </a:lnTo>
                  <a:lnTo>
                    <a:pt x="239" y="94"/>
                  </a:lnTo>
                  <a:lnTo>
                    <a:pt x="244" y="98"/>
                  </a:lnTo>
                  <a:lnTo>
                    <a:pt x="252" y="104"/>
                  </a:lnTo>
                  <a:lnTo>
                    <a:pt x="261" y="110"/>
                  </a:lnTo>
                  <a:lnTo>
                    <a:pt x="271" y="115"/>
                  </a:lnTo>
                  <a:lnTo>
                    <a:pt x="281" y="121"/>
                  </a:lnTo>
                  <a:lnTo>
                    <a:pt x="290" y="126"/>
                  </a:lnTo>
                  <a:lnTo>
                    <a:pt x="297" y="129"/>
                  </a:lnTo>
                  <a:lnTo>
                    <a:pt x="303" y="132"/>
                  </a:lnTo>
                  <a:lnTo>
                    <a:pt x="311" y="135"/>
                  </a:lnTo>
                  <a:lnTo>
                    <a:pt x="314" y="139"/>
                  </a:lnTo>
                  <a:lnTo>
                    <a:pt x="313" y="141"/>
                  </a:lnTo>
                  <a:lnTo>
                    <a:pt x="305" y="139"/>
                  </a:lnTo>
                  <a:lnTo>
                    <a:pt x="297" y="136"/>
                  </a:lnTo>
                  <a:lnTo>
                    <a:pt x="287" y="133"/>
                  </a:lnTo>
                  <a:lnTo>
                    <a:pt x="273" y="129"/>
                  </a:lnTo>
                  <a:lnTo>
                    <a:pt x="259" y="123"/>
                  </a:lnTo>
                  <a:lnTo>
                    <a:pt x="245" y="117"/>
                  </a:lnTo>
                  <a:lnTo>
                    <a:pt x="233" y="110"/>
                  </a:lnTo>
                  <a:lnTo>
                    <a:pt x="224" y="104"/>
                  </a:lnTo>
                  <a:lnTo>
                    <a:pt x="218" y="100"/>
                  </a:lnTo>
                  <a:lnTo>
                    <a:pt x="212" y="100"/>
                  </a:lnTo>
                  <a:lnTo>
                    <a:pt x="206" y="101"/>
                  </a:lnTo>
                  <a:lnTo>
                    <a:pt x="198" y="101"/>
                  </a:lnTo>
                  <a:lnTo>
                    <a:pt x="191" y="103"/>
                  </a:lnTo>
                  <a:lnTo>
                    <a:pt x="184" y="103"/>
                  </a:lnTo>
                  <a:lnTo>
                    <a:pt x="177" y="104"/>
                  </a:lnTo>
                  <a:lnTo>
                    <a:pt x="172" y="104"/>
                  </a:lnTo>
                  <a:lnTo>
                    <a:pt x="168" y="106"/>
                  </a:lnTo>
                  <a:lnTo>
                    <a:pt x="171" y="112"/>
                  </a:lnTo>
                  <a:lnTo>
                    <a:pt x="175" y="118"/>
                  </a:lnTo>
                  <a:lnTo>
                    <a:pt x="181" y="124"/>
                  </a:lnTo>
                  <a:lnTo>
                    <a:pt x="189" y="130"/>
                  </a:lnTo>
                  <a:lnTo>
                    <a:pt x="197" y="136"/>
                  </a:lnTo>
                  <a:lnTo>
                    <a:pt x="203" y="142"/>
                  </a:lnTo>
                  <a:lnTo>
                    <a:pt x="210" y="147"/>
                  </a:lnTo>
                  <a:lnTo>
                    <a:pt x="215" y="150"/>
                  </a:lnTo>
                  <a:lnTo>
                    <a:pt x="224" y="156"/>
                  </a:lnTo>
                  <a:lnTo>
                    <a:pt x="233" y="161"/>
                  </a:lnTo>
                  <a:lnTo>
                    <a:pt x="242" y="165"/>
                  </a:lnTo>
                  <a:lnTo>
                    <a:pt x="249" y="168"/>
                  </a:lnTo>
                  <a:lnTo>
                    <a:pt x="253" y="173"/>
                  </a:lnTo>
                  <a:lnTo>
                    <a:pt x="256" y="178"/>
                  </a:lnTo>
                  <a:lnTo>
                    <a:pt x="253" y="179"/>
                  </a:lnTo>
                  <a:lnTo>
                    <a:pt x="242" y="173"/>
                  </a:lnTo>
                  <a:lnTo>
                    <a:pt x="233" y="167"/>
                  </a:lnTo>
                  <a:lnTo>
                    <a:pt x="221" y="161"/>
                  </a:lnTo>
                  <a:lnTo>
                    <a:pt x="207" y="153"/>
                  </a:lnTo>
                  <a:lnTo>
                    <a:pt x="195" y="144"/>
                  </a:lnTo>
                  <a:lnTo>
                    <a:pt x="181" y="136"/>
                  </a:lnTo>
                  <a:lnTo>
                    <a:pt x="171" y="130"/>
                  </a:lnTo>
                  <a:lnTo>
                    <a:pt x="163" y="124"/>
                  </a:lnTo>
                  <a:lnTo>
                    <a:pt x="157" y="120"/>
                  </a:lnTo>
                  <a:lnTo>
                    <a:pt x="151" y="115"/>
                  </a:lnTo>
                  <a:lnTo>
                    <a:pt x="145" y="113"/>
                  </a:lnTo>
                  <a:lnTo>
                    <a:pt x="140" y="115"/>
                  </a:lnTo>
                  <a:lnTo>
                    <a:pt x="134" y="118"/>
                  </a:lnTo>
                  <a:lnTo>
                    <a:pt x="125" y="121"/>
                  </a:lnTo>
                  <a:lnTo>
                    <a:pt x="111" y="126"/>
                  </a:lnTo>
                  <a:lnTo>
                    <a:pt x="99" y="129"/>
                  </a:lnTo>
                  <a:lnTo>
                    <a:pt x="91" y="133"/>
                  </a:lnTo>
                  <a:lnTo>
                    <a:pt x="90" y="136"/>
                  </a:lnTo>
                  <a:lnTo>
                    <a:pt x="90" y="138"/>
                  </a:lnTo>
                  <a:lnTo>
                    <a:pt x="93" y="142"/>
                  </a:lnTo>
                  <a:lnTo>
                    <a:pt x="99" y="147"/>
                  </a:lnTo>
                  <a:lnTo>
                    <a:pt x="105" y="152"/>
                  </a:lnTo>
                  <a:lnTo>
                    <a:pt x="113" y="159"/>
                  </a:lnTo>
                  <a:lnTo>
                    <a:pt x="123" y="167"/>
                  </a:lnTo>
                  <a:lnTo>
                    <a:pt x="136" y="176"/>
                  </a:lnTo>
                  <a:lnTo>
                    <a:pt x="148" y="185"/>
                  </a:lnTo>
                  <a:lnTo>
                    <a:pt x="160" y="193"/>
                  </a:lnTo>
                  <a:lnTo>
                    <a:pt x="169" y="199"/>
                  </a:lnTo>
                  <a:lnTo>
                    <a:pt x="177" y="202"/>
                  </a:lnTo>
                  <a:lnTo>
                    <a:pt x="184" y="207"/>
                  </a:lnTo>
                  <a:lnTo>
                    <a:pt x="183" y="210"/>
                  </a:lnTo>
                  <a:lnTo>
                    <a:pt x="175" y="210"/>
                  </a:lnTo>
                  <a:lnTo>
                    <a:pt x="165" y="204"/>
                  </a:lnTo>
                  <a:lnTo>
                    <a:pt x="155" y="197"/>
                  </a:lnTo>
                  <a:lnTo>
                    <a:pt x="145" y="190"/>
                  </a:lnTo>
                  <a:lnTo>
                    <a:pt x="131" y="182"/>
                  </a:lnTo>
                  <a:lnTo>
                    <a:pt x="117" y="173"/>
                  </a:lnTo>
                  <a:lnTo>
                    <a:pt x="104" y="165"/>
                  </a:lnTo>
                  <a:lnTo>
                    <a:pt x="91" y="159"/>
                  </a:lnTo>
                  <a:lnTo>
                    <a:pt x="82" y="153"/>
                  </a:lnTo>
                  <a:lnTo>
                    <a:pt x="78" y="152"/>
                  </a:lnTo>
                  <a:lnTo>
                    <a:pt x="73" y="152"/>
                  </a:lnTo>
                  <a:lnTo>
                    <a:pt x="65" y="155"/>
                  </a:lnTo>
                  <a:lnTo>
                    <a:pt x="55" y="158"/>
                  </a:lnTo>
                  <a:lnTo>
                    <a:pt x="42" y="162"/>
                  </a:lnTo>
                  <a:lnTo>
                    <a:pt x="30" y="165"/>
                  </a:lnTo>
                  <a:lnTo>
                    <a:pt x="18" y="170"/>
                  </a:lnTo>
                  <a:lnTo>
                    <a:pt x="9" y="172"/>
                  </a:lnTo>
                  <a:lnTo>
                    <a:pt x="3" y="173"/>
                  </a:lnTo>
                  <a:lnTo>
                    <a:pt x="0" y="173"/>
                  </a:lnTo>
                  <a:lnTo>
                    <a:pt x="1" y="170"/>
                  </a:lnTo>
                  <a:lnTo>
                    <a:pt x="7" y="167"/>
                  </a:lnTo>
                  <a:lnTo>
                    <a:pt x="13" y="16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4" name="Freeform 306"/>
            <p:cNvSpPr>
              <a:spLocks/>
            </p:cNvSpPr>
            <p:nvPr/>
          </p:nvSpPr>
          <p:spPr bwMode="auto">
            <a:xfrm>
              <a:off x="844" y="604"/>
              <a:ext cx="123" cy="103"/>
            </a:xfrm>
            <a:custGeom>
              <a:avLst/>
              <a:gdLst>
                <a:gd name="T0" fmla="*/ 0 w 247"/>
                <a:gd name="T1" fmla="*/ 1 h 206"/>
                <a:gd name="T2" fmla="*/ 0 w 247"/>
                <a:gd name="T3" fmla="*/ 1 h 206"/>
                <a:gd name="T4" fmla="*/ 0 w 247"/>
                <a:gd name="T5" fmla="*/ 1 h 206"/>
                <a:gd name="T6" fmla="*/ 0 w 247"/>
                <a:gd name="T7" fmla="*/ 1 h 206"/>
                <a:gd name="T8" fmla="*/ 0 w 247"/>
                <a:gd name="T9" fmla="*/ 1 h 206"/>
                <a:gd name="T10" fmla="*/ 0 w 247"/>
                <a:gd name="T11" fmla="*/ 1 h 206"/>
                <a:gd name="T12" fmla="*/ 0 w 247"/>
                <a:gd name="T13" fmla="*/ 1 h 206"/>
                <a:gd name="T14" fmla="*/ 0 w 247"/>
                <a:gd name="T15" fmla="*/ 1 h 206"/>
                <a:gd name="T16" fmla="*/ 0 w 247"/>
                <a:gd name="T17" fmla="*/ 1 h 206"/>
                <a:gd name="T18" fmla="*/ 0 w 247"/>
                <a:gd name="T19" fmla="*/ 1 h 206"/>
                <a:gd name="T20" fmla="*/ 0 w 247"/>
                <a:gd name="T21" fmla="*/ 1 h 206"/>
                <a:gd name="T22" fmla="*/ 0 w 247"/>
                <a:gd name="T23" fmla="*/ 1 h 206"/>
                <a:gd name="T24" fmla="*/ 0 w 247"/>
                <a:gd name="T25" fmla="*/ 1 h 206"/>
                <a:gd name="T26" fmla="*/ 0 w 247"/>
                <a:gd name="T27" fmla="*/ 1 h 206"/>
                <a:gd name="T28" fmla="*/ 0 w 247"/>
                <a:gd name="T29" fmla="*/ 1 h 206"/>
                <a:gd name="T30" fmla="*/ 0 w 247"/>
                <a:gd name="T31" fmla="*/ 1 h 206"/>
                <a:gd name="T32" fmla="*/ 0 w 247"/>
                <a:gd name="T33" fmla="*/ 1 h 206"/>
                <a:gd name="T34" fmla="*/ 0 w 247"/>
                <a:gd name="T35" fmla="*/ 1 h 206"/>
                <a:gd name="T36" fmla="*/ 0 w 247"/>
                <a:gd name="T37" fmla="*/ 1 h 206"/>
                <a:gd name="T38" fmla="*/ 0 w 247"/>
                <a:gd name="T39" fmla="*/ 1 h 206"/>
                <a:gd name="T40" fmla="*/ 0 w 247"/>
                <a:gd name="T41" fmla="*/ 1 h 206"/>
                <a:gd name="T42" fmla="*/ 0 w 247"/>
                <a:gd name="T43" fmla="*/ 1 h 206"/>
                <a:gd name="T44" fmla="*/ 0 w 247"/>
                <a:gd name="T45" fmla="*/ 1 h 206"/>
                <a:gd name="T46" fmla="*/ 0 w 247"/>
                <a:gd name="T47" fmla="*/ 1 h 206"/>
                <a:gd name="T48" fmla="*/ 0 w 247"/>
                <a:gd name="T49" fmla="*/ 1 h 206"/>
                <a:gd name="T50" fmla="*/ 0 w 247"/>
                <a:gd name="T51" fmla="*/ 1 h 206"/>
                <a:gd name="T52" fmla="*/ 0 w 247"/>
                <a:gd name="T53" fmla="*/ 1 h 206"/>
                <a:gd name="T54" fmla="*/ 0 w 247"/>
                <a:gd name="T55" fmla="*/ 1 h 206"/>
                <a:gd name="T56" fmla="*/ 0 w 247"/>
                <a:gd name="T57" fmla="*/ 1 h 206"/>
                <a:gd name="T58" fmla="*/ 0 w 247"/>
                <a:gd name="T59" fmla="*/ 1 h 206"/>
                <a:gd name="T60" fmla="*/ 0 w 247"/>
                <a:gd name="T61" fmla="*/ 1 h 206"/>
                <a:gd name="T62" fmla="*/ 0 w 247"/>
                <a:gd name="T63" fmla="*/ 1 h 206"/>
                <a:gd name="T64" fmla="*/ 0 w 247"/>
                <a:gd name="T65" fmla="*/ 1 h 206"/>
                <a:gd name="T66" fmla="*/ 0 w 247"/>
                <a:gd name="T67" fmla="*/ 1 h 206"/>
                <a:gd name="T68" fmla="*/ 0 w 247"/>
                <a:gd name="T69" fmla="*/ 1 h 206"/>
                <a:gd name="T70" fmla="*/ 0 w 247"/>
                <a:gd name="T71" fmla="*/ 1 h 206"/>
                <a:gd name="T72" fmla="*/ 0 w 247"/>
                <a:gd name="T73" fmla="*/ 1 h 206"/>
                <a:gd name="T74" fmla="*/ 0 w 247"/>
                <a:gd name="T75" fmla="*/ 1 h 206"/>
                <a:gd name="T76" fmla="*/ 0 w 247"/>
                <a:gd name="T77" fmla="*/ 1 h 206"/>
                <a:gd name="T78" fmla="*/ 0 w 247"/>
                <a:gd name="T79" fmla="*/ 1 h 206"/>
                <a:gd name="T80" fmla="*/ 0 w 247"/>
                <a:gd name="T81" fmla="*/ 1 h 206"/>
                <a:gd name="T82" fmla="*/ 0 w 247"/>
                <a:gd name="T83" fmla="*/ 1 h 206"/>
                <a:gd name="T84" fmla="*/ 0 w 247"/>
                <a:gd name="T85" fmla="*/ 1 h 206"/>
                <a:gd name="T86" fmla="*/ 0 w 247"/>
                <a:gd name="T87" fmla="*/ 1 h 206"/>
                <a:gd name="T88" fmla="*/ 0 w 247"/>
                <a:gd name="T89" fmla="*/ 1 h 206"/>
                <a:gd name="T90" fmla="*/ 0 w 247"/>
                <a:gd name="T91" fmla="*/ 1 h 206"/>
                <a:gd name="T92" fmla="*/ 0 w 247"/>
                <a:gd name="T93" fmla="*/ 1 h 206"/>
                <a:gd name="T94" fmla="*/ 0 w 247"/>
                <a:gd name="T95" fmla="*/ 1 h 206"/>
                <a:gd name="T96" fmla="*/ 0 w 247"/>
                <a:gd name="T97" fmla="*/ 1 h 206"/>
                <a:gd name="T98" fmla="*/ 0 w 247"/>
                <a:gd name="T99" fmla="*/ 1 h 206"/>
                <a:gd name="T100" fmla="*/ 0 w 247"/>
                <a:gd name="T101" fmla="*/ 1 h 206"/>
                <a:gd name="T102" fmla="*/ 0 w 247"/>
                <a:gd name="T103" fmla="*/ 0 h 2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6"/>
                <a:gd name="T158" fmla="*/ 247 w 247"/>
                <a:gd name="T159" fmla="*/ 206 h 20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6">
                  <a:moveTo>
                    <a:pt x="9" y="2"/>
                  </a:moveTo>
                  <a:lnTo>
                    <a:pt x="18" y="9"/>
                  </a:lnTo>
                  <a:lnTo>
                    <a:pt x="29" y="17"/>
                  </a:lnTo>
                  <a:lnTo>
                    <a:pt x="40" y="22"/>
                  </a:lnTo>
                  <a:lnTo>
                    <a:pt x="49" y="23"/>
                  </a:lnTo>
                  <a:lnTo>
                    <a:pt x="61" y="20"/>
                  </a:lnTo>
                  <a:lnTo>
                    <a:pt x="76" y="17"/>
                  </a:lnTo>
                  <a:lnTo>
                    <a:pt x="93" y="15"/>
                  </a:lnTo>
                  <a:lnTo>
                    <a:pt x="111" y="12"/>
                  </a:lnTo>
                  <a:lnTo>
                    <a:pt x="128" y="12"/>
                  </a:lnTo>
                  <a:lnTo>
                    <a:pt x="144" y="12"/>
                  </a:lnTo>
                  <a:lnTo>
                    <a:pt x="157" y="12"/>
                  </a:lnTo>
                  <a:lnTo>
                    <a:pt x="165" y="15"/>
                  </a:lnTo>
                  <a:lnTo>
                    <a:pt x="173" y="20"/>
                  </a:lnTo>
                  <a:lnTo>
                    <a:pt x="173" y="22"/>
                  </a:lnTo>
                  <a:lnTo>
                    <a:pt x="166" y="22"/>
                  </a:lnTo>
                  <a:lnTo>
                    <a:pt x="156" y="22"/>
                  </a:lnTo>
                  <a:lnTo>
                    <a:pt x="147" y="22"/>
                  </a:lnTo>
                  <a:lnTo>
                    <a:pt x="134" y="22"/>
                  </a:lnTo>
                  <a:lnTo>
                    <a:pt x="121" y="22"/>
                  </a:lnTo>
                  <a:lnTo>
                    <a:pt x="105" y="23"/>
                  </a:lnTo>
                  <a:lnTo>
                    <a:pt x="90" y="26"/>
                  </a:lnTo>
                  <a:lnTo>
                    <a:pt x="78" y="28"/>
                  </a:lnTo>
                  <a:lnTo>
                    <a:pt x="67" y="31"/>
                  </a:lnTo>
                  <a:lnTo>
                    <a:pt x="61" y="34"/>
                  </a:lnTo>
                  <a:lnTo>
                    <a:pt x="66" y="37"/>
                  </a:lnTo>
                  <a:lnTo>
                    <a:pt x="73" y="40"/>
                  </a:lnTo>
                  <a:lnTo>
                    <a:pt x="79" y="43"/>
                  </a:lnTo>
                  <a:lnTo>
                    <a:pt x="87" y="46"/>
                  </a:lnTo>
                  <a:lnTo>
                    <a:pt x="95" y="49"/>
                  </a:lnTo>
                  <a:lnTo>
                    <a:pt x="101" y="52"/>
                  </a:lnTo>
                  <a:lnTo>
                    <a:pt x="105" y="54"/>
                  </a:lnTo>
                  <a:lnTo>
                    <a:pt x="108" y="57"/>
                  </a:lnTo>
                  <a:lnTo>
                    <a:pt x="121" y="55"/>
                  </a:lnTo>
                  <a:lnTo>
                    <a:pt x="137" y="54"/>
                  </a:lnTo>
                  <a:lnTo>
                    <a:pt x="154" y="55"/>
                  </a:lnTo>
                  <a:lnTo>
                    <a:pt x="173" y="57"/>
                  </a:lnTo>
                  <a:lnTo>
                    <a:pt x="189" y="60"/>
                  </a:lnTo>
                  <a:lnTo>
                    <a:pt x="205" y="63"/>
                  </a:lnTo>
                  <a:lnTo>
                    <a:pt x="217" y="67"/>
                  </a:lnTo>
                  <a:lnTo>
                    <a:pt x="224" y="72"/>
                  </a:lnTo>
                  <a:lnTo>
                    <a:pt x="232" y="78"/>
                  </a:lnTo>
                  <a:lnTo>
                    <a:pt x="232" y="81"/>
                  </a:lnTo>
                  <a:lnTo>
                    <a:pt x="227" y="80"/>
                  </a:lnTo>
                  <a:lnTo>
                    <a:pt x="218" y="77"/>
                  </a:lnTo>
                  <a:lnTo>
                    <a:pt x="211" y="74"/>
                  </a:lnTo>
                  <a:lnTo>
                    <a:pt x="200" y="72"/>
                  </a:lnTo>
                  <a:lnTo>
                    <a:pt x="186" y="69"/>
                  </a:lnTo>
                  <a:lnTo>
                    <a:pt x="173" y="67"/>
                  </a:lnTo>
                  <a:lnTo>
                    <a:pt x="157" y="66"/>
                  </a:lnTo>
                  <a:lnTo>
                    <a:pt x="145" y="66"/>
                  </a:lnTo>
                  <a:lnTo>
                    <a:pt x="133" y="66"/>
                  </a:lnTo>
                  <a:lnTo>
                    <a:pt x="125" y="67"/>
                  </a:lnTo>
                  <a:lnTo>
                    <a:pt x="137" y="77"/>
                  </a:lnTo>
                  <a:lnTo>
                    <a:pt x="147" y="83"/>
                  </a:lnTo>
                  <a:lnTo>
                    <a:pt x="154" y="87"/>
                  </a:lnTo>
                  <a:lnTo>
                    <a:pt x="157" y="92"/>
                  </a:lnTo>
                  <a:lnTo>
                    <a:pt x="166" y="93"/>
                  </a:lnTo>
                  <a:lnTo>
                    <a:pt x="177" y="95"/>
                  </a:lnTo>
                  <a:lnTo>
                    <a:pt x="191" y="96"/>
                  </a:lnTo>
                  <a:lnTo>
                    <a:pt x="205" y="100"/>
                  </a:lnTo>
                  <a:lnTo>
                    <a:pt x="218" y="104"/>
                  </a:lnTo>
                  <a:lnTo>
                    <a:pt x="231" y="112"/>
                  </a:lnTo>
                  <a:lnTo>
                    <a:pt x="241" y="122"/>
                  </a:lnTo>
                  <a:lnTo>
                    <a:pt x="247" y="136"/>
                  </a:lnTo>
                  <a:lnTo>
                    <a:pt x="240" y="130"/>
                  </a:lnTo>
                  <a:lnTo>
                    <a:pt x="232" y="125"/>
                  </a:lnTo>
                  <a:lnTo>
                    <a:pt x="221" y="119"/>
                  </a:lnTo>
                  <a:lnTo>
                    <a:pt x="212" y="115"/>
                  </a:lnTo>
                  <a:lnTo>
                    <a:pt x="203" y="110"/>
                  </a:lnTo>
                  <a:lnTo>
                    <a:pt x="192" y="109"/>
                  </a:lnTo>
                  <a:lnTo>
                    <a:pt x="183" y="107"/>
                  </a:lnTo>
                  <a:lnTo>
                    <a:pt x="174" y="107"/>
                  </a:lnTo>
                  <a:lnTo>
                    <a:pt x="185" y="118"/>
                  </a:lnTo>
                  <a:lnTo>
                    <a:pt x="195" y="130"/>
                  </a:lnTo>
                  <a:lnTo>
                    <a:pt x="206" y="141"/>
                  </a:lnTo>
                  <a:lnTo>
                    <a:pt x="215" y="150"/>
                  </a:lnTo>
                  <a:lnTo>
                    <a:pt x="224" y="159"/>
                  </a:lnTo>
                  <a:lnTo>
                    <a:pt x="232" y="167"/>
                  </a:lnTo>
                  <a:lnTo>
                    <a:pt x="237" y="173"/>
                  </a:lnTo>
                  <a:lnTo>
                    <a:pt x="238" y="176"/>
                  </a:lnTo>
                  <a:lnTo>
                    <a:pt x="240" y="182"/>
                  </a:lnTo>
                  <a:lnTo>
                    <a:pt x="243" y="190"/>
                  </a:lnTo>
                  <a:lnTo>
                    <a:pt x="244" y="199"/>
                  </a:lnTo>
                  <a:lnTo>
                    <a:pt x="247" y="206"/>
                  </a:lnTo>
                  <a:lnTo>
                    <a:pt x="241" y="197"/>
                  </a:lnTo>
                  <a:lnTo>
                    <a:pt x="231" y="184"/>
                  </a:lnTo>
                  <a:lnTo>
                    <a:pt x="218" y="170"/>
                  </a:lnTo>
                  <a:lnTo>
                    <a:pt x="206" y="153"/>
                  </a:lnTo>
                  <a:lnTo>
                    <a:pt x="192" y="139"/>
                  </a:lnTo>
                  <a:lnTo>
                    <a:pt x="182" y="127"/>
                  </a:lnTo>
                  <a:lnTo>
                    <a:pt x="173" y="118"/>
                  </a:lnTo>
                  <a:lnTo>
                    <a:pt x="166" y="113"/>
                  </a:lnTo>
                  <a:lnTo>
                    <a:pt x="162" y="112"/>
                  </a:lnTo>
                  <a:lnTo>
                    <a:pt x="159" y="115"/>
                  </a:lnTo>
                  <a:lnTo>
                    <a:pt x="159" y="119"/>
                  </a:lnTo>
                  <a:lnTo>
                    <a:pt x="160" y="125"/>
                  </a:lnTo>
                  <a:lnTo>
                    <a:pt x="163" y="136"/>
                  </a:lnTo>
                  <a:lnTo>
                    <a:pt x="171" y="155"/>
                  </a:lnTo>
                  <a:lnTo>
                    <a:pt x="179" y="171"/>
                  </a:lnTo>
                  <a:lnTo>
                    <a:pt x="183" y="184"/>
                  </a:lnTo>
                  <a:lnTo>
                    <a:pt x="183" y="188"/>
                  </a:lnTo>
                  <a:lnTo>
                    <a:pt x="182" y="188"/>
                  </a:lnTo>
                  <a:lnTo>
                    <a:pt x="179" y="187"/>
                  </a:lnTo>
                  <a:lnTo>
                    <a:pt x="174" y="180"/>
                  </a:lnTo>
                  <a:lnTo>
                    <a:pt x="166" y="167"/>
                  </a:lnTo>
                  <a:lnTo>
                    <a:pt x="157" y="144"/>
                  </a:lnTo>
                  <a:lnTo>
                    <a:pt x="148" y="121"/>
                  </a:lnTo>
                  <a:lnTo>
                    <a:pt x="148" y="103"/>
                  </a:lnTo>
                  <a:lnTo>
                    <a:pt x="134" y="92"/>
                  </a:lnTo>
                  <a:lnTo>
                    <a:pt x="122" y="84"/>
                  </a:lnTo>
                  <a:lnTo>
                    <a:pt x="111" y="78"/>
                  </a:lnTo>
                  <a:lnTo>
                    <a:pt x="107" y="75"/>
                  </a:lnTo>
                  <a:lnTo>
                    <a:pt x="104" y="72"/>
                  </a:lnTo>
                  <a:lnTo>
                    <a:pt x="101" y="72"/>
                  </a:lnTo>
                  <a:lnTo>
                    <a:pt x="99" y="74"/>
                  </a:lnTo>
                  <a:lnTo>
                    <a:pt x="98" y="80"/>
                  </a:lnTo>
                  <a:lnTo>
                    <a:pt x="99" y="93"/>
                  </a:lnTo>
                  <a:lnTo>
                    <a:pt x="104" y="116"/>
                  </a:lnTo>
                  <a:lnTo>
                    <a:pt x="111" y="139"/>
                  </a:lnTo>
                  <a:lnTo>
                    <a:pt x="124" y="158"/>
                  </a:lnTo>
                  <a:lnTo>
                    <a:pt x="130" y="165"/>
                  </a:lnTo>
                  <a:lnTo>
                    <a:pt x="130" y="170"/>
                  </a:lnTo>
                  <a:lnTo>
                    <a:pt x="125" y="168"/>
                  </a:lnTo>
                  <a:lnTo>
                    <a:pt x="119" y="164"/>
                  </a:lnTo>
                  <a:lnTo>
                    <a:pt x="110" y="150"/>
                  </a:lnTo>
                  <a:lnTo>
                    <a:pt x="98" y="127"/>
                  </a:lnTo>
                  <a:lnTo>
                    <a:pt x="89" y="98"/>
                  </a:lnTo>
                  <a:lnTo>
                    <a:pt x="89" y="64"/>
                  </a:lnTo>
                  <a:lnTo>
                    <a:pt x="79" y="57"/>
                  </a:lnTo>
                  <a:lnTo>
                    <a:pt x="69" y="51"/>
                  </a:lnTo>
                  <a:lnTo>
                    <a:pt x="58" y="46"/>
                  </a:lnTo>
                  <a:lnTo>
                    <a:pt x="52" y="43"/>
                  </a:lnTo>
                  <a:lnTo>
                    <a:pt x="49" y="52"/>
                  </a:lnTo>
                  <a:lnTo>
                    <a:pt x="49" y="66"/>
                  </a:lnTo>
                  <a:lnTo>
                    <a:pt x="52" y="81"/>
                  </a:lnTo>
                  <a:lnTo>
                    <a:pt x="55" y="93"/>
                  </a:lnTo>
                  <a:lnTo>
                    <a:pt x="57" y="106"/>
                  </a:lnTo>
                  <a:lnTo>
                    <a:pt x="60" y="124"/>
                  </a:lnTo>
                  <a:lnTo>
                    <a:pt x="64" y="139"/>
                  </a:lnTo>
                  <a:lnTo>
                    <a:pt x="67" y="150"/>
                  </a:lnTo>
                  <a:lnTo>
                    <a:pt x="67" y="153"/>
                  </a:lnTo>
                  <a:lnTo>
                    <a:pt x="63" y="151"/>
                  </a:lnTo>
                  <a:lnTo>
                    <a:pt x="58" y="145"/>
                  </a:lnTo>
                  <a:lnTo>
                    <a:pt x="53" y="135"/>
                  </a:lnTo>
                  <a:lnTo>
                    <a:pt x="50" y="115"/>
                  </a:lnTo>
                  <a:lnTo>
                    <a:pt x="46" y="86"/>
                  </a:lnTo>
                  <a:lnTo>
                    <a:pt x="40" y="58"/>
                  </a:lnTo>
                  <a:lnTo>
                    <a:pt x="37" y="40"/>
                  </a:lnTo>
                  <a:lnTo>
                    <a:pt x="23" y="26"/>
                  </a:lnTo>
                  <a:lnTo>
                    <a:pt x="12" y="15"/>
                  </a:lnTo>
                  <a:lnTo>
                    <a:pt x="5" y="8"/>
                  </a:lnTo>
                  <a:lnTo>
                    <a:pt x="0" y="3"/>
                  </a:lnTo>
                  <a:lnTo>
                    <a:pt x="0" y="0"/>
                  </a:lnTo>
                  <a:lnTo>
                    <a:pt x="2" y="0"/>
                  </a:lnTo>
                  <a:lnTo>
                    <a:pt x="5" y="0"/>
                  </a:lnTo>
                  <a:lnTo>
                    <a:pt x="9" y="2"/>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5" name="Freeform 307"/>
            <p:cNvSpPr>
              <a:spLocks/>
            </p:cNvSpPr>
            <p:nvPr/>
          </p:nvSpPr>
          <p:spPr bwMode="auto">
            <a:xfrm>
              <a:off x="779" y="616"/>
              <a:ext cx="86" cy="142"/>
            </a:xfrm>
            <a:custGeom>
              <a:avLst/>
              <a:gdLst>
                <a:gd name="T0" fmla="*/ 1 w 171"/>
                <a:gd name="T1" fmla="*/ 1 h 284"/>
                <a:gd name="T2" fmla="*/ 1 w 171"/>
                <a:gd name="T3" fmla="*/ 1 h 284"/>
                <a:gd name="T4" fmla="*/ 1 w 171"/>
                <a:gd name="T5" fmla="*/ 1 h 284"/>
                <a:gd name="T6" fmla="*/ 1 w 171"/>
                <a:gd name="T7" fmla="*/ 1 h 284"/>
                <a:gd name="T8" fmla="*/ 1 w 171"/>
                <a:gd name="T9" fmla="*/ 1 h 284"/>
                <a:gd name="T10" fmla="*/ 1 w 171"/>
                <a:gd name="T11" fmla="*/ 1 h 284"/>
                <a:gd name="T12" fmla="*/ 1 w 171"/>
                <a:gd name="T13" fmla="*/ 1 h 284"/>
                <a:gd name="T14" fmla="*/ 1 w 171"/>
                <a:gd name="T15" fmla="*/ 1 h 284"/>
                <a:gd name="T16" fmla="*/ 1 w 171"/>
                <a:gd name="T17" fmla="*/ 1 h 284"/>
                <a:gd name="T18" fmla="*/ 1 w 171"/>
                <a:gd name="T19" fmla="*/ 1 h 284"/>
                <a:gd name="T20" fmla="*/ 1 w 171"/>
                <a:gd name="T21" fmla="*/ 1 h 284"/>
                <a:gd name="T22" fmla="*/ 1 w 171"/>
                <a:gd name="T23" fmla="*/ 1 h 284"/>
                <a:gd name="T24" fmla="*/ 1 w 171"/>
                <a:gd name="T25" fmla="*/ 1 h 284"/>
                <a:gd name="T26" fmla="*/ 1 w 171"/>
                <a:gd name="T27" fmla="*/ 1 h 284"/>
                <a:gd name="T28" fmla="*/ 1 w 171"/>
                <a:gd name="T29" fmla="*/ 1 h 284"/>
                <a:gd name="T30" fmla="*/ 1 w 171"/>
                <a:gd name="T31" fmla="*/ 1 h 284"/>
                <a:gd name="T32" fmla="*/ 1 w 171"/>
                <a:gd name="T33" fmla="*/ 1 h 284"/>
                <a:gd name="T34" fmla="*/ 1 w 171"/>
                <a:gd name="T35" fmla="*/ 1 h 284"/>
                <a:gd name="T36" fmla="*/ 1 w 171"/>
                <a:gd name="T37" fmla="*/ 1 h 284"/>
                <a:gd name="T38" fmla="*/ 1 w 171"/>
                <a:gd name="T39" fmla="*/ 1 h 284"/>
                <a:gd name="T40" fmla="*/ 1 w 171"/>
                <a:gd name="T41" fmla="*/ 1 h 284"/>
                <a:gd name="T42" fmla="*/ 1 w 171"/>
                <a:gd name="T43" fmla="*/ 1 h 284"/>
                <a:gd name="T44" fmla="*/ 1 w 171"/>
                <a:gd name="T45" fmla="*/ 1 h 284"/>
                <a:gd name="T46" fmla="*/ 1 w 171"/>
                <a:gd name="T47" fmla="*/ 1 h 284"/>
                <a:gd name="T48" fmla="*/ 1 w 171"/>
                <a:gd name="T49" fmla="*/ 1 h 284"/>
                <a:gd name="T50" fmla="*/ 1 w 171"/>
                <a:gd name="T51" fmla="*/ 1 h 284"/>
                <a:gd name="T52" fmla="*/ 1 w 171"/>
                <a:gd name="T53" fmla="*/ 1 h 284"/>
                <a:gd name="T54" fmla="*/ 1 w 171"/>
                <a:gd name="T55" fmla="*/ 1 h 284"/>
                <a:gd name="T56" fmla="*/ 1 w 171"/>
                <a:gd name="T57" fmla="*/ 1 h 284"/>
                <a:gd name="T58" fmla="*/ 1 w 171"/>
                <a:gd name="T59" fmla="*/ 1 h 284"/>
                <a:gd name="T60" fmla="*/ 1 w 171"/>
                <a:gd name="T61" fmla="*/ 1 h 284"/>
                <a:gd name="T62" fmla="*/ 1 w 171"/>
                <a:gd name="T63" fmla="*/ 1 h 284"/>
                <a:gd name="T64" fmla="*/ 1 w 171"/>
                <a:gd name="T65" fmla="*/ 1 h 284"/>
                <a:gd name="T66" fmla="*/ 1 w 171"/>
                <a:gd name="T67" fmla="*/ 1 h 284"/>
                <a:gd name="T68" fmla="*/ 1 w 171"/>
                <a:gd name="T69" fmla="*/ 1 h 284"/>
                <a:gd name="T70" fmla="*/ 1 w 171"/>
                <a:gd name="T71" fmla="*/ 1 h 284"/>
                <a:gd name="T72" fmla="*/ 1 w 171"/>
                <a:gd name="T73" fmla="*/ 1 h 284"/>
                <a:gd name="T74" fmla="*/ 1 w 171"/>
                <a:gd name="T75" fmla="*/ 1 h 284"/>
                <a:gd name="T76" fmla="*/ 1 w 171"/>
                <a:gd name="T77" fmla="*/ 1 h 284"/>
                <a:gd name="T78" fmla="*/ 1 w 171"/>
                <a:gd name="T79" fmla="*/ 1 h 284"/>
                <a:gd name="T80" fmla="*/ 1 w 171"/>
                <a:gd name="T81" fmla="*/ 1 h 284"/>
                <a:gd name="T82" fmla="*/ 1 w 171"/>
                <a:gd name="T83" fmla="*/ 1 h 284"/>
                <a:gd name="T84" fmla="*/ 1 w 171"/>
                <a:gd name="T85" fmla="*/ 1 h 284"/>
                <a:gd name="T86" fmla="*/ 1 w 171"/>
                <a:gd name="T87" fmla="*/ 1 h 284"/>
                <a:gd name="T88" fmla="*/ 1 w 171"/>
                <a:gd name="T89" fmla="*/ 1 h 284"/>
                <a:gd name="T90" fmla="*/ 1 w 171"/>
                <a:gd name="T91" fmla="*/ 1 h 284"/>
                <a:gd name="T92" fmla="*/ 1 w 171"/>
                <a:gd name="T93" fmla="*/ 1 h 284"/>
                <a:gd name="T94" fmla="*/ 0 w 171"/>
                <a:gd name="T95" fmla="*/ 1 h 284"/>
                <a:gd name="T96" fmla="*/ 1 w 171"/>
                <a:gd name="T97" fmla="*/ 1 h 284"/>
                <a:gd name="T98" fmla="*/ 1 w 171"/>
                <a:gd name="T99" fmla="*/ 1 h 284"/>
                <a:gd name="T100" fmla="*/ 1 w 171"/>
                <a:gd name="T101" fmla="*/ 1 h 284"/>
                <a:gd name="T102" fmla="*/ 1 w 171"/>
                <a:gd name="T103" fmla="*/ 1 h 284"/>
                <a:gd name="T104" fmla="*/ 1 w 171"/>
                <a:gd name="T105" fmla="*/ 1 h 284"/>
                <a:gd name="T106" fmla="*/ 1 w 171"/>
                <a:gd name="T107" fmla="*/ 1 h 284"/>
                <a:gd name="T108" fmla="*/ 1 w 171"/>
                <a:gd name="T109" fmla="*/ 1 h 284"/>
                <a:gd name="T110" fmla="*/ 1 w 171"/>
                <a:gd name="T111" fmla="*/ 1 h 2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4"/>
                <a:gd name="T170" fmla="*/ 171 w 171"/>
                <a:gd name="T171" fmla="*/ 284 h 2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4">
                  <a:moveTo>
                    <a:pt x="73" y="0"/>
                  </a:moveTo>
                  <a:lnTo>
                    <a:pt x="76" y="1"/>
                  </a:lnTo>
                  <a:lnTo>
                    <a:pt x="79" y="15"/>
                  </a:lnTo>
                  <a:lnTo>
                    <a:pt x="81" y="32"/>
                  </a:lnTo>
                  <a:lnTo>
                    <a:pt x="82" y="41"/>
                  </a:lnTo>
                  <a:lnTo>
                    <a:pt x="85" y="44"/>
                  </a:lnTo>
                  <a:lnTo>
                    <a:pt x="90" y="47"/>
                  </a:lnTo>
                  <a:lnTo>
                    <a:pt x="97" y="53"/>
                  </a:lnTo>
                  <a:lnTo>
                    <a:pt x="105" y="61"/>
                  </a:lnTo>
                  <a:lnTo>
                    <a:pt x="114" y="68"/>
                  </a:lnTo>
                  <a:lnTo>
                    <a:pt x="123" y="79"/>
                  </a:lnTo>
                  <a:lnTo>
                    <a:pt x="133" y="90"/>
                  </a:lnTo>
                  <a:lnTo>
                    <a:pt x="140" y="104"/>
                  </a:lnTo>
                  <a:lnTo>
                    <a:pt x="152" y="125"/>
                  </a:lnTo>
                  <a:lnTo>
                    <a:pt x="162" y="140"/>
                  </a:lnTo>
                  <a:lnTo>
                    <a:pt x="168" y="151"/>
                  </a:lnTo>
                  <a:lnTo>
                    <a:pt x="171" y="159"/>
                  </a:lnTo>
                  <a:lnTo>
                    <a:pt x="171" y="163"/>
                  </a:lnTo>
                  <a:lnTo>
                    <a:pt x="169" y="165"/>
                  </a:lnTo>
                  <a:lnTo>
                    <a:pt x="166" y="163"/>
                  </a:lnTo>
                  <a:lnTo>
                    <a:pt x="162" y="155"/>
                  </a:lnTo>
                  <a:lnTo>
                    <a:pt x="159" y="149"/>
                  </a:lnTo>
                  <a:lnTo>
                    <a:pt x="154" y="140"/>
                  </a:lnTo>
                  <a:lnTo>
                    <a:pt x="148" y="130"/>
                  </a:lnTo>
                  <a:lnTo>
                    <a:pt x="140" y="117"/>
                  </a:lnTo>
                  <a:lnTo>
                    <a:pt x="133" y="107"/>
                  </a:lnTo>
                  <a:lnTo>
                    <a:pt x="125" y="96"/>
                  </a:lnTo>
                  <a:lnTo>
                    <a:pt x="119" y="87"/>
                  </a:lnTo>
                  <a:lnTo>
                    <a:pt x="114" y="82"/>
                  </a:lnTo>
                  <a:lnTo>
                    <a:pt x="107" y="76"/>
                  </a:lnTo>
                  <a:lnTo>
                    <a:pt x="101" y="71"/>
                  </a:lnTo>
                  <a:lnTo>
                    <a:pt x="96" y="68"/>
                  </a:lnTo>
                  <a:lnTo>
                    <a:pt x="91" y="67"/>
                  </a:lnTo>
                  <a:lnTo>
                    <a:pt x="90" y="82"/>
                  </a:lnTo>
                  <a:lnTo>
                    <a:pt x="90" y="99"/>
                  </a:lnTo>
                  <a:lnTo>
                    <a:pt x="91" y="114"/>
                  </a:lnTo>
                  <a:lnTo>
                    <a:pt x="93" y="125"/>
                  </a:lnTo>
                  <a:lnTo>
                    <a:pt x="101" y="131"/>
                  </a:lnTo>
                  <a:lnTo>
                    <a:pt x="110" y="140"/>
                  </a:lnTo>
                  <a:lnTo>
                    <a:pt x="120" y="149"/>
                  </a:lnTo>
                  <a:lnTo>
                    <a:pt x="131" y="162"/>
                  </a:lnTo>
                  <a:lnTo>
                    <a:pt x="142" y="175"/>
                  </a:lnTo>
                  <a:lnTo>
                    <a:pt x="151" y="191"/>
                  </a:lnTo>
                  <a:lnTo>
                    <a:pt x="157" y="207"/>
                  </a:lnTo>
                  <a:lnTo>
                    <a:pt x="160" y="227"/>
                  </a:lnTo>
                  <a:lnTo>
                    <a:pt x="160" y="233"/>
                  </a:lnTo>
                  <a:lnTo>
                    <a:pt x="157" y="230"/>
                  </a:lnTo>
                  <a:lnTo>
                    <a:pt x="152" y="220"/>
                  </a:lnTo>
                  <a:lnTo>
                    <a:pt x="145" y="203"/>
                  </a:lnTo>
                  <a:lnTo>
                    <a:pt x="140" y="194"/>
                  </a:lnTo>
                  <a:lnTo>
                    <a:pt x="136" y="183"/>
                  </a:lnTo>
                  <a:lnTo>
                    <a:pt x="128" y="175"/>
                  </a:lnTo>
                  <a:lnTo>
                    <a:pt x="122" y="166"/>
                  </a:lnTo>
                  <a:lnTo>
                    <a:pt x="114" y="160"/>
                  </a:lnTo>
                  <a:lnTo>
                    <a:pt x="107" y="154"/>
                  </a:lnTo>
                  <a:lnTo>
                    <a:pt x="101" y="149"/>
                  </a:lnTo>
                  <a:lnTo>
                    <a:pt x="94" y="148"/>
                  </a:lnTo>
                  <a:lnTo>
                    <a:pt x="104" y="172"/>
                  </a:lnTo>
                  <a:lnTo>
                    <a:pt x="110" y="207"/>
                  </a:lnTo>
                  <a:lnTo>
                    <a:pt x="114" y="244"/>
                  </a:lnTo>
                  <a:lnTo>
                    <a:pt x="113" y="275"/>
                  </a:lnTo>
                  <a:lnTo>
                    <a:pt x="110" y="282"/>
                  </a:lnTo>
                  <a:lnTo>
                    <a:pt x="108" y="284"/>
                  </a:lnTo>
                  <a:lnTo>
                    <a:pt x="107" y="279"/>
                  </a:lnTo>
                  <a:lnTo>
                    <a:pt x="107" y="270"/>
                  </a:lnTo>
                  <a:lnTo>
                    <a:pt x="104" y="249"/>
                  </a:lnTo>
                  <a:lnTo>
                    <a:pt x="97" y="215"/>
                  </a:lnTo>
                  <a:lnTo>
                    <a:pt x="88" y="180"/>
                  </a:lnTo>
                  <a:lnTo>
                    <a:pt x="82" y="160"/>
                  </a:lnTo>
                  <a:lnTo>
                    <a:pt x="70" y="169"/>
                  </a:lnTo>
                  <a:lnTo>
                    <a:pt x="56" y="185"/>
                  </a:lnTo>
                  <a:lnTo>
                    <a:pt x="46" y="204"/>
                  </a:lnTo>
                  <a:lnTo>
                    <a:pt x="39" y="223"/>
                  </a:lnTo>
                  <a:lnTo>
                    <a:pt x="36" y="230"/>
                  </a:lnTo>
                  <a:lnTo>
                    <a:pt x="33" y="230"/>
                  </a:lnTo>
                  <a:lnTo>
                    <a:pt x="32" y="224"/>
                  </a:lnTo>
                  <a:lnTo>
                    <a:pt x="35" y="214"/>
                  </a:lnTo>
                  <a:lnTo>
                    <a:pt x="43" y="195"/>
                  </a:lnTo>
                  <a:lnTo>
                    <a:pt x="55" y="172"/>
                  </a:lnTo>
                  <a:lnTo>
                    <a:pt x="67" y="151"/>
                  </a:lnTo>
                  <a:lnTo>
                    <a:pt x="76" y="139"/>
                  </a:lnTo>
                  <a:lnTo>
                    <a:pt x="78" y="120"/>
                  </a:lnTo>
                  <a:lnTo>
                    <a:pt x="78" y="99"/>
                  </a:lnTo>
                  <a:lnTo>
                    <a:pt x="78" y="82"/>
                  </a:lnTo>
                  <a:lnTo>
                    <a:pt x="78" y="70"/>
                  </a:lnTo>
                  <a:lnTo>
                    <a:pt x="68" y="76"/>
                  </a:lnTo>
                  <a:lnTo>
                    <a:pt x="58" y="85"/>
                  </a:lnTo>
                  <a:lnTo>
                    <a:pt x="47" y="96"/>
                  </a:lnTo>
                  <a:lnTo>
                    <a:pt x="35" y="108"/>
                  </a:lnTo>
                  <a:lnTo>
                    <a:pt x="26" y="122"/>
                  </a:lnTo>
                  <a:lnTo>
                    <a:pt x="17" y="136"/>
                  </a:lnTo>
                  <a:lnTo>
                    <a:pt x="10" y="148"/>
                  </a:lnTo>
                  <a:lnTo>
                    <a:pt x="6" y="160"/>
                  </a:lnTo>
                  <a:lnTo>
                    <a:pt x="3" y="165"/>
                  </a:lnTo>
                  <a:lnTo>
                    <a:pt x="1" y="165"/>
                  </a:lnTo>
                  <a:lnTo>
                    <a:pt x="0" y="162"/>
                  </a:lnTo>
                  <a:lnTo>
                    <a:pt x="1" y="152"/>
                  </a:lnTo>
                  <a:lnTo>
                    <a:pt x="4" y="145"/>
                  </a:lnTo>
                  <a:lnTo>
                    <a:pt x="10" y="133"/>
                  </a:lnTo>
                  <a:lnTo>
                    <a:pt x="20" y="119"/>
                  </a:lnTo>
                  <a:lnTo>
                    <a:pt x="29" y="104"/>
                  </a:lnTo>
                  <a:lnTo>
                    <a:pt x="39" y="87"/>
                  </a:lnTo>
                  <a:lnTo>
                    <a:pt x="50" y="73"/>
                  </a:lnTo>
                  <a:lnTo>
                    <a:pt x="61" y="61"/>
                  </a:lnTo>
                  <a:lnTo>
                    <a:pt x="70" y="52"/>
                  </a:lnTo>
                  <a:lnTo>
                    <a:pt x="75" y="42"/>
                  </a:lnTo>
                  <a:lnTo>
                    <a:pt x="75" y="30"/>
                  </a:lnTo>
                  <a:lnTo>
                    <a:pt x="72" y="18"/>
                  </a:lnTo>
                  <a:lnTo>
                    <a:pt x="70" y="10"/>
                  </a:lnTo>
                  <a:lnTo>
                    <a:pt x="70" y="7"/>
                  </a:lnTo>
                  <a:lnTo>
                    <a:pt x="70" y="4"/>
                  </a:lnTo>
                  <a:lnTo>
                    <a:pt x="72" y="3"/>
                  </a:lnTo>
                  <a:lnTo>
                    <a:pt x="73"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6" name="Freeform 308"/>
            <p:cNvSpPr>
              <a:spLocks/>
            </p:cNvSpPr>
            <p:nvPr/>
          </p:nvSpPr>
          <p:spPr bwMode="auto">
            <a:xfrm>
              <a:off x="866" y="431"/>
              <a:ext cx="103" cy="148"/>
            </a:xfrm>
            <a:custGeom>
              <a:avLst/>
              <a:gdLst>
                <a:gd name="T0" fmla="*/ 1 w 206"/>
                <a:gd name="T1" fmla="*/ 1 h 295"/>
                <a:gd name="T2" fmla="*/ 1 w 206"/>
                <a:gd name="T3" fmla="*/ 1 h 295"/>
                <a:gd name="T4" fmla="*/ 1 w 206"/>
                <a:gd name="T5" fmla="*/ 1 h 295"/>
                <a:gd name="T6" fmla="*/ 1 w 206"/>
                <a:gd name="T7" fmla="*/ 1 h 295"/>
                <a:gd name="T8" fmla="*/ 1 w 206"/>
                <a:gd name="T9" fmla="*/ 1 h 295"/>
                <a:gd name="T10" fmla="*/ 1 w 206"/>
                <a:gd name="T11" fmla="*/ 1 h 295"/>
                <a:gd name="T12" fmla="*/ 1 w 206"/>
                <a:gd name="T13" fmla="*/ 1 h 295"/>
                <a:gd name="T14" fmla="*/ 1 w 206"/>
                <a:gd name="T15" fmla="*/ 1 h 295"/>
                <a:gd name="T16" fmla="*/ 1 w 206"/>
                <a:gd name="T17" fmla="*/ 1 h 295"/>
                <a:gd name="T18" fmla="*/ 1 w 206"/>
                <a:gd name="T19" fmla="*/ 1 h 295"/>
                <a:gd name="T20" fmla="*/ 1 w 206"/>
                <a:gd name="T21" fmla="*/ 1 h 295"/>
                <a:gd name="T22" fmla="*/ 1 w 206"/>
                <a:gd name="T23" fmla="*/ 1 h 295"/>
                <a:gd name="T24" fmla="*/ 1 w 206"/>
                <a:gd name="T25" fmla="*/ 1 h 295"/>
                <a:gd name="T26" fmla="*/ 1 w 206"/>
                <a:gd name="T27" fmla="*/ 1 h 295"/>
                <a:gd name="T28" fmla="*/ 1 w 206"/>
                <a:gd name="T29" fmla="*/ 1 h 295"/>
                <a:gd name="T30" fmla="*/ 1 w 206"/>
                <a:gd name="T31" fmla="*/ 1 h 295"/>
                <a:gd name="T32" fmla="*/ 1 w 206"/>
                <a:gd name="T33" fmla="*/ 1 h 295"/>
                <a:gd name="T34" fmla="*/ 1 w 206"/>
                <a:gd name="T35" fmla="*/ 1 h 295"/>
                <a:gd name="T36" fmla="*/ 1 w 206"/>
                <a:gd name="T37" fmla="*/ 1 h 295"/>
                <a:gd name="T38" fmla="*/ 1 w 206"/>
                <a:gd name="T39" fmla="*/ 1 h 295"/>
                <a:gd name="T40" fmla="*/ 1 w 206"/>
                <a:gd name="T41" fmla="*/ 1 h 295"/>
                <a:gd name="T42" fmla="*/ 1 w 206"/>
                <a:gd name="T43" fmla="*/ 1 h 295"/>
                <a:gd name="T44" fmla="*/ 1 w 206"/>
                <a:gd name="T45" fmla="*/ 0 h 295"/>
                <a:gd name="T46" fmla="*/ 1 w 206"/>
                <a:gd name="T47" fmla="*/ 1 h 295"/>
                <a:gd name="T48" fmla="*/ 1 w 206"/>
                <a:gd name="T49" fmla="*/ 1 h 295"/>
                <a:gd name="T50" fmla="*/ 1 w 206"/>
                <a:gd name="T51" fmla="*/ 1 h 295"/>
                <a:gd name="T52" fmla="*/ 1 w 206"/>
                <a:gd name="T53" fmla="*/ 1 h 295"/>
                <a:gd name="T54" fmla="*/ 1 w 206"/>
                <a:gd name="T55" fmla="*/ 1 h 295"/>
                <a:gd name="T56" fmla="*/ 1 w 206"/>
                <a:gd name="T57" fmla="*/ 1 h 295"/>
                <a:gd name="T58" fmla="*/ 1 w 206"/>
                <a:gd name="T59" fmla="*/ 1 h 295"/>
                <a:gd name="T60" fmla="*/ 1 w 206"/>
                <a:gd name="T61" fmla="*/ 1 h 295"/>
                <a:gd name="T62" fmla="*/ 1 w 206"/>
                <a:gd name="T63" fmla="*/ 1 h 295"/>
                <a:gd name="T64" fmla="*/ 1 w 206"/>
                <a:gd name="T65" fmla="*/ 1 h 295"/>
                <a:gd name="T66" fmla="*/ 1 w 206"/>
                <a:gd name="T67" fmla="*/ 1 h 295"/>
                <a:gd name="T68" fmla="*/ 1 w 206"/>
                <a:gd name="T69" fmla="*/ 1 h 295"/>
                <a:gd name="T70" fmla="*/ 1 w 206"/>
                <a:gd name="T71" fmla="*/ 1 h 295"/>
                <a:gd name="T72" fmla="*/ 1 w 206"/>
                <a:gd name="T73" fmla="*/ 1 h 295"/>
                <a:gd name="T74" fmla="*/ 1 w 206"/>
                <a:gd name="T75" fmla="*/ 1 h 295"/>
                <a:gd name="T76" fmla="*/ 1 w 206"/>
                <a:gd name="T77" fmla="*/ 1 h 295"/>
                <a:gd name="T78" fmla="*/ 1 w 206"/>
                <a:gd name="T79" fmla="*/ 1 h 295"/>
                <a:gd name="T80" fmla="*/ 1 w 206"/>
                <a:gd name="T81" fmla="*/ 1 h 295"/>
                <a:gd name="T82" fmla="*/ 1 w 206"/>
                <a:gd name="T83" fmla="*/ 1 h 295"/>
                <a:gd name="T84" fmla="*/ 1 w 206"/>
                <a:gd name="T85" fmla="*/ 1 h 295"/>
                <a:gd name="T86" fmla="*/ 1 w 206"/>
                <a:gd name="T87" fmla="*/ 1 h 295"/>
                <a:gd name="T88" fmla="*/ 1 w 206"/>
                <a:gd name="T89" fmla="*/ 1 h 295"/>
                <a:gd name="T90" fmla="*/ 1 w 206"/>
                <a:gd name="T91" fmla="*/ 1 h 295"/>
                <a:gd name="T92" fmla="*/ 1 w 206"/>
                <a:gd name="T93" fmla="*/ 1 h 295"/>
                <a:gd name="T94" fmla="*/ 1 w 206"/>
                <a:gd name="T95" fmla="*/ 1 h 295"/>
                <a:gd name="T96" fmla="*/ 1 w 206"/>
                <a:gd name="T97" fmla="*/ 1 h 295"/>
                <a:gd name="T98" fmla="*/ 1 w 206"/>
                <a:gd name="T99" fmla="*/ 1 h 295"/>
                <a:gd name="T100" fmla="*/ 1 w 206"/>
                <a:gd name="T101" fmla="*/ 1 h 295"/>
                <a:gd name="T102" fmla="*/ 1 w 206"/>
                <a:gd name="T103" fmla="*/ 1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6" y="261"/>
                  </a:lnTo>
                  <a:lnTo>
                    <a:pt x="25" y="243"/>
                  </a:lnTo>
                  <a:lnTo>
                    <a:pt x="31" y="229"/>
                  </a:lnTo>
                  <a:lnTo>
                    <a:pt x="37" y="215"/>
                  </a:lnTo>
                  <a:lnTo>
                    <a:pt x="45" y="196"/>
                  </a:lnTo>
                  <a:lnTo>
                    <a:pt x="52" y="177"/>
                  </a:lnTo>
                  <a:lnTo>
                    <a:pt x="58" y="165"/>
                  </a:lnTo>
                  <a:lnTo>
                    <a:pt x="51" y="157"/>
                  </a:lnTo>
                  <a:lnTo>
                    <a:pt x="43" y="150"/>
                  </a:lnTo>
                  <a:lnTo>
                    <a:pt x="38" y="142"/>
                  </a:lnTo>
                  <a:lnTo>
                    <a:pt x="37" y="131"/>
                  </a:lnTo>
                  <a:lnTo>
                    <a:pt x="37" y="125"/>
                  </a:lnTo>
                  <a:lnTo>
                    <a:pt x="38" y="125"/>
                  </a:lnTo>
                  <a:lnTo>
                    <a:pt x="40" y="130"/>
                  </a:lnTo>
                  <a:lnTo>
                    <a:pt x="43" y="136"/>
                  </a:lnTo>
                  <a:lnTo>
                    <a:pt x="48" y="141"/>
                  </a:lnTo>
                  <a:lnTo>
                    <a:pt x="54" y="144"/>
                  </a:lnTo>
                  <a:lnTo>
                    <a:pt x="60" y="147"/>
                  </a:lnTo>
                  <a:lnTo>
                    <a:pt x="64" y="148"/>
                  </a:lnTo>
                  <a:lnTo>
                    <a:pt x="72" y="141"/>
                  </a:lnTo>
                  <a:lnTo>
                    <a:pt x="80" y="133"/>
                  </a:lnTo>
                  <a:lnTo>
                    <a:pt x="87" y="122"/>
                  </a:lnTo>
                  <a:lnTo>
                    <a:pt x="95" y="113"/>
                  </a:lnTo>
                  <a:lnTo>
                    <a:pt x="103" y="104"/>
                  </a:lnTo>
                  <a:lnTo>
                    <a:pt x="109" y="96"/>
                  </a:lnTo>
                  <a:lnTo>
                    <a:pt x="113" y="89"/>
                  </a:lnTo>
                  <a:lnTo>
                    <a:pt x="115" y="84"/>
                  </a:lnTo>
                  <a:lnTo>
                    <a:pt x="115" y="73"/>
                  </a:lnTo>
                  <a:lnTo>
                    <a:pt x="113" y="56"/>
                  </a:lnTo>
                  <a:lnTo>
                    <a:pt x="107" y="40"/>
                  </a:lnTo>
                  <a:lnTo>
                    <a:pt x="101" y="27"/>
                  </a:lnTo>
                  <a:lnTo>
                    <a:pt x="95" y="20"/>
                  </a:lnTo>
                  <a:lnTo>
                    <a:pt x="93" y="15"/>
                  </a:lnTo>
                  <a:lnTo>
                    <a:pt x="93" y="14"/>
                  </a:lnTo>
                  <a:lnTo>
                    <a:pt x="98" y="17"/>
                  </a:lnTo>
                  <a:lnTo>
                    <a:pt x="106" y="26"/>
                  </a:lnTo>
                  <a:lnTo>
                    <a:pt x="115" y="43"/>
                  </a:lnTo>
                  <a:lnTo>
                    <a:pt x="122" y="61"/>
                  </a:lnTo>
                  <a:lnTo>
                    <a:pt x="124" y="73"/>
                  </a:lnTo>
                  <a:lnTo>
                    <a:pt x="133" y="55"/>
                  </a:lnTo>
                  <a:lnTo>
                    <a:pt x="145" y="34"/>
                  </a:lnTo>
                  <a:lnTo>
                    <a:pt x="156" y="15"/>
                  </a:lnTo>
                  <a:lnTo>
                    <a:pt x="167" y="3"/>
                  </a:lnTo>
                  <a:lnTo>
                    <a:pt x="173" y="0"/>
                  </a:lnTo>
                  <a:lnTo>
                    <a:pt x="174" y="2"/>
                  </a:lnTo>
                  <a:lnTo>
                    <a:pt x="173" y="5"/>
                  </a:lnTo>
                  <a:lnTo>
                    <a:pt x="168" y="11"/>
                  </a:lnTo>
                  <a:lnTo>
                    <a:pt x="162" y="24"/>
                  </a:lnTo>
                  <a:lnTo>
                    <a:pt x="150" y="49"/>
                  </a:lnTo>
                  <a:lnTo>
                    <a:pt x="139" y="72"/>
                  </a:lnTo>
                  <a:lnTo>
                    <a:pt x="130" y="84"/>
                  </a:lnTo>
                  <a:lnTo>
                    <a:pt x="139" y="81"/>
                  </a:lnTo>
                  <a:lnTo>
                    <a:pt x="150" y="78"/>
                  </a:lnTo>
                  <a:lnTo>
                    <a:pt x="159" y="76"/>
                  </a:lnTo>
                  <a:lnTo>
                    <a:pt x="167" y="73"/>
                  </a:lnTo>
                  <a:lnTo>
                    <a:pt x="174" y="70"/>
                  </a:lnTo>
                  <a:lnTo>
                    <a:pt x="182" y="67"/>
                  </a:lnTo>
                  <a:lnTo>
                    <a:pt x="188" y="64"/>
                  </a:lnTo>
                  <a:lnTo>
                    <a:pt x="193" y="61"/>
                  </a:lnTo>
                  <a:lnTo>
                    <a:pt x="200" y="56"/>
                  </a:lnTo>
                  <a:lnTo>
                    <a:pt x="205" y="55"/>
                  </a:lnTo>
                  <a:lnTo>
                    <a:pt x="206" y="58"/>
                  </a:lnTo>
                  <a:lnTo>
                    <a:pt x="203" y="63"/>
                  </a:lnTo>
                  <a:lnTo>
                    <a:pt x="197" y="67"/>
                  </a:lnTo>
                  <a:lnTo>
                    <a:pt x="188" y="72"/>
                  </a:lnTo>
                  <a:lnTo>
                    <a:pt x="177" y="78"/>
                  </a:lnTo>
                  <a:lnTo>
                    <a:pt x="165" y="84"/>
                  </a:lnTo>
                  <a:lnTo>
                    <a:pt x="153" y="90"/>
                  </a:lnTo>
                  <a:lnTo>
                    <a:pt x="142" y="96"/>
                  </a:lnTo>
                  <a:lnTo>
                    <a:pt x="133" y="99"/>
                  </a:lnTo>
                  <a:lnTo>
                    <a:pt x="127" y="101"/>
                  </a:lnTo>
                  <a:lnTo>
                    <a:pt x="116" y="105"/>
                  </a:lnTo>
                  <a:lnTo>
                    <a:pt x="106" y="118"/>
                  </a:lnTo>
                  <a:lnTo>
                    <a:pt x="98" y="130"/>
                  </a:lnTo>
                  <a:lnTo>
                    <a:pt x="96" y="137"/>
                  </a:lnTo>
                  <a:lnTo>
                    <a:pt x="98" y="141"/>
                  </a:lnTo>
                  <a:lnTo>
                    <a:pt x="103" y="144"/>
                  </a:lnTo>
                  <a:lnTo>
                    <a:pt x="106" y="145"/>
                  </a:lnTo>
                  <a:lnTo>
                    <a:pt x="109" y="145"/>
                  </a:lnTo>
                  <a:lnTo>
                    <a:pt x="103" y="148"/>
                  </a:lnTo>
                  <a:lnTo>
                    <a:pt x="98" y="151"/>
                  </a:lnTo>
                  <a:lnTo>
                    <a:pt x="93" y="156"/>
                  </a:lnTo>
                  <a:lnTo>
                    <a:pt x="90" y="159"/>
                  </a:lnTo>
                  <a:lnTo>
                    <a:pt x="87" y="157"/>
                  </a:lnTo>
                  <a:lnTo>
                    <a:pt x="84" y="157"/>
                  </a:lnTo>
                  <a:lnTo>
                    <a:pt x="83" y="157"/>
                  </a:lnTo>
                  <a:lnTo>
                    <a:pt x="78" y="165"/>
                  </a:lnTo>
                  <a:lnTo>
                    <a:pt x="72" y="176"/>
                  </a:lnTo>
                  <a:lnTo>
                    <a:pt x="64" y="191"/>
                  </a:lnTo>
                  <a:lnTo>
                    <a:pt x="55" y="206"/>
                  </a:lnTo>
                  <a:lnTo>
                    <a:pt x="48" y="223"/>
                  </a:lnTo>
                  <a:lnTo>
                    <a:pt x="42" y="240"/>
                  </a:lnTo>
                  <a:lnTo>
                    <a:pt x="38" y="254"/>
                  </a:lnTo>
                  <a:lnTo>
                    <a:pt x="37" y="264"/>
                  </a:lnTo>
                  <a:lnTo>
                    <a:pt x="34" y="270"/>
                  </a:lnTo>
                  <a:lnTo>
                    <a:pt x="32" y="276"/>
                  </a:lnTo>
                  <a:lnTo>
                    <a:pt x="29" y="283"/>
                  </a:lnTo>
                  <a:lnTo>
                    <a:pt x="25" y="287"/>
                  </a:lnTo>
                  <a:lnTo>
                    <a:pt x="20" y="290"/>
                  </a:lnTo>
                  <a:lnTo>
                    <a:pt x="13" y="293"/>
                  </a:lnTo>
                  <a:lnTo>
                    <a:pt x="5" y="295"/>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7" name="Freeform 309"/>
            <p:cNvSpPr>
              <a:spLocks/>
            </p:cNvSpPr>
            <p:nvPr/>
          </p:nvSpPr>
          <p:spPr bwMode="auto">
            <a:xfrm>
              <a:off x="715" y="666"/>
              <a:ext cx="67" cy="115"/>
            </a:xfrm>
            <a:custGeom>
              <a:avLst/>
              <a:gdLst>
                <a:gd name="T0" fmla="*/ 1 w 132"/>
                <a:gd name="T1" fmla="*/ 1 h 229"/>
                <a:gd name="T2" fmla="*/ 1 w 132"/>
                <a:gd name="T3" fmla="*/ 1 h 229"/>
                <a:gd name="T4" fmla="*/ 1 w 132"/>
                <a:gd name="T5" fmla="*/ 1 h 229"/>
                <a:gd name="T6" fmla="*/ 1 w 132"/>
                <a:gd name="T7" fmla="*/ 1 h 229"/>
                <a:gd name="T8" fmla="*/ 1 w 132"/>
                <a:gd name="T9" fmla="*/ 1 h 229"/>
                <a:gd name="T10" fmla="*/ 1 w 132"/>
                <a:gd name="T11" fmla="*/ 1 h 229"/>
                <a:gd name="T12" fmla="*/ 0 w 132"/>
                <a:gd name="T13" fmla="*/ 1 h 229"/>
                <a:gd name="T14" fmla="*/ 1 w 132"/>
                <a:gd name="T15" fmla="*/ 1 h 229"/>
                <a:gd name="T16" fmla="*/ 1 w 132"/>
                <a:gd name="T17" fmla="*/ 1 h 229"/>
                <a:gd name="T18" fmla="*/ 1 w 132"/>
                <a:gd name="T19" fmla="*/ 1 h 229"/>
                <a:gd name="T20" fmla="*/ 1 w 132"/>
                <a:gd name="T21" fmla="*/ 1 h 229"/>
                <a:gd name="T22" fmla="*/ 1 w 132"/>
                <a:gd name="T23" fmla="*/ 1 h 229"/>
                <a:gd name="T24" fmla="*/ 1 w 132"/>
                <a:gd name="T25" fmla="*/ 1 h 229"/>
                <a:gd name="T26" fmla="*/ 1 w 132"/>
                <a:gd name="T27" fmla="*/ 1 h 229"/>
                <a:gd name="T28" fmla="*/ 1 w 132"/>
                <a:gd name="T29" fmla="*/ 1 h 229"/>
                <a:gd name="T30" fmla="*/ 1 w 132"/>
                <a:gd name="T31" fmla="*/ 1 h 229"/>
                <a:gd name="T32" fmla="*/ 1 w 132"/>
                <a:gd name="T33" fmla="*/ 1 h 229"/>
                <a:gd name="T34" fmla="*/ 1 w 132"/>
                <a:gd name="T35" fmla="*/ 1 h 229"/>
                <a:gd name="T36" fmla="*/ 1 w 132"/>
                <a:gd name="T37" fmla="*/ 1 h 229"/>
                <a:gd name="T38" fmla="*/ 1 w 132"/>
                <a:gd name="T39" fmla="*/ 1 h 229"/>
                <a:gd name="T40" fmla="*/ 1 w 132"/>
                <a:gd name="T41" fmla="*/ 1 h 229"/>
                <a:gd name="T42" fmla="*/ 1 w 132"/>
                <a:gd name="T43" fmla="*/ 1 h 229"/>
                <a:gd name="T44" fmla="*/ 1 w 132"/>
                <a:gd name="T45" fmla="*/ 1 h 229"/>
                <a:gd name="T46" fmla="*/ 1 w 132"/>
                <a:gd name="T47" fmla="*/ 1 h 229"/>
                <a:gd name="T48" fmla="*/ 1 w 132"/>
                <a:gd name="T49" fmla="*/ 1 h 229"/>
                <a:gd name="T50" fmla="*/ 1 w 132"/>
                <a:gd name="T51" fmla="*/ 1 h 229"/>
                <a:gd name="T52" fmla="*/ 1 w 132"/>
                <a:gd name="T53" fmla="*/ 1 h 229"/>
                <a:gd name="T54" fmla="*/ 1 w 132"/>
                <a:gd name="T55" fmla="*/ 1 h 229"/>
                <a:gd name="T56" fmla="*/ 1 w 132"/>
                <a:gd name="T57" fmla="*/ 1 h 229"/>
                <a:gd name="T58" fmla="*/ 1 w 132"/>
                <a:gd name="T59" fmla="*/ 1 h 229"/>
                <a:gd name="T60" fmla="*/ 1 w 132"/>
                <a:gd name="T61" fmla="*/ 1 h 229"/>
                <a:gd name="T62" fmla="*/ 1 w 132"/>
                <a:gd name="T63" fmla="*/ 1 h 229"/>
                <a:gd name="T64" fmla="*/ 1 w 132"/>
                <a:gd name="T65" fmla="*/ 1 h 229"/>
                <a:gd name="T66" fmla="*/ 1 w 132"/>
                <a:gd name="T67" fmla="*/ 1 h 229"/>
                <a:gd name="T68" fmla="*/ 1 w 132"/>
                <a:gd name="T69" fmla="*/ 1 h 229"/>
                <a:gd name="T70" fmla="*/ 1 w 132"/>
                <a:gd name="T71" fmla="*/ 1 h 229"/>
                <a:gd name="T72" fmla="*/ 1 w 132"/>
                <a:gd name="T73" fmla="*/ 1 h 229"/>
                <a:gd name="T74" fmla="*/ 1 w 132"/>
                <a:gd name="T75" fmla="*/ 1 h 229"/>
                <a:gd name="T76" fmla="*/ 1 w 132"/>
                <a:gd name="T77" fmla="*/ 1 h 229"/>
                <a:gd name="T78" fmla="*/ 1 w 132"/>
                <a:gd name="T79" fmla="*/ 1 h 229"/>
                <a:gd name="T80" fmla="*/ 1 w 132"/>
                <a:gd name="T81" fmla="*/ 1 h 229"/>
                <a:gd name="T82" fmla="*/ 1 w 132"/>
                <a:gd name="T83" fmla="*/ 1 h 229"/>
                <a:gd name="T84" fmla="*/ 1 w 132"/>
                <a:gd name="T85" fmla="*/ 1 h 229"/>
                <a:gd name="T86" fmla="*/ 1 w 132"/>
                <a:gd name="T87" fmla="*/ 1 h 229"/>
                <a:gd name="T88" fmla="*/ 1 w 132"/>
                <a:gd name="T89" fmla="*/ 1 h 229"/>
                <a:gd name="T90" fmla="*/ 1 w 132"/>
                <a:gd name="T91" fmla="*/ 1 h 229"/>
                <a:gd name="T92" fmla="*/ 1 w 132"/>
                <a:gd name="T93" fmla="*/ 1 h 229"/>
                <a:gd name="T94" fmla="*/ 1 w 132"/>
                <a:gd name="T95" fmla="*/ 1 h 229"/>
                <a:gd name="T96" fmla="*/ 1 w 132"/>
                <a:gd name="T97" fmla="*/ 1 h 229"/>
                <a:gd name="T98" fmla="*/ 1 w 132"/>
                <a:gd name="T99" fmla="*/ 0 h 22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2"/>
                <a:gd name="T151" fmla="*/ 0 h 229"/>
                <a:gd name="T152" fmla="*/ 132 w 132"/>
                <a:gd name="T153" fmla="*/ 229 h 22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2" h="229">
                  <a:moveTo>
                    <a:pt x="93" y="5"/>
                  </a:moveTo>
                  <a:lnTo>
                    <a:pt x="87" y="14"/>
                  </a:lnTo>
                  <a:lnTo>
                    <a:pt x="80" y="27"/>
                  </a:lnTo>
                  <a:lnTo>
                    <a:pt x="74" y="41"/>
                  </a:lnTo>
                  <a:lnTo>
                    <a:pt x="71" y="49"/>
                  </a:lnTo>
                  <a:lnTo>
                    <a:pt x="64" y="49"/>
                  </a:lnTo>
                  <a:lnTo>
                    <a:pt x="53" y="52"/>
                  </a:lnTo>
                  <a:lnTo>
                    <a:pt x="42" y="56"/>
                  </a:lnTo>
                  <a:lnTo>
                    <a:pt x="32" y="63"/>
                  </a:lnTo>
                  <a:lnTo>
                    <a:pt x="21" y="69"/>
                  </a:lnTo>
                  <a:lnTo>
                    <a:pt x="12" y="73"/>
                  </a:lnTo>
                  <a:lnTo>
                    <a:pt x="4" y="79"/>
                  </a:lnTo>
                  <a:lnTo>
                    <a:pt x="1" y="82"/>
                  </a:lnTo>
                  <a:lnTo>
                    <a:pt x="0" y="87"/>
                  </a:lnTo>
                  <a:lnTo>
                    <a:pt x="0" y="89"/>
                  </a:lnTo>
                  <a:lnTo>
                    <a:pt x="1" y="89"/>
                  </a:lnTo>
                  <a:lnTo>
                    <a:pt x="6" y="87"/>
                  </a:lnTo>
                  <a:lnTo>
                    <a:pt x="10" y="84"/>
                  </a:lnTo>
                  <a:lnTo>
                    <a:pt x="16" y="81"/>
                  </a:lnTo>
                  <a:lnTo>
                    <a:pt x="24" y="76"/>
                  </a:lnTo>
                  <a:lnTo>
                    <a:pt x="33" y="70"/>
                  </a:lnTo>
                  <a:lnTo>
                    <a:pt x="42" y="66"/>
                  </a:lnTo>
                  <a:lnTo>
                    <a:pt x="51" y="63"/>
                  </a:lnTo>
                  <a:lnTo>
                    <a:pt x="59" y="60"/>
                  </a:lnTo>
                  <a:lnTo>
                    <a:pt x="65" y="58"/>
                  </a:lnTo>
                  <a:lnTo>
                    <a:pt x="62" y="69"/>
                  </a:lnTo>
                  <a:lnTo>
                    <a:pt x="59" y="84"/>
                  </a:lnTo>
                  <a:lnTo>
                    <a:pt x="56" y="98"/>
                  </a:lnTo>
                  <a:lnTo>
                    <a:pt x="55" y="107"/>
                  </a:lnTo>
                  <a:lnTo>
                    <a:pt x="50" y="113"/>
                  </a:lnTo>
                  <a:lnTo>
                    <a:pt x="42" y="119"/>
                  </a:lnTo>
                  <a:lnTo>
                    <a:pt x="35" y="128"/>
                  </a:lnTo>
                  <a:lnTo>
                    <a:pt x="27" y="136"/>
                  </a:lnTo>
                  <a:lnTo>
                    <a:pt x="19" y="145"/>
                  </a:lnTo>
                  <a:lnTo>
                    <a:pt x="12" y="151"/>
                  </a:lnTo>
                  <a:lnTo>
                    <a:pt x="7" y="157"/>
                  </a:lnTo>
                  <a:lnTo>
                    <a:pt x="6" y="162"/>
                  </a:lnTo>
                  <a:lnTo>
                    <a:pt x="4" y="166"/>
                  </a:lnTo>
                  <a:lnTo>
                    <a:pt x="4" y="170"/>
                  </a:lnTo>
                  <a:lnTo>
                    <a:pt x="7" y="170"/>
                  </a:lnTo>
                  <a:lnTo>
                    <a:pt x="10" y="165"/>
                  </a:lnTo>
                  <a:lnTo>
                    <a:pt x="19" y="156"/>
                  </a:lnTo>
                  <a:lnTo>
                    <a:pt x="33" y="142"/>
                  </a:lnTo>
                  <a:lnTo>
                    <a:pt x="45" y="131"/>
                  </a:lnTo>
                  <a:lnTo>
                    <a:pt x="55" y="124"/>
                  </a:lnTo>
                  <a:lnTo>
                    <a:pt x="56" y="142"/>
                  </a:lnTo>
                  <a:lnTo>
                    <a:pt x="58" y="173"/>
                  </a:lnTo>
                  <a:lnTo>
                    <a:pt x="61" y="203"/>
                  </a:lnTo>
                  <a:lnTo>
                    <a:pt x="64" y="221"/>
                  </a:lnTo>
                  <a:lnTo>
                    <a:pt x="65" y="228"/>
                  </a:lnTo>
                  <a:lnTo>
                    <a:pt x="67" y="229"/>
                  </a:lnTo>
                  <a:lnTo>
                    <a:pt x="67" y="226"/>
                  </a:lnTo>
                  <a:lnTo>
                    <a:pt x="68" y="218"/>
                  </a:lnTo>
                  <a:lnTo>
                    <a:pt x="68" y="199"/>
                  </a:lnTo>
                  <a:lnTo>
                    <a:pt x="67" y="165"/>
                  </a:lnTo>
                  <a:lnTo>
                    <a:pt x="65" y="133"/>
                  </a:lnTo>
                  <a:lnTo>
                    <a:pt x="68" y="113"/>
                  </a:lnTo>
                  <a:lnTo>
                    <a:pt x="70" y="111"/>
                  </a:lnTo>
                  <a:lnTo>
                    <a:pt x="71" y="111"/>
                  </a:lnTo>
                  <a:lnTo>
                    <a:pt x="73" y="115"/>
                  </a:lnTo>
                  <a:lnTo>
                    <a:pt x="74" y="121"/>
                  </a:lnTo>
                  <a:lnTo>
                    <a:pt x="80" y="131"/>
                  </a:lnTo>
                  <a:lnTo>
                    <a:pt x="94" y="148"/>
                  </a:lnTo>
                  <a:lnTo>
                    <a:pt x="109" y="165"/>
                  </a:lnTo>
                  <a:lnTo>
                    <a:pt x="119" y="173"/>
                  </a:lnTo>
                  <a:lnTo>
                    <a:pt x="123" y="173"/>
                  </a:lnTo>
                  <a:lnTo>
                    <a:pt x="123" y="168"/>
                  </a:lnTo>
                  <a:lnTo>
                    <a:pt x="119" y="163"/>
                  </a:lnTo>
                  <a:lnTo>
                    <a:pt x="113" y="156"/>
                  </a:lnTo>
                  <a:lnTo>
                    <a:pt x="103" y="145"/>
                  </a:lnTo>
                  <a:lnTo>
                    <a:pt x="93" y="131"/>
                  </a:lnTo>
                  <a:lnTo>
                    <a:pt x="84" y="118"/>
                  </a:lnTo>
                  <a:lnTo>
                    <a:pt x="77" y="107"/>
                  </a:lnTo>
                  <a:lnTo>
                    <a:pt x="77" y="96"/>
                  </a:lnTo>
                  <a:lnTo>
                    <a:pt x="77" y="81"/>
                  </a:lnTo>
                  <a:lnTo>
                    <a:pt x="79" y="69"/>
                  </a:lnTo>
                  <a:lnTo>
                    <a:pt x="80" y="61"/>
                  </a:lnTo>
                  <a:lnTo>
                    <a:pt x="82" y="58"/>
                  </a:lnTo>
                  <a:lnTo>
                    <a:pt x="85" y="58"/>
                  </a:lnTo>
                  <a:lnTo>
                    <a:pt x="88" y="61"/>
                  </a:lnTo>
                  <a:lnTo>
                    <a:pt x="91" y="66"/>
                  </a:lnTo>
                  <a:lnTo>
                    <a:pt x="100" y="73"/>
                  </a:lnTo>
                  <a:lnTo>
                    <a:pt x="113" y="84"/>
                  </a:lnTo>
                  <a:lnTo>
                    <a:pt x="123" y="95"/>
                  </a:lnTo>
                  <a:lnTo>
                    <a:pt x="131" y="101"/>
                  </a:lnTo>
                  <a:lnTo>
                    <a:pt x="132" y="101"/>
                  </a:lnTo>
                  <a:lnTo>
                    <a:pt x="129" y="96"/>
                  </a:lnTo>
                  <a:lnTo>
                    <a:pt x="125" y="89"/>
                  </a:lnTo>
                  <a:lnTo>
                    <a:pt x="117" y="81"/>
                  </a:lnTo>
                  <a:lnTo>
                    <a:pt x="111" y="73"/>
                  </a:lnTo>
                  <a:lnTo>
                    <a:pt x="105" y="66"/>
                  </a:lnTo>
                  <a:lnTo>
                    <a:pt x="99" y="58"/>
                  </a:lnTo>
                  <a:lnTo>
                    <a:pt x="96" y="52"/>
                  </a:lnTo>
                  <a:lnTo>
                    <a:pt x="93" y="46"/>
                  </a:lnTo>
                  <a:lnTo>
                    <a:pt x="93" y="35"/>
                  </a:lnTo>
                  <a:lnTo>
                    <a:pt x="93" y="23"/>
                  </a:lnTo>
                  <a:lnTo>
                    <a:pt x="97" y="12"/>
                  </a:lnTo>
                  <a:lnTo>
                    <a:pt x="100" y="5"/>
                  </a:lnTo>
                  <a:lnTo>
                    <a:pt x="100" y="0"/>
                  </a:lnTo>
                  <a:lnTo>
                    <a:pt x="97"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8" name="Freeform 310"/>
            <p:cNvSpPr>
              <a:spLocks/>
            </p:cNvSpPr>
            <p:nvPr/>
          </p:nvSpPr>
          <p:spPr bwMode="auto">
            <a:xfrm>
              <a:off x="950" y="615"/>
              <a:ext cx="132" cy="104"/>
            </a:xfrm>
            <a:custGeom>
              <a:avLst/>
              <a:gdLst>
                <a:gd name="T0" fmla="*/ 1 w 264"/>
                <a:gd name="T1" fmla="*/ 0 h 209"/>
                <a:gd name="T2" fmla="*/ 1 w 264"/>
                <a:gd name="T3" fmla="*/ 0 h 209"/>
                <a:gd name="T4" fmla="*/ 1 w 264"/>
                <a:gd name="T5" fmla="*/ 0 h 209"/>
                <a:gd name="T6" fmla="*/ 1 w 264"/>
                <a:gd name="T7" fmla="*/ 0 h 209"/>
                <a:gd name="T8" fmla="*/ 1 w 264"/>
                <a:gd name="T9" fmla="*/ 0 h 209"/>
                <a:gd name="T10" fmla="*/ 1 w 264"/>
                <a:gd name="T11" fmla="*/ 0 h 209"/>
                <a:gd name="T12" fmla="*/ 1 w 264"/>
                <a:gd name="T13" fmla="*/ 0 h 209"/>
                <a:gd name="T14" fmla="*/ 1 w 264"/>
                <a:gd name="T15" fmla="*/ 0 h 209"/>
                <a:gd name="T16" fmla="*/ 1 w 264"/>
                <a:gd name="T17" fmla="*/ 0 h 209"/>
                <a:gd name="T18" fmla="*/ 1 w 264"/>
                <a:gd name="T19" fmla="*/ 0 h 209"/>
                <a:gd name="T20" fmla="*/ 1 w 264"/>
                <a:gd name="T21" fmla="*/ 0 h 209"/>
                <a:gd name="T22" fmla="*/ 1 w 264"/>
                <a:gd name="T23" fmla="*/ 0 h 209"/>
                <a:gd name="T24" fmla="*/ 1 w 264"/>
                <a:gd name="T25" fmla="*/ 0 h 209"/>
                <a:gd name="T26" fmla="*/ 1 w 264"/>
                <a:gd name="T27" fmla="*/ 0 h 209"/>
                <a:gd name="T28" fmla="*/ 1 w 264"/>
                <a:gd name="T29" fmla="*/ 0 h 209"/>
                <a:gd name="T30" fmla="*/ 1 w 264"/>
                <a:gd name="T31" fmla="*/ 0 h 209"/>
                <a:gd name="T32" fmla="*/ 1 w 264"/>
                <a:gd name="T33" fmla="*/ 0 h 209"/>
                <a:gd name="T34" fmla="*/ 1 w 264"/>
                <a:gd name="T35" fmla="*/ 0 h 209"/>
                <a:gd name="T36" fmla="*/ 1 w 264"/>
                <a:gd name="T37" fmla="*/ 0 h 209"/>
                <a:gd name="T38" fmla="*/ 1 w 264"/>
                <a:gd name="T39" fmla="*/ 0 h 209"/>
                <a:gd name="T40" fmla="*/ 1 w 264"/>
                <a:gd name="T41" fmla="*/ 0 h 209"/>
                <a:gd name="T42" fmla="*/ 1 w 264"/>
                <a:gd name="T43" fmla="*/ 0 h 209"/>
                <a:gd name="T44" fmla="*/ 1 w 264"/>
                <a:gd name="T45" fmla="*/ 0 h 209"/>
                <a:gd name="T46" fmla="*/ 1 w 264"/>
                <a:gd name="T47" fmla="*/ 0 h 209"/>
                <a:gd name="T48" fmla="*/ 1 w 264"/>
                <a:gd name="T49" fmla="*/ 0 h 209"/>
                <a:gd name="T50" fmla="*/ 1 w 264"/>
                <a:gd name="T51" fmla="*/ 0 h 209"/>
                <a:gd name="T52" fmla="*/ 1 w 264"/>
                <a:gd name="T53" fmla="*/ 0 h 209"/>
                <a:gd name="T54" fmla="*/ 1 w 264"/>
                <a:gd name="T55" fmla="*/ 0 h 209"/>
                <a:gd name="T56" fmla="*/ 1 w 264"/>
                <a:gd name="T57" fmla="*/ 0 h 209"/>
                <a:gd name="T58" fmla="*/ 1 w 264"/>
                <a:gd name="T59" fmla="*/ 0 h 209"/>
                <a:gd name="T60" fmla="*/ 1 w 264"/>
                <a:gd name="T61" fmla="*/ 0 h 209"/>
                <a:gd name="T62" fmla="*/ 1 w 264"/>
                <a:gd name="T63" fmla="*/ 0 h 209"/>
                <a:gd name="T64" fmla="*/ 1 w 264"/>
                <a:gd name="T65" fmla="*/ 0 h 209"/>
                <a:gd name="T66" fmla="*/ 1 w 264"/>
                <a:gd name="T67" fmla="*/ 0 h 209"/>
                <a:gd name="T68" fmla="*/ 1 w 264"/>
                <a:gd name="T69" fmla="*/ 0 h 209"/>
                <a:gd name="T70" fmla="*/ 1 w 264"/>
                <a:gd name="T71" fmla="*/ 0 h 209"/>
                <a:gd name="T72" fmla="*/ 1 w 264"/>
                <a:gd name="T73" fmla="*/ 0 h 209"/>
                <a:gd name="T74" fmla="*/ 1 w 264"/>
                <a:gd name="T75" fmla="*/ 0 h 209"/>
                <a:gd name="T76" fmla="*/ 1 w 264"/>
                <a:gd name="T77" fmla="*/ 0 h 209"/>
                <a:gd name="T78" fmla="*/ 1 w 264"/>
                <a:gd name="T79" fmla="*/ 0 h 209"/>
                <a:gd name="T80" fmla="*/ 1 w 264"/>
                <a:gd name="T81" fmla="*/ 0 h 209"/>
                <a:gd name="T82" fmla="*/ 1 w 264"/>
                <a:gd name="T83" fmla="*/ 0 h 209"/>
                <a:gd name="T84" fmla="*/ 1 w 264"/>
                <a:gd name="T85" fmla="*/ 0 h 209"/>
                <a:gd name="T86" fmla="*/ 1 w 264"/>
                <a:gd name="T87" fmla="*/ 0 h 209"/>
                <a:gd name="T88" fmla="*/ 1 w 264"/>
                <a:gd name="T89" fmla="*/ 0 h 209"/>
                <a:gd name="T90" fmla="*/ 1 w 264"/>
                <a:gd name="T91" fmla="*/ 0 h 209"/>
                <a:gd name="T92" fmla="*/ 1 w 264"/>
                <a:gd name="T93" fmla="*/ 0 h 209"/>
                <a:gd name="T94" fmla="*/ 1 w 264"/>
                <a:gd name="T95" fmla="*/ 0 h 209"/>
                <a:gd name="T96" fmla="*/ 1 w 264"/>
                <a:gd name="T97" fmla="*/ 0 h 209"/>
                <a:gd name="T98" fmla="*/ 1 w 264"/>
                <a:gd name="T99" fmla="*/ 0 h 209"/>
                <a:gd name="T100" fmla="*/ 1 w 264"/>
                <a:gd name="T101" fmla="*/ 0 h 209"/>
                <a:gd name="T102" fmla="*/ 1 w 264"/>
                <a:gd name="T103" fmla="*/ 0 h 209"/>
                <a:gd name="T104" fmla="*/ 1 w 264"/>
                <a:gd name="T105" fmla="*/ 0 h 209"/>
                <a:gd name="T106" fmla="*/ 1 w 264"/>
                <a:gd name="T107" fmla="*/ 0 h 209"/>
                <a:gd name="T108" fmla="*/ 1 w 264"/>
                <a:gd name="T109" fmla="*/ 0 h 209"/>
                <a:gd name="T110" fmla="*/ 1 w 264"/>
                <a:gd name="T111" fmla="*/ 0 h 209"/>
                <a:gd name="T112" fmla="*/ 1 w 264"/>
                <a:gd name="T113" fmla="*/ 0 h 209"/>
                <a:gd name="T114" fmla="*/ 1 w 264"/>
                <a:gd name="T115" fmla="*/ 0 h 209"/>
                <a:gd name="T116" fmla="*/ 1 w 264"/>
                <a:gd name="T117" fmla="*/ 0 h 209"/>
                <a:gd name="T118" fmla="*/ 1 w 264"/>
                <a:gd name="T119" fmla="*/ 0 h 209"/>
                <a:gd name="T120" fmla="*/ 1 w 264"/>
                <a:gd name="T121" fmla="*/ 0 h 209"/>
                <a:gd name="T122" fmla="*/ 1 w 264"/>
                <a:gd name="T123" fmla="*/ 0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6"/>
                  </a:moveTo>
                  <a:lnTo>
                    <a:pt x="6" y="21"/>
                  </a:lnTo>
                  <a:lnTo>
                    <a:pt x="14" y="29"/>
                  </a:lnTo>
                  <a:lnTo>
                    <a:pt x="22" y="35"/>
                  </a:lnTo>
                  <a:lnTo>
                    <a:pt x="25" y="39"/>
                  </a:lnTo>
                  <a:lnTo>
                    <a:pt x="31" y="42"/>
                  </a:lnTo>
                  <a:lnTo>
                    <a:pt x="41" y="45"/>
                  </a:lnTo>
                  <a:lnTo>
                    <a:pt x="52" y="52"/>
                  </a:lnTo>
                  <a:lnTo>
                    <a:pt x="60" y="56"/>
                  </a:lnTo>
                  <a:lnTo>
                    <a:pt x="60" y="76"/>
                  </a:lnTo>
                  <a:lnTo>
                    <a:pt x="60" y="97"/>
                  </a:lnTo>
                  <a:lnTo>
                    <a:pt x="60" y="117"/>
                  </a:lnTo>
                  <a:lnTo>
                    <a:pt x="63" y="133"/>
                  </a:lnTo>
                  <a:lnTo>
                    <a:pt x="66" y="139"/>
                  </a:lnTo>
                  <a:lnTo>
                    <a:pt x="67" y="139"/>
                  </a:lnTo>
                  <a:lnTo>
                    <a:pt x="67" y="133"/>
                  </a:lnTo>
                  <a:lnTo>
                    <a:pt x="66" y="126"/>
                  </a:lnTo>
                  <a:lnTo>
                    <a:pt x="66" y="113"/>
                  </a:lnTo>
                  <a:lnTo>
                    <a:pt x="67" y="91"/>
                  </a:lnTo>
                  <a:lnTo>
                    <a:pt x="70" y="70"/>
                  </a:lnTo>
                  <a:lnTo>
                    <a:pt x="73" y="58"/>
                  </a:lnTo>
                  <a:lnTo>
                    <a:pt x="78" y="61"/>
                  </a:lnTo>
                  <a:lnTo>
                    <a:pt x="83" y="65"/>
                  </a:lnTo>
                  <a:lnTo>
                    <a:pt x="90" y="71"/>
                  </a:lnTo>
                  <a:lnTo>
                    <a:pt x="98" y="79"/>
                  </a:lnTo>
                  <a:lnTo>
                    <a:pt x="104" y="85"/>
                  </a:lnTo>
                  <a:lnTo>
                    <a:pt x="112" y="91"/>
                  </a:lnTo>
                  <a:lnTo>
                    <a:pt x="116" y="96"/>
                  </a:lnTo>
                  <a:lnTo>
                    <a:pt x="121" y="99"/>
                  </a:lnTo>
                  <a:lnTo>
                    <a:pt x="124" y="123"/>
                  </a:lnTo>
                  <a:lnTo>
                    <a:pt x="128" y="155"/>
                  </a:lnTo>
                  <a:lnTo>
                    <a:pt x="136" y="186"/>
                  </a:lnTo>
                  <a:lnTo>
                    <a:pt x="144" y="204"/>
                  </a:lnTo>
                  <a:lnTo>
                    <a:pt x="148" y="209"/>
                  </a:lnTo>
                  <a:lnTo>
                    <a:pt x="150" y="206"/>
                  </a:lnTo>
                  <a:lnTo>
                    <a:pt x="148" y="198"/>
                  </a:lnTo>
                  <a:lnTo>
                    <a:pt x="145" y="189"/>
                  </a:lnTo>
                  <a:lnTo>
                    <a:pt x="142" y="172"/>
                  </a:lnTo>
                  <a:lnTo>
                    <a:pt x="138" y="148"/>
                  </a:lnTo>
                  <a:lnTo>
                    <a:pt x="133" y="123"/>
                  </a:lnTo>
                  <a:lnTo>
                    <a:pt x="133" y="107"/>
                  </a:lnTo>
                  <a:lnTo>
                    <a:pt x="145" y="113"/>
                  </a:lnTo>
                  <a:lnTo>
                    <a:pt x="162" y="123"/>
                  </a:lnTo>
                  <a:lnTo>
                    <a:pt x="182" y="134"/>
                  </a:lnTo>
                  <a:lnTo>
                    <a:pt x="203" y="145"/>
                  </a:lnTo>
                  <a:lnTo>
                    <a:pt x="223" y="157"/>
                  </a:lnTo>
                  <a:lnTo>
                    <a:pt x="240" y="166"/>
                  </a:lnTo>
                  <a:lnTo>
                    <a:pt x="254" y="174"/>
                  </a:lnTo>
                  <a:lnTo>
                    <a:pt x="260" y="178"/>
                  </a:lnTo>
                  <a:lnTo>
                    <a:pt x="263" y="181"/>
                  </a:lnTo>
                  <a:lnTo>
                    <a:pt x="264" y="180"/>
                  </a:lnTo>
                  <a:lnTo>
                    <a:pt x="261" y="175"/>
                  </a:lnTo>
                  <a:lnTo>
                    <a:pt x="254" y="169"/>
                  </a:lnTo>
                  <a:lnTo>
                    <a:pt x="246" y="163"/>
                  </a:lnTo>
                  <a:lnTo>
                    <a:pt x="232" y="154"/>
                  </a:lnTo>
                  <a:lnTo>
                    <a:pt x="215" y="143"/>
                  </a:lnTo>
                  <a:lnTo>
                    <a:pt x="197" y="131"/>
                  </a:lnTo>
                  <a:lnTo>
                    <a:pt x="179" y="120"/>
                  </a:lnTo>
                  <a:lnTo>
                    <a:pt x="162" y="110"/>
                  </a:lnTo>
                  <a:lnTo>
                    <a:pt x="148" y="102"/>
                  </a:lnTo>
                  <a:lnTo>
                    <a:pt x="141" y="97"/>
                  </a:lnTo>
                  <a:lnTo>
                    <a:pt x="135" y="96"/>
                  </a:lnTo>
                  <a:lnTo>
                    <a:pt x="136" y="94"/>
                  </a:lnTo>
                  <a:lnTo>
                    <a:pt x="142" y="94"/>
                  </a:lnTo>
                  <a:lnTo>
                    <a:pt x="153" y="91"/>
                  </a:lnTo>
                  <a:lnTo>
                    <a:pt x="162" y="88"/>
                  </a:lnTo>
                  <a:lnTo>
                    <a:pt x="174" y="85"/>
                  </a:lnTo>
                  <a:lnTo>
                    <a:pt x="189" y="84"/>
                  </a:lnTo>
                  <a:lnTo>
                    <a:pt x="205" y="82"/>
                  </a:lnTo>
                  <a:lnTo>
                    <a:pt x="220" y="81"/>
                  </a:lnTo>
                  <a:lnTo>
                    <a:pt x="235" y="82"/>
                  </a:lnTo>
                  <a:lnTo>
                    <a:pt x="247" y="84"/>
                  </a:lnTo>
                  <a:lnTo>
                    <a:pt x="257" y="87"/>
                  </a:lnTo>
                  <a:lnTo>
                    <a:pt x="264" y="91"/>
                  </a:lnTo>
                  <a:lnTo>
                    <a:pt x="264" y="88"/>
                  </a:lnTo>
                  <a:lnTo>
                    <a:pt x="260" y="84"/>
                  </a:lnTo>
                  <a:lnTo>
                    <a:pt x="252" y="79"/>
                  </a:lnTo>
                  <a:lnTo>
                    <a:pt x="244" y="78"/>
                  </a:lnTo>
                  <a:lnTo>
                    <a:pt x="231" y="76"/>
                  </a:lnTo>
                  <a:lnTo>
                    <a:pt x="214" y="76"/>
                  </a:lnTo>
                  <a:lnTo>
                    <a:pt x="196" y="76"/>
                  </a:lnTo>
                  <a:lnTo>
                    <a:pt x="176" y="76"/>
                  </a:lnTo>
                  <a:lnTo>
                    <a:pt x="159" y="78"/>
                  </a:lnTo>
                  <a:lnTo>
                    <a:pt x="145" y="78"/>
                  </a:lnTo>
                  <a:lnTo>
                    <a:pt x="138" y="79"/>
                  </a:lnTo>
                  <a:lnTo>
                    <a:pt x="133" y="78"/>
                  </a:lnTo>
                  <a:lnTo>
                    <a:pt x="125" y="74"/>
                  </a:lnTo>
                  <a:lnTo>
                    <a:pt x="119" y="70"/>
                  </a:lnTo>
                  <a:lnTo>
                    <a:pt x="112" y="64"/>
                  </a:lnTo>
                  <a:lnTo>
                    <a:pt x="104" y="58"/>
                  </a:lnTo>
                  <a:lnTo>
                    <a:pt x="96" y="52"/>
                  </a:lnTo>
                  <a:lnTo>
                    <a:pt x="92" y="48"/>
                  </a:lnTo>
                  <a:lnTo>
                    <a:pt x="89" y="45"/>
                  </a:lnTo>
                  <a:lnTo>
                    <a:pt x="96" y="41"/>
                  </a:lnTo>
                  <a:lnTo>
                    <a:pt x="106" y="35"/>
                  </a:lnTo>
                  <a:lnTo>
                    <a:pt x="116" y="29"/>
                  </a:lnTo>
                  <a:lnTo>
                    <a:pt x="128" y="23"/>
                  </a:lnTo>
                  <a:lnTo>
                    <a:pt x="139" y="16"/>
                  </a:lnTo>
                  <a:lnTo>
                    <a:pt x="148" y="10"/>
                  </a:lnTo>
                  <a:lnTo>
                    <a:pt x="157" y="7"/>
                  </a:lnTo>
                  <a:lnTo>
                    <a:pt x="164" y="6"/>
                  </a:lnTo>
                  <a:lnTo>
                    <a:pt x="170" y="4"/>
                  </a:lnTo>
                  <a:lnTo>
                    <a:pt x="170" y="1"/>
                  </a:lnTo>
                  <a:lnTo>
                    <a:pt x="162" y="0"/>
                  </a:lnTo>
                  <a:lnTo>
                    <a:pt x="151" y="3"/>
                  </a:lnTo>
                  <a:lnTo>
                    <a:pt x="144" y="6"/>
                  </a:lnTo>
                  <a:lnTo>
                    <a:pt x="135" y="10"/>
                  </a:lnTo>
                  <a:lnTo>
                    <a:pt x="122" y="15"/>
                  </a:lnTo>
                  <a:lnTo>
                    <a:pt x="112" y="19"/>
                  </a:lnTo>
                  <a:lnTo>
                    <a:pt x="99" y="26"/>
                  </a:lnTo>
                  <a:lnTo>
                    <a:pt x="90" y="30"/>
                  </a:lnTo>
                  <a:lnTo>
                    <a:pt x="81" y="33"/>
                  </a:lnTo>
                  <a:lnTo>
                    <a:pt x="77" y="36"/>
                  </a:lnTo>
                  <a:lnTo>
                    <a:pt x="70" y="39"/>
                  </a:lnTo>
                  <a:lnTo>
                    <a:pt x="64" y="39"/>
                  </a:lnTo>
                  <a:lnTo>
                    <a:pt x="57" y="38"/>
                  </a:lnTo>
                  <a:lnTo>
                    <a:pt x="49" y="33"/>
                  </a:lnTo>
                  <a:lnTo>
                    <a:pt x="43" y="30"/>
                  </a:lnTo>
                  <a:lnTo>
                    <a:pt x="37" y="27"/>
                  </a:lnTo>
                  <a:lnTo>
                    <a:pt x="29" y="24"/>
                  </a:lnTo>
                  <a:lnTo>
                    <a:pt x="22" y="23"/>
                  </a:lnTo>
                  <a:lnTo>
                    <a:pt x="15" y="19"/>
                  </a:lnTo>
                  <a:lnTo>
                    <a:pt x="8" y="18"/>
                  </a:lnTo>
                  <a:lnTo>
                    <a:pt x="3" y="16"/>
                  </a:lnTo>
                  <a:lnTo>
                    <a:pt x="0" y="16"/>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39" name="Freeform 311"/>
            <p:cNvSpPr>
              <a:spLocks/>
            </p:cNvSpPr>
            <p:nvPr/>
          </p:nvSpPr>
          <p:spPr bwMode="auto">
            <a:xfrm>
              <a:off x="492" y="775"/>
              <a:ext cx="87" cy="89"/>
            </a:xfrm>
            <a:custGeom>
              <a:avLst/>
              <a:gdLst>
                <a:gd name="T0" fmla="*/ 1 w 172"/>
                <a:gd name="T1" fmla="*/ 1 h 178"/>
                <a:gd name="T2" fmla="*/ 1 w 172"/>
                <a:gd name="T3" fmla="*/ 1 h 178"/>
                <a:gd name="T4" fmla="*/ 1 w 172"/>
                <a:gd name="T5" fmla="*/ 1 h 178"/>
                <a:gd name="T6" fmla="*/ 1 w 172"/>
                <a:gd name="T7" fmla="*/ 1 h 178"/>
                <a:gd name="T8" fmla="*/ 1 w 172"/>
                <a:gd name="T9" fmla="*/ 1 h 178"/>
                <a:gd name="T10" fmla="*/ 1 w 172"/>
                <a:gd name="T11" fmla="*/ 1 h 178"/>
                <a:gd name="T12" fmla="*/ 1 w 172"/>
                <a:gd name="T13" fmla="*/ 1 h 178"/>
                <a:gd name="T14" fmla="*/ 1 w 172"/>
                <a:gd name="T15" fmla="*/ 1 h 178"/>
                <a:gd name="T16" fmla="*/ 1 w 172"/>
                <a:gd name="T17" fmla="*/ 1 h 178"/>
                <a:gd name="T18" fmla="*/ 0 w 172"/>
                <a:gd name="T19" fmla="*/ 1 h 178"/>
                <a:gd name="T20" fmla="*/ 1 w 172"/>
                <a:gd name="T21" fmla="*/ 1 h 178"/>
                <a:gd name="T22" fmla="*/ 1 w 172"/>
                <a:gd name="T23" fmla="*/ 1 h 178"/>
                <a:gd name="T24" fmla="*/ 1 w 172"/>
                <a:gd name="T25" fmla="*/ 1 h 178"/>
                <a:gd name="T26" fmla="*/ 1 w 172"/>
                <a:gd name="T27" fmla="*/ 1 h 178"/>
                <a:gd name="T28" fmla="*/ 1 w 172"/>
                <a:gd name="T29" fmla="*/ 1 h 178"/>
                <a:gd name="T30" fmla="*/ 1 w 172"/>
                <a:gd name="T31" fmla="*/ 1 h 178"/>
                <a:gd name="T32" fmla="*/ 1 w 172"/>
                <a:gd name="T33" fmla="*/ 1 h 178"/>
                <a:gd name="T34" fmla="*/ 1 w 172"/>
                <a:gd name="T35" fmla="*/ 1 h 178"/>
                <a:gd name="T36" fmla="*/ 1 w 172"/>
                <a:gd name="T37" fmla="*/ 1 h 178"/>
                <a:gd name="T38" fmla="*/ 1 w 172"/>
                <a:gd name="T39" fmla="*/ 1 h 178"/>
                <a:gd name="T40" fmla="*/ 1 w 172"/>
                <a:gd name="T41" fmla="*/ 1 h 178"/>
                <a:gd name="T42" fmla="*/ 1 w 172"/>
                <a:gd name="T43" fmla="*/ 1 h 178"/>
                <a:gd name="T44" fmla="*/ 1 w 172"/>
                <a:gd name="T45" fmla="*/ 1 h 178"/>
                <a:gd name="T46" fmla="*/ 1 w 172"/>
                <a:gd name="T47" fmla="*/ 1 h 178"/>
                <a:gd name="T48" fmla="*/ 1 w 172"/>
                <a:gd name="T49" fmla="*/ 1 h 178"/>
                <a:gd name="T50" fmla="*/ 1 w 172"/>
                <a:gd name="T51" fmla="*/ 1 h 178"/>
                <a:gd name="T52" fmla="*/ 1 w 172"/>
                <a:gd name="T53" fmla="*/ 1 h 178"/>
                <a:gd name="T54" fmla="*/ 1 w 172"/>
                <a:gd name="T55" fmla="*/ 1 h 178"/>
                <a:gd name="T56" fmla="*/ 1 w 172"/>
                <a:gd name="T57" fmla="*/ 1 h 178"/>
                <a:gd name="T58" fmla="*/ 1 w 172"/>
                <a:gd name="T59" fmla="*/ 1 h 178"/>
                <a:gd name="T60" fmla="*/ 1 w 172"/>
                <a:gd name="T61" fmla="*/ 1 h 178"/>
                <a:gd name="T62" fmla="*/ 1 w 172"/>
                <a:gd name="T63" fmla="*/ 1 h 178"/>
                <a:gd name="T64" fmla="*/ 1 w 172"/>
                <a:gd name="T65" fmla="*/ 1 h 178"/>
                <a:gd name="T66" fmla="*/ 1 w 172"/>
                <a:gd name="T67" fmla="*/ 1 h 178"/>
                <a:gd name="T68" fmla="*/ 1 w 172"/>
                <a:gd name="T69" fmla="*/ 1 h 178"/>
                <a:gd name="T70" fmla="*/ 1 w 172"/>
                <a:gd name="T71" fmla="*/ 1 h 178"/>
                <a:gd name="T72" fmla="*/ 1 w 172"/>
                <a:gd name="T73" fmla="*/ 1 h 178"/>
                <a:gd name="T74" fmla="*/ 1 w 172"/>
                <a:gd name="T75" fmla="*/ 1 h 178"/>
                <a:gd name="T76" fmla="*/ 1 w 172"/>
                <a:gd name="T77" fmla="*/ 1 h 178"/>
                <a:gd name="T78" fmla="*/ 1 w 172"/>
                <a:gd name="T79" fmla="*/ 1 h 178"/>
                <a:gd name="T80" fmla="*/ 1 w 172"/>
                <a:gd name="T81" fmla="*/ 1 h 178"/>
                <a:gd name="T82" fmla="*/ 1 w 172"/>
                <a:gd name="T83" fmla="*/ 1 h 178"/>
                <a:gd name="T84" fmla="*/ 1 w 172"/>
                <a:gd name="T85" fmla="*/ 1 h 178"/>
                <a:gd name="T86" fmla="*/ 1 w 172"/>
                <a:gd name="T87" fmla="*/ 1 h 178"/>
                <a:gd name="T88" fmla="*/ 1 w 172"/>
                <a:gd name="T89" fmla="*/ 1 h 178"/>
                <a:gd name="T90" fmla="*/ 1 w 172"/>
                <a:gd name="T91" fmla="*/ 1 h 178"/>
                <a:gd name="T92" fmla="*/ 1 w 172"/>
                <a:gd name="T93" fmla="*/ 1 h 178"/>
                <a:gd name="T94" fmla="*/ 1 w 172"/>
                <a:gd name="T95" fmla="*/ 1 h 178"/>
                <a:gd name="T96" fmla="*/ 1 w 172"/>
                <a:gd name="T97" fmla="*/ 1 h 1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
                <a:gd name="T148" fmla="*/ 0 h 178"/>
                <a:gd name="T149" fmla="*/ 172 w 172"/>
                <a:gd name="T150" fmla="*/ 178 h 1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 h="178">
                  <a:moveTo>
                    <a:pt x="41" y="40"/>
                  </a:moveTo>
                  <a:lnTo>
                    <a:pt x="29" y="43"/>
                  </a:lnTo>
                  <a:lnTo>
                    <a:pt x="18" y="52"/>
                  </a:lnTo>
                  <a:lnTo>
                    <a:pt x="14" y="66"/>
                  </a:lnTo>
                  <a:lnTo>
                    <a:pt x="21" y="84"/>
                  </a:lnTo>
                  <a:lnTo>
                    <a:pt x="26" y="87"/>
                  </a:lnTo>
                  <a:lnTo>
                    <a:pt x="32" y="87"/>
                  </a:lnTo>
                  <a:lnTo>
                    <a:pt x="38" y="86"/>
                  </a:lnTo>
                  <a:lnTo>
                    <a:pt x="41" y="84"/>
                  </a:lnTo>
                  <a:lnTo>
                    <a:pt x="47" y="87"/>
                  </a:lnTo>
                  <a:lnTo>
                    <a:pt x="52" y="92"/>
                  </a:lnTo>
                  <a:lnTo>
                    <a:pt x="56" y="95"/>
                  </a:lnTo>
                  <a:lnTo>
                    <a:pt x="59" y="100"/>
                  </a:lnTo>
                  <a:lnTo>
                    <a:pt x="61" y="104"/>
                  </a:lnTo>
                  <a:lnTo>
                    <a:pt x="61" y="106"/>
                  </a:lnTo>
                  <a:lnTo>
                    <a:pt x="58" y="106"/>
                  </a:lnTo>
                  <a:lnTo>
                    <a:pt x="52" y="104"/>
                  </a:lnTo>
                  <a:lnTo>
                    <a:pt x="46" y="103"/>
                  </a:lnTo>
                  <a:lnTo>
                    <a:pt x="41" y="101"/>
                  </a:lnTo>
                  <a:lnTo>
                    <a:pt x="38" y="101"/>
                  </a:lnTo>
                  <a:lnTo>
                    <a:pt x="36" y="98"/>
                  </a:lnTo>
                  <a:lnTo>
                    <a:pt x="35" y="95"/>
                  </a:lnTo>
                  <a:lnTo>
                    <a:pt x="30" y="92"/>
                  </a:lnTo>
                  <a:lnTo>
                    <a:pt x="23" y="91"/>
                  </a:lnTo>
                  <a:lnTo>
                    <a:pt x="15" y="92"/>
                  </a:lnTo>
                  <a:lnTo>
                    <a:pt x="7" y="95"/>
                  </a:lnTo>
                  <a:lnTo>
                    <a:pt x="3" y="101"/>
                  </a:lnTo>
                  <a:lnTo>
                    <a:pt x="0" y="109"/>
                  </a:lnTo>
                  <a:lnTo>
                    <a:pt x="0" y="118"/>
                  </a:lnTo>
                  <a:lnTo>
                    <a:pt x="0" y="123"/>
                  </a:lnTo>
                  <a:lnTo>
                    <a:pt x="1" y="127"/>
                  </a:lnTo>
                  <a:lnTo>
                    <a:pt x="4" y="130"/>
                  </a:lnTo>
                  <a:lnTo>
                    <a:pt x="6" y="133"/>
                  </a:lnTo>
                  <a:lnTo>
                    <a:pt x="15" y="138"/>
                  </a:lnTo>
                  <a:lnTo>
                    <a:pt x="26" y="139"/>
                  </a:lnTo>
                  <a:lnTo>
                    <a:pt x="35" y="138"/>
                  </a:lnTo>
                  <a:lnTo>
                    <a:pt x="41" y="133"/>
                  </a:lnTo>
                  <a:lnTo>
                    <a:pt x="46" y="129"/>
                  </a:lnTo>
                  <a:lnTo>
                    <a:pt x="50" y="129"/>
                  </a:lnTo>
                  <a:lnTo>
                    <a:pt x="55" y="130"/>
                  </a:lnTo>
                  <a:lnTo>
                    <a:pt x="59" y="132"/>
                  </a:lnTo>
                  <a:lnTo>
                    <a:pt x="50" y="139"/>
                  </a:lnTo>
                  <a:lnTo>
                    <a:pt x="43" y="152"/>
                  </a:lnTo>
                  <a:lnTo>
                    <a:pt x="38" y="164"/>
                  </a:lnTo>
                  <a:lnTo>
                    <a:pt x="41" y="173"/>
                  </a:lnTo>
                  <a:lnTo>
                    <a:pt x="50" y="178"/>
                  </a:lnTo>
                  <a:lnTo>
                    <a:pt x="59" y="178"/>
                  </a:lnTo>
                  <a:lnTo>
                    <a:pt x="70" y="175"/>
                  </a:lnTo>
                  <a:lnTo>
                    <a:pt x="76" y="168"/>
                  </a:lnTo>
                  <a:lnTo>
                    <a:pt x="81" y="161"/>
                  </a:lnTo>
                  <a:lnTo>
                    <a:pt x="81" y="152"/>
                  </a:lnTo>
                  <a:lnTo>
                    <a:pt x="79" y="142"/>
                  </a:lnTo>
                  <a:lnTo>
                    <a:pt x="76" y="136"/>
                  </a:lnTo>
                  <a:lnTo>
                    <a:pt x="73" y="132"/>
                  </a:lnTo>
                  <a:lnTo>
                    <a:pt x="73" y="129"/>
                  </a:lnTo>
                  <a:lnTo>
                    <a:pt x="75" y="127"/>
                  </a:lnTo>
                  <a:lnTo>
                    <a:pt x="78" y="126"/>
                  </a:lnTo>
                  <a:lnTo>
                    <a:pt x="81" y="126"/>
                  </a:lnTo>
                  <a:lnTo>
                    <a:pt x="82" y="130"/>
                  </a:lnTo>
                  <a:lnTo>
                    <a:pt x="84" y="135"/>
                  </a:lnTo>
                  <a:lnTo>
                    <a:pt x="85" y="139"/>
                  </a:lnTo>
                  <a:lnTo>
                    <a:pt x="87" y="146"/>
                  </a:lnTo>
                  <a:lnTo>
                    <a:pt x="93" y="152"/>
                  </a:lnTo>
                  <a:lnTo>
                    <a:pt x="101" y="153"/>
                  </a:lnTo>
                  <a:lnTo>
                    <a:pt x="113" y="147"/>
                  </a:lnTo>
                  <a:lnTo>
                    <a:pt x="117" y="152"/>
                  </a:lnTo>
                  <a:lnTo>
                    <a:pt x="123" y="155"/>
                  </a:lnTo>
                  <a:lnTo>
                    <a:pt x="131" y="158"/>
                  </a:lnTo>
                  <a:lnTo>
                    <a:pt x="139" y="158"/>
                  </a:lnTo>
                  <a:lnTo>
                    <a:pt x="145" y="156"/>
                  </a:lnTo>
                  <a:lnTo>
                    <a:pt x="152" y="152"/>
                  </a:lnTo>
                  <a:lnTo>
                    <a:pt x="159" y="146"/>
                  </a:lnTo>
                  <a:lnTo>
                    <a:pt x="163" y="135"/>
                  </a:lnTo>
                  <a:lnTo>
                    <a:pt x="163" y="133"/>
                  </a:lnTo>
                  <a:lnTo>
                    <a:pt x="163" y="132"/>
                  </a:lnTo>
                  <a:lnTo>
                    <a:pt x="162" y="132"/>
                  </a:lnTo>
                  <a:lnTo>
                    <a:pt x="162" y="130"/>
                  </a:lnTo>
                  <a:lnTo>
                    <a:pt x="159" y="126"/>
                  </a:lnTo>
                  <a:lnTo>
                    <a:pt x="154" y="118"/>
                  </a:lnTo>
                  <a:lnTo>
                    <a:pt x="146" y="113"/>
                  </a:lnTo>
                  <a:lnTo>
                    <a:pt x="136" y="113"/>
                  </a:lnTo>
                  <a:lnTo>
                    <a:pt x="130" y="115"/>
                  </a:lnTo>
                  <a:lnTo>
                    <a:pt x="123" y="113"/>
                  </a:lnTo>
                  <a:lnTo>
                    <a:pt x="119" y="109"/>
                  </a:lnTo>
                  <a:lnTo>
                    <a:pt x="116" y="106"/>
                  </a:lnTo>
                  <a:lnTo>
                    <a:pt x="122" y="100"/>
                  </a:lnTo>
                  <a:lnTo>
                    <a:pt x="127" y="94"/>
                  </a:lnTo>
                  <a:lnTo>
                    <a:pt x="133" y="89"/>
                  </a:lnTo>
                  <a:lnTo>
                    <a:pt x="137" y="84"/>
                  </a:lnTo>
                  <a:lnTo>
                    <a:pt x="149" y="86"/>
                  </a:lnTo>
                  <a:lnTo>
                    <a:pt x="159" y="83"/>
                  </a:lnTo>
                  <a:lnTo>
                    <a:pt x="165" y="80"/>
                  </a:lnTo>
                  <a:lnTo>
                    <a:pt x="169" y="74"/>
                  </a:lnTo>
                  <a:lnTo>
                    <a:pt x="172" y="66"/>
                  </a:lnTo>
                  <a:lnTo>
                    <a:pt x="172" y="60"/>
                  </a:lnTo>
                  <a:lnTo>
                    <a:pt x="171" y="52"/>
                  </a:lnTo>
                  <a:lnTo>
                    <a:pt x="166" y="46"/>
                  </a:lnTo>
                  <a:lnTo>
                    <a:pt x="160" y="42"/>
                  </a:lnTo>
                  <a:lnTo>
                    <a:pt x="151" y="40"/>
                  </a:lnTo>
                  <a:lnTo>
                    <a:pt x="140" y="42"/>
                  </a:lnTo>
                  <a:lnTo>
                    <a:pt x="133" y="45"/>
                  </a:lnTo>
                  <a:lnTo>
                    <a:pt x="128" y="49"/>
                  </a:lnTo>
                  <a:lnTo>
                    <a:pt x="128" y="54"/>
                  </a:lnTo>
                  <a:lnTo>
                    <a:pt x="128" y="60"/>
                  </a:lnTo>
                  <a:lnTo>
                    <a:pt x="128" y="65"/>
                  </a:lnTo>
                  <a:lnTo>
                    <a:pt x="122" y="71"/>
                  </a:lnTo>
                  <a:lnTo>
                    <a:pt x="116" y="75"/>
                  </a:lnTo>
                  <a:lnTo>
                    <a:pt x="110" y="80"/>
                  </a:lnTo>
                  <a:lnTo>
                    <a:pt x="107" y="83"/>
                  </a:lnTo>
                  <a:lnTo>
                    <a:pt x="104" y="81"/>
                  </a:lnTo>
                  <a:lnTo>
                    <a:pt x="102" y="78"/>
                  </a:lnTo>
                  <a:lnTo>
                    <a:pt x="99" y="77"/>
                  </a:lnTo>
                  <a:lnTo>
                    <a:pt x="96" y="75"/>
                  </a:lnTo>
                  <a:lnTo>
                    <a:pt x="99" y="69"/>
                  </a:lnTo>
                  <a:lnTo>
                    <a:pt x="102" y="62"/>
                  </a:lnTo>
                  <a:lnTo>
                    <a:pt x="104" y="54"/>
                  </a:lnTo>
                  <a:lnTo>
                    <a:pt x="105" y="49"/>
                  </a:lnTo>
                  <a:lnTo>
                    <a:pt x="113" y="43"/>
                  </a:lnTo>
                  <a:lnTo>
                    <a:pt x="119" y="36"/>
                  </a:lnTo>
                  <a:lnTo>
                    <a:pt x="122" y="28"/>
                  </a:lnTo>
                  <a:lnTo>
                    <a:pt x="122" y="19"/>
                  </a:lnTo>
                  <a:lnTo>
                    <a:pt x="117" y="11"/>
                  </a:lnTo>
                  <a:lnTo>
                    <a:pt x="110" y="5"/>
                  </a:lnTo>
                  <a:lnTo>
                    <a:pt x="102" y="0"/>
                  </a:lnTo>
                  <a:lnTo>
                    <a:pt x="93" y="0"/>
                  </a:lnTo>
                  <a:lnTo>
                    <a:pt x="88" y="2"/>
                  </a:lnTo>
                  <a:lnTo>
                    <a:pt x="84" y="5"/>
                  </a:lnTo>
                  <a:lnTo>
                    <a:pt x="78" y="8"/>
                  </a:lnTo>
                  <a:lnTo>
                    <a:pt x="73" y="13"/>
                  </a:lnTo>
                  <a:lnTo>
                    <a:pt x="70" y="16"/>
                  </a:lnTo>
                  <a:lnTo>
                    <a:pt x="69" y="19"/>
                  </a:lnTo>
                  <a:lnTo>
                    <a:pt x="67" y="23"/>
                  </a:lnTo>
                  <a:lnTo>
                    <a:pt x="67" y="26"/>
                  </a:lnTo>
                  <a:lnTo>
                    <a:pt x="70" y="34"/>
                  </a:lnTo>
                  <a:lnTo>
                    <a:pt x="75" y="40"/>
                  </a:lnTo>
                  <a:lnTo>
                    <a:pt x="79" y="45"/>
                  </a:lnTo>
                  <a:lnTo>
                    <a:pt x="84" y="46"/>
                  </a:lnTo>
                  <a:lnTo>
                    <a:pt x="84" y="54"/>
                  </a:lnTo>
                  <a:lnTo>
                    <a:pt x="84" y="62"/>
                  </a:lnTo>
                  <a:lnTo>
                    <a:pt x="82" y="68"/>
                  </a:lnTo>
                  <a:lnTo>
                    <a:pt x="82" y="71"/>
                  </a:lnTo>
                  <a:lnTo>
                    <a:pt x="79" y="71"/>
                  </a:lnTo>
                  <a:lnTo>
                    <a:pt x="75" y="72"/>
                  </a:lnTo>
                  <a:lnTo>
                    <a:pt x="73" y="74"/>
                  </a:lnTo>
                  <a:lnTo>
                    <a:pt x="72" y="74"/>
                  </a:lnTo>
                  <a:lnTo>
                    <a:pt x="65" y="66"/>
                  </a:lnTo>
                  <a:lnTo>
                    <a:pt x="61" y="55"/>
                  </a:lnTo>
                  <a:lnTo>
                    <a:pt x="55" y="45"/>
                  </a:lnTo>
                  <a:lnTo>
                    <a:pt x="41" y="40"/>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0" name="Freeform 312"/>
            <p:cNvSpPr>
              <a:spLocks/>
            </p:cNvSpPr>
            <p:nvPr/>
          </p:nvSpPr>
          <p:spPr bwMode="auto">
            <a:xfrm>
              <a:off x="431" y="893"/>
              <a:ext cx="90" cy="155"/>
            </a:xfrm>
            <a:custGeom>
              <a:avLst/>
              <a:gdLst>
                <a:gd name="T0" fmla="*/ 1 w 178"/>
                <a:gd name="T1" fmla="*/ 0 h 310"/>
                <a:gd name="T2" fmla="*/ 1 w 178"/>
                <a:gd name="T3" fmla="*/ 1 h 310"/>
                <a:gd name="T4" fmla="*/ 1 w 178"/>
                <a:gd name="T5" fmla="*/ 1 h 310"/>
                <a:gd name="T6" fmla="*/ 1 w 178"/>
                <a:gd name="T7" fmla="*/ 1 h 310"/>
                <a:gd name="T8" fmla="*/ 1 w 178"/>
                <a:gd name="T9" fmla="*/ 1 h 310"/>
                <a:gd name="T10" fmla="*/ 1 w 178"/>
                <a:gd name="T11" fmla="*/ 1 h 310"/>
                <a:gd name="T12" fmla="*/ 1 w 178"/>
                <a:gd name="T13" fmla="*/ 1 h 310"/>
                <a:gd name="T14" fmla="*/ 1 w 178"/>
                <a:gd name="T15" fmla="*/ 1 h 310"/>
                <a:gd name="T16" fmla="*/ 1 w 178"/>
                <a:gd name="T17" fmla="*/ 1 h 310"/>
                <a:gd name="T18" fmla="*/ 1 w 178"/>
                <a:gd name="T19" fmla="*/ 1 h 310"/>
                <a:gd name="T20" fmla="*/ 1 w 178"/>
                <a:gd name="T21" fmla="*/ 1 h 310"/>
                <a:gd name="T22" fmla="*/ 1 w 178"/>
                <a:gd name="T23" fmla="*/ 1 h 310"/>
                <a:gd name="T24" fmla="*/ 0 w 178"/>
                <a:gd name="T25" fmla="*/ 1 h 310"/>
                <a:gd name="T26" fmla="*/ 1 w 178"/>
                <a:gd name="T27" fmla="*/ 1 h 310"/>
                <a:gd name="T28" fmla="*/ 1 w 178"/>
                <a:gd name="T29" fmla="*/ 1 h 310"/>
                <a:gd name="T30" fmla="*/ 1 w 178"/>
                <a:gd name="T31" fmla="*/ 1 h 310"/>
                <a:gd name="T32" fmla="*/ 1 w 178"/>
                <a:gd name="T33" fmla="*/ 1 h 310"/>
                <a:gd name="T34" fmla="*/ 1 w 178"/>
                <a:gd name="T35" fmla="*/ 1 h 310"/>
                <a:gd name="T36" fmla="*/ 1 w 178"/>
                <a:gd name="T37" fmla="*/ 1 h 310"/>
                <a:gd name="T38" fmla="*/ 1 w 178"/>
                <a:gd name="T39" fmla="*/ 1 h 310"/>
                <a:gd name="T40" fmla="*/ 1 w 178"/>
                <a:gd name="T41" fmla="*/ 1 h 310"/>
                <a:gd name="T42" fmla="*/ 1 w 178"/>
                <a:gd name="T43" fmla="*/ 1 h 310"/>
                <a:gd name="T44" fmla="*/ 1 w 178"/>
                <a:gd name="T45" fmla="*/ 1 h 310"/>
                <a:gd name="T46" fmla="*/ 1 w 178"/>
                <a:gd name="T47" fmla="*/ 1 h 310"/>
                <a:gd name="T48" fmla="*/ 1 w 178"/>
                <a:gd name="T49" fmla="*/ 1 h 310"/>
                <a:gd name="T50" fmla="*/ 1 w 178"/>
                <a:gd name="T51" fmla="*/ 1 h 310"/>
                <a:gd name="T52" fmla="*/ 1 w 178"/>
                <a:gd name="T53" fmla="*/ 1 h 310"/>
                <a:gd name="T54" fmla="*/ 1 w 178"/>
                <a:gd name="T55" fmla="*/ 1 h 310"/>
                <a:gd name="T56" fmla="*/ 1 w 178"/>
                <a:gd name="T57" fmla="*/ 1 h 310"/>
                <a:gd name="T58" fmla="*/ 1 w 178"/>
                <a:gd name="T59" fmla="*/ 1 h 310"/>
                <a:gd name="T60" fmla="*/ 1 w 178"/>
                <a:gd name="T61" fmla="*/ 1 h 310"/>
                <a:gd name="T62" fmla="*/ 1 w 178"/>
                <a:gd name="T63" fmla="*/ 1 h 310"/>
                <a:gd name="T64" fmla="*/ 1 w 178"/>
                <a:gd name="T65" fmla="*/ 1 h 310"/>
                <a:gd name="T66" fmla="*/ 1 w 178"/>
                <a:gd name="T67" fmla="*/ 1 h 310"/>
                <a:gd name="T68" fmla="*/ 1 w 178"/>
                <a:gd name="T69" fmla="*/ 1 h 310"/>
                <a:gd name="T70" fmla="*/ 1 w 178"/>
                <a:gd name="T71" fmla="*/ 1 h 310"/>
                <a:gd name="T72" fmla="*/ 1 w 178"/>
                <a:gd name="T73" fmla="*/ 1 h 310"/>
                <a:gd name="T74" fmla="*/ 1 w 178"/>
                <a:gd name="T75" fmla="*/ 1 h 310"/>
                <a:gd name="T76" fmla="*/ 1 w 178"/>
                <a:gd name="T77" fmla="*/ 1 h 310"/>
                <a:gd name="T78" fmla="*/ 1 w 178"/>
                <a:gd name="T79" fmla="*/ 1 h 310"/>
                <a:gd name="T80" fmla="*/ 1 w 178"/>
                <a:gd name="T81" fmla="*/ 1 h 310"/>
                <a:gd name="T82" fmla="*/ 1 w 178"/>
                <a:gd name="T83" fmla="*/ 1 h 310"/>
                <a:gd name="T84" fmla="*/ 1 w 178"/>
                <a:gd name="T85" fmla="*/ 1 h 310"/>
                <a:gd name="T86" fmla="*/ 1 w 178"/>
                <a:gd name="T87" fmla="*/ 1 h 310"/>
                <a:gd name="T88" fmla="*/ 1 w 178"/>
                <a:gd name="T89" fmla="*/ 1 h 310"/>
                <a:gd name="T90" fmla="*/ 1 w 178"/>
                <a:gd name="T91" fmla="*/ 1 h 310"/>
                <a:gd name="T92" fmla="*/ 1 w 178"/>
                <a:gd name="T93" fmla="*/ 1 h 310"/>
                <a:gd name="T94" fmla="*/ 1 w 178"/>
                <a:gd name="T95" fmla="*/ 1 h 310"/>
                <a:gd name="T96" fmla="*/ 1 w 178"/>
                <a:gd name="T97" fmla="*/ 1 h 310"/>
                <a:gd name="T98" fmla="*/ 1 w 178"/>
                <a:gd name="T99" fmla="*/ 0 h 3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
                <a:gd name="T151" fmla="*/ 0 h 310"/>
                <a:gd name="T152" fmla="*/ 178 w 178"/>
                <a:gd name="T153" fmla="*/ 310 h 3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 h="310">
                  <a:moveTo>
                    <a:pt x="177" y="0"/>
                  </a:moveTo>
                  <a:lnTo>
                    <a:pt x="163" y="20"/>
                  </a:lnTo>
                  <a:lnTo>
                    <a:pt x="146" y="36"/>
                  </a:lnTo>
                  <a:lnTo>
                    <a:pt x="128" y="52"/>
                  </a:lnTo>
                  <a:lnTo>
                    <a:pt x="108" y="62"/>
                  </a:lnTo>
                  <a:lnTo>
                    <a:pt x="88" y="70"/>
                  </a:lnTo>
                  <a:lnTo>
                    <a:pt x="68" y="76"/>
                  </a:lnTo>
                  <a:lnTo>
                    <a:pt x="50" y="78"/>
                  </a:lnTo>
                  <a:lnTo>
                    <a:pt x="32" y="78"/>
                  </a:lnTo>
                  <a:lnTo>
                    <a:pt x="33" y="93"/>
                  </a:lnTo>
                  <a:lnTo>
                    <a:pt x="30" y="111"/>
                  </a:lnTo>
                  <a:lnTo>
                    <a:pt x="20" y="130"/>
                  </a:lnTo>
                  <a:lnTo>
                    <a:pt x="0" y="143"/>
                  </a:lnTo>
                  <a:lnTo>
                    <a:pt x="12" y="163"/>
                  </a:lnTo>
                  <a:lnTo>
                    <a:pt x="20" y="188"/>
                  </a:lnTo>
                  <a:lnTo>
                    <a:pt x="20" y="212"/>
                  </a:lnTo>
                  <a:lnTo>
                    <a:pt x="12" y="233"/>
                  </a:lnTo>
                  <a:lnTo>
                    <a:pt x="20" y="236"/>
                  </a:lnTo>
                  <a:lnTo>
                    <a:pt x="29" y="241"/>
                  </a:lnTo>
                  <a:lnTo>
                    <a:pt x="39" y="246"/>
                  </a:lnTo>
                  <a:lnTo>
                    <a:pt x="52" y="253"/>
                  </a:lnTo>
                  <a:lnTo>
                    <a:pt x="62" y="264"/>
                  </a:lnTo>
                  <a:lnTo>
                    <a:pt x="71" y="276"/>
                  </a:lnTo>
                  <a:lnTo>
                    <a:pt x="79" y="291"/>
                  </a:lnTo>
                  <a:lnTo>
                    <a:pt x="85" y="310"/>
                  </a:lnTo>
                  <a:lnTo>
                    <a:pt x="90" y="299"/>
                  </a:lnTo>
                  <a:lnTo>
                    <a:pt x="96" y="287"/>
                  </a:lnTo>
                  <a:lnTo>
                    <a:pt x="104" y="276"/>
                  </a:lnTo>
                  <a:lnTo>
                    <a:pt x="113" y="265"/>
                  </a:lnTo>
                  <a:lnTo>
                    <a:pt x="122" y="255"/>
                  </a:lnTo>
                  <a:lnTo>
                    <a:pt x="134" y="247"/>
                  </a:lnTo>
                  <a:lnTo>
                    <a:pt x="146" y="243"/>
                  </a:lnTo>
                  <a:lnTo>
                    <a:pt x="160" y="240"/>
                  </a:lnTo>
                  <a:lnTo>
                    <a:pt x="154" y="227"/>
                  </a:lnTo>
                  <a:lnTo>
                    <a:pt x="151" y="209"/>
                  </a:lnTo>
                  <a:lnTo>
                    <a:pt x="154" y="191"/>
                  </a:lnTo>
                  <a:lnTo>
                    <a:pt x="166" y="169"/>
                  </a:lnTo>
                  <a:lnTo>
                    <a:pt x="154" y="136"/>
                  </a:lnTo>
                  <a:lnTo>
                    <a:pt x="151" y="104"/>
                  </a:lnTo>
                  <a:lnTo>
                    <a:pt x="152" y="75"/>
                  </a:lnTo>
                  <a:lnTo>
                    <a:pt x="155" y="53"/>
                  </a:lnTo>
                  <a:lnTo>
                    <a:pt x="160" y="41"/>
                  </a:lnTo>
                  <a:lnTo>
                    <a:pt x="166" y="26"/>
                  </a:lnTo>
                  <a:lnTo>
                    <a:pt x="172" y="15"/>
                  </a:lnTo>
                  <a:lnTo>
                    <a:pt x="177" y="9"/>
                  </a:lnTo>
                  <a:lnTo>
                    <a:pt x="178" y="6"/>
                  </a:lnTo>
                  <a:lnTo>
                    <a:pt x="178" y="4"/>
                  </a:lnTo>
                  <a:lnTo>
                    <a:pt x="177" y="1"/>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1" name="Freeform 313"/>
            <p:cNvSpPr>
              <a:spLocks/>
            </p:cNvSpPr>
            <p:nvPr/>
          </p:nvSpPr>
          <p:spPr bwMode="auto">
            <a:xfrm>
              <a:off x="660" y="854"/>
              <a:ext cx="167" cy="128"/>
            </a:xfrm>
            <a:custGeom>
              <a:avLst/>
              <a:gdLst>
                <a:gd name="T0" fmla="*/ 0 w 336"/>
                <a:gd name="T1" fmla="*/ 0 h 256"/>
                <a:gd name="T2" fmla="*/ 0 w 336"/>
                <a:gd name="T3" fmla="*/ 1 h 256"/>
                <a:gd name="T4" fmla="*/ 0 w 336"/>
                <a:gd name="T5" fmla="*/ 1 h 256"/>
                <a:gd name="T6" fmla="*/ 0 w 336"/>
                <a:gd name="T7" fmla="*/ 1 h 256"/>
                <a:gd name="T8" fmla="*/ 0 w 336"/>
                <a:gd name="T9" fmla="*/ 1 h 256"/>
                <a:gd name="T10" fmla="*/ 0 w 336"/>
                <a:gd name="T11" fmla="*/ 1 h 256"/>
                <a:gd name="T12" fmla="*/ 0 w 336"/>
                <a:gd name="T13" fmla="*/ 1 h 256"/>
                <a:gd name="T14" fmla="*/ 0 w 336"/>
                <a:gd name="T15" fmla="*/ 1 h 256"/>
                <a:gd name="T16" fmla="*/ 0 w 336"/>
                <a:gd name="T17" fmla="*/ 1 h 256"/>
                <a:gd name="T18" fmla="*/ 0 w 336"/>
                <a:gd name="T19" fmla="*/ 1 h 256"/>
                <a:gd name="T20" fmla="*/ 0 w 336"/>
                <a:gd name="T21" fmla="*/ 1 h 256"/>
                <a:gd name="T22" fmla="*/ 0 w 336"/>
                <a:gd name="T23" fmla="*/ 1 h 256"/>
                <a:gd name="T24" fmla="*/ 0 w 336"/>
                <a:gd name="T25" fmla="*/ 1 h 256"/>
                <a:gd name="T26" fmla="*/ 0 w 336"/>
                <a:gd name="T27" fmla="*/ 1 h 256"/>
                <a:gd name="T28" fmla="*/ 0 w 336"/>
                <a:gd name="T29" fmla="*/ 1 h 256"/>
                <a:gd name="T30" fmla="*/ 0 w 336"/>
                <a:gd name="T31" fmla="*/ 1 h 256"/>
                <a:gd name="T32" fmla="*/ 0 w 336"/>
                <a:gd name="T33" fmla="*/ 1 h 256"/>
                <a:gd name="T34" fmla="*/ 0 w 336"/>
                <a:gd name="T35" fmla="*/ 1 h 256"/>
                <a:gd name="T36" fmla="*/ 0 w 336"/>
                <a:gd name="T37" fmla="*/ 1 h 256"/>
                <a:gd name="T38" fmla="*/ 0 w 336"/>
                <a:gd name="T39" fmla="*/ 1 h 256"/>
                <a:gd name="T40" fmla="*/ 0 w 336"/>
                <a:gd name="T41" fmla="*/ 1 h 256"/>
                <a:gd name="T42" fmla="*/ 0 w 336"/>
                <a:gd name="T43" fmla="*/ 1 h 256"/>
                <a:gd name="T44" fmla="*/ 0 w 336"/>
                <a:gd name="T45" fmla="*/ 1 h 256"/>
                <a:gd name="T46" fmla="*/ 0 w 336"/>
                <a:gd name="T47" fmla="*/ 1 h 256"/>
                <a:gd name="T48" fmla="*/ 0 w 336"/>
                <a:gd name="T49" fmla="*/ 1 h 256"/>
                <a:gd name="T50" fmla="*/ 0 w 336"/>
                <a:gd name="T51" fmla="*/ 1 h 256"/>
                <a:gd name="T52" fmla="*/ 0 w 336"/>
                <a:gd name="T53" fmla="*/ 1 h 256"/>
                <a:gd name="T54" fmla="*/ 0 w 336"/>
                <a:gd name="T55" fmla="*/ 1 h 256"/>
                <a:gd name="T56" fmla="*/ 0 w 336"/>
                <a:gd name="T57" fmla="*/ 1 h 256"/>
                <a:gd name="T58" fmla="*/ 0 w 336"/>
                <a:gd name="T59" fmla="*/ 1 h 256"/>
                <a:gd name="T60" fmla="*/ 0 w 336"/>
                <a:gd name="T61" fmla="*/ 1 h 256"/>
                <a:gd name="T62" fmla="*/ 0 w 336"/>
                <a:gd name="T63" fmla="*/ 1 h 256"/>
                <a:gd name="T64" fmla="*/ 0 w 336"/>
                <a:gd name="T65" fmla="*/ 1 h 256"/>
                <a:gd name="T66" fmla="*/ 0 w 336"/>
                <a:gd name="T67" fmla="*/ 1 h 256"/>
                <a:gd name="T68" fmla="*/ 0 w 336"/>
                <a:gd name="T69" fmla="*/ 1 h 256"/>
                <a:gd name="T70" fmla="*/ 0 w 336"/>
                <a:gd name="T71" fmla="*/ 1 h 256"/>
                <a:gd name="T72" fmla="*/ 0 w 336"/>
                <a:gd name="T73" fmla="*/ 1 h 256"/>
                <a:gd name="T74" fmla="*/ 0 w 336"/>
                <a:gd name="T75" fmla="*/ 1 h 256"/>
                <a:gd name="T76" fmla="*/ 0 w 336"/>
                <a:gd name="T77" fmla="*/ 1 h 256"/>
                <a:gd name="T78" fmla="*/ 0 w 336"/>
                <a:gd name="T79" fmla="*/ 1 h 256"/>
                <a:gd name="T80" fmla="*/ 0 w 336"/>
                <a:gd name="T81" fmla="*/ 1 h 256"/>
                <a:gd name="T82" fmla="*/ 0 w 336"/>
                <a:gd name="T83" fmla="*/ 1 h 256"/>
                <a:gd name="T84" fmla="*/ 0 w 336"/>
                <a:gd name="T85" fmla="*/ 1 h 256"/>
                <a:gd name="T86" fmla="*/ 0 w 336"/>
                <a:gd name="T87" fmla="*/ 1 h 256"/>
                <a:gd name="T88" fmla="*/ 0 w 336"/>
                <a:gd name="T89" fmla="*/ 1 h 256"/>
                <a:gd name="T90" fmla="*/ 0 w 336"/>
                <a:gd name="T91" fmla="*/ 1 h 256"/>
                <a:gd name="T92" fmla="*/ 0 w 336"/>
                <a:gd name="T93" fmla="*/ 1 h 256"/>
                <a:gd name="T94" fmla="*/ 0 w 336"/>
                <a:gd name="T95" fmla="*/ 1 h 256"/>
                <a:gd name="T96" fmla="*/ 0 w 336"/>
                <a:gd name="T97" fmla="*/ 1 h 256"/>
                <a:gd name="T98" fmla="*/ 0 w 336"/>
                <a:gd name="T99" fmla="*/ 1 h 256"/>
                <a:gd name="T100" fmla="*/ 0 w 336"/>
                <a:gd name="T101" fmla="*/ 1 h 256"/>
                <a:gd name="T102" fmla="*/ 0 w 336"/>
                <a:gd name="T103" fmla="*/ 1 h 256"/>
                <a:gd name="T104" fmla="*/ 0 w 336"/>
                <a:gd name="T105" fmla="*/ 1 h 256"/>
                <a:gd name="T106" fmla="*/ 0 w 336"/>
                <a:gd name="T107" fmla="*/ 1 h 256"/>
                <a:gd name="T108" fmla="*/ 0 w 336"/>
                <a:gd name="T109" fmla="*/ 1 h 256"/>
                <a:gd name="T110" fmla="*/ 0 w 336"/>
                <a:gd name="T111" fmla="*/ 1 h 256"/>
                <a:gd name="T112" fmla="*/ 0 w 336"/>
                <a:gd name="T113" fmla="*/ 1 h 256"/>
                <a:gd name="T114" fmla="*/ 0 w 336"/>
                <a:gd name="T115" fmla="*/ 1 h 256"/>
                <a:gd name="T116" fmla="*/ 0 w 336"/>
                <a:gd name="T117" fmla="*/ 1 h 256"/>
                <a:gd name="T118" fmla="*/ 0 w 336"/>
                <a:gd name="T119" fmla="*/ 1 h 256"/>
                <a:gd name="T120" fmla="*/ 0 w 336"/>
                <a:gd name="T121" fmla="*/ 0 h 2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6"/>
                <a:gd name="T184" fmla="*/ 0 h 256"/>
                <a:gd name="T185" fmla="*/ 336 w 336"/>
                <a:gd name="T186" fmla="*/ 256 h 2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6" h="256">
                  <a:moveTo>
                    <a:pt x="153" y="0"/>
                  </a:moveTo>
                  <a:lnTo>
                    <a:pt x="141" y="3"/>
                  </a:lnTo>
                  <a:lnTo>
                    <a:pt x="127" y="7"/>
                  </a:lnTo>
                  <a:lnTo>
                    <a:pt x="109" y="14"/>
                  </a:lnTo>
                  <a:lnTo>
                    <a:pt x="90" y="18"/>
                  </a:lnTo>
                  <a:lnTo>
                    <a:pt x="72" y="24"/>
                  </a:lnTo>
                  <a:lnTo>
                    <a:pt x="54" y="29"/>
                  </a:lnTo>
                  <a:lnTo>
                    <a:pt x="37" y="32"/>
                  </a:lnTo>
                  <a:lnTo>
                    <a:pt x="22" y="33"/>
                  </a:lnTo>
                  <a:lnTo>
                    <a:pt x="15" y="33"/>
                  </a:lnTo>
                  <a:lnTo>
                    <a:pt x="9" y="32"/>
                  </a:lnTo>
                  <a:lnTo>
                    <a:pt x="3" y="32"/>
                  </a:lnTo>
                  <a:lnTo>
                    <a:pt x="0" y="32"/>
                  </a:lnTo>
                  <a:lnTo>
                    <a:pt x="18" y="43"/>
                  </a:lnTo>
                  <a:lnTo>
                    <a:pt x="34" y="58"/>
                  </a:lnTo>
                  <a:lnTo>
                    <a:pt x="49" y="76"/>
                  </a:lnTo>
                  <a:lnTo>
                    <a:pt x="61" y="96"/>
                  </a:lnTo>
                  <a:lnTo>
                    <a:pt x="73" y="119"/>
                  </a:lnTo>
                  <a:lnTo>
                    <a:pt x="81" y="142"/>
                  </a:lnTo>
                  <a:lnTo>
                    <a:pt x="89" y="168"/>
                  </a:lnTo>
                  <a:lnTo>
                    <a:pt x="93" y="192"/>
                  </a:lnTo>
                  <a:lnTo>
                    <a:pt x="101" y="192"/>
                  </a:lnTo>
                  <a:lnTo>
                    <a:pt x="113" y="194"/>
                  </a:lnTo>
                  <a:lnTo>
                    <a:pt x="125" y="200"/>
                  </a:lnTo>
                  <a:lnTo>
                    <a:pt x="138" y="208"/>
                  </a:lnTo>
                  <a:lnTo>
                    <a:pt x="151" y="217"/>
                  </a:lnTo>
                  <a:lnTo>
                    <a:pt x="163" y="229"/>
                  </a:lnTo>
                  <a:lnTo>
                    <a:pt x="174" y="241"/>
                  </a:lnTo>
                  <a:lnTo>
                    <a:pt x="182" y="256"/>
                  </a:lnTo>
                  <a:lnTo>
                    <a:pt x="191" y="249"/>
                  </a:lnTo>
                  <a:lnTo>
                    <a:pt x="205" y="241"/>
                  </a:lnTo>
                  <a:lnTo>
                    <a:pt x="220" y="235"/>
                  </a:lnTo>
                  <a:lnTo>
                    <a:pt x="238" y="230"/>
                  </a:lnTo>
                  <a:lnTo>
                    <a:pt x="260" y="229"/>
                  </a:lnTo>
                  <a:lnTo>
                    <a:pt x="284" y="230"/>
                  </a:lnTo>
                  <a:lnTo>
                    <a:pt x="308" y="237"/>
                  </a:lnTo>
                  <a:lnTo>
                    <a:pt x="336" y="247"/>
                  </a:lnTo>
                  <a:lnTo>
                    <a:pt x="328" y="238"/>
                  </a:lnTo>
                  <a:lnTo>
                    <a:pt x="319" y="226"/>
                  </a:lnTo>
                  <a:lnTo>
                    <a:pt x="313" y="212"/>
                  </a:lnTo>
                  <a:lnTo>
                    <a:pt x="307" y="197"/>
                  </a:lnTo>
                  <a:lnTo>
                    <a:pt x="305" y="178"/>
                  </a:lnTo>
                  <a:lnTo>
                    <a:pt x="305" y="157"/>
                  </a:lnTo>
                  <a:lnTo>
                    <a:pt x="312" y="134"/>
                  </a:lnTo>
                  <a:lnTo>
                    <a:pt x="322" y="110"/>
                  </a:lnTo>
                  <a:lnTo>
                    <a:pt x="307" y="105"/>
                  </a:lnTo>
                  <a:lnTo>
                    <a:pt x="290" y="101"/>
                  </a:lnTo>
                  <a:lnTo>
                    <a:pt x="275" y="94"/>
                  </a:lnTo>
                  <a:lnTo>
                    <a:pt x="261" y="85"/>
                  </a:lnTo>
                  <a:lnTo>
                    <a:pt x="249" y="73"/>
                  </a:lnTo>
                  <a:lnTo>
                    <a:pt x="240" y="58"/>
                  </a:lnTo>
                  <a:lnTo>
                    <a:pt x="235" y="38"/>
                  </a:lnTo>
                  <a:lnTo>
                    <a:pt x="234" y="15"/>
                  </a:lnTo>
                  <a:lnTo>
                    <a:pt x="225" y="17"/>
                  </a:lnTo>
                  <a:lnTo>
                    <a:pt x="215" y="18"/>
                  </a:lnTo>
                  <a:lnTo>
                    <a:pt x="206" y="20"/>
                  </a:lnTo>
                  <a:lnTo>
                    <a:pt x="197" y="18"/>
                  </a:lnTo>
                  <a:lnTo>
                    <a:pt x="186" y="17"/>
                  </a:lnTo>
                  <a:lnTo>
                    <a:pt x="176" y="14"/>
                  </a:lnTo>
                  <a:lnTo>
                    <a:pt x="165" y="7"/>
                  </a:lnTo>
                  <a:lnTo>
                    <a:pt x="153"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2" name="Freeform 314"/>
            <p:cNvSpPr>
              <a:spLocks/>
            </p:cNvSpPr>
            <p:nvPr/>
          </p:nvSpPr>
          <p:spPr bwMode="auto">
            <a:xfrm>
              <a:off x="573" y="661"/>
              <a:ext cx="148" cy="181"/>
            </a:xfrm>
            <a:custGeom>
              <a:avLst/>
              <a:gdLst>
                <a:gd name="T0" fmla="*/ 1 w 294"/>
                <a:gd name="T1" fmla="*/ 0 h 364"/>
                <a:gd name="T2" fmla="*/ 1 w 294"/>
                <a:gd name="T3" fmla="*/ 0 h 364"/>
                <a:gd name="T4" fmla="*/ 1 w 294"/>
                <a:gd name="T5" fmla="*/ 0 h 364"/>
                <a:gd name="T6" fmla="*/ 1 w 294"/>
                <a:gd name="T7" fmla="*/ 0 h 364"/>
                <a:gd name="T8" fmla="*/ 1 w 294"/>
                <a:gd name="T9" fmla="*/ 0 h 364"/>
                <a:gd name="T10" fmla="*/ 1 w 294"/>
                <a:gd name="T11" fmla="*/ 0 h 364"/>
                <a:gd name="T12" fmla="*/ 1 w 294"/>
                <a:gd name="T13" fmla="*/ 0 h 364"/>
                <a:gd name="T14" fmla="*/ 1 w 294"/>
                <a:gd name="T15" fmla="*/ 0 h 364"/>
                <a:gd name="T16" fmla="*/ 1 w 294"/>
                <a:gd name="T17" fmla="*/ 0 h 364"/>
                <a:gd name="T18" fmla="*/ 1 w 294"/>
                <a:gd name="T19" fmla="*/ 0 h 364"/>
                <a:gd name="T20" fmla="*/ 1 w 294"/>
                <a:gd name="T21" fmla="*/ 0 h 364"/>
                <a:gd name="T22" fmla="*/ 0 w 294"/>
                <a:gd name="T23" fmla="*/ 0 h 364"/>
                <a:gd name="T24" fmla="*/ 1 w 294"/>
                <a:gd name="T25" fmla="*/ 0 h 364"/>
                <a:gd name="T26" fmla="*/ 1 w 294"/>
                <a:gd name="T27" fmla="*/ 0 h 364"/>
                <a:gd name="T28" fmla="*/ 1 w 294"/>
                <a:gd name="T29" fmla="*/ 0 h 364"/>
                <a:gd name="T30" fmla="*/ 1 w 294"/>
                <a:gd name="T31" fmla="*/ 0 h 364"/>
                <a:gd name="T32" fmla="*/ 1 w 294"/>
                <a:gd name="T33" fmla="*/ 0 h 364"/>
                <a:gd name="T34" fmla="*/ 1 w 294"/>
                <a:gd name="T35" fmla="*/ 0 h 364"/>
                <a:gd name="T36" fmla="*/ 1 w 294"/>
                <a:gd name="T37" fmla="*/ 0 h 364"/>
                <a:gd name="T38" fmla="*/ 1 w 294"/>
                <a:gd name="T39" fmla="*/ 0 h 364"/>
                <a:gd name="T40" fmla="*/ 1 w 294"/>
                <a:gd name="T41" fmla="*/ 0 h 364"/>
                <a:gd name="T42" fmla="*/ 1 w 294"/>
                <a:gd name="T43" fmla="*/ 0 h 364"/>
                <a:gd name="T44" fmla="*/ 1 w 294"/>
                <a:gd name="T45" fmla="*/ 0 h 364"/>
                <a:gd name="T46" fmla="*/ 1 w 294"/>
                <a:gd name="T47" fmla="*/ 0 h 364"/>
                <a:gd name="T48" fmla="*/ 1 w 294"/>
                <a:gd name="T49" fmla="*/ 0 h 364"/>
                <a:gd name="T50" fmla="*/ 1 w 294"/>
                <a:gd name="T51" fmla="*/ 0 h 364"/>
                <a:gd name="T52" fmla="*/ 1 w 294"/>
                <a:gd name="T53" fmla="*/ 0 h 364"/>
                <a:gd name="T54" fmla="*/ 1 w 294"/>
                <a:gd name="T55" fmla="*/ 0 h 364"/>
                <a:gd name="T56" fmla="*/ 1 w 294"/>
                <a:gd name="T57" fmla="*/ 0 h 364"/>
                <a:gd name="T58" fmla="*/ 1 w 294"/>
                <a:gd name="T59" fmla="*/ 0 h 364"/>
                <a:gd name="T60" fmla="*/ 1 w 294"/>
                <a:gd name="T61" fmla="*/ 0 h 364"/>
                <a:gd name="T62" fmla="*/ 1 w 294"/>
                <a:gd name="T63" fmla="*/ 0 h 364"/>
                <a:gd name="T64" fmla="*/ 1 w 294"/>
                <a:gd name="T65" fmla="*/ 0 h 364"/>
                <a:gd name="T66" fmla="*/ 1 w 294"/>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4"/>
                <a:gd name="T103" fmla="*/ 0 h 364"/>
                <a:gd name="T104" fmla="*/ 294 w 294"/>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4" h="364">
                  <a:moveTo>
                    <a:pt x="258" y="177"/>
                  </a:moveTo>
                  <a:lnTo>
                    <a:pt x="248" y="177"/>
                  </a:lnTo>
                  <a:lnTo>
                    <a:pt x="232" y="177"/>
                  </a:lnTo>
                  <a:lnTo>
                    <a:pt x="210" y="179"/>
                  </a:lnTo>
                  <a:lnTo>
                    <a:pt x="186" y="185"/>
                  </a:lnTo>
                  <a:lnTo>
                    <a:pt x="160" y="196"/>
                  </a:lnTo>
                  <a:lnTo>
                    <a:pt x="136" y="213"/>
                  </a:lnTo>
                  <a:lnTo>
                    <a:pt x="113" y="239"/>
                  </a:lnTo>
                  <a:lnTo>
                    <a:pt x="96" y="272"/>
                  </a:lnTo>
                  <a:lnTo>
                    <a:pt x="85" y="303"/>
                  </a:lnTo>
                  <a:lnTo>
                    <a:pt x="76" y="327"/>
                  </a:lnTo>
                  <a:lnTo>
                    <a:pt x="65" y="342"/>
                  </a:lnTo>
                  <a:lnTo>
                    <a:pt x="53" y="350"/>
                  </a:lnTo>
                  <a:lnTo>
                    <a:pt x="45" y="352"/>
                  </a:lnTo>
                  <a:lnTo>
                    <a:pt x="38" y="353"/>
                  </a:lnTo>
                  <a:lnTo>
                    <a:pt x="30" y="355"/>
                  </a:lnTo>
                  <a:lnTo>
                    <a:pt x="24" y="356"/>
                  </a:lnTo>
                  <a:lnTo>
                    <a:pt x="16" y="358"/>
                  </a:lnTo>
                  <a:lnTo>
                    <a:pt x="10" y="361"/>
                  </a:lnTo>
                  <a:lnTo>
                    <a:pt x="6" y="362"/>
                  </a:lnTo>
                  <a:lnTo>
                    <a:pt x="1" y="364"/>
                  </a:lnTo>
                  <a:lnTo>
                    <a:pt x="1" y="362"/>
                  </a:lnTo>
                  <a:lnTo>
                    <a:pt x="1" y="361"/>
                  </a:lnTo>
                  <a:lnTo>
                    <a:pt x="0" y="361"/>
                  </a:lnTo>
                  <a:lnTo>
                    <a:pt x="0" y="359"/>
                  </a:lnTo>
                  <a:lnTo>
                    <a:pt x="24" y="347"/>
                  </a:lnTo>
                  <a:lnTo>
                    <a:pt x="42" y="332"/>
                  </a:lnTo>
                  <a:lnTo>
                    <a:pt x="55" y="310"/>
                  </a:lnTo>
                  <a:lnTo>
                    <a:pt x="64" y="289"/>
                  </a:lnTo>
                  <a:lnTo>
                    <a:pt x="68" y="268"/>
                  </a:lnTo>
                  <a:lnTo>
                    <a:pt x="71" y="246"/>
                  </a:lnTo>
                  <a:lnTo>
                    <a:pt x="73" y="229"/>
                  </a:lnTo>
                  <a:lnTo>
                    <a:pt x="73" y="216"/>
                  </a:lnTo>
                  <a:lnTo>
                    <a:pt x="71" y="203"/>
                  </a:lnTo>
                  <a:lnTo>
                    <a:pt x="70" y="190"/>
                  </a:lnTo>
                  <a:lnTo>
                    <a:pt x="65" y="173"/>
                  </a:lnTo>
                  <a:lnTo>
                    <a:pt x="61" y="156"/>
                  </a:lnTo>
                  <a:lnTo>
                    <a:pt x="70" y="155"/>
                  </a:lnTo>
                  <a:lnTo>
                    <a:pt x="81" y="148"/>
                  </a:lnTo>
                  <a:lnTo>
                    <a:pt x="93" y="139"/>
                  </a:lnTo>
                  <a:lnTo>
                    <a:pt x="103" y="127"/>
                  </a:lnTo>
                  <a:lnTo>
                    <a:pt x="113" y="113"/>
                  </a:lnTo>
                  <a:lnTo>
                    <a:pt x="119" y="98"/>
                  </a:lnTo>
                  <a:lnTo>
                    <a:pt x="120" y="81"/>
                  </a:lnTo>
                  <a:lnTo>
                    <a:pt x="117" y="64"/>
                  </a:lnTo>
                  <a:lnTo>
                    <a:pt x="129" y="63"/>
                  </a:lnTo>
                  <a:lnTo>
                    <a:pt x="146" y="60"/>
                  </a:lnTo>
                  <a:lnTo>
                    <a:pt x="163" y="52"/>
                  </a:lnTo>
                  <a:lnTo>
                    <a:pt x="183" y="45"/>
                  </a:lnTo>
                  <a:lnTo>
                    <a:pt x="200" y="34"/>
                  </a:lnTo>
                  <a:lnTo>
                    <a:pt x="216" y="23"/>
                  </a:lnTo>
                  <a:lnTo>
                    <a:pt x="230" y="12"/>
                  </a:lnTo>
                  <a:lnTo>
                    <a:pt x="239" y="0"/>
                  </a:lnTo>
                  <a:lnTo>
                    <a:pt x="239" y="14"/>
                  </a:lnTo>
                  <a:lnTo>
                    <a:pt x="241" y="31"/>
                  </a:lnTo>
                  <a:lnTo>
                    <a:pt x="244" y="49"/>
                  </a:lnTo>
                  <a:lnTo>
                    <a:pt x="250" y="66"/>
                  </a:lnTo>
                  <a:lnTo>
                    <a:pt x="258" y="83"/>
                  </a:lnTo>
                  <a:lnTo>
                    <a:pt x="268" y="98"/>
                  </a:lnTo>
                  <a:lnTo>
                    <a:pt x="281" y="112"/>
                  </a:lnTo>
                  <a:lnTo>
                    <a:pt x="294" y="121"/>
                  </a:lnTo>
                  <a:lnTo>
                    <a:pt x="285" y="122"/>
                  </a:lnTo>
                  <a:lnTo>
                    <a:pt x="276" y="126"/>
                  </a:lnTo>
                  <a:lnTo>
                    <a:pt x="267" y="130"/>
                  </a:lnTo>
                  <a:lnTo>
                    <a:pt x="259" y="136"/>
                  </a:lnTo>
                  <a:lnTo>
                    <a:pt x="253" y="144"/>
                  </a:lnTo>
                  <a:lnTo>
                    <a:pt x="252" y="153"/>
                  </a:lnTo>
                  <a:lnTo>
                    <a:pt x="252" y="165"/>
                  </a:lnTo>
                  <a:lnTo>
                    <a:pt x="258" y="177"/>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3" name="Freeform 315"/>
            <p:cNvSpPr>
              <a:spLocks/>
            </p:cNvSpPr>
            <p:nvPr/>
          </p:nvSpPr>
          <p:spPr bwMode="auto">
            <a:xfrm>
              <a:off x="524" y="664"/>
              <a:ext cx="87" cy="176"/>
            </a:xfrm>
            <a:custGeom>
              <a:avLst/>
              <a:gdLst>
                <a:gd name="T0" fmla="*/ 1 w 174"/>
                <a:gd name="T1" fmla="*/ 0 h 353"/>
                <a:gd name="T2" fmla="*/ 1 w 174"/>
                <a:gd name="T3" fmla="*/ 0 h 353"/>
                <a:gd name="T4" fmla="*/ 1 w 174"/>
                <a:gd name="T5" fmla="*/ 0 h 353"/>
                <a:gd name="T6" fmla="*/ 1 w 174"/>
                <a:gd name="T7" fmla="*/ 0 h 353"/>
                <a:gd name="T8" fmla="*/ 1 w 174"/>
                <a:gd name="T9" fmla="*/ 0 h 353"/>
                <a:gd name="T10" fmla="*/ 1 w 174"/>
                <a:gd name="T11" fmla="*/ 0 h 353"/>
                <a:gd name="T12" fmla="*/ 1 w 174"/>
                <a:gd name="T13" fmla="*/ 0 h 353"/>
                <a:gd name="T14" fmla="*/ 1 w 174"/>
                <a:gd name="T15" fmla="*/ 0 h 353"/>
                <a:gd name="T16" fmla="*/ 1 w 174"/>
                <a:gd name="T17" fmla="*/ 0 h 353"/>
                <a:gd name="T18" fmla="*/ 1 w 174"/>
                <a:gd name="T19" fmla="*/ 0 h 353"/>
                <a:gd name="T20" fmla="*/ 1 w 174"/>
                <a:gd name="T21" fmla="*/ 0 h 353"/>
                <a:gd name="T22" fmla="*/ 1 w 174"/>
                <a:gd name="T23" fmla="*/ 0 h 353"/>
                <a:gd name="T24" fmla="*/ 1 w 174"/>
                <a:gd name="T25" fmla="*/ 0 h 353"/>
                <a:gd name="T26" fmla="*/ 1 w 174"/>
                <a:gd name="T27" fmla="*/ 0 h 353"/>
                <a:gd name="T28" fmla="*/ 1 w 174"/>
                <a:gd name="T29" fmla="*/ 0 h 353"/>
                <a:gd name="T30" fmla="*/ 1 w 174"/>
                <a:gd name="T31" fmla="*/ 0 h 353"/>
                <a:gd name="T32" fmla="*/ 1 w 174"/>
                <a:gd name="T33" fmla="*/ 0 h 353"/>
                <a:gd name="T34" fmla="*/ 1 w 174"/>
                <a:gd name="T35" fmla="*/ 0 h 353"/>
                <a:gd name="T36" fmla="*/ 1 w 174"/>
                <a:gd name="T37" fmla="*/ 0 h 353"/>
                <a:gd name="T38" fmla="*/ 1 w 174"/>
                <a:gd name="T39" fmla="*/ 0 h 353"/>
                <a:gd name="T40" fmla="*/ 1 w 174"/>
                <a:gd name="T41" fmla="*/ 0 h 353"/>
                <a:gd name="T42" fmla="*/ 1 w 174"/>
                <a:gd name="T43" fmla="*/ 0 h 353"/>
                <a:gd name="T44" fmla="*/ 1 w 174"/>
                <a:gd name="T45" fmla="*/ 0 h 353"/>
                <a:gd name="T46" fmla="*/ 1 w 174"/>
                <a:gd name="T47" fmla="*/ 0 h 353"/>
                <a:gd name="T48" fmla="*/ 1 w 174"/>
                <a:gd name="T49" fmla="*/ 0 h 353"/>
                <a:gd name="T50" fmla="*/ 1 w 174"/>
                <a:gd name="T51" fmla="*/ 0 h 353"/>
                <a:gd name="T52" fmla="*/ 1 w 174"/>
                <a:gd name="T53" fmla="*/ 0 h 353"/>
                <a:gd name="T54" fmla="*/ 1 w 174"/>
                <a:gd name="T55" fmla="*/ 0 h 353"/>
                <a:gd name="T56" fmla="*/ 1 w 174"/>
                <a:gd name="T57" fmla="*/ 0 h 353"/>
                <a:gd name="T58" fmla="*/ 1 w 174"/>
                <a:gd name="T59" fmla="*/ 0 h 353"/>
                <a:gd name="T60" fmla="*/ 1 w 174"/>
                <a:gd name="T61" fmla="*/ 0 h 353"/>
                <a:gd name="T62" fmla="*/ 1 w 174"/>
                <a:gd name="T63" fmla="*/ 0 h 353"/>
                <a:gd name="T64" fmla="*/ 0 w 174"/>
                <a:gd name="T65" fmla="*/ 0 h 353"/>
                <a:gd name="T66" fmla="*/ 1 w 174"/>
                <a:gd name="T67" fmla="*/ 0 h 353"/>
                <a:gd name="T68" fmla="*/ 1 w 174"/>
                <a:gd name="T69" fmla="*/ 0 h 353"/>
                <a:gd name="T70" fmla="*/ 1 w 174"/>
                <a:gd name="T71" fmla="*/ 0 h 353"/>
                <a:gd name="T72" fmla="*/ 1 w 174"/>
                <a:gd name="T73" fmla="*/ 0 h 353"/>
                <a:gd name="T74" fmla="*/ 1 w 174"/>
                <a:gd name="T75" fmla="*/ 0 h 353"/>
                <a:gd name="T76" fmla="*/ 1 w 174"/>
                <a:gd name="T77" fmla="*/ 0 h 353"/>
                <a:gd name="T78" fmla="*/ 1 w 174"/>
                <a:gd name="T79" fmla="*/ 0 h 353"/>
                <a:gd name="T80" fmla="*/ 1 w 174"/>
                <a:gd name="T81" fmla="*/ 0 h 353"/>
                <a:gd name="T82" fmla="*/ 1 w 174"/>
                <a:gd name="T83" fmla="*/ 0 h 353"/>
                <a:gd name="T84" fmla="*/ 1 w 174"/>
                <a:gd name="T85" fmla="*/ 0 h 353"/>
                <a:gd name="T86" fmla="*/ 1 w 174"/>
                <a:gd name="T87" fmla="*/ 0 h 353"/>
                <a:gd name="T88" fmla="*/ 1 w 174"/>
                <a:gd name="T89" fmla="*/ 0 h 353"/>
                <a:gd name="T90" fmla="*/ 1 w 174"/>
                <a:gd name="T91" fmla="*/ 0 h 353"/>
                <a:gd name="T92" fmla="*/ 1 w 174"/>
                <a:gd name="T93" fmla="*/ 0 h 353"/>
                <a:gd name="T94" fmla="*/ 1 w 174"/>
                <a:gd name="T95" fmla="*/ 0 h 3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3"/>
                <a:gd name="T146" fmla="*/ 174 w 174"/>
                <a:gd name="T147" fmla="*/ 353 h 35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3">
                  <a:moveTo>
                    <a:pt x="98" y="353"/>
                  </a:moveTo>
                  <a:lnTo>
                    <a:pt x="95" y="349"/>
                  </a:lnTo>
                  <a:lnTo>
                    <a:pt x="90" y="341"/>
                  </a:lnTo>
                  <a:lnTo>
                    <a:pt x="82" y="336"/>
                  </a:lnTo>
                  <a:lnTo>
                    <a:pt x="72" y="336"/>
                  </a:lnTo>
                  <a:lnTo>
                    <a:pt x="66" y="338"/>
                  </a:lnTo>
                  <a:lnTo>
                    <a:pt x="59" y="336"/>
                  </a:lnTo>
                  <a:lnTo>
                    <a:pt x="55" y="332"/>
                  </a:lnTo>
                  <a:lnTo>
                    <a:pt x="52" y="329"/>
                  </a:lnTo>
                  <a:lnTo>
                    <a:pt x="58" y="323"/>
                  </a:lnTo>
                  <a:lnTo>
                    <a:pt x="63" y="317"/>
                  </a:lnTo>
                  <a:lnTo>
                    <a:pt x="69" y="312"/>
                  </a:lnTo>
                  <a:lnTo>
                    <a:pt x="73" y="307"/>
                  </a:lnTo>
                  <a:lnTo>
                    <a:pt x="85" y="309"/>
                  </a:lnTo>
                  <a:lnTo>
                    <a:pt x="95" y="306"/>
                  </a:lnTo>
                  <a:lnTo>
                    <a:pt x="101" y="303"/>
                  </a:lnTo>
                  <a:lnTo>
                    <a:pt x="105" y="297"/>
                  </a:lnTo>
                  <a:lnTo>
                    <a:pt x="107" y="294"/>
                  </a:lnTo>
                  <a:lnTo>
                    <a:pt x="108" y="289"/>
                  </a:lnTo>
                  <a:lnTo>
                    <a:pt x="108" y="286"/>
                  </a:lnTo>
                  <a:lnTo>
                    <a:pt x="108" y="281"/>
                  </a:lnTo>
                  <a:lnTo>
                    <a:pt x="108" y="278"/>
                  </a:lnTo>
                  <a:lnTo>
                    <a:pt x="107" y="275"/>
                  </a:lnTo>
                  <a:lnTo>
                    <a:pt x="104" y="272"/>
                  </a:lnTo>
                  <a:lnTo>
                    <a:pt x="102" y="269"/>
                  </a:lnTo>
                  <a:lnTo>
                    <a:pt x="96" y="265"/>
                  </a:lnTo>
                  <a:lnTo>
                    <a:pt x="87" y="263"/>
                  </a:lnTo>
                  <a:lnTo>
                    <a:pt x="76" y="265"/>
                  </a:lnTo>
                  <a:lnTo>
                    <a:pt x="69" y="268"/>
                  </a:lnTo>
                  <a:lnTo>
                    <a:pt x="64" y="272"/>
                  </a:lnTo>
                  <a:lnTo>
                    <a:pt x="64" y="277"/>
                  </a:lnTo>
                  <a:lnTo>
                    <a:pt x="64" y="283"/>
                  </a:lnTo>
                  <a:lnTo>
                    <a:pt x="64" y="288"/>
                  </a:lnTo>
                  <a:lnTo>
                    <a:pt x="58" y="294"/>
                  </a:lnTo>
                  <a:lnTo>
                    <a:pt x="52" y="298"/>
                  </a:lnTo>
                  <a:lnTo>
                    <a:pt x="46" y="303"/>
                  </a:lnTo>
                  <a:lnTo>
                    <a:pt x="43" y="306"/>
                  </a:lnTo>
                  <a:lnTo>
                    <a:pt x="40" y="304"/>
                  </a:lnTo>
                  <a:lnTo>
                    <a:pt x="38" y="301"/>
                  </a:lnTo>
                  <a:lnTo>
                    <a:pt x="35" y="300"/>
                  </a:lnTo>
                  <a:lnTo>
                    <a:pt x="32" y="298"/>
                  </a:lnTo>
                  <a:lnTo>
                    <a:pt x="35" y="292"/>
                  </a:lnTo>
                  <a:lnTo>
                    <a:pt x="38" y="285"/>
                  </a:lnTo>
                  <a:lnTo>
                    <a:pt x="40" y="277"/>
                  </a:lnTo>
                  <a:lnTo>
                    <a:pt x="41" y="272"/>
                  </a:lnTo>
                  <a:lnTo>
                    <a:pt x="47" y="268"/>
                  </a:lnTo>
                  <a:lnTo>
                    <a:pt x="52" y="263"/>
                  </a:lnTo>
                  <a:lnTo>
                    <a:pt x="56" y="255"/>
                  </a:lnTo>
                  <a:lnTo>
                    <a:pt x="58" y="249"/>
                  </a:lnTo>
                  <a:lnTo>
                    <a:pt x="58" y="248"/>
                  </a:lnTo>
                  <a:lnTo>
                    <a:pt x="58" y="245"/>
                  </a:lnTo>
                  <a:lnTo>
                    <a:pt x="58" y="243"/>
                  </a:lnTo>
                  <a:lnTo>
                    <a:pt x="58" y="242"/>
                  </a:lnTo>
                  <a:lnTo>
                    <a:pt x="55" y="236"/>
                  </a:lnTo>
                  <a:lnTo>
                    <a:pt x="50" y="231"/>
                  </a:lnTo>
                  <a:lnTo>
                    <a:pt x="46" y="228"/>
                  </a:lnTo>
                  <a:lnTo>
                    <a:pt x="37" y="225"/>
                  </a:lnTo>
                  <a:lnTo>
                    <a:pt x="32" y="223"/>
                  </a:lnTo>
                  <a:lnTo>
                    <a:pt x="29" y="223"/>
                  </a:lnTo>
                  <a:lnTo>
                    <a:pt x="24" y="225"/>
                  </a:lnTo>
                  <a:lnTo>
                    <a:pt x="21" y="226"/>
                  </a:lnTo>
                  <a:lnTo>
                    <a:pt x="18" y="228"/>
                  </a:lnTo>
                  <a:lnTo>
                    <a:pt x="15" y="231"/>
                  </a:lnTo>
                  <a:lnTo>
                    <a:pt x="12" y="233"/>
                  </a:lnTo>
                  <a:lnTo>
                    <a:pt x="9" y="236"/>
                  </a:lnTo>
                  <a:lnTo>
                    <a:pt x="0" y="202"/>
                  </a:lnTo>
                  <a:lnTo>
                    <a:pt x="3" y="168"/>
                  </a:lnTo>
                  <a:lnTo>
                    <a:pt x="17" y="133"/>
                  </a:lnTo>
                  <a:lnTo>
                    <a:pt x="38" y="101"/>
                  </a:lnTo>
                  <a:lnTo>
                    <a:pt x="64" y="71"/>
                  </a:lnTo>
                  <a:lnTo>
                    <a:pt x="93" y="45"/>
                  </a:lnTo>
                  <a:lnTo>
                    <a:pt x="122" y="25"/>
                  </a:lnTo>
                  <a:lnTo>
                    <a:pt x="150" y="11"/>
                  </a:lnTo>
                  <a:lnTo>
                    <a:pt x="157" y="8"/>
                  </a:lnTo>
                  <a:lnTo>
                    <a:pt x="168" y="2"/>
                  </a:lnTo>
                  <a:lnTo>
                    <a:pt x="174" y="0"/>
                  </a:lnTo>
                  <a:lnTo>
                    <a:pt x="171" y="8"/>
                  </a:lnTo>
                  <a:lnTo>
                    <a:pt x="160" y="23"/>
                  </a:lnTo>
                  <a:lnTo>
                    <a:pt x="150" y="42"/>
                  </a:lnTo>
                  <a:lnTo>
                    <a:pt x="143" y="63"/>
                  </a:lnTo>
                  <a:lnTo>
                    <a:pt x="142" y="84"/>
                  </a:lnTo>
                  <a:lnTo>
                    <a:pt x="143" y="97"/>
                  </a:lnTo>
                  <a:lnTo>
                    <a:pt x="148" y="112"/>
                  </a:lnTo>
                  <a:lnTo>
                    <a:pt x="153" y="130"/>
                  </a:lnTo>
                  <a:lnTo>
                    <a:pt x="159" y="150"/>
                  </a:lnTo>
                  <a:lnTo>
                    <a:pt x="163" y="167"/>
                  </a:lnTo>
                  <a:lnTo>
                    <a:pt x="168" y="184"/>
                  </a:lnTo>
                  <a:lnTo>
                    <a:pt x="169" y="197"/>
                  </a:lnTo>
                  <a:lnTo>
                    <a:pt x="171" y="210"/>
                  </a:lnTo>
                  <a:lnTo>
                    <a:pt x="171" y="223"/>
                  </a:lnTo>
                  <a:lnTo>
                    <a:pt x="169" y="240"/>
                  </a:lnTo>
                  <a:lnTo>
                    <a:pt x="166" y="262"/>
                  </a:lnTo>
                  <a:lnTo>
                    <a:pt x="162" y="283"/>
                  </a:lnTo>
                  <a:lnTo>
                    <a:pt x="153" y="304"/>
                  </a:lnTo>
                  <a:lnTo>
                    <a:pt x="140" y="326"/>
                  </a:lnTo>
                  <a:lnTo>
                    <a:pt x="122" y="341"/>
                  </a:lnTo>
                  <a:lnTo>
                    <a:pt x="98"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4" name="Freeform 316"/>
            <p:cNvSpPr>
              <a:spLocks/>
            </p:cNvSpPr>
            <p:nvPr/>
          </p:nvSpPr>
          <p:spPr bwMode="auto">
            <a:xfrm>
              <a:off x="389" y="749"/>
              <a:ext cx="424" cy="298"/>
            </a:xfrm>
            <a:custGeom>
              <a:avLst/>
              <a:gdLst>
                <a:gd name="T0" fmla="*/ 0 w 849"/>
                <a:gd name="T1" fmla="*/ 1 h 596"/>
                <a:gd name="T2" fmla="*/ 0 w 849"/>
                <a:gd name="T3" fmla="*/ 1 h 596"/>
                <a:gd name="T4" fmla="*/ 0 w 849"/>
                <a:gd name="T5" fmla="*/ 1 h 596"/>
                <a:gd name="T6" fmla="*/ 0 w 849"/>
                <a:gd name="T7" fmla="*/ 1 h 596"/>
                <a:gd name="T8" fmla="*/ 0 w 849"/>
                <a:gd name="T9" fmla="*/ 1 h 596"/>
                <a:gd name="T10" fmla="*/ 0 w 849"/>
                <a:gd name="T11" fmla="*/ 1 h 596"/>
                <a:gd name="T12" fmla="*/ 0 w 849"/>
                <a:gd name="T13" fmla="*/ 1 h 596"/>
                <a:gd name="T14" fmla="*/ 0 w 849"/>
                <a:gd name="T15" fmla="*/ 1 h 596"/>
                <a:gd name="T16" fmla="*/ 0 w 849"/>
                <a:gd name="T17" fmla="*/ 1 h 596"/>
                <a:gd name="T18" fmla="*/ 0 w 849"/>
                <a:gd name="T19" fmla="*/ 1 h 596"/>
                <a:gd name="T20" fmla="*/ 0 w 849"/>
                <a:gd name="T21" fmla="*/ 1 h 596"/>
                <a:gd name="T22" fmla="*/ 0 w 849"/>
                <a:gd name="T23" fmla="*/ 1 h 596"/>
                <a:gd name="T24" fmla="*/ 0 w 849"/>
                <a:gd name="T25" fmla="*/ 1 h 596"/>
                <a:gd name="T26" fmla="*/ 0 w 849"/>
                <a:gd name="T27" fmla="*/ 1 h 596"/>
                <a:gd name="T28" fmla="*/ 0 w 849"/>
                <a:gd name="T29" fmla="*/ 1 h 596"/>
                <a:gd name="T30" fmla="*/ 0 w 849"/>
                <a:gd name="T31" fmla="*/ 1 h 596"/>
                <a:gd name="T32" fmla="*/ 0 w 849"/>
                <a:gd name="T33" fmla="*/ 1 h 596"/>
                <a:gd name="T34" fmla="*/ 0 w 849"/>
                <a:gd name="T35" fmla="*/ 1 h 596"/>
                <a:gd name="T36" fmla="*/ 0 w 849"/>
                <a:gd name="T37" fmla="*/ 1 h 596"/>
                <a:gd name="T38" fmla="*/ 0 w 849"/>
                <a:gd name="T39" fmla="*/ 1 h 596"/>
                <a:gd name="T40" fmla="*/ 0 w 849"/>
                <a:gd name="T41" fmla="*/ 1 h 596"/>
                <a:gd name="T42" fmla="*/ 0 w 849"/>
                <a:gd name="T43" fmla="*/ 1 h 596"/>
                <a:gd name="T44" fmla="*/ 0 w 849"/>
                <a:gd name="T45" fmla="*/ 1 h 596"/>
                <a:gd name="T46" fmla="*/ 0 w 849"/>
                <a:gd name="T47" fmla="*/ 1 h 596"/>
                <a:gd name="T48" fmla="*/ 0 w 849"/>
                <a:gd name="T49" fmla="*/ 1 h 596"/>
                <a:gd name="T50" fmla="*/ 0 w 849"/>
                <a:gd name="T51" fmla="*/ 1 h 596"/>
                <a:gd name="T52" fmla="*/ 0 w 849"/>
                <a:gd name="T53" fmla="*/ 1 h 596"/>
                <a:gd name="T54" fmla="*/ 0 w 849"/>
                <a:gd name="T55" fmla="*/ 1 h 596"/>
                <a:gd name="T56" fmla="*/ 0 w 849"/>
                <a:gd name="T57" fmla="*/ 1 h 596"/>
                <a:gd name="T58" fmla="*/ 0 w 849"/>
                <a:gd name="T59" fmla="*/ 0 h 596"/>
                <a:gd name="T60" fmla="*/ 0 w 849"/>
                <a:gd name="T61" fmla="*/ 1 h 596"/>
                <a:gd name="T62" fmla="*/ 0 w 849"/>
                <a:gd name="T63" fmla="*/ 1 h 596"/>
                <a:gd name="T64" fmla="*/ 0 w 849"/>
                <a:gd name="T65" fmla="*/ 1 h 596"/>
                <a:gd name="T66" fmla="*/ 0 w 849"/>
                <a:gd name="T67" fmla="*/ 1 h 596"/>
                <a:gd name="T68" fmla="*/ 0 w 849"/>
                <a:gd name="T69" fmla="*/ 1 h 596"/>
                <a:gd name="T70" fmla="*/ 0 w 849"/>
                <a:gd name="T71" fmla="*/ 1 h 596"/>
                <a:gd name="T72" fmla="*/ 0 w 849"/>
                <a:gd name="T73" fmla="*/ 1 h 596"/>
                <a:gd name="T74" fmla="*/ 0 w 849"/>
                <a:gd name="T75" fmla="*/ 1 h 596"/>
                <a:gd name="T76" fmla="*/ 0 w 849"/>
                <a:gd name="T77" fmla="*/ 1 h 596"/>
                <a:gd name="T78" fmla="*/ 0 w 849"/>
                <a:gd name="T79" fmla="*/ 1 h 596"/>
                <a:gd name="T80" fmla="*/ 0 w 849"/>
                <a:gd name="T81" fmla="*/ 1 h 596"/>
                <a:gd name="T82" fmla="*/ 0 w 849"/>
                <a:gd name="T83" fmla="*/ 1 h 596"/>
                <a:gd name="T84" fmla="*/ 0 w 849"/>
                <a:gd name="T85" fmla="*/ 1 h 596"/>
                <a:gd name="T86" fmla="*/ 0 w 849"/>
                <a:gd name="T87" fmla="*/ 1 h 596"/>
                <a:gd name="T88" fmla="*/ 0 w 849"/>
                <a:gd name="T89" fmla="*/ 1 h 596"/>
                <a:gd name="T90" fmla="*/ 0 w 849"/>
                <a:gd name="T91" fmla="*/ 1 h 596"/>
                <a:gd name="T92" fmla="*/ 0 w 849"/>
                <a:gd name="T93" fmla="*/ 1 h 596"/>
                <a:gd name="T94" fmla="*/ 0 w 849"/>
                <a:gd name="T95" fmla="*/ 1 h 596"/>
                <a:gd name="T96" fmla="*/ 0 w 849"/>
                <a:gd name="T97" fmla="*/ 1 h 596"/>
                <a:gd name="T98" fmla="*/ 0 w 849"/>
                <a:gd name="T99" fmla="*/ 1 h 596"/>
                <a:gd name="T100" fmla="*/ 0 w 849"/>
                <a:gd name="T101" fmla="*/ 1 h 596"/>
                <a:gd name="T102" fmla="*/ 0 w 849"/>
                <a:gd name="T103" fmla="*/ 1 h 596"/>
                <a:gd name="T104" fmla="*/ 0 w 849"/>
                <a:gd name="T105" fmla="*/ 1 h 596"/>
                <a:gd name="T106" fmla="*/ 0 w 849"/>
                <a:gd name="T107" fmla="*/ 1 h 596"/>
                <a:gd name="T108" fmla="*/ 0 w 849"/>
                <a:gd name="T109" fmla="*/ 1 h 596"/>
                <a:gd name="T110" fmla="*/ 0 w 849"/>
                <a:gd name="T111" fmla="*/ 1 h 5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9"/>
                <a:gd name="T169" fmla="*/ 0 h 596"/>
                <a:gd name="T170" fmla="*/ 849 w 849"/>
                <a:gd name="T171" fmla="*/ 596 h 5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9" h="596">
                  <a:moveTo>
                    <a:pt x="405" y="352"/>
                  </a:moveTo>
                  <a:lnTo>
                    <a:pt x="412" y="395"/>
                  </a:lnTo>
                  <a:lnTo>
                    <a:pt x="412" y="437"/>
                  </a:lnTo>
                  <a:lnTo>
                    <a:pt x="406" y="479"/>
                  </a:lnTo>
                  <a:lnTo>
                    <a:pt x="393" y="509"/>
                  </a:lnTo>
                  <a:lnTo>
                    <a:pt x="377" y="532"/>
                  </a:lnTo>
                  <a:lnTo>
                    <a:pt x="365" y="552"/>
                  </a:lnTo>
                  <a:lnTo>
                    <a:pt x="356" y="573"/>
                  </a:lnTo>
                  <a:lnTo>
                    <a:pt x="348" y="596"/>
                  </a:lnTo>
                  <a:lnTo>
                    <a:pt x="347" y="589"/>
                  </a:lnTo>
                  <a:lnTo>
                    <a:pt x="342" y="576"/>
                  </a:lnTo>
                  <a:lnTo>
                    <a:pt x="336" y="563"/>
                  </a:lnTo>
                  <a:lnTo>
                    <a:pt x="327" y="549"/>
                  </a:lnTo>
                  <a:lnTo>
                    <a:pt x="318" y="534"/>
                  </a:lnTo>
                  <a:lnTo>
                    <a:pt x="307" y="520"/>
                  </a:lnTo>
                  <a:lnTo>
                    <a:pt x="296" y="506"/>
                  </a:lnTo>
                  <a:lnTo>
                    <a:pt x="286" y="497"/>
                  </a:lnTo>
                  <a:lnTo>
                    <a:pt x="275" y="488"/>
                  </a:lnTo>
                  <a:lnTo>
                    <a:pt x="266" y="477"/>
                  </a:lnTo>
                  <a:lnTo>
                    <a:pt x="258" y="468"/>
                  </a:lnTo>
                  <a:lnTo>
                    <a:pt x="252" y="457"/>
                  </a:lnTo>
                  <a:lnTo>
                    <a:pt x="240" y="424"/>
                  </a:lnTo>
                  <a:lnTo>
                    <a:pt x="237" y="392"/>
                  </a:lnTo>
                  <a:lnTo>
                    <a:pt x="238" y="363"/>
                  </a:lnTo>
                  <a:lnTo>
                    <a:pt x="241" y="341"/>
                  </a:lnTo>
                  <a:lnTo>
                    <a:pt x="244" y="329"/>
                  </a:lnTo>
                  <a:lnTo>
                    <a:pt x="251" y="317"/>
                  </a:lnTo>
                  <a:lnTo>
                    <a:pt x="258" y="306"/>
                  </a:lnTo>
                  <a:lnTo>
                    <a:pt x="267" y="294"/>
                  </a:lnTo>
                  <a:lnTo>
                    <a:pt x="275" y="282"/>
                  </a:lnTo>
                  <a:lnTo>
                    <a:pt x="284" y="268"/>
                  </a:lnTo>
                  <a:lnTo>
                    <a:pt x="293" y="254"/>
                  </a:lnTo>
                  <a:lnTo>
                    <a:pt x="301" y="240"/>
                  </a:lnTo>
                  <a:lnTo>
                    <a:pt x="304" y="231"/>
                  </a:lnTo>
                  <a:lnTo>
                    <a:pt x="304" y="222"/>
                  </a:lnTo>
                  <a:lnTo>
                    <a:pt x="302" y="214"/>
                  </a:lnTo>
                  <a:lnTo>
                    <a:pt x="299" y="213"/>
                  </a:lnTo>
                  <a:lnTo>
                    <a:pt x="293" y="217"/>
                  </a:lnTo>
                  <a:lnTo>
                    <a:pt x="289" y="224"/>
                  </a:lnTo>
                  <a:lnTo>
                    <a:pt x="286" y="233"/>
                  </a:lnTo>
                  <a:lnTo>
                    <a:pt x="283" y="240"/>
                  </a:lnTo>
                  <a:lnTo>
                    <a:pt x="280" y="254"/>
                  </a:lnTo>
                  <a:lnTo>
                    <a:pt x="275" y="266"/>
                  </a:lnTo>
                  <a:lnTo>
                    <a:pt x="269" y="277"/>
                  </a:lnTo>
                  <a:lnTo>
                    <a:pt x="263" y="288"/>
                  </a:lnTo>
                  <a:lnTo>
                    <a:pt x="249" y="308"/>
                  </a:lnTo>
                  <a:lnTo>
                    <a:pt x="232" y="324"/>
                  </a:lnTo>
                  <a:lnTo>
                    <a:pt x="214" y="340"/>
                  </a:lnTo>
                  <a:lnTo>
                    <a:pt x="194" y="350"/>
                  </a:lnTo>
                  <a:lnTo>
                    <a:pt x="174" y="358"/>
                  </a:lnTo>
                  <a:lnTo>
                    <a:pt x="154" y="364"/>
                  </a:lnTo>
                  <a:lnTo>
                    <a:pt x="136" y="366"/>
                  </a:lnTo>
                  <a:lnTo>
                    <a:pt x="118" y="366"/>
                  </a:lnTo>
                  <a:lnTo>
                    <a:pt x="112" y="366"/>
                  </a:lnTo>
                  <a:lnTo>
                    <a:pt x="107" y="364"/>
                  </a:lnTo>
                  <a:lnTo>
                    <a:pt x="101" y="363"/>
                  </a:lnTo>
                  <a:lnTo>
                    <a:pt x="96" y="361"/>
                  </a:lnTo>
                  <a:lnTo>
                    <a:pt x="86" y="358"/>
                  </a:lnTo>
                  <a:lnTo>
                    <a:pt x="75" y="353"/>
                  </a:lnTo>
                  <a:lnTo>
                    <a:pt x="64" y="347"/>
                  </a:lnTo>
                  <a:lnTo>
                    <a:pt x="54" y="343"/>
                  </a:lnTo>
                  <a:lnTo>
                    <a:pt x="41" y="337"/>
                  </a:lnTo>
                  <a:lnTo>
                    <a:pt x="29" y="330"/>
                  </a:lnTo>
                  <a:lnTo>
                    <a:pt x="16" y="324"/>
                  </a:lnTo>
                  <a:lnTo>
                    <a:pt x="0" y="318"/>
                  </a:lnTo>
                  <a:lnTo>
                    <a:pt x="9" y="315"/>
                  </a:lnTo>
                  <a:lnTo>
                    <a:pt x="19" y="312"/>
                  </a:lnTo>
                  <a:lnTo>
                    <a:pt x="31" y="309"/>
                  </a:lnTo>
                  <a:lnTo>
                    <a:pt x="43" y="304"/>
                  </a:lnTo>
                  <a:lnTo>
                    <a:pt x="54" y="300"/>
                  </a:lnTo>
                  <a:lnTo>
                    <a:pt x="64" y="292"/>
                  </a:lnTo>
                  <a:lnTo>
                    <a:pt x="74" y="285"/>
                  </a:lnTo>
                  <a:lnTo>
                    <a:pt x="80" y="274"/>
                  </a:lnTo>
                  <a:lnTo>
                    <a:pt x="87" y="259"/>
                  </a:lnTo>
                  <a:lnTo>
                    <a:pt x="99" y="242"/>
                  </a:lnTo>
                  <a:lnTo>
                    <a:pt x="113" y="225"/>
                  </a:lnTo>
                  <a:lnTo>
                    <a:pt x="132" y="208"/>
                  </a:lnTo>
                  <a:lnTo>
                    <a:pt x="150" y="196"/>
                  </a:lnTo>
                  <a:lnTo>
                    <a:pt x="170" y="187"/>
                  </a:lnTo>
                  <a:lnTo>
                    <a:pt x="191" y="182"/>
                  </a:lnTo>
                  <a:lnTo>
                    <a:pt x="214" y="185"/>
                  </a:lnTo>
                  <a:lnTo>
                    <a:pt x="223" y="190"/>
                  </a:lnTo>
                  <a:lnTo>
                    <a:pt x="234" y="191"/>
                  </a:lnTo>
                  <a:lnTo>
                    <a:pt x="243" y="190"/>
                  </a:lnTo>
                  <a:lnTo>
                    <a:pt x="249" y="185"/>
                  </a:lnTo>
                  <a:lnTo>
                    <a:pt x="254" y="181"/>
                  </a:lnTo>
                  <a:lnTo>
                    <a:pt x="258" y="181"/>
                  </a:lnTo>
                  <a:lnTo>
                    <a:pt x="263" y="182"/>
                  </a:lnTo>
                  <a:lnTo>
                    <a:pt x="267" y="184"/>
                  </a:lnTo>
                  <a:lnTo>
                    <a:pt x="260" y="190"/>
                  </a:lnTo>
                  <a:lnTo>
                    <a:pt x="252" y="199"/>
                  </a:lnTo>
                  <a:lnTo>
                    <a:pt x="248" y="208"/>
                  </a:lnTo>
                  <a:lnTo>
                    <a:pt x="246" y="217"/>
                  </a:lnTo>
                  <a:lnTo>
                    <a:pt x="246" y="219"/>
                  </a:lnTo>
                  <a:lnTo>
                    <a:pt x="248" y="220"/>
                  </a:lnTo>
                  <a:lnTo>
                    <a:pt x="248" y="224"/>
                  </a:lnTo>
                  <a:lnTo>
                    <a:pt x="249" y="225"/>
                  </a:lnTo>
                  <a:lnTo>
                    <a:pt x="251" y="227"/>
                  </a:lnTo>
                  <a:lnTo>
                    <a:pt x="252" y="227"/>
                  </a:lnTo>
                  <a:lnTo>
                    <a:pt x="255" y="228"/>
                  </a:lnTo>
                  <a:lnTo>
                    <a:pt x="257" y="230"/>
                  </a:lnTo>
                  <a:lnTo>
                    <a:pt x="264" y="231"/>
                  </a:lnTo>
                  <a:lnTo>
                    <a:pt x="272" y="230"/>
                  </a:lnTo>
                  <a:lnTo>
                    <a:pt x="280" y="225"/>
                  </a:lnTo>
                  <a:lnTo>
                    <a:pt x="284" y="220"/>
                  </a:lnTo>
                  <a:lnTo>
                    <a:pt x="289" y="213"/>
                  </a:lnTo>
                  <a:lnTo>
                    <a:pt x="289" y="204"/>
                  </a:lnTo>
                  <a:lnTo>
                    <a:pt x="287" y="194"/>
                  </a:lnTo>
                  <a:lnTo>
                    <a:pt x="284" y="188"/>
                  </a:lnTo>
                  <a:lnTo>
                    <a:pt x="281" y="184"/>
                  </a:lnTo>
                  <a:lnTo>
                    <a:pt x="281" y="181"/>
                  </a:lnTo>
                  <a:lnTo>
                    <a:pt x="283" y="179"/>
                  </a:lnTo>
                  <a:lnTo>
                    <a:pt x="286" y="178"/>
                  </a:lnTo>
                  <a:lnTo>
                    <a:pt x="289" y="178"/>
                  </a:lnTo>
                  <a:lnTo>
                    <a:pt x="290" y="182"/>
                  </a:lnTo>
                  <a:lnTo>
                    <a:pt x="292" y="187"/>
                  </a:lnTo>
                  <a:lnTo>
                    <a:pt x="293" y="191"/>
                  </a:lnTo>
                  <a:lnTo>
                    <a:pt x="295" y="198"/>
                  </a:lnTo>
                  <a:lnTo>
                    <a:pt x="301" y="204"/>
                  </a:lnTo>
                  <a:lnTo>
                    <a:pt x="309" y="205"/>
                  </a:lnTo>
                  <a:lnTo>
                    <a:pt x="321" y="199"/>
                  </a:lnTo>
                  <a:lnTo>
                    <a:pt x="325" y="204"/>
                  </a:lnTo>
                  <a:lnTo>
                    <a:pt x="331" y="207"/>
                  </a:lnTo>
                  <a:lnTo>
                    <a:pt x="339" y="210"/>
                  </a:lnTo>
                  <a:lnTo>
                    <a:pt x="347" y="210"/>
                  </a:lnTo>
                  <a:lnTo>
                    <a:pt x="353" y="208"/>
                  </a:lnTo>
                  <a:lnTo>
                    <a:pt x="360" y="204"/>
                  </a:lnTo>
                  <a:lnTo>
                    <a:pt x="367" y="198"/>
                  </a:lnTo>
                  <a:lnTo>
                    <a:pt x="371" y="187"/>
                  </a:lnTo>
                  <a:lnTo>
                    <a:pt x="376" y="185"/>
                  </a:lnTo>
                  <a:lnTo>
                    <a:pt x="380" y="184"/>
                  </a:lnTo>
                  <a:lnTo>
                    <a:pt x="386" y="181"/>
                  </a:lnTo>
                  <a:lnTo>
                    <a:pt x="394" y="179"/>
                  </a:lnTo>
                  <a:lnTo>
                    <a:pt x="400" y="178"/>
                  </a:lnTo>
                  <a:lnTo>
                    <a:pt x="408" y="176"/>
                  </a:lnTo>
                  <a:lnTo>
                    <a:pt x="415" y="175"/>
                  </a:lnTo>
                  <a:lnTo>
                    <a:pt x="423" y="173"/>
                  </a:lnTo>
                  <a:lnTo>
                    <a:pt x="435" y="165"/>
                  </a:lnTo>
                  <a:lnTo>
                    <a:pt x="446" y="150"/>
                  </a:lnTo>
                  <a:lnTo>
                    <a:pt x="455" y="126"/>
                  </a:lnTo>
                  <a:lnTo>
                    <a:pt x="466" y="95"/>
                  </a:lnTo>
                  <a:lnTo>
                    <a:pt x="483" y="62"/>
                  </a:lnTo>
                  <a:lnTo>
                    <a:pt x="506" y="36"/>
                  </a:lnTo>
                  <a:lnTo>
                    <a:pt x="530" y="19"/>
                  </a:lnTo>
                  <a:lnTo>
                    <a:pt x="556" y="8"/>
                  </a:lnTo>
                  <a:lnTo>
                    <a:pt x="580" y="2"/>
                  </a:lnTo>
                  <a:lnTo>
                    <a:pt x="602" y="0"/>
                  </a:lnTo>
                  <a:lnTo>
                    <a:pt x="618" y="0"/>
                  </a:lnTo>
                  <a:lnTo>
                    <a:pt x="628" y="0"/>
                  </a:lnTo>
                  <a:lnTo>
                    <a:pt x="635" y="0"/>
                  </a:lnTo>
                  <a:lnTo>
                    <a:pt x="644" y="2"/>
                  </a:lnTo>
                  <a:lnTo>
                    <a:pt x="657" y="4"/>
                  </a:lnTo>
                  <a:lnTo>
                    <a:pt x="670" y="5"/>
                  </a:lnTo>
                  <a:lnTo>
                    <a:pt x="686" y="8"/>
                  </a:lnTo>
                  <a:lnTo>
                    <a:pt x="699" y="13"/>
                  </a:lnTo>
                  <a:lnTo>
                    <a:pt x="715" y="17"/>
                  </a:lnTo>
                  <a:lnTo>
                    <a:pt x="727" y="23"/>
                  </a:lnTo>
                  <a:lnTo>
                    <a:pt x="739" y="29"/>
                  </a:lnTo>
                  <a:lnTo>
                    <a:pt x="753" y="34"/>
                  </a:lnTo>
                  <a:lnTo>
                    <a:pt x="768" y="37"/>
                  </a:lnTo>
                  <a:lnTo>
                    <a:pt x="782" y="40"/>
                  </a:lnTo>
                  <a:lnTo>
                    <a:pt x="797" y="42"/>
                  </a:lnTo>
                  <a:lnTo>
                    <a:pt x="811" y="42"/>
                  </a:lnTo>
                  <a:lnTo>
                    <a:pt x="823" y="42"/>
                  </a:lnTo>
                  <a:lnTo>
                    <a:pt x="835" y="40"/>
                  </a:lnTo>
                  <a:lnTo>
                    <a:pt x="849" y="40"/>
                  </a:lnTo>
                  <a:lnTo>
                    <a:pt x="849" y="46"/>
                  </a:lnTo>
                  <a:lnTo>
                    <a:pt x="843" y="52"/>
                  </a:lnTo>
                  <a:lnTo>
                    <a:pt x="837" y="59"/>
                  </a:lnTo>
                  <a:lnTo>
                    <a:pt x="825" y="75"/>
                  </a:lnTo>
                  <a:lnTo>
                    <a:pt x="809" y="97"/>
                  </a:lnTo>
                  <a:lnTo>
                    <a:pt x="791" y="120"/>
                  </a:lnTo>
                  <a:lnTo>
                    <a:pt x="773" y="143"/>
                  </a:lnTo>
                  <a:lnTo>
                    <a:pt x="753" y="165"/>
                  </a:lnTo>
                  <a:lnTo>
                    <a:pt x="733" y="185"/>
                  </a:lnTo>
                  <a:lnTo>
                    <a:pt x="713" y="201"/>
                  </a:lnTo>
                  <a:lnTo>
                    <a:pt x="695" y="210"/>
                  </a:lnTo>
                  <a:lnTo>
                    <a:pt x="683" y="213"/>
                  </a:lnTo>
                  <a:lnTo>
                    <a:pt x="669" y="217"/>
                  </a:lnTo>
                  <a:lnTo>
                    <a:pt x="651" y="224"/>
                  </a:lnTo>
                  <a:lnTo>
                    <a:pt x="632" y="228"/>
                  </a:lnTo>
                  <a:lnTo>
                    <a:pt x="614" y="234"/>
                  </a:lnTo>
                  <a:lnTo>
                    <a:pt x="596" y="239"/>
                  </a:lnTo>
                  <a:lnTo>
                    <a:pt x="579" y="242"/>
                  </a:lnTo>
                  <a:lnTo>
                    <a:pt x="564" y="243"/>
                  </a:lnTo>
                  <a:lnTo>
                    <a:pt x="550" y="242"/>
                  </a:lnTo>
                  <a:lnTo>
                    <a:pt x="533" y="239"/>
                  </a:lnTo>
                  <a:lnTo>
                    <a:pt x="515" y="234"/>
                  </a:lnTo>
                  <a:lnTo>
                    <a:pt x="498" y="228"/>
                  </a:lnTo>
                  <a:lnTo>
                    <a:pt x="483" y="224"/>
                  </a:lnTo>
                  <a:lnTo>
                    <a:pt x="469" y="217"/>
                  </a:lnTo>
                  <a:lnTo>
                    <a:pt x="458" y="213"/>
                  </a:lnTo>
                  <a:lnTo>
                    <a:pt x="452" y="210"/>
                  </a:lnTo>
                  <a:lnTo>
                    <a:pt x="446" y="205"/>
                  </a:lnTo>
                  <a:lnTo>
                    <a:pt x="440" y="201"/>
                  </a:lnTo>
                  <a:lnTo>
                    <a:pt x="432" y="196"/>
                  </a:lnTo>
                  <a:lnTo>
                    <a:pt x="426" y="193"/>
                  </a:lnTo>
                  <a:lnTo>
                    <a:pt x="422" y="191"/>
                  </a:lnTo>
                  <a:lnTo>
                    <a:pt x="415" y="191"/>
                  </a:lnTo>
                  <a:lnTo>
                    <a:pt x="408" y="191"/>
                  </a:lnTo>
                  <a:lnTo>
                    <a:pt x="400" y="193"/>
                  </a:lnTo>
                  <a:lnTo>
                    <a:pt x="393" y="194"/>
                  </a:lnTo>
                  <a:lnTo>
                    <a:pt x="386" y="196"/>
                  </a:lnTo>
                  <a:lnTo>
                    <a:pt x="380" y="199"/>
                  </a:lnTo>
                  <a:lnTo>
                    <a:pt x="376" y="201"/>
                  </a:lnTo>
                  <a:lnTo>
                    <a:pt x="370" y="205"/>
                  </a:lnTo>
                  <a:lnTo>
                    <a:pt x="368" y="210"/>
                  </a:lnTo>
                  <a:lnTo>
                    <a:pt x="370" y="213"/>
                  </a:lnTo>
                  <a:lnTo>
                    <a:pt x="374" y="216"/>
                  </a:lnTo>
                  <a:lnTo>
                    <a:pt x="379" y="217"/>
                  </a:lnTo>
                  <a:lnTo>
                    <a:pt x="385" y="217"/>
                  </a:lnTo>
                  <a:lnTo>
                    <a:pt x="391" y="216"/>
                  </a:lnTo>
                  <a:lnTo>
                    <a:pt x="399" y="216"/>
                  </a:lnTo>
                  <a:lnTo>
                    <a:pt x="406" y="214"/>
                  </a:lnTo>
                  <a:lnTo>
                    <a:pt x="415" y="214"/>
                  </a:lnTo>
                  <a:lnTo>
                    <a:pt x="425" y="213"/>
                  </a:lnTo>
                  <a:lnTo>
                    <a:pt x="432" y="211"/>
                  </a:lnTo>
                  <a:lnTo>
                    <a:pt x="441" y="210"/>
                  </a:lnTo>
                  <a:lnTo>
                    <a:pt x="449" y="210"/>
                  </a:lnTo>
                  <a:lnTo>
                    <a:pt x="460" y="211"/>
                  </a:lnTo>
                  <a:lnTo>
                    <a:pt x="470" y="213"/>
                  </a:lnTo>
                  <a:lnTo>
                    <a:pt x="484" y="217"/>
                  </a:lnTo>
                  <a:lnTo>
                    <a:pt x="499" y="224"/>
                  </a:lnTo>
                  <a:lnTo>
                    <a:pt x="519" y="231"/>
                  </a:lnTo>
                  <a:lnTo>
                    <a:pt x="542" y="242"/>
                  </a:lnTo>
                  <a:lnTo>
                    <a:pt x="560" y="253"/>
                  </a:lnTo>
                  <a:lnTo>
                    <a:pt x="576" y="268"/>
                  </a:lnTo>
                  <a:lnTo>
                    <a:pt x="591" y="286"/>
                  </a:lnTo>
                  <a:lnTo>
                    <a:pt x="603" y="306"/>
                  </a:lnTo>
                  <a:lnTo>
                    <a:pt x="615" y="329"/>
                  </a:lnTo>
                  <a:lnTo>
                    <a:pt x="623" y="352"/>
                  </a:lnTo>
                  <a:lnTo>
                    <a:pt x="631" y="378"/>
                  </a:lnTo>
                  <a:lnTo>
                    <a:pt x="635" y="402"/>
                  </a:lnTo>
                  <a:lnTo>
                    <a:pt x="637" y="419"/>
                  </a:lnTo>
                  <a:lnTo>
                    <a:pt x="638" y="434"/>
                  </a:lnTo>
                  <a:lnTo>
                    <a:pt x="637" y="450"/>
                  </a:lnTo>
                  <a:lnTo>
                    <a:pt x="635" y="465"/>
                  </a:lnTo>
                  <a:lnTo>
                    <a:pt x="626" y="454"/>
                  </a:lnTo>
                  <a:lnTo>
                    <a:pt x="611" y="443"/>
                  </a:lnTo>
                  <a:lnTo>
                    <a:pt x="594" y="434"/>
                  </a:lnTo>
                  <a:lnTo>
                    <a:pt x="574" y="425"/>
                  </a:lnTo>
                  <a:lnTo>
                    <a:pt x="553" y="419"/>
                  </a:lnTo>
                  <a:lnTo>
                    <a:pt x="531" y="413"/>
                  </a:lnTo>
                  <a:lnTo>
                    <a:pt x="512" y="408"/>
                  </a:lnTo>
                  <a:lnTo>
                    <a:pt x="493" y="405"/>
                  </a:lnTo>
                  <a:lnTo>
                    <a:pt x="483" y="404"/>
                  </a:lnTo>
                  <a:lnTo>
                    <a:pt x="470" y="401"/>
                  </a:lnTo>
                  <a:lnTo>
                    <a:pt x="457" y="398"/>
                  </a:lnTo>
                  <a:lnTo>
                    <a:pt x="444" y="393"/>
                  </a:lnTo>
                  <a:lnTo>
                    <a:pt x="432" y="387"/>
                  </a:lnTo>
                  <a:lnTo>
                    <a:pt x="420" y="376"/>
                  </a:lnTo>
                  <a:lnTo>
                    <a:pt x="411" y="364"/>
                  </a:lnTo>
                  <a:lnTo>
                    <a:pt x="403" y="349"/>
                  </a:lnTo>
                  <a:lnTo>
                    <a:pt x="393" y="327"/>
                  </a:lnTo>
                  <a:lnTo>
                    <a:pt x="383" y="311"/>
                  </a:lnTo>
                  <a:lnTo>
                    <a:pt x="377" y="291"/>
                  </a:lnTo>
                  <a:lnTo>
                    <a:pt x="377" y="263"/>
                  </a:lnTo>
                  <a:lnTo>
                    <a:pt x="377" y="256"/>
                  </a:lnTo>
                  <a:lnTo>
                    <a:pt x="373" y="246"/>
                  </a:lnTo>
                  <a:lnTo>
                    <a:pt x="368" y="240"/>
                  </a:lnTo>
                  <a:lnTo>
                    <a:pt x="360" y="233"/>
                  </a:lnTo>
                  <a:lnTo>
                    <a:pt x="353" y="228"/>
                  </a:lnTo>
                  <a:lnTo>
                    <a:pt x="345" y="222"/>
                  </a:lnTo>
                  <a:lnTo>
                    <a:pt x="339" y="219"/>
                  </a:lnTo>
                  <a:lnTo>
                    <a:pt x="333" y="216"/>
                  </a:lnTo>
                  <a:lnTo>
                    <a:pt x="325" y="213"/>
                  </a:lnTo>
                  <a:lnTo>
                    <a:pt x="318" y="210"/>
                  </a:lnTo>
                  <a:lnTo>
                    <a:pt x="313" y="211"/>
                  </a:lnTo>
                  <a:lnTo>
                    <a:pt x="312" y="214"/>
                  </a:lnTo>
                  <a:lnTo>
                    <a:pt x="313" y="220"/>
                  </a:lnTo>
                  <a:lnTo>
                    <a:pt x="313" y="228"/>
                  </a:lnTo>
                  <a:lnTo>
                    <a:pt x="316" y="234"/>
                  </a:lnTo>
                  <a:lnTo>
                    <a:pt x="319" y="242"/>
                  </a:lnTo>
                  <a:lnTo>
                    <a:pt x="324" y="246"/>
                  </a:lnTo>
                  <a:lnTo>
                    <a:pt x="333" y="254"/>
                  </a:lnTo>
                  <a:lnTo>
                    <a:pt x="344" y="265"/>
                  </a:lnTo>
                  <a:lnTo>
                    <a:pt x="357" y="277"/>
                  </a:lnTo>
                  <a:lnTo>
                    <a:pt x="371" y="292"/>
                  </a:lnTo>
                  <a:lnTo>
                    <a:pt x="385" y="309"/>
                  </a:lnTo>
                  <a:lnTo>
                    <a:pt x="396" y="329"/>
                  </a:lnTo>
                  <a:lnTo>
                    <a:pt x="405" y="352"/>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5" name="Freeform 317"/>
            <p:cNvSpPr>
              <a:spLocks/>
            </p:cNvSpPr>
            <p:nvPr/>
          </p:nvSpPr>
          <p:spPr bwMode="auto">
            <a:xfrm>
              <a:off x="395" y="704"/>
              <a:ext cx="128" cy="130"/>
            </a:xfrm>
            <a:custGeom>
              <a:avLst/>
              <a:gdLst>
                <a:gd name="T0" fmla="*/ 1 w 255"/>
                <a:gd name="T1" fmla="*/ 1 h 260"/>
                <a:gd name="T2" fmla="*/ 1 w 255"/>
                <a:gd name="T3" fmla="*/ 1 h 260"/>
                <a:gd name="T4" fmla="*/ 1 w 255"/>
                <a:gd name="T5" fmla="*/ 1 h 260"/>
                <a:gd name="T6" fmla="*/ 1 w 255"/>
                <a:gd name="T7" fmla="*/ 1 h 260"/>
                <a:gd name="T8" fmla="*/ 1 w 255"/>
                <a:gd name="T9" fmla="*/ 1 h 260"/>
                <a:gd name="T10" fmla="*/ 1 w 255"/>
                <a:gd name="T11" fmla="*/ 1 h 260"/>
                <a:gd name="T12" fmla="*/ 1 w 255"/>
                <a:gd name="T13" fmla="*/ 1 h 260"/>
                <a:gd name="T14" fmla="*/ 1 w 255"/>
                <a:gd name="T15" fmla="*/ 1 h 260"/>
                <a:gd name="T16" fmla="*/ 1 w 255"/>
                <a:gd name="T17" fmla="*/ 1 h 260"/>
                <a:gd name="T18" fmla="*/ 1 w 255"/>
                <a:gd name="T19" fmla="*/ 1 h 260"/>
                <a:gd name="T20" fmla="*/ 1 w 255"/>
                <a:gd name="T21" fmla="*/ 1 h 260"/>
                <a:gd name="T22" fmla="*/ 1 w 255"/>
                <a:gd name="T23" fmla="*/ 1 h 260"/>
                <a:gd name="T24" fmla="*/ 1 w 255"/>
                <a:gd name="T25" fmla="*/ 1 h 260"/>
                <a:gd name="T26" fmla="*/ 1 w 255"/>
                <a:gd name="T27" fmla="*/ 1 h 260"/>
                <a:gd name="T28" fmla="*/ 1 w 255"/>
                <a:gd name="T29" fmla="*/ 1 h 260"/>
                <a:gd name="T30" fmla="*/ 1 w 255"/>
                <a:gd name="T31" fmla="*/ 1 h 260"/>
                <a:gd name="T32" fmla="*/ 1 w 255"/>
                <a:gd name="T33" fmla="*/ 1 h 260"/>
                <a:gd name="T34" fmla="*/ 1 w 255"/>
                <a:gd name="T35" fmla="*/ 1 h 260"/>
                <a:gd name="T36" fmla="*/ 1 w 255"/>
                <a:gd name="T37" fmla="*/ 1 h 260"/>
                <a:gd name="T38" fmla="*/ 1 w 255"/>
                <a:gd name="T39" fmla="*/ 1 h 260"/>
                <a:gd name="T40" fmla="*/ 1 w 255"/>
                <a:gd name="T41" fmla="*/ 1 h 260"/>
                <a:gd name="T42" fmla="*/ 1 w 255"/>
                <a:gd name="T43" fmla="*/ 1 h 260"/>
                <a:gd name="T44" fmla="*/ 1 w 255"/>
                <a:gd name="T45" fmla="*/ 1 h 260"/>
                <a:gd name="T46" fmla="*/ 1 w 255"/>
                <a:gd name="T47" fmla="*/ 1 h 260"/>
                <a:gd name="T48" fmla="*/ 1 w 255"/>
                <a:gd name="T49" fmla="*/ 1 h 260"/>
                <a:gd name="T50" fmla="*/ 1 w 255"/>
                <a:gd name="T51" fmla="*/ 1 h 260"/>
                <a:gd name="T52" fmla="*/ 1 w 255"/>
                <a:gd name="T53" fmla="*/ 1 h 260"/>
                <a:gd name="T54" fmla="*/ 1 w 255"/>
                <a:gd name="T55" fmla="*/ 1 h 260"/>
                <a:gd name="T56" fmla="*/ 1 w 255"/>
                <a:gd name="T57" fmla="*/ 1 h 260"/>
                <a:gd name="T58" fmla="*/ 1 w 255"/>
                <a:gd name="T59" fmla="*/ 1 h 260"/>
                <a:gd name="T60" fmla="*/ 1 w 255"/>
                <a:gd name="T61" fmla="*/ 1 h 260"/>
                <a:gd name="T62" fmla="*/ 1 w 255"/>
                <a:gd name="T63" fmla="*/ 1 h 260"/>
                <a:gd name="T64" fmla="*/ 1 w 255"/>
                <a:gd name="T65" fmla="*/ 1 h 260"/>
                <a:gd name="T66" fmla="*/ 1 w 255"/>
                <a:gd name="T67" fmla="*/ 1 h 2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60"/>
                <a:gd name="T104" fmla="*/ 255 w 255"/>
                <a:gd name="T105" fmla="*/ 260 h 2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60">
                  <a:moveTo>
                    <a:pt x="194" y="260"/>
                  </a:moveTo>
                  <a:lnTo>
                    <a:pt x="194" y="251"/>
                  </a:lnTo>
                  <a:lnTo>
                    <a:pt x="197" y="243"/>
                  </a:lnTo>
                  <a:lnTo>
                    <a:pt x="201" y="237"/>
                  </a:lnTo>
                  <a:lnTo>
                    <a:pt x="209" y="234"/>
                  </a:lnTo>
                  <a:lnTo>
                    <a:pt x="217" y="233"/>
                  </a:lnTo>
                  <a:lnTo>
                    <a:pt x="224" y="234"/>
                  </a:lnTo>
                  <a:lnTo>
                    <a:pt x="229" y="237"/>
                  </a:lnTo>
                  <a:lnTo>
                    <a:pt x="230" y="240"/>
                  </a:lnTo>
                  <a:lnTo>
                    <a:pt x="232" y="243"/>
                  </a:lnTo>
                  <a:lnTo>
                    <a:pt x="235" y="243"/>
                  </a:lnTo>
                  <a:lnTo>
                    <a:pt x="240" y="245"/>
                  </a:lnTo>
                  <a:lnTo>
                    <a:pt x="246" y="246"/>
                  </a:lnTo>
                  <a:lnTo>
                    <a:pt x="252" y="248"/>
                  </a:lnTo>
                  <a:lnTo>
                    <a:pt x="255" y="248"/>
                  </a:lnTo>
                  <a:lnTo>
                    <a:pt x="255" y="246"/>
                  </a:lnTo>
                  <a:lnTo>
                    <a:pt x="253" y="242"/>
                  </a:lnTo>
                  <a:lnTo>
                    <a:pt x="250" y="237"/>
                  </a:lnTo>
                  <a:lnTo>
                    <a:pt x="246" y="234"/>
                  </a:lnTo>
                  <a:lnTo>
                    <a:pt x="241" y="229"/>
                  </a:lnTo>
                  <a:lnTo>
                    <a:pt x="235" y="226"/>
                  </a:lnTo>
                  <a:lnTo>
                    <a:pt x="232" y="228"/>
                  </a:lnTo>
                  <a:lnTo>
                    <a:pt x="226" y="229"/>
                  </a:lnTo>
                  <a:lnTo>
                    <a:pt x="220" y="229"/>
                  </a:lnTo>
                  <a:lnTo>
                    <a:pt x="215" y="226"/>
                  </a:lnTo>
                  <a:lnTo>
                    <a:pt x="211" y="220"/>
                  </a:lnTo>
                  <a:lnTo>
                    <a:pt x="208" y="213"/>
                  </a:lnTo>
                  <a:lnTo>
                    <a:pt x="208" y="207"/>
                  </a:lnTo>
                  <a:lnTo>
                    <a:pt x="208" y="202"/>
                  </a:lnTo>
                  <a:lnTo>
                    <a:pt x="209" y="199"/>
                  </a:lnTo>
                  <a:lnTo>
                    <a:pt x="211" y="196"/>
                  </a:lnTo>
                  <a:lnTo>
                    <a:pt x="214" y="194"/>
                  </a:lnTo>
                  <a:lnTo>
                    <a:pt x="215" y="191"/>
                  </a:lnTo>
                  <a:lnTo>
                    <a:pt x="220" y="187"/>
                  </a:lnTo>
                  <a:lnTo>
                    <a:pt x="226" y="184"/>
                  </a:lnTo>
                  <a:lnTo>
                    <a:pt x="230" y="182"/>
                  </a:lnTo>
                  <a:lnTo>
                    <a:pt x="235" y="182"/>
                  </a:lnTo>
                  <a:lnTo>
                    <a:pt x="241" y="156"/>
                  </a:lnTo>
                  <a:lnTo>
                    <a:pt x="240" y="132"/>
                  </a:lnTo>
                  <a:lnTo>
                    <a:pt x="234" y="107"/>
                  </a:lnTo>
                  <a:lnTo>
                    <a:pt x="220" y="86"/>
                  </a:lnTo>
                  <a:lnTo>
                    <a:pt x="200" y="66"/>
                  </a:lnTo>
                  <a:lnTo>
                    <a:pt x="174" y="51"/>
                  </a:lnTo>
                  <a:lnTo>
                    <a:pt x="142" y="37"/>
                  </a:lnTo>
                  <a:lnTo>
                    <a:pt x="104" y="29"/>
                  </a:lnTo>
                  <a:lnTo>
                    <a:pt x="89" y="26"/>
                  </a:lnTo>
                  <a:lnTo>
                    <a:pt x="73" y="23"/>
                  </a:lnTo>
                  <a:lnTo>
                    <a:pt x="58" y="19"/>
                  </a:lnTo>
                  <a:lnTo>
                    <a:pt x="43" y="14"/>
                  </a:lnTo>
                  <a:lnTo>
                    <a:pt x="29" y="11"/>
                  </a:lnTo>
                  <a:lnTo>
                    <a:pt x="17" y="6"/>
                  </a:lnTo>
                  <a:lnTo>
                    <a:pt x="8" y="3"/>
                  </a:lnTo>
                  <a:lnTo>
                    <a:pt x="0" y="0"/>
                  </a:lnTo>
                  <a:lnTo>
                    <a:pt x="9" y="13"/>
                  </a:lnTo>
                  <a:lnTo>
                    <a:pt x="17" y="28"/>
                  </a:lnTo>
                  <a:lnTo>
                    <a:pt x="24" y="45"/>
                  </a:lnTo>
                  <a:lnTo>
                    <a:pt x="31" y="61"/>
                  </a:lnTo>
                  <a:lnTo>
                    <a:pt x="35" y="80"/>
                  </a:lnTo>
                  <a:lnTo>
                    <a:pt x="41" y="98"/>
                  </a:lnTo>
                  <a:lnTo>
                    <a:pt x="46" y="113"/>
                  </a:lnTo>
                  <a:lnTo>
                    <a:pt x="49" y="129"/>
                  </a:lnTo>
                  <a:lnTo>
                    <a:pt x="53" y="145"/>
                  </a:lnTo>
                  <a:lnTo>
                    <a:pt x="60" y="165"/>
                  </a:lnTo>
                  <a:lnTo>
                    <a:pt x="70" y="187"/>
                  </a:lnTo>
                  <a:lnTo>
                    <a:pt x="84" y="208"/>
                  </a:lnTo>
                  <a:lnTo>
                    <a:pt x="102" y="228"/>
                  </a:lnTo>
                  <a:lnTo>
                    <a:pt x="127" y="245"/>
                  </a:lnTo>
                  <a:lnTo>
                    <a:pt x="157" y="255"/>
                  </a:lnTo>
                  <a:lnTo>
                    <a:pt x="194" y="260"/>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6" name="Freeform 318"/>
            <p:cNvSpPr>
              <a:spLocks/>
            </p:cNvSpPr>
            <p:nvPr/>
          </p:nvSpPr>
          <p:spPr bwMode="auto">
            <a:xfrm>
              <a:off x="533" y="782"/>
              <a:ext cx="13" cy="14"/>
            </a:xfrm>
            <a:custGeom>
              <a:avLst/>
              <a:gdLst>
                <a:gd name="T0" fmla="*/ 0 w 26"/>
                <a:gd name="T1" fmla="*/ 1 h 28"/>
                <a:gd name="T2" fmla="*/ 1 w 26"/>
                <a:gd name="T3" fmla="*/ 1 h 28"/>
                <a:gd name="T4" fmla="*/ 1 w 26"/>
                <a:gd name="T5" fmla="*/ 1 h 28"/>
                <a:gd name="T6" fmla="*/ 1 w 26"/>
                <a:gd name="T7" fmla="*/ 0 h 28"/>
                <a:gd name="T8" fmla="*/ 1 w 26"/>
                <a:gd name="T9" fmla="*/ 0 h 28"/>
                <a:gd name="T10" fmla="*/ 1 w 26"/>
                <a:gd name="T11" fmla="*/ 1 h 28"/>
                <a:gd name="T12" fmla="*/ 1 w 26"/>
                <a:gd name="T13" fmla="*/ 1 h 28"/>
                <a:gd name="T14" fmla="*/ 1 w 26"/>
                <a:gd name="T15" fmla="*/ 1 h 28"/>
                <a:gd name="T16" fmla="*/ 1 w 26"/>
                <a:gd name="T17" fmla="*/ 1 h 28"/>
                <a:gd name="T18" fmla="*/ 1 w 26"/>
                <a:gd name="T19" fmla="*/ 1 h 28"/>
                <a:gd name="T20" fmla="*/ 1 w 26"/>
                <a:gd name="T21" fmla="*/ 1 h 28"/>
                <a:gd name="T22" fmla="*/ 1 w 26"/>
                <a:gd name="T23" fmla="*/ 1 h 28"/>
                <a:gd name="T24" fmla="*/ 1 w 26"/>
                <a:gd name="T25" fmla="*/ 1 h 28"/>
                <a:gd name="T26" fmla="*/ 1 w 26"/>
                <a:gd name="T27" fmla="*/ 1 h 28"/>
                <a:gd name="T28" fmla="*/ 1 w 26"/>
                <a:gd name="T29" fmla="*/ 1 h 28"/>
                <a:gd name="T30" fmla="*/ 1 w 26"/>
                <a:gd name="T31" fmla="*/ 1 h 28"/>
                <a:gd name="T32" fmla="*/ 0 w 2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8"/>
                <a:gd name="T53" fmla="*/ 26 w 2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8">
                  <a:moveTo>
                    <a:pt x="0" y="11"/>
                  </a:moveTo>
                  <a:lnTo>
                    <a:pt x="1" y="5"/>
                  </a:lnTo>
                  <a:lnTo>
                    <a:pt x="4" y="2"/>
                  </a:lnTo>
                  <a:lnTo>
                    <a:pt x="9" y="0"/>
                  </a:lnTo>
                  <a:lnTo>
                    <a:pt x="13" y="0"/>
                  </a:lnTo>
                  <a:lnTo>
                    <a:pt x="18" y="2"/>
                  </a:lnTo>
                  <a:lnTo>
                    <a:pt x="23" y="5"/>
                  </a:lnTo>
                  <a:lnTo>
                    <a:pt x="24" y="8"/>
                  </a:lnTo>
                  <a:lnTo>
                    <a:pt x="26" y="14"/>
                  </a:lnTo>
                  <a:lnTo>
                    <a:pt x="24" y="20"/>
                  </a:lnTo>
                  <a:lnTo>
                    <a:pt x="23" y="23"/>
                  </a:lnTo>
                  <a:lnTo>
                    <a:pt x="18" y="26"/>
                  </a:lnTo>
                  <a:lnTo>
                    <a:pt x="15" y="28"/>
                  </a:lnTo>
                  <a:lnTo>
                    <a:pt x="10" y="26"/>
                  </a:lnTo>
                  <a:lnTo>
                    <a:pt x="4" y="22"/>
                  </a:lnTo>
                  <a:lnTo>
                    <a:pt x="1" y="17"/>
                  </a:lnTo>
                  <a:lnTo>
                    <a:pt x="0" y="1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7" name="Freeform 319"/>
            <p:cNvSpPr>
              <a:spLocks/>
            </p:cNvSpPr>
            <p:nvPr/>
          </p:nvSpPr>
          <p:spPr bwMode="auto">
            <a:xfrm>
              <a:off x="560" y="800"/>
              <a:ext cx="14" cy="15"/>
            </a:xfrm>
            <a:custGeom>
              <a:avLst/>
              <a:gdLst>
                <a:gd name="T0" fmla="*/ 0 w 29"/>
                <a:gd name="T1" fmla="*/ 1 h 29"/>
                <a:gd name="T2" fmla="*/ 0 w 29"/>
                <a:gd name="T3" fmla="*/ 0 h 29"/>
                <a:gd name="T4" fmla="*/ 0 w 29"/>
                <a:gd name="T5" fmla="*/ 0 h 29"/>
                <a:gd name="T6" fmla="*/ 0 w 29"/>
                <a:gd name="T7" fmla="*/ 1 h 29"/>
                <a:gd name="T8" fmla="*/ 0 w 29"/>
                <a:gd name="T9" fmla="*/ 1 h 29"/>
                <a:gd name="T10" fmla="*/ 0 w 29"/>
                <a:gd name="T11" fmla="*/ 1 h 29"/>
                <a:gd name="T12" fmla="*/ 0 w 29"/>
                <a:gd name="T13" fmla="*/ 1 h 29"/>
                <a:gd name="T14" fmla="*/ 0 w 29"/>
                <a:gd name="T15" fmla="*/ 1 h 29"/>
                <a:gd name="T16" fmla="*/ 0 w 29"/>
                <a:gd name="T17" fmla="*/ 1 h 29"/>
                <a:gd name="T18" fmla="*/ 0 w 29"/>
                <a:gd name="T19" fmla="*/ 1 h 29"/>
                <a:gd name="T20" fmla="*/ 0 w 29"/>
                <a:gd name="T21" fmla="*/ 1 h 29"/>
                <a:gd name="T22" fmla="*/ 0 w 29"/>
                <a:gd name="T23" fmla="*/ 1 h 29"/>
                <a:gd name="T24" fmla="*/ 0 w 29"/>
                <a:gd name="T25" fmla="*/ 1 h 29"/>
                <a:gd name="T26" fmla="*/ 0 w 29"/>
                <a:gd name="T27" fmla="*/ 1 h 29"/>
                <a:gd name="T28" fmla="*/ 0 w 29"/>
                <a:gd name="T29" fmla="*/ 1 h 29"/>
                <a:gd name="T30" fmla="*/ 0 w 29"/>
                <a:gd name="T31" fmla="*/ 1 h 29"/>
                <a:gd name="T32" fmla="*/ 0 w 29"/>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3" y="3"/>
                  </a:moveTo>
                  <a:lnTo>
                    <a:pt x="8" y="0"/>
                  </a:lnTo>
                  <a:lnTo>
                    <a:pt x="15" y="0"/>
                  </a:lnTo>
                  <a:lnTo>
                    <a:pt x="22" y="1"/>
                  </a:lnTo>
                  <a:lnTo>
                    <a:pt x="26" y="4"/>
                  </a:lnTo>
                  <a:lnTo>
                    <a:pt x="29" y="9"/>
                  </a:lnTo>
                  <a:lnTo>
                    <a:pt x="29" y="15"/>
                  </a:lnTo>
                  <a:lnTo>
                    <a:pt x="29" y="21"/>
                  </a:lnTo>
                  <a:lnTo>
                    <a:pt x="28" y="26"/>
                  </a:lnTo>
                  <a:lnTo>
                    <a:pt x="23" y="29"/>
                  </a:lnTo>
                  <a:lnTo>
                    <a:pt x="15" y="29"/>
                  </a:lnTo>
                  <a:lnTo>
                    <a:pt x="9" y="26"/>
                  </a:lnTo>
                  <a:lnTo>
                    <a:pt x="5" y="23"/>
                  </a:lnTo>
                  <a:lnTo>
                    <a:pt x="2" y="18"/>
                  </a:lnTo>
                  <a:lnTo>
                    <a:pt x="0" y="12"/>
                  </a:lnTo>
                  <a:lnTo>
                    <a:pt x="0" y="7"/>
                  </a:lnTo>
                  <a:lnTo>
                    <a:pt x="3" y="3"/>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8" name="Freeform 320"/>
            <p:cNvSpPr>
              <a:spLocks/>
            </p:cNvSpPr>
            <p:nvPr/>
          </p:nvSpPr>
          <p:spPr bwMode="auto">
            <a:xfrm>
              <a:off x="528" y="817"/>
              <a:ext cx="13" cy="15"/>
            </a:xfrm>
            <a:custGeom>
              <a:avLst/>
              <a:gdLst>
                <a:gd name="T0" fmla="*/ 0 w 28"/>
                <a:gd name="T1" fmla="*/ 1 h 29"/>
                <a:gd name="T2" fmla="*/ 0 w 28"/>
                <a:gd name="T3" fmla="*/ 1 h 29"/>
                <a:gd name="T4" fmla="*/ 0 w 28"/>
                <a:gd name="T5" fmla="*/ 0 h 29"/>
                <a:gd name="T6" fmla="*/ 0 w 28"/>
                <a:gd name="T7" fmla="*/ 0 h 29"/>
                <a:gd name="T8" fmla="*/ 0 w 28"/>
                <a:gd name="T9" fmla="*/ 1 h 29"/>
                <a:gd name="T10" fmla="*/ 0 w 28"/>
                <a:gd name="T11" fmla="*/ 1 h 29"/>
                <a:gd name="T12" fmla="*/ 0 w 28"/>
                <a:gd name="T13" fmla="*/ 1 h 29"/>
                <a:gd name="T14" fmla="*/ 0 w 28"/>
                <a:gd name="T15" fmla="*/ 1 h 29"/>
                <a:gd name="T16" fmla="*/ 0 w 28"/>
                <a:gd name="T17" fmla="*/ 1 h 29"/>
                <a:gd name="T18" fmla="*/ 0 w 28"/>
                <a:gd name="T19" fmla="*/ 1 h 29"/>
                <a:gd name="T20" fmla="*/ 0 w 28"/>
                <a:gd name="T21" fmla="*/ 1 h 29"/>
                <a:gd name="T22" fmla="*/ 0 w 28"/>
                <a:gd name="T23" fmla="*/ 1 h 29"/>
                <a:gd name="T24" fmla="*/ 0 w 28"/>
                <a:gd name="T25" fmla="*/ 1 h 29"/>
                <a:gd name="T26" fmla="*/ 0 w 28"/>
                <a:gd name="T27" fmla="*/ 1 h 29"/>
                <a:gd name="T28" fmla="*/ 0 w 28"/>
                <a:gd name="T29" fmla="*/ 1 h 29"/>
                <a:gd name="T30" fmla="*/ 0 w 28"/>
                <a:gd name="T31" fmla="*/ 1 h 29"/>
                <a:gd name="T32" fmla="*/ 0 w 28"/>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3" y="7"/>
                  </a:moveTo>
                  <a:lnTo>
                    <a:pt x="6" y="3"/>
                  </a:lnTo>
                  <a:lnTo>
                    <a:pt x="12" y="0"/>
                  </a:lnTo>
                  <a:lnTo>
                    <a:pt x="18" y="0"/>
                  </a:lnTo>
                  <a:lnTo>
                    <a:pt x="24" y="3"/>
                  </a:lnTo>
                  <a:lnTo>
                    <a:pt x="28" y="10"/>
                  </a:lnTo>
                  <a:lnTo>
                    <a:pt x="28" y="16"/>
                  </a:lnTo>
                  <a:lnTo>
                    <a:pt x="26" y="22"/>
                  </a:lnTo>
                  <a:lnTo>
                    <a:pt x="23" y="26"/>
                  </a:lnTo>
                  <a:lnTo>
                    <a:pt x="18" y="28"/>
                  </a:lnTo>
                  <a:lnTo>
                    <a:pt x="14" y="29"/>
                  </a:lnTo>
                  <a:lnTo>
                    <a:pt x="8" y="29"/>
                  </a:lnTo>
                  <a:lnTo>
                    <a:pt x="3" y="26"/>
                  </a:lnTo>
                  <a:lnTo>
                    <a:pt x="0" y="22"/>
                  </a:lnTo>
                  <a:lnTo>
                    <a:pt x="0" y="16"/>
                  </a:lnTo>
                  <a:lnTo>
                    <a:pt x="2" y="11"/>
                  </a:lnTo>
                  <a:lnTo>
                    <a:pt x="3" y="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49" name="Freeform 321"/>
            <p:cNvSpPr>
              <a:spLocks/>
            </p:cNvSpPr>
            <p:nvPr/>
          </p:nvSpPr>
          <p:spPr bwMode="auto">
            <a:xfrm>
              <a:off x="505" y="800"/>
              <a:ext cx="14" cy="14"/>
            </a:xfrm>
            <a:custGeom>
              <a:avLst/>
              <a:gdLst>
                <a:gd name="T0" fmla="*/ 0 w 29"/>
                <a:gd name="T1" fmla="*/ 0 h 29"/>
                <a:gd name="T2" fmla="*/ 0 w 29"/>
                <a:gd name="T3" fmla="*/ 0 h 29"/>
                <a:gd name="T4" fmla="*/ 0 w 29"/>
                <a:gd name="T5" fmla="*/ 0 h 29"/>
                <a:gd name="T6" fmla="*/ 0 w 29"/>
                <a:gd name="T7" fmla="*/ 0 h 29"/>
                <a:gd name="T8" fmla="*/ 0 w 29"/>
                <a:gd name="T9" fmla="*/ 0 h 29"/>
                <a:gd name="T10" fmla="*/ 0 w 29"/>
                <a:gd name="T11" fmla="*/ 0 h 29"/>
                <a:gd name="T12" fmla="*/ 0 w 29"/>
                <a:gd name="T13" fmla="*/ 0 h 29"/>
                <a:gd name="T14" fmla="*/ 0 w 29"/>
                <a:gd name="T15" fmla="*/ 0 h 29"/>
                <a:gd name="T16" fmla="*/ 0 w 29"/>
                <a:gd name="T17" fmla="*/ 0 h 29"/>
                <a:gd name="T18" fmla="*/ 0 w 29"/>
                <a:gd name="T19" fmla="*/ 0 h 29"/>
                <a:gd name="T20" fmla="*/ 0 w 29"/>
                <a:gd name="T21" fmla="*/ 0 h 29"/>
                <a:gd name="T22" fmla="*/ 0 w 29"/>
                <a:gd name="T23" fmla="*/ 0 h 29"/>
                <a:gd name="T24" fmla="*/ 0 w 29"/>
                <a:gd name="T25" fmla="*/ 0 h 29"/>
                <a:gd name="T26" fmla="*/ 0 w 29"/>
                <a:gd name="T27" fmla="*/ 0 h 29"/>
                <a:gd name="T28" fmla="*/ 0 w 29"/>
                <a:gd name="T29" fmla="*/ 0 h 29"/>
                <a:gd name="T30" fmla="*/ 0 w 29"/>
                <a:gd name="T31" fmla="*/ 0 h 29"/>
                <a:gd name="T32" fmla="*/ 0 w 29"/>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5" y="2"/>
                  </a:moveTo>
                  <a:lnTo>
                    <a:pt x="2" y="6"/>
                  </a:lnTo>
                  <a:lnTo>
                    <a:pt x="0" y="13"/>
                  </a:lnTo>
                  <a:lnTo>
                    <a:pt x="0" y="19"/>
                  </a:lnTo>
                  <a:lnTo>
                    <a:pt x="2" y="23"/>
                  </a:lnTo>
                  <a:lnTo>
                    <a:pt x="6" y="26"/>
                  </a:lnTo>
                  <a:lnTo>
                    <a:pt x="14" y="29"/>
                  </a:lnTo>
                  <a:lnTo>
                    <a:pt x="20" y="29"/>
                  </a:lnTo>
                  <a:lnTo>
                    <a:pt x="25" y="26"/>
                  </a:lnTo>
                  <a:lnTo>
                    <a:pt x="28" y="22"/>
                  </a:lnTo>
                  <a:lnTo>
                    <a:pt x="29" y="17"/>
                  </a:lnTo>
                  <a:lnTo>
                    <a:pt x="29" y="13"/>
                  </a:lnTo>
                  <a:lnTo>
                    <a:pt x="28" y="8"/>
                  </a:lnTo>
                  <a:lnTo>
                    <a:pt x="23" y="5"/>
                  </a:lnTo>
                  <a:lnTo>
                    <a:pt x="17" y="2"/>
                  </a:lnTo>
                  <a:lnTo>
                    <a:pt x="9" y="0"/>
                  </a:lnTo>
                  <a:lnTo>
                    <a:pt x="5"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0" name="Freeform 322"/>
            <p:cNvSpPr>
              <a:spLocks/>
            </p:cNvSpPr>
            <p:nvPr/>
          </p:nvSpPr>
          <p:spPr bwMode="auto">
            <a:xfrm>
              <a:off x="496" y="826"/>
              <a:ext cx="12" cy="13"/>
            </a:xfrm>
            <a:custGeom>
              <a:avLst/>
              <a:gdLst>
                <a:gd name="T0" fmla="*/ 0 w 25"/>
                <a:gd name="T1" fmla="*/ 1 h 26"/>
                <a:gd name="T2" fmla="*/ 0 w 25"/>
                <a:gd name="T3" fmla="*/ 1 h 26"/>
                <a:gd name="T4" fmla="*/ 0 w 25"/>
                <a:gd name="T5" fmla="*/ 1 h 26"/>
                <a:gd name="T6" fmla="*/ 0 w 25"/>
                <a:gd name="T7" fmla="*/ 1 h 26"/>
                <a:gd name="T8" fmla="*/ 0 w 25"/>
                <a:gd name="T9" fmla="*/ 1 h 26"/>
                <a:gd name="T10" fmla="*/ 0 w 25"/>
                <a:gd name="T11" fmla="*/ 0 h 26"/>
                <a:gd name="T12" fmla="*/ 0 w 25"/>
                <a:gd name="T13" fmla="*/ 1 h 26"/>
                <a:gd name="T14" fmla="*/ 0 w 25"/>
                <a:gd name="T15" fmla="*/ 1 h 26"/>
                <a:gd name="T16" fmla="*/ 0 w 25"/>
                <a:gd name="T17" fmla="*/ 1 h 26"/>
                <a:gd name="T18" fmla="*/ 0 w 25"/>
                <a:gd name="T19" fmla="*/ 1 h 26"/>
                <a:gd name="T20" fmla="*/ 0 w 25"/>
                <a:gd name="T21" fmla="*/ 1 h 26"/>
                <a:gd name="T22" fmla="*/ 0 w 25"/>
                <a:gd name="T23" fmla="*/ 1 h 26"/>
                <a:gd name="T24" fmla="*/ 0 w 25"/>
                <a:gd name="T25" fmla="*/ 1 h 26"/>
                <a:gd name="T26" fmla="*/ 0 w 25"/>
                <a:gd name="T27" fmla="*/ 1 h 26"/>
                <a:gd name="T28" fmla="*/ 0 w 25"/>
                <a:gd name="T29" fmla="*/ 1 h 26"/>
                <a:gd name="T30" fmla="*/ 0 w 25"/>
                <a:gd name="T31" fmla="*/ 1 h 26"/>
                <a:gd name="T32" fmla="*/ 0 w 25"/>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
                <a:gd name="T52" fmla="*/ 0 h 26"/>
                <a:gd name="T53" fmla="*/ 25 w 25"/>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 h="26">
                  <a:moveTo>
                    <a:pt x="0" y="17"/>
                  </a:moveTo>
                  <a:lnTo>
                    <a:pt x="0" y="12"/>
                  </a:lnTo>
                  <a:lnTo>
                    <a:pt x="0" y="7"/>
                  </a:lnTo>
                  <a:lnTo>
                    <a:pt x="4" y="4"/>
                  </a:lnTo>
                  <a:lnTo>
                    <a:pt x="8" y="1"/>
                  </a:lnTo>
                  <a:lnTo>
                    <a:pt x="16" y="0"/>
                  </a:lnTo>
                  <a:lnTo>
                    <a:pt x="20" y="1"/>
                  </a:lnTo>
                  <a:lnTo>
                    <a:pt x="23" y="4"/>
                  </a:lnTo>
                  <a:lnTo>
                    <a:pt x="25" y="9"/>
                  </a:lnTo>
                  <a:lnTo>
                    <a:pt x="25" y="14"/>
                  </a:lnTo>
                  <a:lnTo>
                    <a:pt x="23" y="20"/>
                  </a:lnTo>
                  <a:lnTo>
                    <a:pt x="19" y="23"/>
                  </a:lnTo>
                  <a:lnTo>
                    <a:pt x="16" y="26"/>
                  </a:lnTo>
                  <a:lnTo>
                    <a:pt x="11" y="26"/>
                  </a:lnTo>
                  <a:lnTo>
                    <a:pt x="7" y="23"/>
                  </a:lnTo>
                  <a:lnTo>
                    <a:pt x="2"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1" name="Freeform 323"/>
            <p:cNvSpPr>
              <a:spLocks/>
            </p:cNvSpPr>
            <p:nvPr/>
          </p:nvSpPr>
          <p:spPr bwMode="auto">
            <a:xfrm>
              <a:off x="518" y="846"/>
              <a:ext cx="11" cy="15"/>
            </a:xfrm>
            <a:custGeom>
              <a:avLst/>
              <a:gdLst>
                <a:gd name="T0" fmla="*/ 1 w 21"/>
                <a:gd name="T1" fmla="*/ 1 h 30"/>
                <a:gd name="T2" fmla="*/ 1 w 21"/>
                <a:gd name="T3" fmla="*/ 1 h 30"/>
                <a:gd name="T4" fmla="*/ 0 w 21"/>
                <a:gd name="T5" fmla="*/ 1 h 30"/>
                <a:gd name="T6" fmla="*/ 0 w 21"/>
                <a:gd name="T7" fmla="*/ 1 h 30"/>
                <a:gd name="T8" fmla="*/ 0 w 21"/>
                <a:gd name="T9" fmla="*/ 1 h 30"/>
                <a:gd name="T10" fmla="*/ 1 w 21"/>
                <a:gd name="T11" fmla="*/ 1 h 30"/>
                <a:gd name="T12" fmla="*/ 1 w 21"/>
                <a:gd name="T13" fmla="*/ 1 h 30"/>
                <a:gd name="T14" fmla="*/ 1 w 21"/>
                <a:gd name="T15" fmla="*/ 1 h 30"/>
                <a:gd name="T16" fmla="*/ 1 w 21"/>
                <a:gd name="T17" fmla="*/ 0 h 30"/>
                <a:gd name="T18" fmla="*/ 1 w 21"/>
                <a:gd name="T19" fmla="*/ 1 h 30"/>
                <a:gd name="T20" fmla="*/ 1 w 21"/>
                <a:gd name="T21" fmla="*/ 1 h 30"/>
                <a:gd name="T22" fmla="*/ 1 w 21"/>
                <a:gd name="T23" fmla="*/ 1 h 30"/>
                <a:gd name="T24" fmla="*/ 1 w 21"/>
                <a:gd name="T25" fmla="*/ 1 h 30"/>
                <a:gd name="T26" fmla="*/ 1 w 21"/>
                <a:gd name="T27" fmla="*/ 1 h 30"/>
                <a:gd name="T28" fmla="*/ 1 w 21"/>
                <a:gd name="T29" fmla="*/ 1 h 30"/>
                <a:gd name="T30" fmla="*/ 1 w 21"/>
                <a:gd name="T31" fmla="*/ 1 h 30"/>
                <a:gd name="T32" fmla="*/ 1 w 21"/>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30"/>
                <a:gd name="T53" fmla="*/ 21 w 21"/>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30">
                  <a:moveTo>
                    <a:pt x="7" y="30"/>
                  </a:moveTo>
                  <a:lnTo>
                    <a:pt x="3" y="28"/>
                  </a:lnTo>
                  <a:lnTo>
                    <a:pt x="0" y="25"/>
                  </a:lnTo>
                  <a:lnTo>
                    <a:pt x="0" y="20"/>
                  </a:lnTo>
                  <a:lnTo>
                    <a:pt x="0" y="14"/>
                  </a:lnTo>
                  <a:lnTo>
                    <a:pt x="1" y="10"/>
                  </a:lnTo>
                  <a:lnTo>
                    <a:pt x="4" y="5"/>
                  </a:lnTo>
                  <a:lnTo>
                    <a:pt x="9" y="2"/>
                  </a:lnTo>
                  <a:lnTo>
                    <a:pt x="13" y="0"/>
                  </a:lnTo>
                  <a:lnTo>
                    <a:pt x="17" y="2"/>
                  </a:lnTo>
                  <a:lnTo>
                    <a:pt x="20" y="5"/>
                  </a:lnTo>
                  <a:lnTo>
                    <a:pt x="21" y="11"/>
                  </a:lnTo>
                  <a:lnTo>
                    <a:pt x="21" y="16"/>
                  </a:lnTo>
                  <a:lnTo>
                    <a:pt x="20" y="20"/>
                  </a:lnTo>
                  <a:lnTo>
                    <a:pt x="17" y="25"/>
                  </a:lnTo>
                  <a:lnTo>
                    <a:pt x="13" y="28"/>
                  </a:lnTo>
                  <a:lnTo>
                    <a:pt x="7" y="3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2" name="Freeform 324"/>
            <p:cNvSpPr>
              <a:spLocks/>
            </p:cNvSpPr>
            <p:nvPr/>
          </p:nvSpPr>
          <p:spPr bwMode="auto">
            <a:xfrm>
              <a:off x="537" y="832"/>
              <a:ext cx="13" cy="17"/>
            </a:xfrm>
            <a:custGeom>
              <a:avLst/>
              <a:gdLst>
                <a:gd name="T0" fmla="*/ 1 w 26"/>
                <a:gd name="T1" fmla="*/ 1 h 34"/>
                <a:gd name="T2" fmla="*/ 1 w 26"/>
                <a:gd name="T3" fmla="*/ 1 h 34"/>
                <a:gd name="T4" fmla="*/ 1 w 26"/>
                <a:gd name="T5" fmla="*/ 1 h 34"/>
                <a:gd name="T6" fmla="*/ 1 w 26"/>
                <a:gd name="T7" fmla="*/ 1 h 34"/>
                <a:gd name="T8" fmla="*/ 1 w 26"/>
                <a:gd name="T9" fmla="*/ 0 h 34"/>
                <a:gd name="T10" fmla="*/ 1 w 26"/>
                <a:gd name="T11" fmla="*/ 1 h 34"/>
                <a:gd name="T12" fmla="*/ 1 w 26"/>
                <a:gd name="T13" fmla="*/ 1 h 34"/>
                <a:gd name="T14" fmla="*/ 1 w 26"/>
                <a:gd name="T15" fmla="*/ 1 h 34"/>
                <a:gd name="T16" fmla="*/ 1 w 26"/>
                <a:gd name="T17" fmla="*/ 1 h 34"/>
                <a:gd name="T18" fmla="*/ 1 w 26"/>
                <a:gd name="T19" fmla="*/ 1 h 34"/>
                <a:gd name="T20" fmla="*/ 1 w 26"/>
                <a:gd name="T21" fmla="*/ 1 h 34"/>
                <a:gd name="T22" fmla="*/ 1 w 26"/>
                <a:gd name="T23" fmla="*/ 1 h 34"/>
                <a:gd name="T24" fmla="*/ 1 w 26"/>
                <a:gd name="T25" fmla="*/ 1 h 34"/>
                <a:gd name="T26" fmla="*/ 1 w 26"/>
                <a:gd name="T27" fmla="*/ 1 h 34"/>
                <a:gd name="T28" fmla="*/ 1 w 26"/>
                <a:gd name="T29" fmla="*/ 1 h 34"/>
                <a:gd name="T30" fmla="*/ 0 w 26"/>
                <a:gd name="T31" fmla="*/ 1 h 34"/>
                <a:gd name="T32" fmla="*/ 1 w 26"/>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4"/>
                <a:gd name="T53" fmla="*/ 26 w 26"/>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4">
                  <a:moveTo>
                    <a:pt x="1" y="18"/>
                  </a:moveTo>
                  <a:lnTo>
                    <a:pt x="4" y="12"/>
                  </a:lnTo>
                  <a:lnTo>
                    <a:pt x="8" y="6"/>
                  </a:lnTo>
                  <a:lnTo>
                    <a:pt x="11" y="2"/>
                  </a:lnTo>
                  <a:lnTo>
                    <a:pt x="17" y="0"/>
                  </a:lnTo>
                  <a:lnTo>
                    <a:pt x="23" y="2"/>
                  </a:lnTo>
                  <a:lnTo>
                    <a:pt x="26" y="6"/>
                  </a:lnTo>
                  <a:lnTo>
                    <a:pt x="26" y="11"/>
                  </a:lnTo>
                  <a:lnTo>
                    <a:pt x="26" y="17"/>
                  </a:lnTo>
                  <a:lnTo>
                    <a:pt x="23" y="23"/>
                  </a:lnTo>
                  <a:lnTo>
                    <a:pt x="20" y="27"/>
                  </a:lnTo>
                  <a:lnTo>
                    <a:pt x="14" y="32"/>
                  </a:lnTo>
                  <a:lnTo>
                    <a:pt x="9" y="34"/>
                  </a:lnTo>
                  <a:lnTo>
                    <a:pt x="4" y="32"/>
                  </a:lnTo>
                  <a:lnTo>
                    <a:pt x="1" y="27"/>
                  </a:lnTo>
                  <a:lnTo>
                    <a:pt x="0" y="23"/>
                  </a:lnTo>
                  <a:lnTo>
                    <a:pt x="1" y="18"/>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3" name="Freeform 325"/>
            <p:cNvSpPr>
              <a:spLocks/>
            </p:cNvSpPr>
            <p:nvPr/>
          </p:nvSpPr>
          <p:spPr bwMode="auto">
            <a:xfrm>
              <a:off x="555" y="836"/>
              <a:ext cx="13" cy="13"/>
            </a:xfrm>
            <a:custGeom>
              <a:avLst/>
              <a:gdLst>
                <a:gd name="T0" fmla="*/ 1 w 26"/>
                <a:gd name="T1" fmla="*/ 1 h 26"/>
                <a:gd name="T2" fmla="*/ 1 w 26"/>
                <a:gd name="T3" fmla="*/ 1 h 26"/>
                <a:gd name="T4" fmla="*/ 1 w 26"/>
                <a:gd name="T5" fmla="*/ 1 h 26"/>
                <a:gd name="T6" fmla="*/ 1 w 26"/>
                <a:gd name="T7" fmla="*/ 1 h 26"/>
                <a:gd name="T8" fmla="*/ 1 w 26"/>
                <a:gd name="T9" fmla="*/ 1 h 26"/>
                <a:gd name="T10" fmla="*/ 1 w 26"/>
                <a:gd name="T11" fmla="*/ 1 h 26"/>
                <a:gd name="T12" fmla="*/ 1 w 26"/>
                <a:gd name="T13" fmla="*/ 1 h 26"/>
                <a:gd name="T14" fmla="*/ 1 w 26"/>
                <a:gd name="T15" fmla="*/ 1 h 26"/>
                <a:gd name="T16" fmla="*/ 1 w 26"/>
                <a:gd name="T17" fmla="*/ 1 h 26"/>
                <a:gd name="T18" fmla="*/ 1 w 26"/>
                <a:gd name="T19" fmla="*/ 1 h 26"/>
                <a:gd name="T20" fmla="*/ 1 w 26"/>
                <a:gd name="T21" fmla="*/ 1 h 26"/>
                <a:gd name="T22" fmla="*/ 0 w 26"/>
                <a:gd name="T23" fmla="*/ 1 h 26"/>
                <a:gd name="T24" fmla="*/ 0 w 26"/>
                <a:gd name="T25" fmla="*/ 1 h 26"/>
                <a:gd name="T26" fmla="*/ 1 w 26"/>
                <a:gd name="T27" fmla="*/ 1 h 26"/>
                <a:gd name="T28" fmla="*/ 1 w 26"/>
                <a:gd name="T29" fmla="*/ 1 h 26"/>
                <a:gd name="T30" fmla="*/ 1 w 26"/>
                <a:gd name="T31" fmla="*/ 0 h 26"/>
                <a:gd name="T32" fmla="*/ 1 w 26"/>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6"/>
                <a:gd name="T53" fmla="*/ 26 w 26"/>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6">
                  <a:moveTo>
                    <a:pt x="20" y="1"/>
                  </a:moveTo>
                  <a:lnTo>
                    <a:pt x="23" y="4"/>
                  </a:lnTo>
                  <a:lnTo>
                    <a:pt x="24" y="9"/>
                  </a:lnTo>
                  <a:lnTo>
                    <a:pt x="26" y="12"/>
                  </a:lnTo>
                  <a:lnTo>
                    <a:pt x="24" y="16"/>
                  </a:lnTo>
                  <a:lnTo>
                    <a:pt x="20" y="21"/>
                  </a:lnTo>
                  <a:lnTo>
                    <a:pt x="17" y="24"/>
                  </a:lnTo>
                  <a:lnTo>
                    <a:pt x="12" y="26"/>
                  </a:lnTo>
                  <a:lnTo>
                    <a:pt x="8" y="26"/>
                  </a:lnTo>
                  <a:lnTo>
                    <a:pt x="5" y="24"/>
                  </a:lnTo>
                  <a:lnTo>
                    <a:pt x="2" y="19"/>
                  </a:lnTo>
                  <a:lnTo>
                    <a:pt x="0" y="15"/>
                  </a:lnTo>
                  <a:lnTo>
                    <a:pt x="0" y="10"/>
                  </a:lnTo>
                  <a:lnTo>
                    <a:pt x="3" y="4"/>
                  </a:lnTo>
                  <a:lnTo>
                    <a:pt x="8" y="1"/>
                  </a:lnTo>
                  <a:lnTo>
                    <a:pt x="12"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4" name="Freeform 326"/>
            <p:cNvSpPr>
              <a:spLocks/>
            </p:cNvSpPr>
            <p:nvPr/>
          </p:nvSpPr>
          <p:spPr bwMode="auto">
            <a:xfrm>
              <a:off x="408" y="855"/>
              <a:ext cx="109" cy="74"/>
            </a:xfrm>
            <a:custGeom>
              <a:avLst/>
              <a:gdLst>
                <a:gd name="T0" fmla="*/ 1 w 217"/>
                <a:gd name="T1" fmla="*/ 0 h 150"/>
                <a:gd name="T2" fmla="*/ 1 w 217"/>
                <a:gd name="T3" fmla="*/ 0 h 150"/>
                <a:gd name="T4" fmla="*/ 1 w 217"/>
                <a:gd name="T5" fmla="*/ 0 h 150"/>
                <a:gd name="T6" fmla="*/ 1 w 217"/>
                <a:gd name="T7" fmla="*/ 0 h 150"/>
                <a:gd name="T8" fmla="*/ 1 w 217"/>
                <a:gd name="T9" fmla="*/ 0 h 150"/>
                <a:gd name="T10" fmla="*/ 1 w 217"/>
                <a:gd name="T11" fmla="*/ 0 h 150"/>
                <a:gd name="T12" fmla="*/ 1 w 217"/>
                <a:gd name="T13" fmla="*/ 0 h 150"/>
                <a:gd name="T14" fmla="*/ 1 w 217"/>
                <a:gd name="T15" fmla="*/ 0 h 150"/>
                <a:gd name="T16" fmla="*/ 1 w 217"/>
                <a:gd name="T17" fmla="*/ 0 h 150"/>
                <a:gd name="T18" fmla="*/ 1 w 217"/>
                <a:gd name="T19" fmla="*/ 0 h 150"/>
                <a:gd name="T20" fmla="*/ 1 w 217"/>
                <a:gd name="T21" fmla="*/ 0 h 150"/>
                <a:gd name="T22" fmla="*/ 1 w 217"/>
                <a:gd name="T23" fmla="*/ 0 h 150"/>
                <a:gd name="T24" fmla="*/ 1 w 217"/>
                <a:gd name="T25" fmla="*/ 0 h 150"/>
                <a:gd name="T26" fmla="*/ 1 w 217"/>
                <a:gd name="T27" fmla="*/ 0 h 150"/>
                <a:gd name="T28" fmla="*/ 1 w 217"/>
                <a:gd name="T29" fmla="*/ 0 h 150"/>
                <a:gd name="T30" fmla="*/ 1 w 217"/>
                <a:gd name="T31" fmla="*/ 0 h 150"/>
                <a:gd name="T32" fmla="*/ 1 w 217"/>
                <a:gd name="T33" fmla="*/ 0 h 150"/>
                <a:gd name="T34" fmla="*/ 1 w 217"/>
                <a:gd name="T35" fmla="*/ 0 h 150"/>
                <a:gd name="T36" fmla="*/ 1 w 217"/>
                <a:gd name="T37" fmla="*/ 0 h 150"/>
                <a:gd name="T38" fmla="*/ 1 w 217"/>
                <a:gd name="T39" fmla="*/ 0 h 150"/>
                <a:gd name="T40" fmla="*/ 1 w 217"/>
                <a:gd name="T41" fmla="*/ 0 h 150"/>
                <a:gd name="T42" fmla="*/ 1 w 217"/>
                <a:gd name="T43" fmla="*/ 0 h 150"/>
                <a:gd name="T44" fmla="*/ 1 w 217"/>
                <a:gd name="T45" fmla="*/ 0 h 150"/>
                <a:gd name="T46" fmla="*/ 1 w 217"/>
                <a:gd name="T47" fmla="*/ 0 h 150"/>
                <a:gd name="T48" fmla="*/ 1 w 217"/>
                <a:gd name="T49" fmla="*/ 0 h 150"/>
                <a:gd name="T50" fmla="*/ 1 w 217"/>
                <a:gd name="T51" fmla="*/ 0 h 150"/>
                <a:gd name="T52" fmla="*/ 1 w 217"/>
                <a:gd name="T53" fmla="*/ 0 h 150"/>
                <a:gd name="T54" fmla="*/ 1 w 217"/>
                <a:gd name="T55" fmla="*/ 0 h 150"/>
                <a:gd name="T56" fmla="*/ 1 w 217"/>
                <a:gd name="T57" fmla="*/ 0 h 150"/>
                <a:gd name="T58" fmla="*/ 0 w 217"/>
                <a:gd name="T59" fmla="*/ 0 h 150"/>
                <a:gd name="T60" fmla="*/ 1 w 217"/>
                <a:gd name="T61" fmla="*/ 0 h 150"/>
                <a:gd name="T62" fmla="*/ 1 w 217"/>
                <a:gd name="T63" fmla="*/ 0 h 150"/>
                <a:gd name="T64" fmla="*/ 1 w 217"/>
                <a:gd name="T65" fmla="*/ 0 h 150"/>
                <a:gd name="T66" fmla="*/ 1 w 217"/>
                <a:gd name="T67" fmla="*/ 0 h 150"/>
                <a:gd name="T68" fmla="*/ 1 w 217"/>
                <a:gd name="T69" fmla="*/ 0 h 150"/>
                <a:gd name="T70" fmla="*/ 1 w 217"/>
                <a:gd name="T71" fmla="*/ 0 h 150"/>
                <a:gd name="T72" fmla="*/ 1 w 217"/>
                <a:gd name="T73" fmla="*/ 0 h 150"/>
                <a:gd name="T74" fmla="*/ 1 w 217"/>
                <a:gd name="T75" fmla="*/ 0 h 150"/>
                <a:gd name="T76" fmla="*/ 1 w 217"/>
                <a:gd name="T77" fmla="*/ 0 h 150"/>
                <a:gd name="T78" fmla="*/ 1 w 217"/>
                <a:gd name="T79" fmla="*/ 0 h 150"/>
                <a:gd name="T80" fmla="*/ 1 w 217"/>
                <a:gd name="T81" fmla="*/ 0 h 150"/>
                <a:gd name="T82" fmla="*/ 1 w 217"/>
                <a:gd name="T83" fmla="*/ 0 h 150"/>
                <a:gd name="T84" fmla="*/ 1 w 217"/>
                <a:gd name="T85" fmla="*/ 0 h 150"/>
                <a:gd name="T86" fmla="*/ 1 w 217"/>
                <a:gd name="T87" fmla="*/ 0 h 150"/>
                <a:gd name="T88" fmla="*/ 1 w 217"/>
                <a:gd name="T89" fmla="*/ 0 h 150"/>
                <a:gd name="T90" fmla="*/ 1 w 217"/>
                <a:gd name="T91" fmla="*/ 0 h 150"/>
                <a:gd name="T92" fmla="*/ 1 w 217"/>
                <a:gd name="T93" fmla="*/ 0 h 150"/>
                <a:gd name="T94" fmla="*/ 1 w 217"/>
                <a:gd name="T95" fmla="*/ 0 h 150"/>
                <a:gd name="T96" fmla="*/ 1 w 217"/>
                <a:gd name="T97" fmla="*/ 0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9"/>
                  </a:moveTo>
                  <a:lnTo>
                    <a:pt x="215" y="17"/>
                  </a:lnTo>
                  <a:lnTo>
                    <a:pt x="212" y="16"/>
                  </a:lnTo>
                  <a:lnTo>
                    <a:pt x="211" y="16"/>
                  </a:lnTo>
                  <a:lnTo>
                    <a:pt x="209" y="14"/>
                  </a:lnTo>
                  <a:lnTo>
                    <a:pt x="208" y="13"/>
                  </a:lnTo>
                  <a:lnTo>
                    <a:pt x="208" y="9"/>
                  </a:lnTo>
                  <a:lnTo>
                    <a:pt x="206" y="8"/>
                  </a:lnTo>
                  <a:lnTo>
                    <a:pt x="206" y="6"/>
                  </a:lnTo>
                  <a:lnTo>
                    <a:pt x="203" y="11"/>
                  </a:lnTo>
                  <a:lnTo>
                    <a:pt x="200" y="14"/>
                  </a:lnTo>
                  <a:lnTo>
                    <a:pt x="195" y="17"/>
                  </a:lnTo>
                  <a:lnTo>
                    <a:pt x="194" y="19"/>
                  </a:lnTo>
                  <a:lnTo>
                    <a:pt x="185" y="16"/>
                  </a:lnTo>
                  <a:lnTo>
                    <a:pt x="174" y="13"/>
                  </a:lnTo>
                  <a:lnTo>
                    <a:pt x="159" y="9"/>
                  </a:lnTo>
                  <a:lnTo>
                    <a:pt x="143" y="5"/>
                  </a:lnTo>
                  <a:lnTo>
                    <a:pt x="128" y="3"/>
                  </a:lnTo>
                  <a:lnTo>
                    <a:pt x="113" y="2"/>
                  </a:lnTo>
                  <a:lnTo>
                    <a:pt x="102" y="0"/>
                  </a:lnTo>
                  <a:lnTo>
                    <a:pt x="93" y="2"/>
                  </a:lnTo>
                  <a:lnTo>
                    <a:pt x="84" y="5"/>
                  </a:lnTo>
                  <a:lnTo>
                    <a:pt x="82" y="6"/>
                  </a:lnTo>
                  <a:lnTo>
                    <a:pt x="87" y="8"/>
                  </a:lnTo>
                  <a:lnTo>
                    <a:pt x="93" y="6"/>
                  </a:lnTo>
                  <a:lnTo>
                    <a:pt x="105" y="5"/>
                  </a:lnTo>
                  <a:lnTo>
                    <a:pt x="117" y="6"/>
                  </a:lnTo>
                  <a:lnTo>
                    <a:pt x="130" y="8"/>
                  </a:lnTo>
                  <a:lnTo>
                    <a:pt x="143" y="11"/>
                  </a:lnTo>
                  <a:lnTo>
                    <a:pt x="156" y="16"/>
                  </a:lnTo>
                  <a:lnTo>
                    <a:pt x="166" y="19"/>
                  </a:lnTo>
                  <a:lnTo>
                    <a:pt x="175" y="23"/>
                  </a:lnTo>
                  <a:lnTo>
                    <a:pt x="182" y="28"/>
                  </a:lnTo>
                  <a:lnTo>
                    <a:pt x="185" y="31"/>
                  </a:lnTo>
                  <a:lnTo>
                    <a:pt x="183" y="32"/>
                  </a:lnTo>
                  <a:lnTo>
                    <a:pt x="179" y="34"/>
                  </a:lnTo>
                  <a:lnTo>
                    <a:pt x="174" y="37"/>
                  </a:lnTo>
                  <a:lnTo>
                    <a:pt x="168" y="40"/>
                  </a:lnTo>
                  <a:lnTo>
                    <a:pt x="162" y="43"/>
                  </a:lnTo>
                  <a:lnTo>
                    <a:pt x="156" y="46"/>
                  </a:lnTo>
                  <a:lnTo>
                    <a:pt x="151" y="49"/>
                  </a:lnTo>
                  <a:lnTo>
                    <a:pt x="143" y="46"/>
                  </a:lnTo>
                  <a:lnTo>
                    <a:pt x="134" y="43"/>
                  </a:lnTo>
                  <a:lnTo>
                    <a:pt x="122" y="40"/>
                  </a:lnTo>
                  <a:lnTo>
                    <a:pt x="110" y="37"/>
                  </a:lnTo>
                  <a:lnTo>
                    <a:pt x="96" y="35"/>
                  </a:lnTo>
                  <a:lnTo>
                    <a:pt x="84" y="34"/>
                  </a:lnTo>
                  <a:lnTo>
                    <a:pt x="73" y="34"/>
                  </a:lnTo>
                  <a:lnTo>
                    <a:pt x="64" y="37"/>
                  </a:lnTo>
                  <a:lnTo>
                    <a:pt x="58" y="40"/>
                  </a:lnTo>
                  <a:lnTo>
                    <a:pt x="55" y="42"/>
                  </a:lnTo>
                  <a:lnTo>
                    <a:pt x="55" y="43"/>
                  </a:lnTo>
                  <a:lnTo>
                    <a:pt x="63" y="42"/>
                  </a:lnTo>
                  <a:lnTo>
                    <a:pt x="67" y="42"/>
                  </a:lnTo>
                  <a:lnTo>
                    <a:pt x="73" y="42"/>
                  </a:lnTo>
                  <a:lnTo>
                    <a:pt x="79" y="42"/>
                  </a:lnTo>
                  <a:lnTo>
                    <a:pt x="85" y="42"/>
                  </a:lnTo>
                  <a:lnTo>
                    <a:pt x="93" y="42"/>
                  </a:lnTo>
                  <a:lnTo>
                    <a:pt x="99" y="43"/>
                  </a:lnTo>
                  <a:lnTo>
                    <a:pt x="107" y="45"/>
                  </a:lnTo>
                  <a:lnTo>
                    <a:pt x="113" y="46"/>
                  </a:lnTo>
                  <a:lnTo>
                    <a:pt x="124" y="49"/>
                  </a:lnTo>
                  <a:lnTo>
                    <a:pt x="133" y="52"/>
                  </a:lnTo>
                  <a:lnTo>
                    <a:pt x="139" y="54"/>
                  </a:lnTo>
                  <a:lnTo>
                    <a:pt x="143" y="57"/>
                  </a:lnTo>
                  <a:lnTo>
                    <a:pt x="136" y="61"/>
                  </a:lnTo>
                  <a:lnTo>
                    <a:pt x="124" y="66"/>
                  </a:lnTo>
                  <a:lnTo>
                    <a:pt x="111" y="69"/>
                  </a:lnTo>
                  <a:lnTo>
                    <a:pt x="104" y="72"/>
                  </a:lnTo>
                  <a:lnTo>
                    <a:pt x="96" y="74"/>
                  </a:lnTo>
                  <a:lnTo>
                    <a:pt x="85" y="71"/>
                  </a:lnTo>
                  <a:lnTo>
                    <a:pt x="73" y="68"/>
                  </a:lnTo>
                  <a:lnTo>
                    <a:pt x="64" y="64"/>
                  </a:lnTo>
                  <a:lnTo>
                    <a:pt x="55" y="61"/>
                  </a:lnTo>
                  <a:lnTo>
                    <a:pt x="47" y="61"/>
                  </a:lnTo>
                  <a:lnTo>
                    <a:pt x="43" y="63"/>
                  </a:lnTo>
                  <a:lnTo>
                    <a:pt x="47" y="66"/>
                  </a:lnTo>
                  <a:lnTo>
                    <a:pt x="56" y="69"/>
                  </a:lnTo>
                  <a:lnTo>
                    <a:pt x="67" y="72"/>
                  </a:lnTo>
                  <a:lnTo>
                    <a:pt x="75" y="77"/>
                  </a:lnTo>
                  <a:lnTo>
                    <a:pt x="81" y="80"/>
                  </a:lnTo>
                  <a:lnTo>
                    <a:pt x="75" y="81"/>
                  </a:lnTo>
                  <a:lnTo>
                    <a:pt x="66" y="84"/>
                  </a:lnTo>
                  <a:lnTo>
                    <a:pt x="53" y="89"/>
                  </a:lnTo>
                  <a:lnTo>
                    <a:pt x="41" y="92"/>
                  </a:lnTo>
                  <a:lnTo>
                    <a:pt x="29" y="95"/>
                  </a:lnTo>
                  <a:lnTo>
                    <a:pt x="18" y="100"/>
                  </a:lnTo>
                  <a:lnTo>
                    <a:pt x="9" y="103"/>
                  </a:lnTo>
                  <a:lnTo>
                    <a:pt x="5" y="104"/>
                  </a:lnTo>
                  <a:lnTo>
                    <a:pt x="0" y="106"/>
                  </a:lnTo>
                  <a:lnTo>
                    <a:pt x="0" y="107"/>
                  </a:lnTo>
                  <a:lnTo>
                    <a:pt x="3" y="107"/>
                  </a:lnTo>
                  <a:lnTo>
                    <a:pt x="11" y="107"/>
                  </a:lnTo>
                  <a:lnTo>
                    <a:pt x="18" y="107"/>
                  </a:lnTo>
                  <a:lnTo>
                    <a:pt x="29" y="106"/>
                  </a:lnTo>
                  <a:lnTo>
                    <a:pt x="40" y="104"/>
                  </a:lnTo>
                  <a:lnTo>
                    <a:pt x="53" y="101"/>
                  </a:lnTo>
                  <a:lnTo>
                    <a:pt x="64" y="98"/>
                  </a:lnTo>
                  <a:lnTo>
                    <a:pt x="75" y="95"/>
                  </a:lnTo>
                  <a:lnTo>
                    <a:pt x="84" y="92"/>
                  </a:lnTo>
                  <a:lnTo>
                    <a:pt x="90" y="89"/>
                  </a:lnTo>
                  <a:lnTo>
                    <a:pt x="88" y="101"/>
                  </a:lnTo>
                  <a:lnTo>
                    <a:pt x="85" y="118"/>
                  </a:lnTo>
                  <a:lnTo>
                    <a:pt x="81" y="133"/>
                  </a:lnTo>
                  <a:lnTo>
                    <a:pt x="75" y="144"/>
                  </a:lnTo>
                  <a:lnTo>
                    <a:pt x="72" y="148"/>
                  </a:lnTo>
                  <a:lnTo>
                    <a:pt x="73" y="150"/>
                  </a:lnTo>
                  <a:lnTo>
                    <a:pt x="76" y="150"/>
                  </a:lnTo>
                  <a:lnTo>
                    <a:pt x="79" y="145"/>
                  </a:lnTo>
                  <a:lnTo>
                    <a:pt x="85" y="135"/>
                  </a:lnTo>
                  <a:lnTo>
                    <a:pt x="95" y="118"/>
                  </a:lnTo>
                  <a:lnTo>
                    <a:pt x="102" y="101"/>
                  </a:lnTo>
                  <a:lnTo>
                    <a:pt x="105" y="89"/>
                  </a:lnTo>
                  <a:lnTo>
                    <a:pt x="110" y="87"/>
                  </a:lnTo>
                  <a:lnTo>
                    <a:pt x="117" y="84"/>
                  </a:lnTo>
                  <a:lnTo>
                    <a:pt x="124" y="81"/>
                  </a:lnTo>
                  <a:lnTo>
                    <a:pt x="131" y="78"/>
                  </a:lnTo>
                  <a:lnTo>
                    <a:pt x="139" y="75"/>
                  </a:lnTo>
                  <a:lnTo>
                    <a:pt x="145" y="72"/>
                  </a:lnTo>
                  <a:lnTo>
                    <a:pt x="151" y="69"/>
                  </a:lnTo>
                  <a:lnTo>
                    <a:pt x="154" y="68"/>
                  </a:lnTo>
                  <a:lnTo>
                    <a:pt x="154" y="81"/>
                  </a:lnTo>
                  <a:lnTo>
                    <a:pt x="153" y="100"/>
                  </a:lnTo>
                  <a:lnTo>
                    <a:pt x="150" y="118"/>
                  </a:lnTo>
                  <a:lnTo>
                    <a:pt x="146" y="130"/>
                  </a:lnTo>
                  <a:lnTo>
                    <a:pt x="143" y="138"/>
                  </a:lnTo>
                  <a:lnTo>
                    <a:pt x="143" y="139"/>
                  </a:lnTo>
                  <a:lnTo>
                    <a:pt x="146" y="138"/>
                  </a:lnTo>
                  <a:lnTo>
                    <a:pt x="151" y="130"/>
                  </a:lnTo>
                  <a:lnTo>
                    <a:pt x="157" y="118"/>
                  </a:lnTo>
                  <a:lnTo>
                    <a:pt x="163" y="100"/>
                  </a:lnTo>
                  <a:lnTo>
                    <a:pt x="168" y="81"/>
                  </a:lnTo>
                  <a:lnTo>
                    <a:pt x="168" y="63"/>
                  </a:lnTo>
                  <a:lnTo>
                    <a:pt x="177" y="55"/>
                  </a:lnTo>
                  <a:lnTo>
                    <a:pt x="183" y="48"/>
                  </a:lnTo>
                  <a:lnTo>
                    <a:pt x="189" y="42"/>
                  </a:lnTo>
                  <a:lnTo>
                    <a:pt x="194" y="37"/>
                  </a:lnTo>
                  <a:lnTo>
                    <a:pt x="197" y="34"/>
                  </a:lnTo>
                  <a:lnTo>
                    <a:pt x="200" y="34"/>
                  </a:lnTo>
                  <a:lnTo>
                    <a:pt x="201" y="37"/>
                  </a:lnTo>
                  <a:lnTo>
                    <a:pt x="201" y="42"/>
                  </a:lnTo>
                  <a:lnTo>
                    <a:pt x="200" y="55"/>
                  </a:lnTo>
                  <a:lnTo>
                    <a:pt x="198" y="74"/>
                  </a:lnTo>
                  <a:lnTo>
                    <a:pt x="197" y="92"/>
                  </a:lnTo>
                  <a:lnTo>
                    <a:pt x="195" y="106"/>
                  </a:lnTo>
                  <a:lnTo>
                    <a:pt x="203" y="90"/>
                  </a:lnTo>
                  <a:lnTo>
                    <a:pt x="209" y="64"/>
                  </a:lnTo>
                  <a:lnTo>
                    <a:pt x="214" y="38"/>
                  </a:lnTo>
                  <a:lnTo>
                    <a:pt x="217" y="1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5" name="Freeform 327"/>
            <p:cNvSpPr>
              <a:spLocks/>
            </p:cNvSpPr>
            <p:nvPr/>
          </p:nvSpPr>
          <p:spPr bwMode="auto">
            <a:xfrm>
              <a:off x="415" y="723"/>
              <a:ext cx="88" cy="82"/>
            </a:xfrm>
            <a:custGeom>
              <a:avLst/>
              <a:gdLst>
                <a:gd name="T0" fmla="*/ 1 w 175"/>
                <a:gd name="T1" fmla="*/ 0 h 165"/>
                <a:gd name="T2" fmla="*/ 1 w 175"/>
                <a:gd name="T3" fmla="*/ 0 h 165"/>
                <a:gd name="T4" fmla="*/ 1 w 175"/>
                <a:gd name="T5" fmla="*/ 0 h 165"/>
                <a:gd name="T6" fmla="*/ 1 w 175"/>
                <a:gd name="T7" fmla="*/ 0 h 165"/>
                <a:gd name="T8" fmla="*/ 1 w 175"/>
                <a:gd name="T9" fmla="*/ 0 h 165"/>
                <a:gd name="T10" fmla="*/ 1 w 175"/>
                <a:gd name="T11" fmla="*/ 0 h 165"/>
                <a:gd name="T12" fmla="*/ 1 w 175"/>
                <a:gd name="T13" fmla="*/ 0 h 165"/>
                <a:gd name="T14" fmla="*/ 1 w 175"/>
                <a:gd name="T15" fmla="*/ 0 h 165"/>
                <a:gd name="T16" fmla="*/ 1 w 175"/>
                <a:gd name="T17" fmla="*/ 0 h 165"/>
                <a:gd name="T18" fmla="*/ 1 w 175"/>
                <a:gd name="T19" fmla="*/ 0 h 165"/>
                <a:gd name="T20" fmla="*/ 1 w 175"/>
                <a:gd name="T21" fmla="*/ 0 h 165"/>
                <a:gd name="T22" fmla="*/ 1 w 175"/>
                <a:gd name="T23" fmla="*/ 0 h 165"/>
                <a:gd name="T24" fmla="*/ 1 w 175"/>
                <a:gd name="T25" fmla="*/ 0 h 165"/>
                <a:gd name="T26" fmla="*/ 1 w 175"/>
                <a:gd name="T27" fmla="*/ 0 h 165"/>
                <a:gd name="T28" fmla="*/ 1 w 175"/>
                <a:gd name="T29" fmla="*/ 0 h 165"/>
                <a:gd name="T30" fmla="*/ 1 w 175"/>
                <a:gd name="T31" fmla="*/ 0 h 165"/>
                <a:gd name="T32" fmla="*/ 1 w 175"/>
                <a:gd name="T33" fmla="*/ 0 h 165"/>
                <a:gd name="T34" fmla="*/ 1 w 175"/>
                <a:gd name="T35" fmla="*/ 0 h 165"/>
                <a:gd name="T36" fmla="*/ 1 w 175"/>
                <a:gd name="T37" fmla="*/ 0 h 165"/>
                <a:gd name="T38" fmla="*/ 1 w 175"/>
                <a:gd name="T39" fmla="*/ 0 h 165"/>
                <a:gd name="T40" fmla="*/ 1 w 175"/>
                <a:gd name="T41" fmla="*/ 0 h 165"/>
                <a:gd name="T42" fmla="*/ 1 w 175"/>
                <a:gd name="T43" fmla="*/ 0 h 165"/>
                <a:gd name="T44" fmla="*/ 1 w 175"/>
                <a:gd name="T45" fmla="*/ 0 h 165"/>
                <a:gd name="T46" fmla="*/ 1 w 175"/>
                <a:gd name="T47" fmla="*/ 0 h 165"/>
                <a:gd name="T48" fmla="*/ 1 w 175"/>
                <a:gd name="T49" fmla="*/ 0 h 165"/>
                <a:gd name="T50" fmla="*/ 1 w 175"/>
                <a:gd name="T51" fmla="*/ 0 h 165"/>
                <a:gd name="T52" fmla="*/ 1 w 175"/>
                <a:gd name="T53" fmla="*/ 0 h 165"/>
                <a:gd name="T54" fmla="*/ 1 w 175"/>
                <a:gd name="T55" fmla="*/ 0 h 165"/>
                <a:gd name="T56" fmla="*/ 1 w 175"/>
                <a:gd name="T57" fmla="*/ 0 h 165"/>
                <a:gd name="T58" fmla="*/ 1 w 175"/>
                <a:gd name="T59" fmla="*/ 0 h 165"/>
                <a:gd name="T60" fmla="*/ 1 w 175"/>
                <a:gd name="T61" fmla="*/ 0 h 165"/>
                <a:gd name="T62" fmla="*/ 1 w 175"/>
                <a:gd name="T63" fmla="*/ 0 h 165"/>
                <a:gd name="T64" fmla="*/ 1 w 175"/>
                <a:gd name="T65" fmla="*/ 0 h 165"/>
                <a:gd name="T66" fmla="*/ 1 w 175"/>
                <a:gd name="T67" fmla="*/ 0 h 165"/>
                <a:gd name="T68" fmla="*/ 1 w 175"/>
                <a:gd name="T69" fmla="*/ 0 h 165"/>
                <a:gd name="T70" fmla="*/ 1 w 175"/>
                <a:gd name="T71" fmla="*/ 0 h 165"/>
                <a:gd name="T72" fmla="*/ 1 w 175"/>
                <a:gd name="T73" fmla="*/ 0 h 165"/>
                <a:gd name="T74" fmla="*/ 1 w 175"/>
                <a:gd name="T75" fmla="*/ 0 h 165"/>
                <a:gd name="T76" fmla="*/ 1 w 175"/>
                <a:gd name="T77" fmla="*/ 0 h 165"/>
                <a:gd name="T78" fmla="*/ 1 w 175"/>
                <a:gd name="T79" fmla="*/ 0 h 165"/>
                <a:gd name="T80" fmla="*/ 1 w 175"/>
                <a:gd name="T81" fmla="*/ 0 h 165"/>
                <a:gd name="T82" fmla="*/ 1 w 175"/>
                <a:gd name="T83" fmla="*/ 0 h 165"/>
                <a:gd name="T84" fmla="*/ 1 w 175"/>
                <a:gd name="T85" fmla="*/ 0 h 165"/>
                <a:gd name="T86" fmla="*/ 1 w 175"/>
                <a:gd name="T87" fmla="*/ 0 h 165"/>
                <a:gd name="T88" fmla="*/ 1 w 175"/>
                <a:gd name="T89" fmla="*/ 0 h 165"/>
                <a:gd name="T90" fmla="*/ 1 w 175"/>
                <a:gd name="T91" fmla="*/ 0 h 165"/>
                <a:gd name="T92" fmla="*/ 1 w 175"/>
                <a:gd name="T93" fmla="*/ 0 h 165"/>
                <a:gd name="T94" fmla="*/ 1 w 175"/>
                <a:gd name="T95" fmla="*/ 0 h 165"/>
                <a:gd name="T96" fmla="*/ 1 w 175"/>
                <a:gd name="T97" fmla="*/ 0 h 165"/>
                <a:gd name="T98" fmla="*/ 1 w 175"/>
                <a:gd name="T99" fmla="*/ 0 h 165"/>
                <a:gd name="T100" fmla="*/ 1 w 175"/>
                <a:gd name="T101" fmla="*/ 0 h 165"/>
                <a:gd name="T102" fmla="*/ 1 w 175"/>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5"/>
                <a:gd name="T157" fmla="*/ 0 h 165"/>
                <a:gd name="T158" fmla="*/ 175 w 175"/>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5" h="165">
                  <a:moveTo>
                    <a:pt x="168" y="165"/>
                  </a:moveTo>
                  <a:lnTo>
                    <a:pt x="169" y="162"/>
                  </a:lnTo>
                  <a:lnTo>
                    <a:pt x="171" y="159"/>
                  </a:lnTo>
                  <a:lnTo>
                    <a:pt x="174" y="157"/>
                  </a:lnTo>
                  <a:lnTo>
                    <a:pt x="175" y="154"/>
                  </a:lnTo>
                  <a:lnTo>
                    <a:pt x="168" y="148"/>
                  </a:lnTo>
                  <a:lnTo>
                    <a:pt x="161" y="142"/>
                  </a:lnTo>
                  <a:lnTo>
                    <a:pt x="157" y="134"/>
                  </a:lnTo>
                  <a:lnTo>
                    <a:pt x="155" y="128"/>
                  </a:lnTo>
                  <a:lnTo>
                    <a:pt x="154" y="116"/>
                  </a:lnTo>
                  <a:lnTo>
                    <a:pt x="152" y="96"/>
                  </a:lnTo>
                  <a:lnTo>
                    <a:pt x="149" y="76"/>
                  </a:lnTo>
                  <a:lnTo>
                    <a:pt x="146" y="63"/>
                  </a:lnTo>
                  <a:lnTo>
                    <a:pt x="142" y="57"/>
                  </a:lnTo>
                  <a:lnTo>
                    <a:pt x="139" y="55"/>
                  </a:lnTo>
                  <a:lnTo>
                    <a:pt x="137" y="57"/>
                  </a:lnTo>
                  <a:lnTo>
                    <a:pt x="139" y="63"/>
                  </a:lnTo>
                  <a:lnTo>
                    <a:pt x="140" y="75"/>
                  </a:lnTo>
                  <a:lnTo>
                    <a:pt x="142" y="92"/>
                  </a:lnTo>
                  <a:lnTo>
                    <a:pt x="142" y="108"/>
                  </a:lnTo>
                  <a:lnTo>
                    <a:pt x="140" y="119"/>
                  </a:lnTo>
                  <a:lnTo>
                    <a:pt x="131" y="113"/>
                  </a:lnTo>
                  <a:lnTo>
                    <a:pt x="122" y="107"/>
                  </a:lnTo>
                  <a:lnTo>
                    <a:pt x="113" y="99"/>
                  </a:lnTo>
                  <a:lnTo>
                    <a:pt x="107" y="93"/>
                  </a:lnTo>
                  <a:lnTo>
                    <a:pt x="102" y="84"/>
                  </a:lnTo>
                  <a:lnTo>
                    <a:pt x="97" y="69"/>
                  </a:lnTo>
                  <a:lnTo>
                    <a:pt x="94" y="52"/>
                  </a:lnTo>
                  <a:lnTo>
                    <a:pt x="93" y="40"/>
                  </a:lnTo>
                  <a:lnTo>
                    <a:pt x="93" y="31"/>
                  </a:lnTo>
                  <a:lnTo>
                    <a:pt x="93" y="21"/>
                  </a:lnTo>
                  <a:lnTo>
                    <a:pt x="91" y="12"/>
                  </a:lnTo>
                  <a:lnTo>
                    <a:pt x="88" y="6"/>
                  </a:lnTo>
                  <a:lnTo>
                    <a:pt x="85" y="3"/>
                  </a:lnTo>
                  <a:lnTo>
                    <a:pt x="85" y="5"/>
                  </a:lnTo>
                  <a:lnTo>
                    <a:pt x="85" y="9"/>
                  </a:lnTo>
                  <a:lnTo>
                    <a:pt x="87" y="17"/>
                  </a:lnTo>
                  <a:lnTo>
                    <a:pt x="87" y="24"/>
                  </a:lnTo>
                  <a:lnTo>
                    <a:pt x="85" y="32"/>
                  </a:lnTo>
                  <a:lnTo>
                    <a:pt x="84" y="38"/>
                  </a:lnTo>
                  <a:lnTo>
                    <a:pt x="84" y="44"/>
                  </a:lnTo>
                  <a:lnTo>
                    <a:pt x="84" y="52"/>
                  </a:lnTo>
                  <a:lnTo>
                    <a:pt x="85" y="64"/>
                  </a:lnTo>
                  <a:lnTo>
                    <a:pt x="87" y="75"/>
                  </a:lnTo>
                  <a:lnTo>
                    <a:pt x="88" y="84"/>
                  </a:lnTo>
                  <a:lnTo>
                    <a:pt x="76" y="73"/>
                  </a:lnTo>
                  <a:lnTo>
                    <a:pt x="64" y="61"/>
                  </a:lnTo>
                  <a:lnTo>
                    <a:pt x="52" y="47"/>
                  </a:lnTo>
                  <a:lnTo>
                    <a:pt x="39" y="34"/>
                  </a:lnTo>
                  <a:lnTo>
                    <a:pt x="27" y="21"/>
                  </a:lnTo>
                  <a:lnTo>
                    <a:pt x="16" y="11"/>
                  </a:lnTo>
                  <a:lnTo>
                    <a:pt x="7" y="3"/>
                  </a:lnTo>
                  <a:lnTo>
                    <a:pt x="0" y="0"/>
                  </a:lnTo>
                  <a:lnTo>
                    <a:pt x="10" y="15"/>
                  </a:lnTo>
                  <a:lnTo>
                    <a:pt x="24" y="32"/>
                  </a:lnTo>
                  <a:lnTo>
                    <a:pt x="35" y="47"/>
                  </a:lnTo>
                  <a:lnTo>
                    <a:pt x="42" y="58"/>
                  </a:lnTo>
                  <a:lnTo>
                    <a:pt x="49" y="67"/>
                  </a:lnTo>
                  <a:lnTo>
                    <a:pt x="61" y="78"/>
                  </a:lnTo>
                  <a:lnTo>
                    <a:pt x="71" y="87"/>
                  </a:lnTo>
                  <a:lnTo>
                    <a:pt x="81" y="93"/>
                  </a:lnTo>
                  <a:lnTo>
                    <a:pt x="71" y="93"/>
                  </a:lnTo>
                  <a:lnTo>
                    <a:pt x="59" y="92"/>
                  </a:lnTo>
                  <a:lnTo>
                    <a:pt x="49" y="89"/>
                  </a:lnTo>
                  <a:lnTo>
                    <a:pt x="41" y="84"/>
                  </a:lnTo>
                  <a:lnTo>
                    <a:pt x="36" y="81"/>
                  </a:lnTo>
                  <a:lnTo>
                    <a:pt x="32" y="81"/>
                  </a:lnTo>
                  <a:lnTo>
                    <a:pt x="30" y="82"/>
                  </a:lnTo>
                  <a:lnTo>
                    <a:pt x="33" y="87"/>
                  </a:lnTo>
                  <a:lnTo>
                    <a:pt x="38" y="90"/>
                  </a:lnTo>
                  <a:lnTo>
                    <a:pt x="45" y="95"/>
                  </a:lnTo>
                  <a:lnTo>
                    <a:pt x="53" y="99"/>
                  </a:lnTo>
                  <a:lnTo>
                    <a:pt x="62" y="102"/>
                  </a:lnTo>
                  <a:lnTo>
                    <a:pt x="73" y="107"/>
                  </a:lnTo>
                  <a:lnTo>
                    <a:pt x="82" y="108"/>
                  </a:lnTo>
                  <a:lnTo>
                    <a:pt x="93" y="112"/>
                  </a:lnTo>
                  <a:lnTo>
                    <a:pt x="100" y="112"/>
                  </a:lnTo>
                  <a:lnTo>
                    <a:pt x="110" y="115"/>
                  </a:lnTo>
                  <a:lnTo>
                    <a:pt x="120" y="121"/>
                  </a:lnTo>
                  <a:lnTo>
                    <a:pt x="129" y="128"/>
                  </a:lnTo>
                  <a:lnTo>
                    <a:pt x="136" y="136"/>
                  </a:lnTo>
                  <a:lnTo>
                    <a:pt x="131" y="137"/>
                  </a:lnTo>
                  <a:lnTo>
                    <a:pt x="125" y="141"/>
                  </a:lnTo>
                  <a:lnTo>
                    <a:pt x="117" y="142"/>
                  </a:lnTo>
                  <a:lnTo>
                    <a:pt x="110" y="142"/>
                  </a:lnTo>
                  <a:lnTo>
                    <a:pt x="102" y="144"/>
                  </a:lnTo>
                  <a:lnTo>
                    <a:pt x="94" y="144"/>
                  </a:lnTo>
                  <a:lnTo>
                    <a:pt x="88" y="144"/>
                  </a:lnTo>
                  <a:lnTo>
                    <a:pt x="82" y="144"/>
                  </a:lnTo>
                  <a:lnTo>
                    <a:pt x="74" y="142"/>
                  </a:lnTo>
                  <a:lnTo>
                    <a:pt x="70" y="144"/>
                  </a:lnTo>
                  <a:lnTo>
                    <a:pt x="73" y="147"/>
                  </a:lnTo>
                  <a:lnTo>
                    <a:pt x="84" y="150"/>
                  </a:lnTo>
                  <a:lnTo>
                    <a:pt x="91" y="151"/>
                  </a:lnTo>
                  <a:lnTo>
                    <a:pt x="100" y="151"/>
                  </a:lnTo>
                  <a:lnTo>
                    <a:pt x="111" y="151"/>
                  </a:lnTo>
                  <a:lnTo>
                    <a:pt x="120" y="151"/>
                  </a:lnTo>
                  <a:lnTo>
                    <a:pt x="129" y="151"/>
                  </a:lnTo>
                  <a:lnTo>
                    <a:pt x="139" y="150"/>
                  </a:lnTo>
                  <a:lnTo>
                    <a:pt x="145" y="150"/>
                  </a:lnTo>
                  <a:lnTo>
                    <a:pt x="149" y="150"/>
                  </a:lnTo>
                  <a:lnTo>
                    <a:pt x="157" y="151"/>
                  </a:lnTo>
                  <a:lnTo>
                    <a:pt x="161" y="154"/>
                  </a:lnTo>
                  <a:lnTo>
                    <a:pt x="165" y="160"/>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6" name="Freeform 328"/>
            <p:cNvSpPr>
              <a:spLocks/>
            </p:cNvSpPr>
            <p:nvPr/>
          </p:nvSpPr>
          <p:spPr bwMode="auto">
            <a:xfrm>
              <a:off x="545" y="691"/>
              <a:ext cx="54" cy="125"/>
            </a:xfrm>
            <a:custGeom>
              <a:avLst/>
              <a:gdLst>
                <a:gd name="T0" fmla="*/ 1 w 107"/>
                <a:gd name="T1" fmla="*/ 0 h 251"/>
                <a:gd name="T2" fmla="*/ 1 w 107"/>
                <a:gd name="T3" fmla="*/ 0 h 251"/>
                <a:gd name="T4" fmla="*/ 1 w 107"/>
                <a:gd name="T5" fmla="*/ 0 h 251"/>
                <a:gd name="T6" fmla="*/ 1 w 107"/>
                <a:gd name="T7" fmla="*/ 0 h 251"/>
                <a:gd name="T8" fmla="*/ 1 w 107"/>
                <a:gd name="T9" fmla="*/ 0 h 251"/>
                <a:gd name="T10" fmla="*/ 0 w 107"/>
                <a:gd name="T11" fmla="*/ 0 h 251"/>
                <a:gd name="T12" fmla="*/ 1 w 107"/>
                <a:gd name="T13" fmla="*/ 0 h 251"/>
                <a:gd name="T14" fmla="*/ 1 w 107"/>
                <a:gd name="T15" fmla="*/ 0 h 251"/>
                <a:gd name="T16" fmla="*/ 1 w 107"/>
                <a:gd name="T17" fmla="*/ 0 h 251"/>
                <a:gd name="T18" fmla="*/ 1 w 107"/>
                <a:gd name="T19" fmla="*/ 0 h 251"/>
                <a:gd name="T20" fmla="*/ 1 w 107"/>
                <a:gd name="T21" fmla="*/ 0 h 251"/>
                <a:gd name="T22" fmla="*/ 1 w 107"/>
                <a:gd name="T23" fmla="*/ 0 h 251"/>
                <a:gd name="T24" fmla="*/ 1 w 107"/>
                <a:gd name="T25" fmla="*/ 0 h 251"/>
                <a:gd name="T26" fmla="*/ 1 w 107"/>
                <a:gd name="T27" fmla="*/ 0 h 251"/>
                <a:gd name="T28" fmla="*/ 1 w 107"/>
                <a:gd name="T29" fmla="*/ 0 h 251"/>
                <a:gd name="T30" fmla="*/ 1 w 107"/>
                <a:gd name="T31" fmla="*/ 0 h 251"/>
                <a:gd name="T32" fmla="*/ 1 w 107"/>
                <a:gd name="T33" fmla="*/ 0 h 251"/>
                <a:gd name="T34" fmla="*/ 1 w 107"/>
                <a:gd name="T35" fmla="*/ 0 h 251"/>
                <a:gd name="T36" fmla="*/ 1 w 107"/>
                <a:gd name="T37" fmla="*/ 0 h 251"/>
                <a:gd name="T38" fmla="*/ 1 w 107"/>
                <a:gd name="T39" fmla="*/ 0 h 251"/>
                <a:gd name="T40" fmla="*/ 1 w 107"/>
                <a:gd name="T41" fmla="*/ 0 h 251"/>
                <a:gd name="T42" fmla="*/ 1 w 107"/>
                <a:gd name="T43" fmla="*/ 0 h 251"/>
                <a:gd name="T44" fmla="*/ 1 w 107"/>
                <a:gd name="T45" fmla="*/ 0 h 251"/>
                <a:gd name="T46" fmla="*/ 1 w 107"/>
                <a:gd name="T47" fmla="*/ 0 h 251"/>
                <a:gd name="T48" fmla="*/ 1 w 107"/>
                <a:gd name="T49" fmla="*/ 0 h 251"/>
                <a:gd name="T50" fmla="*/ 1 w 107"/>
                <a:gd name="T51" fmla="*/ 0 h 251"/>
                <a:gd name="T52" fmla="*/ 1 w 107"/>
                <a:gd name="T53" fmla="*/ 0 h 251"/>
                <a:gd name="T54" fmla="*/ 1 w 107"/>
                <a:gd name="T55" fmla="*/ 0 h 251"/>
                <a:gd name="T56" fmla="*/ 1 w 107"/>
                <a:gd name="T57" fmla="*/ 0 h 251"/>
                <a:gd name="T58" fmla="*/ 1 w 107"/>
                <a:gd name="T59" fmla="*/ 0 h 251"/>
                <a:gd name="T60" fmla="*/ 1 w 107"/>
                <a:gd name="T61" fmla="*/ 0 h 251"/>
                <a:gd name="T62" fmla="*/ 1 w 107"/>
                <a:gd name="T63" fmla="*/ 0 h 251"/>
                <a:gd name="T64" fmla="*/ 1 w 107"/>
                <a:gd name="T65" fmla="*/ 0 h 251"/>
                <a:gd name="T66" fmla="*/ 1 w 107"/>
                <a:gd name="T67" fmla="*/ 0 h 251"/>
                <a:gd name="T68" fmla="*/ 1 w 107"/>
                <a:gd name="T69" fmla="*/ 0 h 251"/>
                <a:gd name="T70" fmla="*/ 1 w 107"/>
                <a:gd name="T71" fmla="*/ 0 h 251"/>
                <a:gd name="T72" fmla="*/ 1 w 107"/>
                <a:gd name="T73" fmla="*/ 0 h 251"/>
                <a:gd name="T74" fmla="*/ 1 w 107"/>
                <a:gd name="T75" fmla="*/ 0 h 251"/>
                <a:gd name="T76" fmla="*/ 1 w 107"/>
                <a:gd name="T77" fmla="*/ 0 h 251"/>
                <a:gd name="T78" fmla="*/ 1 w 107"/>
                <a:gd name="T79" fmla="*/ 0 h 251"/>
                <a:gd name="T80" fmla="*/ 1 w 107"/>
                <a:gd name="T81" fmla="*/ 0 h 251"/>
                <a:gd name="T82" fmla="*/ 1 w 107"/>
                <a:gd name="T83" fmla="*/ 0 h 251"/>
                <a:gd name="T84" fmla="*/ 1 w 107"/>
                <a:gd name="T85" fmla="*/ 0 h 251"/>
                <a:gd name="T86" fmla="*/ 1 w 107"/>
                <a:gd name="T87" fmla="*/ 0 h 2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7"/>
                <a:gd name="T133" fmla="*/ 0 h 251"/>
                <a:gd name="T134" fmla="*/ 107 w 107"/>
                <a:gd name="T135" fmla="*/ 251 h 25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7" h="251">
                  <a:moveTo>
                    <a:pt x="0" y="217"/>
                  </a:moveTo>
                  <a:lnTo>
                    <a:pt x="6" y="213"/>
                  </a:lnTo>
                  <a:lnTo>
                    <a:pt x="11" y="208"/>
                  </a:lnTo>
                  <a:lnTo>
                    <a:pt x="15" y="200"/>
                  </a:lnTo>
                  <a:lnTo>
                    <a:pt x="17" y="194"/>
                  </a:lnTo>
                  <a:lnTo>
                    <a:pt x="18" y="197"/>
                  </a:lnTo>
                  <a:lnTo>
                    <a:pt x="22" y="199"/>
                  </a:lnTo>
                  <a:lnTo>
                    <a:pt x="23" y="200"/>
                  </a:lnTo>
                  <a:lnTo>
                    <a:pt x="25" y="200"/>
                  </a:lnTo>
                  <a:lnTo>
                    <a:pt x="26" y="196"/>
                  </a:lnTo>
                  <a:lnTo>
                    <a:pt x="28" y="188"/>
                  </a:lnTo>
                  <a:lnTo>
                    <a:pt x="29" y="179"/>
                  </a:lnTo>
                  <a:lnTo>
                    <a:pt x="28" y="173"/>
                  </a:lnTo>
                  <a:lnTo>
                    <a:pt x="20" y="161"/>
                  </a:lnTo>
                  <a:lnTo>
                    <a:pt x="11" y="142"/>
                  </a:lnTo>
                  <a:lnTo>
                    <a:pt x="3" y="123"/>
                  </a:lnTo>
                  <a:lnTo>
                    <a:pt x="0" y="110"/>
                  </a:lnTo>
                  <a:lnTo>
                    <a:pt x="0" y="103"/>
                  </a:lnTo>
                  <a:lnTo>
                    <a:pt x="3" y="100"/>
                  </a:lnTo>
                  <a:lnTo>
                    <a:pt x="5" y="100"/>
                  </a:lnTo>
                  <a:lnTo>
                    <a:pt x="5" y="104"/>
                  </a:lnTo>
                  <a:lnTo>
                    <a:pt x="8" y="115"/>
                  </a:lnTo>
                  <a:lnTo>
                    <a:pt x="14" y="130"/>
                  </a:lnTo>
                  <a:lnTo>
                    <a:pt x="23" y="145"/>
                  </a:lnTo>
                  <a:lnTo>
                    <a:pt x="32" y="153"/>
                  </a:lnTo>
                  <a:lnTo>
                    <a:pt x="37" y="138"/>
                  </a:lnTo>
                  <a:lnTo>
                    <a:pt x="41" y="118"/>
                  </a:lnTo>
                  <a:lnTo>
                    <a:pt x="43" y="98"/>
                  </a:lnTo>
                  <a:lnTo>
                    <a:pt x="43" y="83"/>
                  </a:lnTo>
                  <a:lnTo>
                    <a:pt x="40" y="71"/>
                  </a:lnTo>
                  <a:lnTo>
                    <a:pt x="38" y="54"/>
                  </a:lnTo>
                  <a:lnTo>
                    <a:pt x="37" y="39"/>
                  </a:lnTo>
                  <a:lnTo>
                    <a:pt x="38" y="29"/>
                  </a:lnTo>
                  <a:lnTo>
                    <a:pt x="41" y="26"/>
                  </a:lnTo>
                  <a:lnTo>
                    <a:pt x="43" y="26"/>
                  </a:lnTo>
                  <a:lnTo>
                    <a:pt x="43" y="31"/>
                  </a:lnTo>
                  <a:lnTo>
                    <a:pt x="43" y="37"/>
                  </a:lnTo>
                  <a:lnTo>
                    <a:pt x="43" y="46"/>
                  </a:lnTo>
                  <a:lnTo>
                    <a:pt x="44" y="55"/>
                  </a:lnTo>
                  <a:lnTo>
                    <a:pt x="46" y="65"/>
                  </a:lnTo>
                  <a:lnTo>
                    <a:pt x="49" y="71"/>
                  </a:lnTo>
                  <a:lnTo>
                    <a:pt x="55" y="55"/>
                  </a:lnTo>
                  <a:lnTo>
                    <a:pt x="61" y="34"/>
                  </a:lnTo>
                  <a:lnTo>
                    <a:pt x="69" y="16"/>
                  </a:lnTo>
                  <a:lnTo>
                    <a:pt x="80" y="3"/>
                  </a:lnTo>
                  <a:lnTo>
                    <a:pt x="86" y="0"/>
                  </a:lnTo>
                  <a:lnTo>
                    <a:pt x="87" y="0"/>
                  </a:lnTo>
                  <a:lnTo>
                    <a:pt x="86" y="3"/>
                  </a:lnTo>
                  <a:lnTo>
                    <a:pt x="83" y="8"/>
                  </a:lnTo>
                  <a:lnTo>
                    <a:pt x="76" y="19"/>
                  </a:lnTo>
                  <a:lnTo>
                    <a:pt x="69" y="39"/>
                  </a:lnTo>
                  <a:lnTo>
                    <a:pt x="63" y="58"/>
                  </a:lnTo>
                  <a:lnTo>
                    <a:pt x="60" y="71"/>
                  </a:lnTo>
                  <a:lnTo>
                    <a:pt x="67" y="69"/>
                  </a:lnTo>
                  <a:lnTo>
                    <a:pt x="76" y="66"/>
                  </a:lnTo>
                  <a:lnTo>
                    <a:pt x="84" y="63"/>
                  </a:lnTo>
                  <a:lnTo>
                    <a:pt x="90" y="58"/>
                  </a:lnTo>
                  <a:lnTo>
                    <a:pt x="93" y="57"/>
                  </a:lnTo>
                  <a:lnTo>
                    <a:pt x="96" y="57"/>
                  </a:lnTo>
                  <a:lnTo>
                    <a:pt x="95" y="58"/>
                  </a:lnTo>
                  <a:lnTo>
                    <a:pt x="92" y="63"/>
                  </a:lnTo>
                  <a:lnTo>
                    <a:pt x="84" y="68"/>
                  </a:lnTo>
                  <a:lnTo>
                    <a:pt x="75" y="75"/>
                  </a:lnTo>
                  <a:lnTo>
                    <a:pt x="64" y="81"/>
                  </a:lnTo>
                  <a:lnTo>
                    <a:pt x="58" y="86"/>
                  </a:lnTo>
                  <a:lnTo>
                    <a:pt x="55" y="104"/>
                  </a:lnTo>
                  <a:lnTo>
                    <a:pt x="51" y="124"/>
                  </a:lnTo>
                  <a:lnTo>
                    <a:pt x="47" y="144"/>
                  </a:lnTo>
                  <a:lnTo>
                    <a:pt x="44" y="155"/>
                  </a:lnTo>
                  <a:lnTo>
                    <a:pt x="52" y="155"/>
                  </a:lnTo>
                  <a:lnTo>
                    <a:pt x="60" y="153"/>
                  </a:lnTo>
                  <a:lnTo>
                    <a:pt x="67" y="153"/>
                  </a:lnTo>
                  <a:lnTo>
                    <a:pt x="76" y="152"/>
                  </a:lnTo>
                  <a:lnTo>
                    <a:pt x="83" y="150"/>
                  </a:lnTo>
                  <a:lnTo>
                    <a:pt x="90" y="147"/>
                  </a:lnTo>
                  <a:lnTo>
                    <a:pt x="95" y="145"/>
                  </a:lnTo>
                  <a:lnTo>
                    <a:pt x="98" y="144"/>
                  </a:lnTo>
                  <a:lnTo>
                    <a:pt x="101" y="141"/>
                  </a:lnTo>
                  <a:lnTo>
                    <a:pt x="102" y="141"/>
                  </a:lnTo>
                  <a:lnTo>
                    <a:pt x="102" y="144"/>
                  </a:lnTo>
                  <a:lnTo>
                    <a:pt x="99" y="147"/>
                  </a:lnTo>
                  <a:lnTo>
                    <a:pt x="96" y="150"/>
                  </a:lnTo>
                  <a:lnTo>
                    <a:pt x="90" y="153"/>
                  </a:lnTo>
                  <a:lnTo>
                    <a:pt x="83" y="158"/>
                  </a:lnTo>
                  <a:lnTo>
                    <a:pt x="73" y="161"/>
                  </a:lnTo>
                  <a:lnTo>
                    <a:pt x="64" y="165"/>
                  </a:lnTo>
                  <a:lnTo>
                    <a:pt x="57" y="168"/>
                  </a:lnTo>
                  <a:lnTo>
                    <a:pt x="51" y="170"/>
                  </a:lnTo>
                  <a:lnTo>
                    <a:pt x="46" y="171"/>
                  </a:lnTo>
                  <a:lnTo>
                    <a:pt x="41" y="176"/>
                  </a:lnTo>
                  <a:lnTo>
                    <a:pt x="38" y="185"/>
                  </a:lnTo>
                  <a:lnTo>
                    <a:pt x="37" y="196"/>
                  </a:lnTo>
                  <a:lnTo>
                    <a:pt x="37" y="202"/>
                  </a:lnTo>
                  <a:lnTo>
                    <a:pt x="40" y="205"/>
                  </a:lnTo>
                  <a:lnTo>
                    <a:pt x="44" y="207"/>
                  </a:lnTo>
                  <a:lnTo>
                    <a:pt x="52" y="207"/>
                  </a:lnTo>
                  <a:lnTo>
                    <a:pt x="57" y="205"/>
                  </a:lnTo>
                  <a:lnTo>
                    <a:pt x="70" y="199"/>
                  </a:lnTo>
                  <a:lnTo>
                    <a:pt x="83" y="193"/>
                  </a:lnTo>
                  <a:lnTo>
                    <a:pt x="93" y="187"/>
                  </a:lnTo>
                  <a:lnTo>
                    <a:pt x="99" y="182"/>
                  </a:lnTo>
                  <a:lnTo>
                    <a:pt x="104" y="179"/>
                  </a:lnTo>
                  <a:lnTo>
                    <a:pt x="107" y="178"/>
                  </a:lnTo>
                  <a:lnTo>
                    <a:pt x="107" y="179"/>
                  </a:lnTo>
                  <a:lnTo>
                    <a:pt x="104" y="185"/>
                  </a:lnTo>
                  <a:lnTo>
                    <a:pt x="96" y="196"/>
                  </a:lnTo>
                  <a:lnTo>
                    <a:pt x="86" y="208"/>
                  </a:lnTo>
                  <a:lnTo>
                    <a:pt x="76" y="219"/>
                  </a:lnTo>
                  <a:lnTo>
                    <a:pt x="67" y="226"/>
                  </a:lnTo>
                  <a:lnTo>
                    <a:pt x="67" y="223"/>
                  </a:lnTo>
                  <a:lnTo>
                    <a:pt x="66" y="220"/>
                  </a:lnTo>
                  <a:lnTo>
                    <a:pt x="63" y="217"/>
                  </a:lnTo>
                  <a:lnTo>
                    <a:pt x="61" y="214"/>
                  </a:lnTo>
                  <a:lnTo>
                    <a:pt x="55" y="210"/>
                  </a:lnTo>
                  <a:lnTo>
                    <a:pt x="46" y="208"/>
                  </a:lnTo>
                  <a:lnTo>
                    <a:pt x="35" y="210"/>
                  </a:lnTo>
                  <a:lnTo>
                    <a:pt x="28" y="213"/>
                  </a:lnTo>
                  <a:lnTo>
                    <a:pt x="23" y="217"/>
                  </a:lnTo>
                  <a:lnTo>
                    <a:pt x="23" y="222"/>
                  </a:lnTo>
                  <a:lnTo>
                    <a:pt x="23" y="228"/>
                  </a:lnTo>
                  <a:lnTo>
                    <a:pt x="23" y="233"/>
                  </a:lnTo>
                  <a:lnTo>
                    <a:pt x="17" y="239"/>
                  </a:lnTo>
                  <a:lnTo>
                    <a:pt x="11" y="243"/>
                  </a:lnTo>
                  <a:lnTo>
                    <a:pt x="5" y="248"/>
                  </a:lnTo>
                  <a:lnTo>
                    <a:pt x="2" y="251"/>
                  </a:lnTo>
                  <a:lnTo>
                    <a:pt x="8" y="243"/>
                  </a:lnTo>
                  <a:lnTo>
                    <a:pt x="14" y="236"/>
                  </a:lnTo>
                  <a:lnTo>
                    <a:pt x="17" y="228"/>
                  </a:lnTo>
                  <a:lnTo>
                    <a:pt x="17" y="223"/>
                  </a:lnTo>
                  <a:lnTo>
                    <a:pt x="14" y="219"/>
                  </a:lnTo>
                  <a:lnTo>
                    <a:pt x="9" y="216"/>
                  </a:lnTo>
                  <a:lnTo>
                    <a:pt x="5" y="214"/>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7" name="Freeform 329"/>
            <p:cNvSpPr>
              <a:spLocks/>
            </p:cNvSpPr>
            <p:nvPr/>
          </p:nvSpPr>
          <p:spPr bwMode="auto">
            <a:xfrm>
              <a:off x="534" y="761"/>
              <a:ext cx="9" cy="16"/>
            </a:xfrm>
            <a:custGeom>
              <a:avLst/>
              <a:gdLst>
                <a:gd name="T0" fmla="*/ 0 w 19"/>
                <a:gd name="T1" fmla="*/ 1 h 32"/>
                <a:gd name="T2" fmla="*/ 0 w 19"/>
                <a:gd name="T3" fmla="*/ 1 h 32"/>
                <a:gd name="T4" fmla="*/ 0 w 19"/>
                <a:gd name="T5" fmla="*/ 1 h 32"/>
                <a:gd name="T6" fmla="*/ 0 w 19"/>
                <a:gd name="T7" fmla="*/ 1 h 32"/>
                <a:gd name="T8" fmla="*/ 0 w 19"/>
                <a:gd name="T9" fmla="*/ 1 h 32"/>
                <a:gd name="T10" fmla="*/ 0 w 19"/>
                <a:gd name="T11" fmla="*/ 1 h 32"/>
                <a:gd name="T12" fmla="*/ 0 w 19"/>
                <a:gd name="T13" fmla="*/ 1 h 32"/>
                <a:gd name="T14" fmla="*/ 0 w 19"/>
                <a:gd name="T15" fmla="*/ 1 h 32"/>
                <a:gd name="T16" fmla="*/ 0 w 19"/>
                <a:gd name="T17" fmla="*/ 1 h 32"/>
                <a:gd name="T18" fmla="*/ 0 w 19"/>
                <a:gd name="T19" fmla="*/ 0 h 32"/>
                <a:gd name="T20" fmla="*/ 0 w 19"/>
                <a:gd name="T21" fmla="*/ 0 h 32"/>
                <a:gd name="T22" fmla="*/ 0 w 19"/>
                <a:gd name="T23" fmla="*/ 1 h 32"/>
                <a:gd name="T24" fmla="*/ 0 w 19"/>
                <a:gd name="T25" fmla="*/ 1 h 32"/>
                <a:gd name="T26" fmla="*/ 0 w 19"/>
                <a:gd name="T27" fmla="*/ 1 h 32"/>
                <a:gd name="T28" fmla="*/ 0 w 19"/>
                <a:gd name="T29" fmla="*/ 1 h 32"/>
                <a:gd name="T30" fmla="*/ 0 w 19"/>
                <a:gd name="T31" fmla="*/ 1 h 32"/>
                <a:gd name="T32" fmla="*/ 0 w 19"/>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32"/>
                <a:gd name="T53" fmla="*/ 19 w 19"/>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32">
                  <a:moveTo>
                    <a:pt x="19" y="31"/>
                  </a:moveTo>
                  <a:lnTo>
                    <a:pt x="14" y="29"/>
                  </a:lnTo>
                  <a:lnTo>
                    <a:pt x="11" y="29"/>
                  </a:lnTo>
                  <a:lnTo>
                    <a:pt x="6" y="31"/>
                  </a:lnTo>
                  <a:lnTo>
                    <a:pt x="3" y="32"/>
                  </a:lnTo>
                  <a:lnTo>
                    <a:pt x="2" y="25"/>
                  </a:lnTo>
                  <a:lnTo>
                    <a:pt x="0" y="17"/>
                  </a:lnTo>
                  <a:lnTo>
                    <a:pt x="0" y="11"/>
                  </a:lnTo>
                  <a:lnTo>
                    <a:pt x="0" y="3"/>
                  </a:lnTo>
                  <a:lnTo>
                    <a:pt x="0" y="0"/>
                  </a:lnTo>
                  <a:lnTo>
                    <a:pt x="2" y="0"/>
                  </a:lnTo>
                  <a:lnTo>
                    <a:pt x="3" y="2"/>
                  </a:lnTo>
                  <a:lnTo>
                    <a:pt x="3" y="5"/>
                  </a:lnTo>
                  <a:lnTo>
                    <a:pt x="5" y="11"/>
                  </a:lnTo>
                  <a:lnTo>
                    <a:pt x="9" y="17"/>
                  </a:lnTo>
                  <a:lnTo>
                    <a:pt x="14" y="25"/>
                  </a:lnTo>
                  <a:lnTo>
                    <a:pt x="19" y="3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8" name="Freeform 330"/>
            <p:cNvSpPr>
              <a:spLocks/>
            </p:cNvSpPr>
            <p:nvPr/>
          </p:nvSpPr>
          <p:spPr bwMode="auto">
            <a:xfrm>
              <a:off x="606" y="757"/>
              <a:ext cx="171" cy="104"/>
            </a:xfrm>
            <a:custGeom>
              <a:avLst/>
              <a:gdLst>
                <a:gd name="T0" fmla="*/ 1 w 342"/>
                <a:gd name="T1" fmla="*/ 1 h 208"/>
                <a:gd name="T2" fmla="*/ 1 w 342"/>
                <a:gd name="T3" fmla="*/ 1 h 208"/>
                <a:gd name="T4" fmla="*/ 1 w 342"/>
                <a:gd name="T5" fmla="*/ 1 h 208"/>
                <a:gd name="T6" fmla="*/ 1 w 342"/>
                <a:gd name="T7" fmla="*/ 1 h 208"/>
                <a:gd name="T8" fmla="*/ 1 w 342"/>
                <a:gd name="T9" fmla="*/ 1 h 208"/>
                <a:gd name="T10" fmla="*/ 1 w 342"/>
                <a:gd name="T11" fmla="*/ 1 h 208"/>
                <a:gd name="T12" fmla="*/ 1 w 342"/>
                <a:gd name="T13" fmla="*/ 1 h 208"/>
                <a:gd name="T14" fmla="*/ 1 w 342"/>
                <a:gd name="T15" fmla="*/ 1 h 208"/>
                <a:gd name="T16" fmla="*/ 1 w 342"/>
                <a:gd name="T17" fmla="*/ 1 h 208"/>
                <a:gd name="T18" fmla="*/ 1 w 342"/>
                <a:gd name="T19" fmla="*/ 1 h 208"/>
                <a:gd name="T20" fmla="*/ 1 w 342"/>
                <a:gd name="T21" fmla="*/ 1 h 208"/>
                <a:gd name="T22" fmla="*/ 1 w 342"/>
                <a:gd name="T23" fmla="*/ 1 h 208"/>
                <a:gd name="T24" fmla="*/ 1 w 342"/>
                <a:gd name="T25" fmla="*/ 1 h 208"/>
                <a:gd name="T26" fmla="*/ 1 w 342"/>
                <a:gd name="T27" fmla="*/ 1 h 208"/>
                <a:gd name="T28" fmla="*/ 1 w 342"/>
                <a:gd name="T29" fmla="*/ 1 h 208"/>
                <a:gd name="T30" fmla="*/ 1 w 342"/>
                <a:gd name="T31" fmla="*/ 1 h 208"/>
                <a:gd name="T32" fmla="*/ 1 w 342"/>
                <a:gd name="T33" fmla="*/ 1 h 208"/>
                <a:gd name="T34" fmla="*/ 1 w 342"/>
                <a:gd name="T35" fmla="*/ 1 h 208"/>
                <a:gd name="T36" fmla="*/ 1 w 342"/>
                <a:gd name="T37" fmla="*/ 1 h 208"/>
                <a:gd name="T38" fmla="*/ 1 w 342"/>
                <a:gd name="T39" fmla="*/ 1 h 208"/>
                <a:gd name="T40" fmla="*/ 1 w 342"/>
                <a:gd name="T41" fmla="*/ 1 h 208"/>
                <a:gd name="T42" fmla="*/ 1 w 342"/>
                <a:gd name="T43" fmla="*/ 1 h 208"/>
                <a:gd name="T44" fmla="*/ 1 w 342"/>
                <a:gd name="T45" fmla="*/ 1 h 208"/>
                <a:gd name="T46" fmla="*/ 1 w 342"/>
                <a:gd name="T47" fmla="*/ 1 h 208"/>
                <a:gd name="T48" fmla="*/ 1 w 342"/>
                <a:gd name="T49" fmla="*/ 1 h 208"/>
                <a:gd name="T50" fmla="*/ 1 w 342"/>
                <a:gd name="T51" fmla="*/ 1 h 208"/>
                <a:gd name="T52" fmla="*/ 1 w 342"/>
                <a:gd name="T53" fmla="*/ 1 h 208"/>
                <a:gd name="T54" fmla="*/ 1 w 342"/>
                <a:gd name="T55" fmla="*/ 1 h 208"/>
                <a:gd name="T56" fmla="*/ 1 w 342"/>
                <a:gd name="T57" fmla="*/ 1 h 208"/>
                <a:gd name="T58" fmla="*/ 1 w 342"/>
                <a:gd name="T59" fmla="*/ 1 h 208"/>
                <a:gd name="T60" fmla="*/ 1 w 342"/>
                <a:gd name="T61" fmla="*/ 1 h 208"/>
                <a:gd name="T62" fmla="*/ 1 w 342"/>
                <a:gd name="T63" fmla="*/ 1 h 208"/>
                <a:gd name="T64" fmla="*/ 1 w 342"/>
                <a:gd name="T65" fmla="*/ 1 h 208"/>
                <a:gd name="T66" fmla="*/ 1 w 342"/>
                <a:gd name="T67" fmla="*/ 1 h 208"/>
                <a:gd name="T68" fmla="*/ 1 w 342"/>
                <a:gd name="T69" fmla="*/ 1 h 208"/>
                <a:gd name="T70" fmla="*/ 1 w 342"/>
                <a:gd name="T71" fmla="*/ 1 h 208"/>
                <a:gd name="T72" fmla="*/ 1 w 342"/>
                <a:gd name="T73" fmla="*/ 1 h 208"/>
                <a:gd name="T74" fmla="*/ 1 w 342"/>
                <a:gd name="T75" fmla="*/ 1 h 208"/>
                <a:gd name="T76" fmla="*/ 1 w 342"/>
                <a:gd name="T77" fmla="*/ 1 h 208"/>
                <a:gd name="T78" fmla="*/ 1 w 342"/>
                <a:gd name="T79" fmla="*/ 1 h 208"/>
                <a:gd name="T80" fmla="*/ 1 w 342"/>
                <a:gd name="T81" fmla="*/ 1 h 208"/>
                <a:gd name="T82" fmla="*/ 1 w 342"/>
                <a:gd name="T83" fmla="*/ 1 h 208"/>
                <a:gd name="T84" fmla="*/ 1 w 342"/>
                <a:gd name="T85" fmla="*/ 1 h 208"/>
                <a:gd name="T86" fmla="*/ 1 w 342"/>
                <a:gd name="T87" fmla="*/ 1 h 208"/>
                <a:gd name="T88" fmla="*/ 1 w 342"/>
                <a:gd name="T89" fmla="*/ 1 h 208"/>
                <a:gd name="T90" fmla="*/ 1 w 342"/>
                <a:gd name="T91" fmla="*/ 1 h 208"/>
                <a:gd name="T92" fmla="*/ 1 w 342"/>
                <a:gd name="T93" fmla="*/ 1 h 208"/>
                <a:gd name="T94" fmla="*/ 1 w 342"/>
                <a:gd name="T95" fmla="*/ 1 h 208"/>
                <a:gd name="T96" fmla="*/ 1 w 342"/>
                <a:gd name="T97" fmla="*/ 1 h 208"/>
                <a:gd name="T98" fmla="*/ 1 w 342"/>
                <a:gd name="T99" fmla="*/ 1 h 208"/>
                <a:gd name="T100" fmla="*/ 1 w 342"/>
                <a:gd name="T101" fmla="*/ 1 h 208"/>
                <a:gd name="T102" fmla="*/ 1 w 342"/>
                <a:gd name="T103" fmla="*/ 1 h 208"/>
                <a:gd name="T104" fmla="*/ 1 w 342"/>
                <a:gd name="T105" fmla="*/ 1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08"/>
                <a:gd name="T161" fmla="*/ 342 w 342"/>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08">
                  <a:moveTo>
                    <a:pt x="14" y="160"/>
                  </a:moveTo>
                  <a:lnTo>
                    <a:pt x="19" y="156"/>
                  </a:lnTo>
                  <a:lnTo>
                    <a:pt x="26" y="151"/>
                  </a:lnTo>
                  <a:lnTo>
                    <a:pt x="34" y="146"/>
                  </a:lnTo>
                  <a:lnTo>
                    <a:pt x="45" y="140"/>
                  </a:lnTo>
                  <a:lnTo>
                    <a:pt x="52" y="136"/>
                  </a:lnTo>
                  <a:lnTo>
                    <a:pt x="61" y="131"/>
                  </a:lnTo>
                  <a:lnTo>
                    <a:pt x="66" y="127"/>
                  </a:lnTo>
                  <a:lnTo>
                    <a:pt x="69" y="123"/>
                  </a:lnTo>
                  <a:lnTo>
                    <a:pt x="72" y="113"/>
                  </a:lnTo>
                  <a:lnTo>
                    <a:pt x="78" y="96"/>
                  </a:lnTo>
                  <a:lnTo>
                    <a:pt x="86" y="76"/>
                  </a:lnTo>
                  <a:lnTo>
                    <a:pt x="93" y="62"/>
                  </a:lnTo>
                  <a:lnTo>
                    <a:pt x="98" y="56"/>
                  </a:lnTo>
                  <a:lnTo>
                    <a:pt x="104" y="47"/>
                  </a:lnTo>
                  <a:lnTo>
                    <a:pt x="112" y="38"/>
                  </a:lnTo>
                  <a:lnTo>
                    <a:pt x="119" y="27"/>
                  </a:lnTo>
                  <a:lnTo>
                    <a:pt x="129" y="18"/>
                  </a:lnTo>
                  <a:lnTo>
                    <a:pt x="136" y="10"/>
                  </a:lnTo>
                  <a:lnTo>
                    <a:pt x="144" y="4"/>
                  </a:lnTo>
                  <a:lnTo>
                    <a:pt x="148" y="1"/>
                  </a:lnTo>
                  <a:lnTo>
                    <a:pt x="154" y="0"/>
                  </a:lnTo>
                  <a:lnTo>
                    <a:pt x="156" y="0"/>
                  </a:lnTo>
                  <a:lnTo>
                    <a:pt x="154" y="1"/>
                  </a:lnTo>
                  <a:lnTo>
                    <a:pt x="151" y="6"/>
                  </a:lnTo>
                  <a:lnTo>
                    <a:pt x="148" y="10"/>
                  </a:lnTo>
                  <a:lnTo>
                    <a:pt x="142" y="17"/>
                  </a:lnTo>
                  <a:lnTo>
                    <a:pt x="133" y="26"/>
                  </a:lnTo>
                  <a:lnTo>
                    <a:pt x="125" y="35"/>
                  </a:lnTo>
                  <a:lnTo>
                    <a:pt x="116" y="46"/>
                  </a:lnTo>
                  <a:lnTo>
                    <a:pt x="109" y="56"/>
                  </a:lnTo>
                  <a:lnTo>
                    <a:pt x="103" y="64"/>
                  </a:lnTo>
                  <a:lnTo>
                    <a:pt x="98" y="70"/>
                  </a:lnTo>
                  <a:lnTo>
                    <a:pt x="93" y="81"/>
                  </a:lnTo>
                  <a:lnTo>
                    <a:pt x="90" y="91"/>
                  </a:lnTo>
                  <a:lnTo>
                    <a:pt x="89" y="102"/>
                  </a:lnTo>
                  <a:lnTo>
                    <a:pt x="87" y="108"/>
                  </a:lnTo>
                  <a:lnTo>
                    <a:pt x="87" y="113"/>
                  </a:lnTo>
                  <a:lnTo>
                    <a:pt x="89" y="113"/>
                  </a:lnTo>
                  <a:lnTo>
                    <a:pt x="92" y="111"/>
                  </a:lnTo>
                  <a:lnTo>
                    <a:pt x="98" y="108"/>
                  </a:lnTo>
                  <a:lnTo>
                    <a:pt x="103" y="105"/>
                  </a:lnTo>
                  <a:lnTo>
                    <a:pt x="107" y="102"/>
                  </a:lnTo>
                  <a:lnTo>
                    <a:pt x="115" y="98"/>
                  </a:lnTo>
                  <a:lnTo>
                    <a:pt x="121" y="93"/>
                  </a:lnTo>
                  <a:lnTo>
                    <a:pt x="127" y="88"/>
                  </a:lnTo>
                  <a:lnTo>
                    <a:pt x="135" y="84"/>
                  </a:lnTo>
                  <a:lnTo>
                    <a:pt x="139" y="81"/>
                  </a:lnTo>
                  <a:lnTo>
                    <a:pt x="144" y="79"/>
                  </a:lnTo>
                  <a:lnTo>
                    <a:pt x="151" y="67"/>
                  </a:lnTo>
                  <a:lnTo>
                    <a:pt x="161" y="53"/>
                  </a:lnTo>
                  <a:lnTo>
                    <a:pt x="173" y="41"/>
                  </a:lnTo>
                  <a:lnTo>
                    <a:pt x="187" y="29"/>
                  </a:lnTo>
                  <a:lnTo>
                    <a:pt x="200" y="20"/>
                  </a:lnTo>
                  <a:lnTo>
                    <a:pt x="212" y="12"/>
                  </a:lnTo>
                  <a:lnTo>
                    <a:pt x="222" y="6"/>
                  </a:lnTo>
                  <a:lnTo>
                    <a:pt x="229" y="3"/>
                  </a:lnTo>
                  <a:lnTo>
                    <a:pt x="237" y="1"/>
                  </a:lnTo>
                  <a:lnTo>
                    <a:pt x="241" y="1"/>
                  </a:lnTo>
                  <a:lnTo>
                    <a:pt x="241" y="3"/>
                  </a:lnTo>
                  <a:lnTo>
                    <a:pt x="235" y="6"/>
                  </a:lnTo>
                  <a:lnTo>
                    <a:pt x="225" y="12"/>
                  </a:lnTo>
                  <a:lnTo>
                    <a:pt x="212" y="21"/>
                  </a:lnTo>
                  <a:lnTo>
                    <a:pt x="200" y="32"/>
                  </a:lnTo>
                  <a:lnTo>
                    <a:pt x="188" y="43"/>
                  </a:lnTo>
                  <a:lnTo>
                    <a:pt x="177" y="55"/>
                  </a:lnTo>
                  <a:lnTo>
                    <a:pt x="168" y="65"/>
                  </a:lnTo>
                  <a:lnTo>
                    <a:pt x="161" y="75"/>
                  </a:lnTo>
                  <a:lnTo>
                    <a:pt x="159" y="81"/>
                  </a:lnTo>
                  <a:lnTo>
                    <a:pt x="159" y="84"/>
                  </a:lnTo>
                  <a:lnTo>
                    <a:pt x="162" y="84"/>
                  </a:lnTo>
                  <a:lnTo>
                    <a:pt x="165" y="84"/>
                  </a:lnTo>
                  <a:lnTo>
                    <a:pt x="173" y="82"/>
                  </a:lnTo>
                  <a:lnTo>
                    <a:pt x="183" y="81"/>
                  </a:lnTo>
                  <a:lnTo>
                    <a:pt x="194" y="78"/>
                  </a:lnTo>
                  <a:lnTo>
                    <a:pt x="205" y="76"/>
                  </a:lnTo>
                  <a:lnTo>
                    <a:pt x="212" y="75"/>
                  </a:lnTo>
                  <a:lnTo>
                    <a:pt x="222" y="67"/>
                  </a:lnTo>
                  <a:lnTo>
                    <a:pt x="232" y="59"/>
                  </a:lnTo>
                  <a:lnTo>
                    <a:pt x="246" y="52"/>
                  </a:lnTo>
                  <a:lnTo>
                    <a:pt x="261" y="44"/>
                  </a:lnTo>
                  <a:lnTo>
                    <a:pt x="275" y="38"/>
                  </a:lnTo>
                  <a:lnTo>
                    <a:pt x="287" y="32"/>
                  </a:lnTo>
                  <a:lnTo>
                    <a:pt x="296" y="29"/>
                  </a:lnTo>
                  <a:lnTo>
                    <a:pt x="303" y="26"/>
                  </a:lnTo>
                  <a:lnTo>
                    <a:pt x="309" y="24"/>
                  </a:lnTo>
                  <a:lnTo>
                    <a:pt x="312" y="26"/>
                  </a:lnTo>
                  <a:lnTo>
                    <a:pt x="310" y="29"/>
                  </a:lnTo>
                  <a:lnTo>
                    <a:pt x="303" y="32"/>
                  </a:lnTo>
                  <a:lnTo>
                    <a:pt x="293" y="35"/>
                  </a:lnTo>
                  <a:lnTo>
                    <a:pt x="283" y="41"/>
                  </a:lnTo>
                  <a:lnTo>
                    <a:pt x="272" y="46"/>
                  </a:lnTo>
                  <a:lnTo>
                    <a:pt x="261" y="52"/>
                  </a:lnTo>
                  <a:lnTo>
                    <a:pt x="252" y="59"/>
                  </a:lnTo>
                  <a:lnTo>
                    <a:pt x="245" y="65"/>
                  </a:lnTo>
                  <a:lnTo>
                    <a:pt x="238" y="72"/>
                  </a:lnTo>
                  <a:lnTo>
                    <a:pt x="235" y="78"/>
                  </a:lnTo>
                  <a:lnTo>
                    <a:pt x="246" y="79"/>
                  </a:lnTo>
                  <a:lnTo>
                    <a:pt x="260" y="78"/>
                  </a:lnTo>
                  <a:lnTo>
                    <a:pt x="274" y="76"/>
                  </a:lnTo>
                  <a:lnTo>
                    <a:pt x="287" y="73"/>
                  </a:lnTo>
                  <a:lnTo>
                    <a:pt x="301" y="70"/>
                  </a:lnTo>
                  <a:lnTo>
                    <a:pt x="313" y="67"/>
                  </a:lnTo>
                  <a:lnTo>
                    <a:pt x="322" y="64"/>
                  </a:lnTo>
                  <a:lnTo>
                    <a:pt x="328" y="62"/>
                  </a:lnTo>
                  <a:lnTo>
                    <a:pt x="336" y="58"/>
                  </a:lnTo>
                  <a:lnTo>
                    <a:pt x="342" y="56"/>
                  </a:lnTo>
                  <a:lnTo>
                    <a:pt x="342" y="58"/>
                  </a:lnTo>
                  <a:lnTo>
                    <a:pt x="338" y="62"/>
                  </a:lnTo>
                  <a:lnTo>
                    <a:pt x="332" y="67"/>
                  </a:lnTo>
                  <a:lnTo>
                    <a:pt x="324" y="72"/>
                  </a:lnTo>
                  <a:lnTo>
                    <a:pt x="313" y="76"/>
                  </a:lnTo>
                  <a:lnTo>
                    <a:pt x="299" y="82"/>
                  </a:lnTo>
                  <a:lnTo>
                    <a:pt x="286" y="87"/>
                  </a:lnTo>
                  <a:lnTo>
                    <a:pt x="270" y="90"/>
                  </a:lnTo>
                  <a:lnTo>
                    <a:pt x="255" y="91"/>
                  </a:lnTo>
                  <a:lnTo>
                    <a:pt x="240" y="91"/>
                  </a:lnTo>
                  <a:lnTo>
                    <a:pt x="245" y="98"/>
                  </a:lnTo>
                  <a:lnTo>
                    <a:pt x="252" y="102"/>
                  </a:lnTo>
                  <a:lnTo>
                    <a:pt x="261" y="108"/>
                  </a:lnTo>
                  <a:lnTo>
                    <a:pt x="272" y="114"/>
                  </a:lnTo>
                  <a:lnTo>
                    <a:pt x="281" y="119"/>
                  </a:lnTo>
                  <a:lnTo>
                    <a:pt x="290" y="125"/>
                  </a:lnTo>
                  <a:lnTo>
                    <a:pt x="298" y="128"/>
                  </a:lnTo>
                  <a:lnTo>
                    <a:pt x="304" y="131"/>
                  </a:lnTo>
                  <a:lnTo>
                    <a:pt x="312" y="134"/>
                  </a:lnTo>
                  <a:lnTo>
                    <a:pt x="315" y="137"/>
                  </a:lnTo>
                  <a:lnTo>
                    <a:pt x="313" y="139"/>
                  </a:lnTo>
                  <a:lnTo>
                    <a:pt x="306" y="137"/>
                  </a:lnTo>
                  <a:lnTo>
                    <a:pt x="298" y="136"/>
                  </a:lnTo>
                  <a:lnTo>
                    <a:pt x="287" y="131"/>
                  </a:lnTo>
                  <a:lnTo>
                    <a:pt x="274" y="127"/>
                  </a:lnTo>
                  <a:lnTo>
                    <a:pt x="260" y="120"/>
                  </a:lnTo>
                  <a:lnTo>
                    <a:pt x="246" y="114"/>
                  </a:lnTo>
                  <a:lnTo>
                    <a:pt x="234" y="110"/>
                  </a:lnTo>
                  <a:lnTo>
                    <a:pt x="225" y="104"/>
                  </a:lnTo>
                  <a:lnTo>
                    <a:pt x="219" y="99"/>
                  </a:lnTo>
                  <a:lnTo>
                    <a:pt x="212" y="99"/>
                  </a:lnTo>
                  <a:lnTo>
                    <a:pt x="206" y="101"/>
                  </a:lnTo>
                  <a:lnTo>
                    <a:pt x="199" y="101"/>
                  </a:lnTo>
                  <a:lnTo>
                    <a:pt x="191" y="101"/>
                  </a:lnTo>
                  <a:lnTo>
                    <a:pt x="183" y="102"/>
                  </a:lnTo>
                  <a:lnTo>
                    <a:pt x="177" y="102"/>
                  </a:lnTo>
                  <a:lnTo>
                    <a:pt x="171" y="104"/>
                  </a:lnTo>
                  <a:lnTo>
                    <a:pt x="167" y="104"/>
                  </a:lnTo>
                  <a:lnTo>
                    <a:pt x="170" y="110"/>
                  </a:lnTo>
                  <a:lnTo>
                    <a:pt x="176" y="116"/>
                  </a:lnTo>
                  <a:lnTo>
                    <a:pt x="182" y="122"/>
                  </a:lnTo>
                  <a:lnTo>
                    <a:pt x="190" y="128"/>
                  </a:lnTo>
                  <a:lnTo>
                    <a:pt x="196" y="134"/>
                  </a:lnTo>
                  <a:lnTo>
                    <a:pt x="203" y="140"/>
                  </a:lnTo>
                  <a:lnTo>
                    <a:pt x="209" y="145"/>
                  </a:lnTo>
                  <a:lnTo>
                    <a:pt x="214" y="148"/>
                  </a:lnTo>
                  <a:lnTo>
                    <a:pt x="223" y="154"/>
                  </a:lnTo>
                  <a:lnTo>
                    <a:pt x="234" y="159"/>
                  </a:lnTo>
                  <a:lnTo>
                    <a:pt x="241" y="163"/>
                  </a:lnTo>
                  <a:lnTo>
                    <a:pt x="249" y="168"/>
                  </a:lnTo>
                  <a:lnTo>
                    <a:pt x="254" y="172"/>
                  </a:lnTo>
                  <a:lnTo>
                    <a:pt x="257" y="177"/>
                  </a:lnTo>
                  <a:lnTo>
                    <a:pt x="254" y="178"/>
                  </a:lnTo>
                  <a:lnTo>
                    <a:pt x="241" y="172"/>
                  </a:lnTo>
                  <a:lnTo>
                    <a:pt x="232" y="166"/>
                  </a:lnTo>
                  <a:lnTo>
                    <a:pt x="220" y="159"/>
                  </a:lnTo>
                  <a:lnTo>
                    <a:pt x="208" y="151"/>
                  </a:lnTo>
                  <a:lnTo>
                    <a:pt x="196" y="143"/>
                  </a:lnTo>
                  <a:lnTo>
                    <a:pt x="182" y="136"/>
                  </a:lnTo>
                  <a:lnTo>
                    <a:pt x="171" y="128"/>
                  </a:lnTo>
                  <a:lnTo>
                    <a:pt x="164" y="122"/>
                  </a:lnTo>
                  <a:lnTo>
                    <a:pt x="158" y="117"/>
                  </a:lnTo>
                  <a:lnTo>
                    <a:pt x="151" y="113"/>
                  </a:lnTo>
                  <a:lnTo>
                    <a:pt x="145" y="111"/>
                  </a:lnTo>
                  <a:lnTo>
                    <a:pt x="141" y="113"/>
                  </a:lnTo>
                  <a:lnTo>
                    <a:pt x="135" y="116"/>
                  </a:lnTo>
                  <a:lnTo>
                    <a:pt x="125" y="119"/>
                  </a:lnTo>
                  <a:lnTo>
                    <a:pt x="112" y="123"/>
                  </a:lnTo>
                  <a:lnTo>
                    <a:pt x="100" y="128"/>
                  </a:lnTo>
                  <a:lnTo>
                    <a:pt x="92" y="131"/>
                  </a:lnTo>
                  <a:lnTo>
                    <a:pt x="90" y="134"/>
                  </a:lnTo>
                  <a:lnTo>
                    <a:pt x="90" y="137"/>
                  </a:lnTo>
                  <a:lnTo>
                    <a:pt x="92" y="140"/>
                  </a:lnTo>
                  <a:lnTo>
                    <a:pt x="98" y="146"/>
                  </a:lnTo>
                  <a:lnTo>
                    <a:pt x="104" y="151"/>
                  </a:lnTo>
                  <a:lnTo>
                    <a:pt x="113" y="157"/>
                  </a:lnTo>
                  <a:lnTo>
                    <a:pt x="124" y="166"/>
                  </a:lnTo>
                  <a:lnTo>
                    <a:pt x="136" y="174"/>
                  </a:lnTo>
                  <a:lnTo>
                    <a:pt x="148" y="183"/>
                  </a:lnTo>
                  <a:lnTo>
                    <a:pt x="161" y="191"/>
                  </a:lnTo>
                  <a:lnTo>
                    <a:pt x="170" y="198"/>
                  </a:lnTo>
                  <a:lnTo>
                    <a:pt x="177" y="201"/>
                  </a:lnTo>
                  <a:lnTo>
                    <a:pt x="183" y="206"/>
                  </a:lnTo>
                  <a:lnTo>
                    <a:pt x="182" y="208"/>
                  </a:lnTo>
                  <a:lnTo>
                    <a:pt x="176" y="208"/>
                  </a:lnTo>
                  <a:lnTo>
                    <a:pt x="164" y="201"/>
                  </a:lnTo>
                  <a:lnTo>
                    <a:pt x="156" y="195"/>
                  </a:lnTo>
                  <a:lnTo>
                    <a:pt x="144" y="188"/>
                  </a:lnTo>
                  <a:lnTo>
                    <a:pt x="132" y="180"/>
                  </a:lnTo>
                  <a:lnTo>
                    <a:pt x="118" y="171"/>
                  </a:lnTo>
                  <a:lnTo>
                    <a:pt x="104" y="163"/>
                  </a:lnTo>
                  <a:lnTo>
                    <a:pt x="92" y="157"/>
                  </a:lnTo>
                  <a:lnTo>
                    <a:pt x="83" y="151"/>
                  </a:lnTo>
                  <a:lnTo>
                    <a:pt x="78" y="149"/>
                  </a:lnTo>
                  <a:lnTo>
                    <a:pt x="74" y="149"/>
                  </a:lnTo>
                  <a:lnTo>
                    <a:pt x="64" y="153"/>
                  </a:lnTo>
                  <a:lnTo>
                    <a:pt x="54" y="156"/>
                  </a:lnTo>
                  <a:lnTo>
                    <a:pt x="42" y="160"/>
                  </a:lnTo>
                  <a:lnTo>
                    <a:pt x="29" y="163"/>
                  </a:lnTo>
                  <a:lnTo>
                    <a:pt x="19" y="168"/>
                  </a:lnTo>
                  <a:lnTo>
                    <a:pt x="9" y="169"/>
                  </a:lnTo>
                  <a:lnTo>
                    <a:pt x="3" y="171"/>
                  </a:lnTo>
                  <a:lnTo>
                    <a:pt x="0" y="171"/>
                  </a:lnTo>
                  <a:lnTo>
                    <a:pt x="2" y="169"/>
                  </a:lnTo>
                  <a:lnTo>
                    <a:pt x="8" y="166"/>
                  </a:lnTo>
                  <a:lnTo>
                    <a:pt x="14" y="16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59" name="Freeform 331"/>
            <p:cNvSpPr>
              <a:spLocks/>
            </p:cNvSpPr>
            <p:nvPr/>
          </p:nvSpPr>
          <p:spPr bwMode="auto">
            <a:xfrm>
              <a:off x="572" y="862"/>
              <a:ext cx="123" cy="103"/>
            </a:xfrm>
            <a:custGeom>
              <a:avLst/>
              <a:gdLst>
                <a:gd name="T0" fmla="*/ 0 w 247"/>
                <a:gd name="T1" fmla="*/ 0 h 208"/>
                <a:gd name="T2" fmla="*/ 0 w 247"/>
                <a:gd name="T3" fmla="*/ 0 h 208"/>
                <a:gd name="T4" fmla="*/ 0 w 247"/>
                <a:gd name="T5" fmla="*/ 0 h 208"/>
                <a:gd name="T6" fmla="*/ 0 w 247"/>
                <a:gd name="T7" fmla="*/ 0 h 208"/>
                <a:gd name="T8" fmla="*/ 0 w 247"/>
                <a:gd name="T9" fmla="*/ 0 h 208"/>
                <a:gd name="T10" fmla="*/ 0 w 247"/>
                <a:gd name="T11" fmla="*/ 0 h 208"/>
                <a:gd name="T12" fmla="*/ 0 w 247"/>
                <a:gd name="T13" fmla="*/ 0 h 208"/>
                <a:gd name="T14" fmla="*/ 0 w 247"/>
                <a:gd name="T15" fmla="*/ 0 h 208"/>
                <a:gd name="T16" fmla="*/ 0 w 247"/>
                <a:gd name="T17" fmla="*/ 0 h 208"/>
                <a:gd name="T18" fmla="*/ 0 w 247"/>
                <a:gd name="T19" fmla="*/ 0 h 208"/>
                <a:gd name="T20" fmla="*/ 0 w 247"/>
                <a:gd name="T21" fmla="*/ 0 h 208"/>
                <a:gd name="T22" fmla="*/ 0 w 247"/>
                <a:gd name="T23" fmla="*/ 0 h 208"/>
                <a:gd name="T24" fmla="*/ 0 w 247"/>
                <a:gd name="T25" fmla="*/ 0 h 208"/>
                <a:gd name="T26" fmla="*/ 0 w 247"/>
                <a:gd name="T27" fmla="*/ 0 h 208"/>
                <a:gd name="T28" fmla="*/ 0 w 247"/>
                <a:gd name="T29" fmla="*/ 0 h 208"/>
                <a:gd name="T30" fmla="*/ 0 w 247"/>
                <a:gd name="T31" fmla="*/ 0 h 208"/>
                <a:gd name="T32" fmla="*/ 0 w 247"/>
                <a:gd name="T33" fmla="*/ 0 h 208"/>
                <a:gd name="T34" fmla="*/ 0 w 247"/>
                <a:gd name="T35" fmla="*/ 0 h 208"/>
                <a:gd name="T36" fmla="*/ 0 w 247"/>
                <a:gd name="T37" fmla="*/ 0 h 208"/>
                <a:gd name="T38" fmla="*/ 0 w 247"/>
                <a:gd name="T39" fmla="*/ 0 h 208"/>
                <a:gd name="T40" fmla="*/ 0 w 247"/>
                <a:gd name="T41" fmla="*/ 0 h 208"/>
                <a:gd name="T42" fmla="*/ 0 w 247"/>
                <a:gd name="T43" fmla="*/ 0 h 208"/>
                <a:gd name="T44" fmla="*/ 0 w 247"/>
                <a:gd name="T45" fmla="*/ 0 h 208"/>
                <a:gd name="T46" fmla="*/ 0 w 247"/>
                <a:gd name="T47" fmla="*/ 0 h 208"/>
                <a:gd name="T48" fmla="*/ 0 w 247"/>
                <a:gd name="T49" fmla="*/ 0 h 208"/>
                <a:gd name="T50" fmla="*/ 0 w 247"/>
                <a:gd name="T51" fmla="*/ 0 h 208"/>
                <a:gd name="T52" fmla="*/ 0 w 247"/>
                <a:gd name="T53" fmla="*/ 0 h 208"/>
                <a:gd name="T54" fmla="*/ 0 w 247"/>
                <a:gd name="T55" fmla="*/ 0 h 208"/>
                <a:gd name="T56" fmla="*/ 0 w 247"/>
                <a:gd name="T57" fmla="*/ 0 h 208"/>
                <a:gd name="T58" fmla="*/ 0 w 247"/>
                <a:gd name="T59" fmla="*/ 0 h 208"/>
                <a:gd name="T60" fmla="*/ 0 w 247"/>
                <a:gd name="T61" fmla="*/ 0 h 208"/>
                <a:gd name="T62" fmla="*/ 0 w 247"/>
                <a:gd name="T63" fmla="*/ 0 h 208"/>
                <a:gd name="T64" fmla="*/ 0 w 247"/>
                <a:gd name="T65" fmla="*/ 0 h 208"/>
                <a:gd name="T66" fmla="*/ 0 w 247"/>
                <a:gd name="T67" fmla="*/ 0 h 208"/>
                <a:gd name="T68" fmla="*/ 0 w 247"/>
                <a:gd name="T69" fmla="*/ 0 h 208"/>
                <a:gd name="T70" fmla="*/ 0 w 247"/>
                <a:gd name="T71" fmla="*/ 0 h 208"/>
                <a:gd name="T72" fmla="*/ 0 w 247"/>
                <a:gd name="T73" fmla="*/ 0 h 208"/>
                <a:gd name="T74" fmla="*/ 0 w 247"/>
                <a:gd name="T75" fmla="*/ 0 h 208"/>
                <a:gd name="T76" fmla="*/ 0 w 247"/>
                <a:gd name="T77" fmla="*/ 0 h 208"/>
                <a:gd name="T78" fmla="*/ 0 w 247"/>
                <a:gd name="T79" fmla="*/ 0 h 208"/>
                <a:gd name="T80" fmla="*/ 0 w 247"/>
                <a:gd name="T81" fmla="*/ 0 h 208"/>
                <a:gd name="T82" fmla="*/ 0 w 247"/>
                <a:gd name="T83" fmla="*/ 0 h 208"/>
                <a:gd name="T84" fmla="*/ 0 w 247"/>
                <a:gd name="T85" fmla="*/ 0 h 208"/>
                <a:gd name="T86" fmla="*/ 0 w 247"/>
                <a:gd name="T87" fmla="*/ 0 h 208"/>
                <a:gd name="T88" fmla="*/ 0 w 247"/>
                <a:gd name="T89" fmla="*/ 0 h 208"/>
                <a:gd name="T90" fmla="*/ 0 w 247"/>
                <a:gd name="T91" fmla="*/ 0 h 208"/>
                <a:gd name="T92" fmla="*/ 0 w 247"/>
                <a:gd name="T93" fmla="*/ 0 h 208"/>
                <a:gd name="T94" fmla="*/ 0 w 247"/>
                <a:gd name="T95" fmla="*/ 0 h 208"/>
                <a:gd name="T96" fmla="*/ 0 w 247"/>
                <a:gd name="T97" fmla="*/ 0 h 208"/>
                <a:gd name="T98" fmla="*/ 0 w 247"/>
                <a:gd name="T99" fmla="*/ 0 h 208"/>
                <a:gd name="T100" fmla="*/ 0 w 247"/>
                <a:gd name="T101" fmla="*/ 0 h 208"/>
                <a:gd name="T102" fmla="*/ 0 w 247"/>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8"/>
                <a:gd name="T158" fmla="*/ 247 w 247"/>
                <a:gd name="T159" fmla="*/ 208 h 20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8">
                  <a:moveTo>
                    <a:pt x="7" y="3"/>
                  </a:moveTo>
                  <a:lnTo>
                    <a:pt x="16" y="11"/>
                  </a:lnTo>
                  <a:lnTo>
                    <a:pt x="27" y="18"/>
                  </a:lnTo>
                  <a:lnTo>
                    <a:pt x="38" y="23"/>
                  </a:lnTo>
                  <a:lnTo>
                    <a:pt x="47" y="24"/>
                  </a:lnTo>
                  <a:lnTo>
                    <a:pt x="59" y="21"/>
                  </a:lnTo>
                  <a:lnTo>
                    <a:pt x="74" y="18"/>
                  </a:lnTo>
                  <a:lnTo>
                    <a:pt x="93" y="15"/>
                  </a:lnTo>
                  <a:lnTo>
                    <a:pt x="111" y="14"/>
                  </a:lnTo>
                  <a:lnTo>
                    <a:pt x="128" y="12"/>
                  </a:lnTo>
                  <a:lnTo>
                    <a:pt x="143" y="12"/>
                  </a:lnTo>
                  <a:lnTo>
                    <a:pt x="157" y="14"/>
                  </a:lnTo>
                  <a:lnTo>
                    <a:pt x="164" y="15"/>
                  </a:lnTo>
                  <a:lnTo>
                    <a:pt x="172" y="20"/>
                  </a:lnTo>
                  <a:lnTo>
                    <a:pt x="172" y="23"/>
                  </a:lnTo>
                  <a:lnTo>
                    <a:pt x="166" y="23"/>
                  </a:lnTo>
                  <a:lnTo>
                    <a:pt x="154" y="21"/>
                  </a:lnTo>
                  <a:lnTo>
                    <a:pt x="145" y="21"/>
                  </a:lnTo>
                  <a:lnTo>
                    <a:pt x="134" y="21"/>
                  </a:lnTo>
                  <a:lnTo>
                    <a:pt x="119" y="23"/>
                  </a:lnTo>
                  <a:lnTo>
                    <a:pt x="105" y="24"/>
                  </a:lnTo>
                  <a:lnTo>
                    <a:pt x="90" y="26"/>
                  </a:lnTo>
                  <a:lnTo>
                    <a:pt x="77" y="29"/>
                  </a:lnTo>
                  <a:lnTo>
                    <a:pt x="67" y="32"/>
                  </a:lnTo>
                  <a:lnTo>
                    <a:pt x="61" y="35"/>
                  </a:lnTo>
                  <a:lnTo>
                    <a:pt x="65" y="38"/>
                  </a:lnTo>
                  <a:lnTo>
                    <a:pt x="73" y="41"/>
                  </a:lnTo>
                  <a:lnTo>
                    <a:pt x="79" y="44"/>
                  </a:lnTo>
                  <a:lnTo>
                    <a:pt x="87" y="47"/>
                  </a:lnTo>
                  <a:lnTo>
                    <a:pt x="94" y="50"/>
                  </a:lnTo>
                  <a:lnTo>
                    <a:pt x="100" y="52"/>
                  </a:lnTo>
                  <a:lnTo>
                    <a:pt x="105" y="55"/>
                  </a:lnTo>
                  <a:lnTo>
                    <a:pt x="108" y="57"/>
                  </a:lnTo>
                  <a:lnTo>
                    <a:pt x="120" y="55"/>
                  </a:lnTo>
                  <a:lnTo>
                    <a:pt x="137" y="54"/>
                  </a:lnTo>
                  <a:lnTo>
                    <a:pt x="154" y="55"/>
                  </a:lnTo>
                  <a:lnTo>
                    <a:pt x="172" y="57"/>
                  </a:lnTo>
                  <a:lnTo>
                    <a:pt x="189" y="60"/>
                  </a:lnTo>
                  <a:lnTo>
                    <a:pt x="204" y="63"/>
                  </a:lnTo>
                  <a:lnTo>
                    <a:pt x="216" y="67"/>
                  </a:lnTo>
                  <a:lnTo>
                    <a:pt x="224" y="72"/>
                  </a:lnTo>
                  <a:lnTo>
                    <a:pt x="230" y="79"/>
                  </a:lnTo>
                  <a:lnTo>
                    <a:pt x="232" y="83"/>
                  </a:lnTo>
                  <a:lnTo>
                    <a:pt x="227" y="81"/>
                  </a:lnTo>
                  <a:lnTo>
                    <a:pt x="218" y="78"/>
                  </a:lnTo>
                  <a:lnTo>
                    <a:pt x="210" y="75"/>
                  </a:lnTo>
                  <a:lnTo>
                    <a:pt x="200" y="72"/>
                  </a:lnTo>
                  <a:lnTo>
                    <a:pt x="186" y="70"/>
                  </a:lnTo>
                  <a:lnTo>
                    <a:pt x="172" y="67"/>
                  </a:lnTo>
                  <a:lnTo>
                    <a:pt x="157" y="66"/>
                  </a:lnTo>
                  <a:lnTo>
                    <a:pt x="143" y="66"/>
                  </a:lnTo>
                  <a:lnTo>
                    <a:pt x="132" y="66"/>
                  </a:lnTo>
                  <a:lnTo>
                    <a:pt x="125" y="67"/>
                  </a:lnTo>
                  <a:lnTo>
                    <a:pt x="135" y="76"/>
                  </a:lnTo>
                  <a:lnTo>
                    <a:pt x="146" y="83"/>
                  </a:lnTo>
                  <a:lnTo>
                    <a:pt x="154" y="89"/>
                  </a:lnTo>
                  <a:lnTo>
                    <a:pt x="157" y="93"/>
                  </a:lnTo>
                  <a:lnTo>
                    <a:pt x="166" y="93"/>
                  </a:lnTo>
                  <a:lnTo>
                    <a:pt x="177" y="95"/>
                  </a:lnTo>
                  <a:lnTo>
                    <a:pt x="190" y="96"/>
                  </a:lnTo>
                  <a:lnTo>
                    <a:pt x="204" y="99"/>
                  </a:lnTo>
                  <a:lnTo>
                    <a:pt x="218" y="105"/>
                  </a:lnTo>
                  <a:lnTo>
                    <a:pt x="230" y="113"/>
                  </a:lnTo>
                  <a:lnTo>
                    <a:pt x="239" y="124"/>
                  </a:lnTo>
                  <a:lnTo>
                    <a:pt x="247" y="138"/>
                  </a:lnTo>
                  <a:lnTo>
                    <a:pt x="239" y="131"/>
                  </a:lnTo>
                  <a:lnTo>
                    <a:pt x="232" y="125"/>
                  </a:lnTo>
                  <a:lnTo>
                    <a:pt x="221" y="121"/>
                  </a:lnTo>
                  <a:lnTo>
                    <a:pt x="212" y="115"/>
                  </a:lnTo>
                  <a:lnTo>
                    <a:pt x="203" y="112"/>
                  </a:lnTo>
                  <a:lnTo>
                    <a:pt x="192" y="108"/>
                  </a:lnTo>
                  <a:lnTo>
                    <a:pt x="183" y="107"/>
                  </a:lnTo>
                  <a:lnTo>
                    <a:pt x="174" y="107"/>
                  </a:lnTo>
                  <a:lnTo>
                    <a:pt x="184" y="119"/>
                  </a:lnTo>
                  <a:lnTo>
                    <a:pt x="195" y="130"/>
                  </a:lnTo>
                  <a:lnTo>
                    <a:pt x="206" y="142"/>
                  </a:lnTo>
                  <a:lnTo>
                    <a:pt x="215" y="151"/>
                  </a:lnTo>
                  <a:lnTo>
                    <a:pt x="224" y="160"/>
                  </a:lnTo>
                  <a:lnTo>
                    <a:pt x="232" y="168"/>
                  </a:lnTo>
                  <a:lnTo>
                    <a:pt x="236" y="174"/>
                  </a:lnTo>
                  <a:lnTo>
                    <a:pt x="238" y="177"/>
                  </a:lnTo>
                  <a:lnTo>
                    <a:pt x="239" y="183"/>
                  </a:lnTo>
                  <a:lnTo>
                    <a:pt x="241" y="191"/>
                  </a:lnTo>
                  <a:lnTo>
                    <a:pt x="244" y="200"/>
                  </a:lnTo>
                  <a:lnTo>
                    <a:pt x="247" y="208"/>
                  </a:lnTo>
                  <a:lnTo>
                    <a:pt x="239" y="197"/>
                  </a:lnTo>
                  <a:lnTo>
                    <a:pt x="230" y="185"/>
                  </a:lnTo>
                  <a:lnTo>
                    <a:pt x="218" y="170"/>
                  </a:lnTo>
                  <a:lnTo>
                    <a:pt x="204" y="154"/>
                  </a:lnTo>
                  <a:lnTo>
                    <a:pt x="192" y="139"/>
                  </a:lnTo>
                  <a:lnTo>
                    <a:pt x="181" y="127"/>
                  </a:lnTo>
                  <a:lnTo>
                    <a:pt x="172" y="118"/>
                  </a:lnTo>
                  <a:lnTo>
                    <a:pt x="166" y="113"/>
                  </a:lnTo>
                  <a:lnTo>
                    <a:pt x="160" y="112"/>
                  </a:lnTo>
                  <a:lnTo>
                    <a:pt x="158" y="115"/>
                  </a:lnTo>
                  <a:lnTo>
                    <a:pt x="158" y="121"/>
                  </a:lnTo>
                  <a:lnTo>
                    <a:pt x="160" y="127"/>
                  </a:lnTo>
                  <a:lnTo>
                    <a:pt x="163" y="138"/>
                  </a:lnTo>
                  <a:lnTo>
                    <a:pt x="169" y="154"/>
                  </a:lnTo>
                  <a:lnTo>
                    <a:pt x="177" y="173"/>
                  </a:lnTo>
                  <a:lnTo>
                    <a:pt x="181" y="183"/>
                  </a:lnTo>
                  <a:lnTo>
                    <a:pt x="183" y="188"/>
                  </a:lnTo>
                  <a:lnTo>
                    <a:pt x="181" y="188"/>
                  </a:lnTo>
                  <a:lnTo>
                    <a:pt x="177" y="186"/>
                  </a:lnTo>
                  <a:lnTo>
                    <a:pt x="174" y="180"/>
                  </a:lnTo>
                  <a:lnTo>
                    <a:pt x="166" y="167"/>
                  </a:lnTo>
                  <a:lnTo>
                    <a:pt x="155" y="144"/>
                  </a:lnTo>
                  <a:lnTo>
                    <a:pt x="148" y="121"/>
                  </a:lnTo>
                  <a:lnTo>
                    <a:pt x="148" y="104"/>
                  </a:lnTo>
                  <a:lnTo>
                    <a:pt x="134" y="93"/>
                  </a:lnTo>
                  <a:lnTo>
                    <a:pt x="122" y="84"/>
                  </a:lnTo>
                  <a:lnTo>
                    <a:pt x="111" y="78"/>
                  </a:lnTo>
                  <a:lnTo>
                    <a:pt x="106" y="75"/>
                  </a:lnTo>
                  <a:lnTo>
                    <a:pt x="103" y="73"/>
                  </a:lnTo>
                  <a:lnTo>
                    <a:pt x="100" y="72"/>
                  </a:lnTo>
                  <a:lnTo>
                    <a:pt x="99" y="73"/>
                  </a:lnTo>
                  <a:lnTo>
                    <a:pt x="97" y="79"/>
                  </a:lnTo>
                  <a:lnTo>
                    <a:pt x="99" y="93"/>
                  </a:lnTo>
                  <a:lnTo>
                    <a:pt x="103" y="116"/>
                  </a:lnTo>
                  <a:lnTo>
                    <a:pt x="111" y="139"/>
                  </a:lnTo>
                  <a:lnTo>
                    <a:pt x="123" y="159"/>
                  </a:lnTo>
                  <a:lnTo>
                    <a:pt x="129" y="167"/>
                  </a:lnTo>
                  <a:lnTo>
                    <a:pt x="128" y="170"/>
                  </a:lnTo>
                  <a:lnTo>
                    <a:pt x="125" y="168"/>
                  </a:lnTo>
                  <a:lnTo>
                    <a:pt x="119" y="163"/>
                  </a:lnTo>
                  <a:lnTo>
                    <a:pt x="110" y="151"/>
                  </a:lnTo>
                  <a:lnTo>
                    <a:pt x="97" y="128"/>
                  </a:lnTo>
                  <a:lnTo>
                    <a:pt x="88" y="98"/>
                  </a:lnTo>
                  <a:lnTo>
                    <a:pt x="88" y="66"/>
                  </a:lnTo>
                  <a:lnTo>
                    <a:pt x="79" y="58"/>
                  </a:lnTo>
                  <a:lnTo>
                    <a:pt x="68" y="52"/>
                  </a:lnTo>
                  <a:lnTo>
                    <a:pt x="58" y="47"/>
                  </a:lnTo>
                  <a:lnTo>
                    <a:pt x="50" y="44"/>
                  </a:lnTo>
                  <a:lnTo>
                    <a:pt x="48" y="54"/>
                  </a:lnTo>
                  <a:lnTo>
                    <a:pt x="48" y="67"/>
                  </a:lnTo>
                  <a:lnTo>
                    <a:pt x="52" y="83"/>
                  </a:lnTo>
                  <a:lnTo>
                    <a:pt x="55" y="95"/>
                  </a:lnTo>
                  <a:lnTo>
                    <a:pt x="56" y="107"/>
                  </a:lnTo>
                  <a:lnTo>
                    <a:pt x="59" y="124"/>
                  </a:lnTo>
                  <a:lnTo>
                    <a:pt x="62" y="141"/>
                  </a:lnTo>
                  <a:lnTo>
                    <a:pt x="65" y="150"/>
                  </a:lnTo>
                  <a:lnTo>
                    <a:pt x="67" y="153"/>
                  </a:lnTo>
                  <a:lnTo>
                    <a:pt x="62" y="151"/>
                  </a:lnTo>
                  <a:lnTo>
                    <a:pt x="58" y="145"/>
                  </a:lnTo>
                  <a:lnTo>
                    <a:pt x="53" y="134"/>
                  </a:lnTo>
                  <a:lnTo>
                    <a:pt x="50" y="115"/>
                  </a:lnTo>
                  <a:lnTo>
                    <a:pt x="44" y="86"/>
                  </a:lnTo>
                  <a:lnTo>
                    <a:pt x="39" y="58"/>
                  </a:lnTo>
                  <a:lnTo>
                    <a:pt x="36" y="41"/>
                  </a:lnTo>
                  <a:lnTo>
                    <a:pt x="22" y="28"/>
                  </a:lnTo>
                  <a:lnTo>
                    <a:pt x="12" y="17"/>
                  </a:lnTo>
                  <a:lnTo>
                    <a:pt x="4" y="9"/>
                  </a:lnTo>
                  <a:lnTo>
                    <a:pt x="0" y="3"/>
                  </a:lnTo>
                  <a:lnTo>
                    <a:pt x="0" y="0"/>
                  </a:lnTo>
                  <a:lnTo>
                    <a:pt x="1" y="0"/>
                  </a:lnTo>
                  <a:lnTo>
                    <a:pt x="4" y="0"/>
                  </a:lnTo>
                  <a:lnTo>
                    <a:pt x="7" y="3"/>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0" name="Freeform 332"/>
            <p:cNvSpPr>
              <a:spLocks/>
            </p:cNvSpPr>
            <p:nvPr/>
          </p:nvSpPr>
          <p:spPr bwMode="auto">
            <a:xfrm>
              <a:off x="508" y="874"/>
              <a:ext cx="85" cy="142"/>
            </a:xfrm>
            <a:custGeom>
              <a:avLst/>
              <a:gdLst>
                <a:gd name="T0" fmla="*/ 0 w 171"/>
                <a:gd name="T1" fmla="*/ 0 h 285"/>
                <a:gd name="T2" fmla="*/ 0 w 171"/>
                <a:gd name="T3" fmla="*/ 0 h 285"/>
                <a:gd name="T4" fmla="*/ 0 w 171"/>
                <a:gd name="T5" fmla="*/ 0 h 285"/>
                <a:gd name="T6" fmla="*/ 0 w 171"/>
                <a:gd name="T7" fmla="*/ 0 h 285"/>
                <a:gd name="T8" fmla="*/ 0 w 171"/>
                <a:gd name="T9" fmla="*/ 0 h 285"/>
                <a:gd name="T10" fmla="*/ 0 w 171"/>
                <a:gd name="T11" fmla="*/ 0 h 285"/>
                <a:gd name="T12" fmla="*/ 0 w 171"/>
                <a:gd name="T13" fmla="*/ 0 h 285"/>
                <a:gd name="T14" fmla="*/ 0 w 171"/>
                <a:gd name="T15" fmla="*/ 0 h 285"/>
                <a:gd name="T16" fmla="*/ 0 w 171"/>
                <a:gd name="T17" fmla="*/ 0 h 285"/>
                <a:gd name="T18" fmla="*/ 0 w 171"/>
                <a:gd name="T19" fmla="*/ 0 h 285"/>
                <a:gd name="T20" fmla="*/ 0 w 171"/>
                <a:gd name="T21" fmla="*/ 0 h 285"/>
                <a:gd name="T22" fmla="*/ 0 w 171"/>
                <a:gd name="T23" fmla="*/ 0 h 285"/>
                <a:gd name="T24" fmla="*/ 0 w 171"/>
                <a:gd name="T25" fmla="*/ 0 h 285"/>
                <a:gd name="T26" fmla="*/ 0 w 171"/>
                <a:gd name="T27" fmla="*/ 0 h 285"/>
                <a:gd name="T28" fmla="*/ 0 w 171"/>
                <a:gd name="T29" fmla="*/ 0 h 285"/>
                <a:gd name="T30" fmla="*/ 0 w 171"/>
                <a:gd name="T31" fmla="*/ 0 h 285"/>
                <a:gd name="T32" fmla="*/ 0 w 171"/>
                <a:gd name="T33" fmla="*/ 0 h 285"/>
                <a:gd name="T34" fmla="*/ 0 w 171"/>
                <a:gd name="T35" fmla="*/ 0 h 285"/>
                <a:gd name="T36" fmla="*/ 0 w 171"/>
                <a:gd name="T37" fmla="*/ 0 h 285"/>
                <a:gd name="T38" fmla="*/ 0 w 171"/>
                <a:gd name="T39" fmla="*/ 0 h 285"/>
                <a:gd name="T40" fmla="*/ 0 w 171"/>
                <a:gd name="T41" fmla="*/ 0 h 285"/>
                <a:gd name="T42" fmla="*/ 0 w 171"/>
                <a:gd name="T43" fmla="*/ 0 h 285"/>
                <a:gd name="T44" fmla="*/ 0 w 171"/>
                <a:gd name="T45" fmla="*/ 0 h 285"/>
                <a:gd name="T46" fmla="*/ 0 w 171"/>
                <a:gd name="T47" fmla="*/ 0 h 285"/>
                <a:gd name="T48" fmla="*/ 0 w 171"/>
                <a:gd name="T49" fmla="*/ 0 h 285"/>
                <a:gd name="T50" fmla="*/ 0 w 171"/>
                <a:gd name="T51" fmla="*/ 0 h 285"/>
                <a:gd name="T52" fmla="*/ 0 w 171"/>
                <a:gd name="T53" fmla="*/ 0 h 285"/>
                <a:gd name="T54" fmla="*/ 0 w 171"/>
                <a:gd name="T55" fmla="*/ 0 h 285"/>
                <a:gd name="T56" fmla="*/ 0 w 171"/>
                <a:gd name="T57" fmla="*/ 0 h 285"/>
                <a:gd name="T58" fmla="*/ 0 w 171"/>
                <a:gd name="T59" fmla="*/ 0 h 285"/>
                <a:gd name="T60" fmla="*/ 0 w 171"/>
                <a:gd name="T61" fmla="*/ 0 h 285"/>
                <a:gd name="T62" fmla="*/ 0 w 171"/>
                <a:gd name="T63" fmla="*/ 0 h 285"/>
                <a:gd name="T64" fmla="*/ 0 w 171"/>
                <a:gd name="T65" fmla="*/ 0 h 285"/>
                <a:gd name="T66" fmla="*/ 0 w 171"/>
                <a:gd name="T67" fmla="*/ 0 h 285"/>
                <a:gd name="T68" fmla="*/ 0 w 171"/>
                <a:gd name="T69" fmla="*/ 0 h 285"/>
                <a:gd name="T70" fmla="*/ 0 w 171"/>
                <a:gd name="T71" fmla="*/ 0 h 285"/>
                <a:gd name="T72" fmla="*/ 0 w 171"/>
                <a:gd name="T73" fmla="*/ 0 h 285"/>
                <a:gd name="T74" fmla="*/ 0 w 171"/>
                <a:gd name="T75" fmla="*/ 0 h 285"/>
                <a:gd name="T76" fmla="*/ 0 w 171"/>
                <a:gd name="T77" fmla="*/ 0 h 285"/>
                <a:gd name="T78" fmla="*/ 0 w 171"/>
                <a:gd name="T79" fmla="*/ 0 h 285"/>
                <a:gd name="T80" fmla="*/ 0 w 171"/>
                <a:gd name="T81" fmla="*/ 0 h 285"/>
                <a:gd name="T82" fmla="*/ 0 w 171"/>
                <a:gd name="T83" fmla="*/ 0 h 285"/>
                <a:gd name="T84" fmla="*/ 0 w 171"/>
                <a:gd name="T85" fmla="*/ 0 h 285"/>
                <a:gd name="T86" fmla="*/ 0 w 171"/>
                <a:gd name="T87" fmla="*/ 0 h 285"/>
                <a:gd name="T88" fmla="*/ 0 w 171"/>
                <a:gd name="T89" fmla="*/ 0 h 285"/>
                <a:gd name="T90" fmla="*/ 0 w 171"/>
                <a:gd name="T91" fmla="*/ 0 h 285"/>
                <a:gd name="T92" fmla="*/ 0 w 171"/>
                <a:gd name="T93" fmla="*/ 0 h 285"/>
                <a:gd name="T94" fmla="*/ 0 w 171"/>
                <a:gd name="T95" fmla="*/ 0 h 285"/>
                <a:gd name="T96" fmla="*/ 0 w 171"/>
                <a:gd name="T97" fmla="*/ 0 h 285"/>
                <a:gd name="T98" fmla="*/ 0 w 171"/>
                <a:gd name="T99" fmla="*/ 0 h 285"/>
                <a:gd name="T100" fmla="*/ 0 w 171"/>
                <a:gd name="T101" fmla="*/ 0 h 285"/>
                <a:gd name="T102" fmla="*/ 0 w 171"/>
                <a:gd name="T103" fmla="*/ 0 h 285"/>
                <a:gd name="T104" fmla="*/ 0 w 171"/>
                <a:gd name="T105" fmla="*/ 0 h 285"/>
                <a:gd name="T106" fmla="*/ 0 w 171"/>
                <a:gd name="T107" fmla="*/ 0 h 285"/>
                <a:gd name="T108" fmla="*/ 0 w 171"/>
                <a:gd name="T109" fmla="*/ 0 h 285"/>
                <a:gd name="T110" fmla="*/ 0 w 171"/>
                <a:gd name="T111" fmla="*/ 0 h 2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5"/>
                <a:gd name="T170" fmla="*/ 171 w 171"/>
                <a:gd name="T171" fmla="*/ 285 h 2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5">
                  <a:moveTo>
                    <a:pt x="74" y="0"/>
                  </a:moveTo>
                  <a:lnTo>
                    <a:pt x="77" y="4"/>
                  </a:lnTo>
                  <a:lnTo>
                    <a:pt x="78" y="17"/>
                  </a:lnTo>
                  <a:lnTo>
                    <a:pt x="81" y="34"/>
                  </a:lnTo>
                  <a:lnTo>
                    <a:pt x="83" y="43"/>
                  </a:lnTo>
                  <a:lnTo>
                    <a:pt x="86" y="46"/>
                  </a:lnTo>
                  <a:lnTo>
                    <a:pt x="90" y="49"/>
                  </a:lnTo>
                  <a:lnTo>
                    <a:pt x="98" y="55"/>
                  </a:lnTo>
                  <a:lnTo>
                    <a:pt x="106" y="62"/>
                  </a:lnTo>
                  <a:lnTo>
                    <a:pt x="115" y="71"/>
                  </a:lnTo>
                  <a:lnTo>
                    <a:pt x="124" y="80"/>
                  </a:lnTo>
                  <a:lnTo>
                    <a:pt x="132" y="92"/>
                  </a:lnTo>
                  <a:lnTo>
                    <a:pt x="139" y="104"/>
                  </a:lnTo>
                  <a:lnTo>
                    <a:pt x="151" y="127"/>
                  </a:lnTo>
                  <a:lnTo>
                    <a:pt x="162" y="143"/>
                  </a:lnTo>
                  <a:lnTo>
                    <a:pt x="168" y="153"/>
                  </a:lnTo>
                  <a:lnTo>
                    <a:pt x="171" y="161"/>
                  </a:lnTo>
                  <a:lnTo>
                    <a:pt x="171" y="165"/>
                  </a:lnTo>
                  <a:lnTo>
                    <a:pt x="170" y="167"/>
                  </a:lnTo>
                  <a:lnTo>
                    <a:pt x="167" y="165"/>
                  </a:lnTo>
                  <a:lnTo>
                    <a:pt x="162" y="158"/>
                  </a:lnTo>
                  <a:lnTo>
                    <a:pt x="159" y="152"/>
                  </a:lnTo>
                  <a:lnTo>
                    <a:pt x="155" y="143"/>
                  </a:lnTo>
                  <a:lnTo>
                    <a:pt x="148" y="132"/>
                  </a:lnTo>
                  <a:lnTo>
                    <a:pt x="141" y="120"/>
                  </a:lnTo>
                  <a:lnTo>
                    <a:pt x="133" y="109"/>
                  </a:lnTo>
                  <a:lnTo>
                    <a:pt x="126" y="98"/>
                  </a:lnTo>
                  <a:lnTo>
                    <a:pt x="119" y="89"/>
                  </a:lnTo>
                  <a:lnTo>
                    <a:pt x="115" y="84"/>
                  </a:lnTo>
                  <a:lnTo>
                    <a:pt x="107" y="78"/>
                  </a:lnTo>
                  <a:lnTo>
                    <a:pt x="101" y="74"/>
                  </a:lnTo>
                  <a:lnTo>
                    <a:pt x="97" y="71"/>
                  </a:lnTo>
                  <a:lnTo>
                    <a:pt x="92" y="69"/>
                  </a:lnTo>
                  <a:lnTo>
                    <a:pt x="90" y="84"/>
                  </a:lnTo>
                  <a:lnTo>
                    <a:pt x="90" y="100"/>
                  </a:lnTo>
                  <a:lnTo>
                    <a:pt x="92" y="117"/>
                  </a:lnTo>
                  <a:lnTo>
                    <a:pt x="93" y="127"/>
                  </a:lnTo>
                  <a:lnTo>
                    <a:pt x="101" y="133"/>
                  </a:lnTo>
                  <a:lnTo>
                    <a:pt x="110" y="141"/>
                  </a:lnTo>
                  <a:lnTo>
                    <a:pt x="121" y="152"/>
                  </a:lnTo>
                  <a:lnTo>
                    <a:pt x="132" y="164"/>
                  </a:lnTo>
                  <a:lnTo>
                    <a:pt x="142" y="178"/>
                  </a:lnTo>
                  <a:lnTo>
                    <a:pt x="151" y="193"/>
                  </a:lnTo>
                  <a:lnTo>
                    <a:pt x="158" y="210"/>
                  </a:lnTo>
                  <a:lnTo>
                    <a:pt x="161" y="228"/>
                  </a:lnTo>
                  <a:lnTo>
                    <a:pt x="161" y="234"/>
                  </a:lnTo>
                  <a:lnTo>
                    <a:pt x="158" y="233"/>
                  </a:lnTo>
                  <a:lnTo>
                    <a:pt x="151" y="222"/>
                  </a:lnTo>
                  <a:lnTo>
                    <a:pt x="145" y="205"/>
                  </a:lnTo>
                  <a:lnTo>
                    <a:pt x="141" y="194"/>
                  </a:lnTo>
                  <a:lnTo>
                    <a:pt x="136" y="185"/>
                  </a:lnTo>
                  <a:lnTo>
                    <a:pt x="129" y="176"/>
                  </a:lnTo>
                  <a:lnTo>
                    <a:pt x="122" y="169"/>
                  </a:lnTo>
                  <a:lnTo>
                    <a:pt x="115" y="162"/>
                  </a:lnTo>
                  <a:lnTo>
                    <a:pt x="107" y="156"/>
                  </a:lnTo>
                  <a:lnTo>
                    <a:pt x="101" y="152"/>
                  </a:lnTo>
                  <a:lnTo>
                    <a:pt x="95" y="150"/>
                  </a:lnTo>
                  <a:lnTo>
                    <a:pt x="104" y="175"/>
                  </a:lnTo>
                  <a:lnTo>
                    <a:pt x="110" y="208"/>
                  </a:lnTo>
                  <a:lnTo>
                    <a:pt x="113" y="246"/>
                  </a:lnTo>
                  <a:lnTo>
                    <a:pt x="112" y="277"/>
                  </a:lnTo>
                  <a:lnTo>
                    <a:pt x="110" y="285"/>
                  </a:lnTo>
                  <a:lnTo>
                    <a:pt x="109" y="285"/>
                  </a:lnTo>
                  <a:lnTo>
                    <a:pt x="107" y="280"/>
                  </a:lnTo>
                  <a:lnTo>
                    <a:pt x="107" y="272"/>
                  </a:lnTo>
                  <a:lnTo>
                    <a:pt x="104" y="251"/>
                  </a:lnTo>
                  <a:lnTo>
                    <a:pt x="98" y="216"/>
                  </a:lnTo>
                  <a:lnTo>
                    <a:pt x="89" y="182"/>
                  </a:lnTo>
                  <a:lnTo>
                    <a:pt x="83" y="162"/>
                  </a:lnTo>
                  <a:lnTo>
                    <a:pt x="71" y="172"/>
                  </a:lnTo>
                  <a:lnTo>
                    <a:pt x="57" y="187"/>
                  </a:lnTo>
                  <a:lnTo>
                    <a:pt x="46" y="205"/>
                  </a:lnTo>
                  <a:lnTo>
                    <a:pt x="40" y="225"/>
                  </a:lnTo>
                  <a:lnTo>
                    <a:pt x="37" y="231"/>
                  </a:lnTo>
                  <a:lnTo>
                    <a:pt x="34" y="231"/>
                  </a:lnTo>
                  <a:lnTo>
                    <a:pt x="32" y="225"/>
                  </a:lnTo>
                  <a:lnTo>
                    <a:pt x="34" y="214"/>
                  </a:lnTo>
                  <a:lnTo>
                    <a:pt x="43" y="198"/>
                  </a:lnTo>
                  <a:lnTo>
                    <a:pt x="55" y="175"/>
                  </a:lnTo>
                  <a:lnTo>
                    <a:pt x="66" y="153"/>
                  </a:lnTo>
                  <a:lnTo>
                    <a:pt x="75" y="139"/>
                  </a:lnTo>
                  <a:lnTo>
                    <a:pt x="77" y="121"/>
                  </a:lnTo>
                  <a:lnTo>
                    <a:pt x="78" y="101"/>
                  </a:lnTo>
                  <a:lnTo>
                    <a:pt x="77" y="83"/>
                  </a:lnTo>
                  <a:lnTo>
                    <a:pt x="77" y="72"/>
                  </a:lnTo>
                  <a:lnTo>
                    <a:pt x="68" y="78"/>
                  </a:lnTo>
                  <a:lnTo>
                    <a:pt x="57" y="88"/>
                  </a:lnTo>
                  <a:lnTo>
                    <a:pt x="46" y="98"/>
                  </a:lnTo>
                  <a:lnTo>
                    <a:pt x="35" y="110"/>
                  </a:lnTo>
                  <a:lnTo>
                    <a:pt x="26" y="123"/>
                  </a:lnTo>
                  <a:lnTo>
                    <a:pt x="17" y="136"/>
                  </a:lnTo>
                  <a:lnTo>
                    <a:pt x="11" y="149"/>
                  </a:lnTo>
                  <a:lnTo>
                    <a:pt x="6" y="161"/>
                  </a:lnTo>
                  <a:lnTo>
                    <a:pt x="3" y="167"/>
                  </a:lnTo>
                  <a:lnTo>
                    <a:pt x="2" y="167"/>
                  </a:lnTo>
                  <a:lnTo>
                    <a:pt x="0" y="164"/>
                  </a:lnTo>
                  <a:lnTo>
                    <a:pt x="2" y="155"/>
                  </a:lnTo>
                  <a:lnTo>
                    <a:pt x="5" y="147"/>
                  </a:lnTo>
                  <a:lnTo>
                    <a:pt x="11" y="135"/>
                  </a:lnTo>
                  <a:lnTo>
                    <a:pt x="20" y="120"/>
                  </a:lnTo>
                  <a:lnTo>
                    <a:pt x="29" y="104"/>
                  </a:lnTo>
                  <a:lnTo>
                    <a:pt x="40" y="89"/>
                  </a:lnTo>
                  <a:lnTo>
                    <a:pt x="51" y="74"/>
                  </a:lnTo>
                  <a:lnTo>
                    <a:pt x="61" y="62"/>
                  </a:lnTo>
                  <a:lnTo>
                    <a:pt x="71" y="54"/>
                  </a:lnTo>
                  <a:lnTo>
                    <a:pt x="75" y="45"/>
                  </a:lnTo>
                  <a:lnTo>
                    <a:pt x="75" y="31"/>
                  </a:lnTo>
                  <a:lnTo>
                    <a:pt x="72" y="20"/>
                  </a:lnTo>
                  <a:lnTo>
                    <a:pt x="71" y="13"/>
                  </a:lnTo>
                  <a:lnTo>
                    <a:pt x="71" y="8"/>
                  </a:lnTo>
                  <a:lnTo>
                    <a:pt x="71" y="7"/>
                  </a:lnTo>
                  <a:lnTo>
                    <a:pt x="72" y="4"/>
                  </a:lnTo>
                  <a:lnTo>
                    <a:pt x="74"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1" name="Freeform 333"/>
            <p:cNvSpPr>
              <a:spLocks/>
            </p:cNvSpPr>
            <p:nvPr/>
          </p:nvSpPr>
          <p:spPr bwMode="auto">
            <a:xfrm>
              <a:off x="594" y="690"/>
              <a:ext cx="103" cy="147"/>
            </a:xfrm>
            <a:custGeom>
              <a:avLst/>
              <a:gdLst>
                <a:gd name="T0" fmla="*/ 1 w 206"/>
                <a:gd name="T1" fmla="*/ 0 h 295"/>
                <a:gd name="T2" fmla="*/ 1 w 206"/>
                <a:gd name="T3" fmla="*/ 0 h 295"/>
                <a:gd name="T4" fmla="*/ 1 w 206"/>
                <a:gd name="T5" fmla="*/ 0 h 295"/>
                <a:gd name="T6" fmla="*/ 1 w 206"/>
                <a:gd name="T7" fmla="*/ 0 h 295"/>
                <a:gd name="T8" fmla="*/ 1 w 206"/>
                <a:gd name="T9" fmla="*/ 0 h 295"/>
                <a:gd name="T10" fmla="*/ 1 w 206"/>
                <a:gd name="T11" fmla="*/ 0 h 295"/>
                <a:gd name="T12" fmla="*/ 1 w 206"/>
                <a:gd name="T13" fmla="*/ 0 h 295"/>
                <a:gd name="T14" fmla="*/ 1 w 206"/>
                <a:gd name="T15" fmla="*/ 0 h 295"/>
                <a:gd name="T16" fmla="*/ 1 w 206"/>
                <a:gd name="T17" fmla="*/ 0 h 295"/>
                <a:gd name="T18" fmla="*/ 1 w 206"/>
                <a:gd name="T19" fmla="*/ 0 h 295"/>
                <a:gd name="T20" fmla="*/ 1 w 206"/>
                <a:gd name="T21" fmla="*/ 0 h 295"/>
                <a:gd name="T22" fmla="*/ 1 w 206"/>
                <a:gd name="T23" fmla="*/ 0 h 295"/>
                <a:gd name="T24" fmla="*/ 1 w 206"/>
                <a:gd name="T25" fmla="*/ 0 h 295"/>
                <a:gd name="T26" fmla="*/ 1 w 206"/>
                <a:gd name="T27" fmla="*/ 0 h 295"/>
                <a:gd name="T28" fmla="*/ 1 w 206"/>
                <a:gd name="T29" fmla="*/ 0 h 295"/>
                <a:gd name="T30" fmla="*/ 1 w 206"/>
                <a:gd name="T31" fmla="*/ 0 h 295"/>
                <a:gd name="T32" fmla="*/ 1 w 206"/>
                <a:gd name="T33" fmla="*/ 0 h 295"/>
                <a:gd name="T34" fmla="*/ 1 w 206"/>
                <a:gd name="T35" fmla="*/ 0 h 295"/>
                <a:gd name="T36" fmla="*/ 1 w 206"/>
                <a:gd name="T37" fmla="*/ 0 h 295"/>
                <a:gd name="T38" fmla="*/ 1 w 206"/>
                <a:gd name="T39" fmla="*/ 0 h 295"/>
                <a:gd name="T40" fmla="*/ 1 w 206"/>
                <a:gd name="T41" fmla="*/ 0 h 295"/>
                <a:gd name="T42" fmla="*/ 1 w 206"/>
                <a:gd name="T43" fmla="*/ 0 h 295"/>
                <a:gd name="T44" fmla="*/ 1 w 206"/>
                <a:gd name="T45" fmla="*/ 0 h 295"/>
                <a:gd name="T46" fmla="*/ 1 w 206"/>
                <a:gd name="T47" fmla="*/ 0 h 295"/>
                <a:gd name="T48" fmla="*/ 1 w 206"/>
                <a:gd name="T49" fmla="*/ 0 h 295"/>
                <a:gd name="T50" fmla="*/ 1 w 206"/>
                <a:gd name="T51" fmla="*/ 0 h 295"/>
                <a:gd name="T52" fmla="*/ 1 w 206"/>
                <a:gd name="T53" fmla="*/ 0 h 295"/>
                <a:gd name="T54" fmla="*/ 1 w 206"/>
                <a:gd name="T55" fmla="*/ 0 h 295"/>
                <a:gd name="T56" fmla="*/ 1 w 206"/>
                <a:gd name="T57" fmla="*/ 0 h 295"/>
                <a:gd name="T58" fmla="*/ 1 w 206"/>
                <a:gd name="T59" fmla="*/ 0 h 295"/>
                <a:gd name="T60" fmla="*/ 1 w 206"/>
                <a:gd name="T61" fmla="*/ 0 h 295"/>
                <a:gd name="T62" fmla="*/ 1 w 206"/>
                <a:gd name="T63" fmla="*/ 0 h 295"/>
                <a:gd name="T64" fmla="*/ 1 w 206"/>
                <a:gd name="T65" fmla="*/ 0 h 295"/>
                <a:gd name="T66" fmla="*/ 1 w 206"/>
                <a:gd name="T67" fmla="*/ 0 h 295"/>
                <a:gd name="T68" fmla="*/ 1 w 206"/>
                <a:gd name="T69" fmla="*/ 0 h 295"/>
                <a:gd name="T70" fmla="*/ 1 w 206"/>
                <a:gd name="T71" fmla="*/ 0 h 295"/>
                <a:gd name="T72" fmla="*/ 1 w 206"/>
                <a:gd name="T73" fmla="*/ 0 h 295"/>
                <a:gd name="T74" fmla="*/ 1 w 206"/>
                <a:gd name="T75" fmla="*/ 0 h 295"/>
                <a:gd name="T76" fmla="*/ 1 w 206"/>
                <a:gd name="T77" fmla="*/ 0 h 295"/>
                <a:gd name="T78" fmla="*/ 1 w 206"/>
                <a:gd name="T79" fmla="*/ 0 h 295"/>
                <a:gd name="T80" fmla="*/ 1 w 206"/>
                <a:gd name="T81" fmla="*/ 0 h 295"/>
                <a:gd name="T82" fmla="*/ 1 w 206"/>
                <a:gd name="T83" fmla="*/ 0 h 295"/>
                <a:gd name="T84" fmla="*/ 1 w 206"/>
                <a:gd name="T85" fmla="*/ 0 h 295"/>
                <a:gd name="T86" fmla="*/ 1 w 206"/>
                <a:gd name="T87" fmla="*/ 0 h 295"/>
                <a:gd name="T88" fmla="*/ 1 w 206"/>
                <a:gd name="T89" fmla="*/ 0 h 295"/>
                <a:gd name="T90" fmla="*/ 1 w 206"/>
                <a:gd name="T91" fmla="*/ 0 h 295"/>
                <a:gd name="T92" fmla="*/ 1 w 206"/>
                <a:gd name="T93" fmla="*/ 0 h 295"/>
                <a:gd name="T94" fmla="*/ 1 w 206"/>
                <a:gd name="T95" fmla="*/ 0 h 295"/>
                <a:gd name="T96" fmla="*/ 1 w 206"/>
                <a:gd name="T97" fmla="*/ 0 h 295"/>
                <a:gd name="T98" fmla="*/ 1 w 206"/>
                <a:gd name="T99" fmla="*/ 0 h 295"/>
                <a:gd name="T100" fmla="*/ 1 w 206"/>
                <a:gd name="T101" fmla="*/ 0 h 295"/>
                <a:gd name="T102" fmla="*/ 1 w 206"/>
                <a:gd name="T103" fmla="*/ 0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5" y="262"/>
                  </a:lnTo>
                  <a:lnTo>
                    <a:pt x="23" y="242"/>
                  </a:lnTo>
                  <a:lnTo>
                    <a:pt x="29" y="228"/>
                  </a:lnTo>
                  <a:lnTo>
                    <a:pt x="35" y="214"/>
                  </a:lnTo>
                  <a:lnTo>
                    <a:pt x="43" y="194"/>
                  </a:lnTo>
                  <a:lnTo>
                    <a:pt x="52" y="176"/>
                  </a:lnTo>
                  <a:lnTo>
                    <a:pt x="56" y="165"/>
                  </a:lnTo>
                  <a:lnTo>
                    <a:pt x="49" y="158"/>
                  </a:lnTo>
                  <a:lnTo>
                    <a:pt x="43" y="150"/>
                  </a:lnTo>
                  <a:lnTo>
                    <a:pt x="38" y="142"/>
                  </a:lnTo>
                  <a:lnTo>
                    <a:pt x="37" y="132"/>
                  </a:lnTo>
                  <a:lnTo>
                    <a:pt x="37" y="124"/>
                  </a:lnTo>
                  <a:lnTo>
                    <a:pt x="38" y="124"/>
                  </a:lnTo>
                  <a:lnTo>
                    <a:pt x="40" y="129"/>
                  </a:lnTo>
                  <a:lnTo>
                    <a:pt x="43" y="135"/>
                  </a:lnTo>
                  <a:lnTo>
                    <a:pt x="47" y="139"/>
                  </a:lnTo>
                  <a:lnTo>
                    <a:pt x="53" y="144"/>
                  </a:lnTo>
                  <a:lnTo>
                    <a:pt x="59" y="147"/>
                  </a:lnTo>
                  <a:lnTo>
                    <a:pt x="64" y="148"/>
                  </a:lnTo>
                  <a:lnTo>
                    <a:pt x="70" y="141"/>
                  </a:lnTo>
                  <a:lnTo>
                    <a:pt x="79" y="133"/>
                  </a:lnTo>
                  <a:lnTo>
                    <a:pt x="87" y="123"/>
                  </a:lnTo>
                  <a:lnTo>
                    <a:pt x="95" y="113"/>
                  </a:lnTo>
                  <a:lnTo>
                    <a:pt x="102" y="104"/>
                  </a:lnTo>
                  <a:lnTo>
                    <a:pt x="108" y="97"/>
                  </a:lnTo>
                  <a:lnTo>
                    <a:pt x="111" y="89"/>
                  </a:lnTo>
                  <a:lnTo>
                    <a:pt x="114" y="84"/>
                  </a:lnTo>
                  <a:lnTo>
                    <a:pt x="114" y="74"/>
                  </a:lnTo>
                  <a:lnTo>
                    <a:pt x="111" y="55"/>
                  </a:lnTo>
                  <a:lnTo>
                    <a:pt x="105" y="39"/>
                  </a:lnTo>
                  <a:lnTo>
                    <a:pt x="99" y="26"/>
                  </a:lnTo>
                  <a:lnTo>
                    <a:pt x="95" y="19"/>
                  </a:lnTo>
                  <a:lnTo>
                    <a:pt x="91" y="14"/>
                  </a:lnTo>
                  <a:lnTo>
                    <a:pt x="93" y="14"/>
                  </a:lnTo>
                  <a:lnTo>
                    <a:pt x="98" y="17"/>
                  </a:lnTo>
                  <a:lnTo>
                    <a:pt x="105" y="26"/>
                  </a:lnTo>
                  <a:lnTo>
                    <a:pt x="114" y="43"/>
                  </a:lnTo>
                  <a:lnTo>
                    <a:pt x="120" y="60"/>
                  </a:lnTo>
                  <a:lnTo>
                    <a:pt x="124" y="74"/>
                  </a:lnTo>
                  <a:lnTo>
                    <a:pt x="133" y="55"/>
                  </a:lnTo>
                  <a:lnTo>
                    <a:pt x="145" y="34"/>
                  </a:lnTo>
                  <a:lnTo>
                    <a:pt x="156" y="14"/>
                  </a:lnTo>
                  <a:lnTo>
                    <a:pt x="166" y="3"/>
                  </a:lnTo>
                  <a:lnTo>
                    <a:pt x="172" y="0"/>
                  </a:lnTo>
                  <a:lnTo>
                    <a:pt x="174" y="0"/>
                  </a:lnTo>
                  <a:lnTo>
                    <a:pt x="172" y="5"/>
                  </a:lnTo>
                  <a:lnTo>
                    <a:pt x="168" y="9"/>
                  </a:lnTo>
                  <a:lnTo>
                    <a:pt x="160" y="25"/>
                  </a:lnTo>
                  <a:lnTo>
                    <a:pt x="149" y="49"/>
                  </a:lnTo>
                  <a:lnTo>
                    <a:pt x="137" y="72"/>
                  </a:lnTo>
                  <a:lnTo>
                    <a:pt x="130" y="84"/>
                  </a:lnTo>
                  <a:lnTo>
                    <a:pt x="139" y="81"/>
                  </a:lnTo>
                  <a:lnTo>
                    <a:pt x="149" y="78"/>
                  </a:lnTo>
                  <a:lnTo>
                    <a:pt x="159" y="75"/>
                  </a:lnTo>
                  <a:lnTo>
                    <a:pt x="166" y="72"/>
                  </a:lnTo>
                  <a:lnTo>
                    <a:pt x="174" y="71"/>
                  </a:lnTo>
                  <a:lnTo>
                    <a:pt x="182" y="68"/>
                  </a:lnTo>
                  <a:lnTo>
                    <a:pt x="186" y="64"/>
                  </a:lnTo>
                  <a:lnTo>
                    <a:pt x="191" y="61"/>
                  </a:lnTo>
                  <a:lnTo>
                    <a:pt x="198" y="57"/>
                  </a:lnTo>
                  <a:lnTo>
                    <a:pt x="204" y="55"/>
                  </a:lnTo>
                  <a:lnTo>
                    <a:pt x="206" y="57"/>
                  </a:lnTo>
                  <a:lnTo>
                    <a:pt x="201" y="61"/>
                  </a:lnTo>
                  <a:lnTo>
                    <a:pt x="195" y="66"/>
                  </a:lnTo>
                  <a:lnTo>
                    <a:pt x="188" y="71"/>
                  </a:lnTo>
                  <a:lnTo>
                    <a:pt x="177" y="78"/>
                  </a:lnTo>
                  <a:lnTo>
                    <a:pt x="165" y="84"/>
                  </a:lnTo>
                  <a:lnTo>
                    <a:pt x="153" y="90"/>
                  </a:lnTo>
                  <a:lnTo>
                    <a:pt x="140" y="95"/>
                  </a:lnTo>
                  <a:lnTo>
                    <a:pt x="131" y="98"/>
                  </a:lnTo>
                  <a:lnTo>
                    <a:pt x="125" y="100"/>
                  </a:lnTo>
                  <a:lnTo>
                    <a:pt x="116" y="106"/>
                  </a:lnTo>
                  <a:lnTo>
                    <a:pt x="105" y="116"/>
                  </a:lnTo>
                  <a:lnTo>
                    <a:pt x="98" y="129"/>
                  </a:lnTo>
                  <a:lnTo>
                    <a:pt x="95" y="136"/>
                  </a:lnTo>
                  <a:lnTo>
                    <a:pt x="98" y="139"/>
                  </a:lnTo>
                  <a:lnTo>
                    <a:pt x="101" y="142"/>
                  </a:lnTo>
                  <a:lnTo>
                    <a:pt x="105" y="144"/>
                  </a:lnTo>
                  <a:lnTo>
                    <a:pt x="108" y="144"/>
                  </a:lnTo>
                  <a:lnTo>
                    <a:pt x="102" y="148"/>
                  </a:lnTo>
                  <a:lnTo>
                    <a:pt x="98" y="152"/>
                  </a:lnTo>
                  <a:lnTo>
                    <a:pt x="93" y="156"/>
                  </a:lnTo>
                  <a:lnTo>
                    <a:pt x="90" y="159"/>
                  </a:lnTo>
                  <a:lnTo>
                    <a:pt x="87" y="158"/>
                  </a:lnTo>
                  <a:lnTo>
                    <a:pt x="84" y="158"/>
                  </a:lnTo>
                  <a:lnTo>
                    <a:pt x="82" y="158"/>
                  </a:lnTo>
                  <a:lnTo>
                    <a:pt x="78" y="164"/>
                  </a:lnTo>
                  <a:lnTo>
                    <a:pt x="72" y="176"/>
                  </a:lnTo>
                  <a:lnTo>
                    <a:pt x="64" y="190"/>
                  </a:lnTo>
                  <a:lnTo>
                    <a:pt x="55" y="207"/>
                  </a:lnTo>
                  <a:lnTo>
                    <a:pt x="47" y="223"/>
                  </a:lnTo>
                  <a:lnTo>
                    <a:pt x="41" y="239"/>
                  </a:lnTo>
                  <a:lnTo>
                    <a:pt x="38" y="254"/>
                  </a:lnTo>
                  <a:lnTo>
                    <a:pt x="37" y="265"/>
                  </a:lnTo>
                  <a:lnTo>
                    <a:pt x="33" y="271"/>
                  </a:lnTo>
                  <a:lnTo>
                    <a:pt x="30" y="277"/>
                  </a:lnTo>
                  <a:lnTo>
                    <a:pt x="27" y="283"/>
                  </a:lnTo>
                  <a:lnTo>
                    <a:pt x="24" y="286"/>
                  </a:lnTo>
                  <a:lnTo>
                    <a:pt x="20" y="289"/>
                  </a:lnTo>
                  <a:lnTo>
                    <a:pt x="12" y="292"/>
                  </a:lnTo>
                  <a:lnTo>
                    <a:pt x="4" y="294"/>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2" name="Freeform 334"/>
            <p:cNvSpPr>
              <a:spLocks/>
            </p:cNvSpPr>
            <p:nvPr/>
          </p:nvSpPr>
          <p:spPr bwMode="auto">
            <a:xfrm>
              <a:off x="444" y="924"/>
              <a:ext cx="66" cy="114"/>
            </a:xfrm>
            <a:custGeom>
              <a:avLst/>
              <a:gdLst>
                <a:gd name="T0" fmla="*/ 0 w 133"/>
                <a:gd name="T1" fmla="*/ 1 h 228"/>
                <a:gd name="T2" fmla="*/ 0 w 133"/>
                <a:gd name="T3" fmla="*/ 1 h 228"/>
                <a:gd name="T4" fmla="*/ 0 w 133"/>
                <a:gd name="T5" fmla="*/ 1 h 228"/>
                <a:gd name="T6" fmla="*/ 0 w 133"/>
                <a:gd name="T7" fmla="*/ 1 h 228"/>
                <a:gd name="T8" fmla="*/ 0 w 133"/>
                <a:gd name="T9" fmla="*/ 1 h 228"/>
                <a:gd name="T10" fmla="*/ 0 w 133"/>
                <a:gd name="T11" fmla="*/ 1 h 228"/>
                <a:gd name="T12" fmla="*/ 0 w 133"/>
                <a:gd name="T13" fmla="*/ 1 h 228"/>
                <a:gd name="T14" fmla="*/ 0 w 133"/>
                <a:gd name="T15" fmla="*/ 1 h 228"/>
                <a:gd name="T16" fmla="*/ 0 w 133"/>
                <a:gd name="T17" fmla="*/ 1 h 228"/>
                <a:gd name="T18" fmla="*/ 0 w 133"/>
                <a:gd name="T19" fmla="*/ 1 h 228"/>
                <a:gd name="T20" fmla="*/ 0 w 133"/>
                <a:gd name="T21" fmla="*/ 1 h 228"/>
                <a:gd name="T22" fmla="*/ 0 w 133"/>
                <a:gd name="T23" fmla="*/ 1 h 228"/>
                <a:gd name="T24" fmla="*/ 0 w 133"/>
                <a:gd name="T25" fmla="*/ 1 h 228"/>
                <a:gd name="T26" fmla="*/ 0 w 133"/>
                <a:gd name="T27" fmla="*/ 1 h 228"/>
                <a:gd name="T28" fmla="*/ 0 w 133"/>
                <a:gd name="T29" fmla="*/ 1 h 228"/>
                <a:gd name="T30" fmla="*/ 0 w 133"/>
                <a:gd name="T31" fmla="*/ 1 h 228"/>
                <a:gd name="T32" fmla="*/ 0 w 133"/>
                <a:gd name="T33" fmla="*/ 1 h 228"/>
                <a:gd name="T34" fmla="*/ 0 w 133"/>
                <a:gd name="T35" fmla="*/ 1 h 228"/>
                <a:gd name="T36" fmla="*/ 0 w 133"/>
                <a:gd name="T37" fmla="*/ 1 h 228"/>
                <a:gd name="T38" fmla="*/ 0 w 133"/>
                <a:gd name="T39" fmla="*/ 1 h 228"/>
                <a:gd name="T40" fmla="*/ 0 w 133"/>
                <a:gd name="T41" fmla="*/ 1 h 228"/>
                <a:gd name="T42" fmla="*/ 0 w 133"/>
                <a:gd name="T43" fmla="*/ 1 h 228"/>
                <a:gd name="T44" fmla="*/ 0 w 133"/>
                <a:gd name="T45" fmla="*/ 1 h 228"/>
                <a:gd name="T46" fmla="*/ 0 w 133"/>
                <a:gd name="T47" fmla="*/ 1 h 228"/>
                <a:gd name="T48" fmla="*/ 0 w 133"/>
                <a:gd name="T49" fmla="*/ 1 h 228"/>
                <a:gd name="T50" fmla="*/ 0 w 133"/>
                <a:gd name="T51" fmla="*/ 1 h 228"/>
                <a:gd name="T52" fmla="*/ 0 w 133"/>
                <a:gd name="T53" fmla="*/ 1 h 228"/>
                <a:gd name="T54" fmla="*/ 0 w 133"/>
                <a:gd name="T55" fmla="*/ 1 h 228"/>
                <a:gd name="T56" fmla="*/ 0 w 133"/>
                <a:gd name="T57" fmla="*/ 1 h 228"/>
                <a:gd name="T58" fmla="*/ 0 w 133"/>
                <a:gd name="T59" fmla="*/ 1 h 228"/>
                <a:gd name="T60" fmla="*/ 0 w 133"/>
                <a:gd name="T61" fmla="*/ 1 h 228"/>
                <a:gd name="T62" fmla="*/ 0 w 133"/>
                <a:gd name="T63" fmla="*/ 1 h 228"/>
                <a:gd name="T64" fmla="*/ 0 w 133"/>
                <a:gd name="T65" fmla="*/ 1 h 228"/>
                <a:gd name="T66" fmla="*/ 0 w 133"/>
                <a:gd name="T67" fmla="*/ 1 h 228"/>
                <a:gd name="T68" fmla="*/ 0 w 133"/>
                <a:gd name="T69" fmla="*/ 1 h 228"/>
                <a:gd name="T70" fmla="*/ 0 w 133"/>
                <a:gd name="T71" fmla="*/ 1 h 228"/>
                <a:gd name="T72" fmla="*/ 0 w 133"/>
                <a:gd name="T73" fmla="*/ 1 h 228"/>
                <a:gd name="T74" fmla="*/ 0 w 133"/>
                <a:gd name="T75" fmla="*/ 1 h 228"/>
                <a:gd name="T76" fmla="*/ 0 w 133"/>
                <a:gd name="T77" fmla="*/ 1 h 228"/>
                <a:gd name="T78" fmla="*/ 0 w 133"/>
                <a:gd name="T79" fmla="*/ 1 h 228"/>
                <a:gd name="T80" fmla="*/ 0 w 133"/>
                <a:gd name="T81" fmla="*/ 1 h 228"/>
                <a:gd name="T82" fmla="*/ 0 w 133"/>
                <a:gd name="T83" fmla="*/ 1 h 228"/>
                <a:gd name="T84" fmla="*/ 0 w 133"/>
                <a:gd name="T85" fmla="*/ 1 h 228"/>
                <a:gd name="T86" fmla="*/ 0 w 133"/>
                <a:gd name="T87" fmla="*/ 1 h 228"/>
                <a:gd name="T88" fmla="*/ 0 w 133"/>
                <a:gd name="T89" fmla="*/ 1 h 228"/>
                <a:gd name="T90" fmla="*/ 0 w 133"/>
                <a:gd name="T91" fmla="*/ 1 h 228"/>
                <a:gd name="T92" fmla="*/ 0 w 133"/>
                <a:gd name="T93" fmla="*/ 1 h 228"/>
                <a:gd name="T94" fmla="*/ 0 w 133"/>
                <a:gd name="T95" fmla="*/ 1 h 228"/>
                <a:gd name="T96" fmla="*/ 0 w 133"/>
                <a:gd name="T97" fmla="*/ 1 h 228"/>
                <a:gd name="T98" fmla="*/ 0 w 133"/>
                <a:gd name="T99" fmla="*/ 0 h 2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3"/>
                <a:gd name="T151" fmla="*/ 0 h 228"/>
                <a:gd name="T152" fmla="*/ 133 w 133"/>
                <a:gd name="T153" fmla="*/ 228 h 2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3" h="228">
                  <a:moveTo>
                    <a:pt x="93" y="5"/>
                  </a:moveTo>
                  <a:lnTo>
                    <a:pt x="87" y="14"/>
                  </a:lnTo>
                  <a:lnTo>
                    <a:pt x="80" y="28"/>
                  </a:lnTo>
                  <a:lnTo>
                    <a:pt x="73" y="40"/>
                  </a:lnTo>
                  <a:lnTo>
                    <a:pt x="70" y="48"/>
                  </a:lnTo>
                  <a:lnTo>
                    <a:pt x="63" y="48"/>
                  </a:lnTo>
                  <a:lnTo>
                    <a:pt x="54" y="51"/>
                  </a:lnTo>
                  <a:lnTo>
                    <a:pt x="41" y="55"/>
                  </a:lnTo>
                  <a:lnTo>
                    <a:pt x="31" y="61"/>
                  </a:lnTo>
                  <a:lnTo>
                    <a:pt x="20" y="68"/>
                  </a:lnTo>
                  <a:lnTo>
                    <a:pt x="11" y="74"/>
                  </a:lnTo>
                  <a:lnTo>
                    <a:pt x="5" y="78"/>
                  </a:lnTo>
                  <a:lnTo>
                    <a:pt x="2" y="83"/>
                  </a:lnTo>
                  <a:lnTo>
                    <a:pt x="0" y="87"/>
                  </a:lnTo>
                  <a:lnTo>
                    <a:pt x="0" y="89"/>
                  </a:lnTo>
                  <a:lnTo>
                    <a:pt x="2" y="89"/>
                  </a:lnTo>
                  <a:lnTo>
                    <a:pt x="6" y="86"/>
                  </a:lnTo>
                  <a:lnTo>
                    <a:pt x="11" y="84"/>
                  </a:lnTo>
                  <a:lnTo>
                    <a:pt x="17" y="80"/>
                  </a:lnTo>
                  <a:lnTo>
                    <a:pt x="25" y="75"/>
                  </a:lnTo>
                  <a:lnTo>
                    <a:pt x="34" y="71"/>
                  </a:lnTo>
                  <a:lnTo>
                    <a:pt x="43" y="66"/>
                  </a:lnTo>
                  <a:lnTo>
                    <a:pt x="52" y="61"/>
                  </a:lnTo>
                  <a:lnTo>
                    <a:pt x="60" y="58"/>
                  </a:lnTo>
                  <a:lnTo>
                    <a:pt x="66" y="57"/>
                  </a:lnTo>
                  <a:lnTo>
                    <a:pt x="63" y="68"/>
                  </a:lnTo>
                  <a:lnTo>
                    <a:pt x="60" y="83"/>
                  </a:lnTo>
                  <a:lnTo>
                    <a:pt x="57" y="98"/>
                  </a:lnTo>
                  <a:lnTo>
                    <a:pt x="55" y="107"/>
                  </a:lnTo>
                  <a:lnTo>
                    <a:pt x="49" y="113"/>
                  </a:lnTo>
                  <a:lnTo>
                    <a:pt x="43" y="119"/>
                  </a:lnTo>
                  <a:lnTo>
                    <a:pt x="35" y="129"/>
                  </a:lnTo>
                  <a:lnTo>
                    <a:pt x="26" y="136"/>
                  </a:lnTo>
                  <a:lnTo>
                    <a:pt x="18" y="145"/>
                  </a:lnTo>
                  <a:lnTo>
                    <a:pt x="12" y="152"/>
                  </a:lnTo>
                  <a:lnTo>
                    <a:pt x="8" y="158"/>
                  </a:lnTo>
                  <a:lnTo>
                    <a:pt x="5" y="162"/>
                  </a:lnTo>
                  <a:lnTo>
                    <a:pt x="5" y="167"/>
                  </a:lnTo>
                  <a:lnTo>
                    <a:pt x="5" y="170"/>
                  </a:lnTo>
                  <a:lnTo>
                    <a:pt x="8" y="170"/>
                  </a:lnTo>
                  <a:lnTo>
                    <a:pt x="11" y="165"/>
                  </a:lnTo>
                  <a:lnTo>
                    <a:pt x="18" y="156"/>
                  </a:lnTo>
                  <a:lnTo>
                    <a:pt x="32" y="142"/>
                  </a:lnTo>
                  <a:lnTo>
                    <a:pt x="46" y="132"/>
                  </a:lnTo>
                  <a:lnTo>
                    <a:pt x="55" y="124"/>
                  </a:lnTo>
                  <a:lnTo>
                    <a:pt x="57" y="142"/>
                  </a:lnTo>
                  <a:lnTo>
                    <a:pt x="58" y="173"/>
                  </a:lnTo>
                  <a:lnTo>
                    <a:pt x="61" y="203"/>
                  </a:lnTo>
                  <a:lnTo>
                    <a:pt x="64" y="220"/>
                  </a:lnTo>
                  <a:lnTo>
                    <a:pt x="66" y="226"/>
                  </a:lnTo>
                  <a:lnTo>
                    <a:pt x="67" y="228"/>
                  </a:lnTo>
                  <a:lnTo>
                    <a:pt x="67" y="226"/>
                  </a:lnTo>
                  <a:lnTo>
                    <a:pt x="69" y="219"/>
                  </a:lnTo>
                  <a:lnTo>
                    <a:pt x="67" y="199"/>
                  </a:lnTo>
                  <a:lnTo>
                    <a:pt x="67" y="165"/>
                  </a:lnTo>
                  <a:lnTo>
                    <a:pt x="66" y="133"/>
                  </a:lnTo>
                  <a:lnTo>
                    <a:pt x="69" y="113"/>
                  </a:lnTo>
                  <a:lnTo>
                    <a:pt x="70" y="112"/>
                  </a:lnTo>
                  <a:lnTo>
                    <a:pt x="72" y="112"/>
                  </a:lnTo>
                  <a:lnTo>
                    <a:pt x="73" y="113"/>
                  </a:lnTo>
                  <a:lnTo>
                    <a:pt x="75" y="119"/>
                  </a:lnTo>
                  <a:lnTo>
                    <a:pt x="81" y="132"/>
                  </a:lnTo>
                  <a:lnTo>
                    <a:pt x="95" y="147"/>
                  </a:lnTo>
                  <a:lnTo>
                    <a:pt x="109" y="164"/>
                  </a:lnTo>
                  <a:lnTo>
                    <a:pt x="119" y="171"/>
                  </a:lnTo>
                  <a:lnTo>
                    <a:pt x="124" y="171"/>
                  </a:lnTo>
                  <a:lnTo>
                    <a:pt x="122" y="168"/>
                  </a:lnTo>
                  <a:lnTo>
                    <a:pt x="118" y="162"/>
                  </a:lnTo>
                  <a:lnTo>
                    <a:pt x="112" y="155"/>
                  </a:lnTo>
                  <a:lnTo>
                    <a:pt x="104" y="144"/>
                  </a:lnTo>
                  <a:lnTo>
                    <a:pt x="93" y="130"/>
                  </a:lnTo>
                  <a:lnTo>
                    <a:pt x="84" y="116"/>
                  </a:lnTo>
                  <a:lnTo>
                    <a:pt x="78" y="106"/>
                  </a:lnTo>
                  <a:lnTo>
                    <a:pt x="78" y="95"/>
                  </a:lnTo>
                  <a:lnTo>
                    <a:pt x="78" y="81"/>
                  </a:lnTo>
                  <a:lnTo>
                    <a:pt x="80" y="68"/>
                  </a:lnTo>
                  <a:lnTo>
                    <a:pt x="81" y="60"/>
                  </a:lnTo>
                  <a:lnTo>
                    <a:pt x="83" y="57"/>
                  </a:lnTo>
                  <a:lnTo>
                    <a:pt x="84" y="57"/>
                  </a:lnTo>
                  <a:lnTo>
                    <a:pt x="87" y="60"/>
                  </a:lnTo>
                  <a:lnTo>
                    <a:pt x="92" y="64"/>
                  </a:lnTo>
                  <a:lnTo>
                    <a:pt x="101" y="74"/>
                  </a:lnTo>
                  <a:lnTo>
                    <a:pt x="112" y="84"/>
                  </a:lnTo>
                  <a:lnTo>
                    <a:pt x="124" y="95"/>
                  </a:lnTo>
                  <a:lnTo>
                    <a:pt x="131" y="101"/>
                  </a:lnTo>
                  <a:lnTo>
                    <a:pt x="133" y="101"/>
                  </a:lnTo>
                  <a:lnTo>
                    <a:pt x="130" y="95"/>
                  </a:lnTo>
                  <a:lnTo>
                    <a:pt x="124" y="89"/>
                  </a:lnTo>
                  <a:lnTo>
                    <a:pt x="118" y="81"/>
                  </a:lnTo>
                  <a:lnTo>
                    <a:pt x="112" y="74"/>
                  </a:lnTo>
                  <a:lnTo>
                    <a:pt x="104" y="64"/>
                  </a:lnTo>
                  <a:lnTo>
                    <a:pt x="98" y="57"/>
                  </a:lnTo>
                  <a:lnTo>
                    <a:pt x="95" y="52"/>
                  </a:lnTo>
                  <a:lnTo>
                    <a:pt x="93" y="46"/>
                  </a:lnTo>
                  <a:lnTo>
                    <a:pt x="92" y="35"/>
                  </a:lnTo>
                  <a:lnTo>
                    <a:pt x="93" y="23"/>
                  </a:lnTo>
                  <a:lnTo>
                    <a:pt x="98" y="11"/>
                  </a:lnTo>
                  <a:lnTo>
                    <a:pt x="101" y="3"/>
                  </a:lnTo>
                  <a:lnTo>
                    <a:pt x="101" y="0"/>
                  </a:lnTo>
                  <a:lnTo>
                    <a:pt x="98"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163" name="Freeform 335"/>
            <p:cNvSpPr>
              <a:spLocks/>
            </p:cNvSpPr>
            <p:nvPr/>
          </p:nvSpPr>
          <p:spPr bwMode="auto">
            <a:xfrm>
              <a:off x="678" y="873"/>
              <a:ext cx="132" cy="105"/>
            </a:xfrm>
            <a:custGeom>
              <a:avLst/>
              <a:gdLst>
                <a:gd name="T0" fmla="*/ 1 w 264"/>
                <a:gd name="T1" fmla="*/ 1 h 209"/>
                <a:gd name="T2" fmla="*/ 1 w 264"/>
                <a:gd name="T3" fmla="*/ 1 h 209"/>
                <a:gd name="T4" fmla="*/ 1 w 264"/>
                <a:gd name="T5" fmla="*/ 1 h 209"/>
                <a:gd name="T6" fmla="*/ 1 w 264"/>
                <a:gd name="T7" fmla="*/ 1 h 209"/>
                <a:gd name="T8" fmla="*/ 1 w 264"/>
                <a:gd name="T9" fmla="*/ 1 h 209"/>
                <a:gd name="T10" fmla="*/ 1 w 264"/>
                <a:gd name="T11" fmla="*/ 1 h 209"/>
                <a:gd name="T12" fmla="*/ 1 w 264"/>
                <a:gd name="T13" fmla="*/ 1 h 209"/>
                <a:gd name="T14" fmla="*/ 1 w 264"/>
                <a:gd name="T15" fmla="*/ 1 h 209"/>
                <a:gd name="T16" fmla="*/ 1 w 264"/>
                <a:gd name="T17" fmla="*/ 1 h 209"/>
                <a:gd name="T18" fmla="*/ 1 w 264"/>
                <a:gd name="T19" fmla="*/ 1 h 209"/>
                <a:gd name="T20" fmla="*/ 1 w 264"/>
                <a:gd name="T21" fmla="*/ 1 h 209"/>
                <a:gd name="T22" fmla="*/ 1 w 264"/>
                <a:gd name="T23" fmla="*/ 1 h 209"/>
                <a:gd name="T24" fmla="*/ 1 w 264"/>
                <a:gd name="T25" fmla="*/ 1 h 209"/>
                <a:gd name="T26" fmla="*/ 1 w 264"/>
                <a:gd name="T27" fmla="*/ 1 h 209"/>
                <a:gd name="T28" fmla="*/ 1 w 264"/>
                <a:gd name="T29" fmla="*/ 1 h 209"/>
                <a:gd name="T30" fmla="*/ 1 w 264"/>
                <a:gd name="T31" fmla="*/ 1 h 209"/>
                <a:gd name="T32" fmla="*/ 1 w 264"/>
                <a:gd name="T33" fmla="*/ 1 h 209"/>
                <a:gd name="T34" fmla="*/ 1 w 264"/>
                <a:gd name="T35" fmla="*/ 1 h 209"/>
                <a:gd name="T36" fmla="*/ 1 w 264"/>
                <a:gd name="T37" fmla="*/ 1 h 209"/>
                <a:gd name="T38" fmla="*/ 1 w 264"/>
                <a:gd name="T39" fmla="*/ 1 h 209"/>
                <a:gd name="T40" fmla="*/ 1 w 264"/>
                <a:gd name="T41" fmla="*/ 1 h 209"/>
                <a:gd name="T42" fmla="*/ 1 w 264"/>
                <a:gd name="T43" fmla="*/ 1 h 209"/>
                <a:gd name="T44" fmla="*/ 1 w 264"/>
                <a:gd name="T45" fmla="*/ 1 h 209"/>
                <a:gd name="T46" fmla="*/ 1 w 264"/>
                <a:gd name="T47" fmla="*/ 1 h 209"/>
                <a:gd name="T48" fmla="*/ 1 w 264"/>
                <a:gd name="T49" fmla="*/ 1 h 209"/>
                <a:gd name="T50" fmla="*/ 1 w 264"/>
                <a:gd name="T51" fmla="*/ 1 h 209"/>
                <a:gd name="T52" fmla="*/ 1 w 264"/>
                <a:gd name="T53" fmla="*/ 1 h 209"/>
                <a:gd name="T54" fmla="*/ 1 w 264"/>
                <a:gd name="T55" fmla="*/ 1 h 209"/>
                <a:gd name="T56" fmla="*/ 1 w 264"/>
                <a:gd name="T57" fmla="*/ 1 h 209"/>
                <a:gd name="T58" fmla="*/ 1 w 264"/>
                <a:gd name="T59" fmla="*/ 1 h 209"/>
                <a:gd name="T60" fmla="*/ 1 w 264"/>
                <a:gd name="T61" fmla="*/ 1 h 209"/>
                <a:gd name="T62" fmla="*/ 1 w 264"/>
                <a:gd name="T63" fmla="*/ 1 h 209"/>
                <a:gd name="T64" fmla="*/ 1 w 264"/>
                <a:gd name="T65" fmla="*/ 1 h 209"/>
                <a:gd name="T66" fmla="*/ 1 w 264"/>
                <a:gd name="T67" fmla="*/ 1 h 209"/>
                <a:gd name="T68" fmla="*/ 1 w 264"/>
                <a:gd name="T69" fmla="*/ 1 h 209"/>
                <a:gd name="T70" fmla="*/ 1 w 264"/>
                <a:gd name="T71" fmla="*/ 1 h 209"/>
                <a:gd name="T72" fmla="*/ 1 w 264"/>
                <a:gd name="T73" fmla="*/ 1 h 209"/>
                <a:gd name="T74" fmla="*/ 1 w 264"/>
                <a:gd name="T75" fmla="*/ 1 h 209"/>
                <a:gd name="T76" fmla="*/ 1 w 264"/>
                <a:gd name="T77" fmla="*/ 1 h 209"/>
                <a:gd name="T78" fmla="*/ 1 w 264"/>
                <a:gd name="T79" fmla="*/ 1 h 209"/>
                <a:gd name="T80" fmla="*/ 1 w 264"/>
                <a:gd name="T81" fmla="*/ 1 h 209"/>
                <a:gd name="T82" fmla="*/ 1 w 264"/>
                <a:gd name="T83" fmla="*/ 1 h 209"/>
                <a:gd name="T84" fmla="*/ 1 w 264"/>
                <a:gd name="T85" fmla="*/ 1 h 209"/>
                <a:gd name="T86" fmla="*/ 1 w 264"/>
                <a:gd name="T87" fmla="*/ 1 h 209"/>
                <a:gd name="T88" fmla="*/ 1 w 264"/>
                <a:gd name="T89" fmla="*/ 1 h 209"/>
                <a:gd name="T90" fmla="*/ 1 w 264"/>
                <a:gd name="T91" fmla="*/ 1 h 209"/>
                <a:gd name="T92" fmla="*/ 1 w 264"/>
                <a:gd name="T93" fmla="*/ 1 h 209"/>
                <a:gd name="T94" fmla="*/ 1 w 264"/>
                <a:gd name="T95" fmla="*/ 1 h 209"/>
                <a:gd name="T96" fmla="*/ 1 w 264"/>
                <a:gd name="T97" fmla="*/ 1 h 209"/>
                <a:gd name="T98" fmla="*/ 1 w 264"/>
                <a:gd name="T99" fmla="*/ 1 h 209"/>
                <a:gd name="T100" fmla="*/ 1 w 264"/>
                <a:gd name="T101" fmla="*/ 1 h 209"/>
                <a:gd name="T102" fmla="*/ 1 w 264"/>
                <a:gd name="T103" fmla="*/ 0 h 209"/>
                <a:gd name="T104" fmla="*/ 1 w 264"/>
                <a:gd name="T105" fmla="*/ 1 h 209"/>
                <a:gd name="T106" fmla="*/ 1 w 264"/>
                <a:gd name="T107" fmla="*/ 1 h 209"/>
                <a:gd name="T108" fmla="*/ 1 w 264"/>
                <a:gd name="T109" fmla="*/ 1 h 209"/>
                <a:gd name="T110" fmla="*/ 1 w 264"/>
                <a:gd name="T111" fmla="*/ 1 h 209"/>
                <a:gd name="T112" fmla="*/ 1 w 264"/>
                <a:gd name="T113" fmla="*/ 1 h 209"/>
                <a:gd name="T114" fmla="*/ 1 w 264"/>
                <a:gd name="T115" fmla="*/ 1 h 209"/>
                <a:gd name="T116" fmla="*/ 1 w 264"/>
                <a:gd name="T117" fmla="*/ 1 h 209"/>
                <a:gd name="T118" fmla="*/ 1 w 264"/>
                <a:gd name="T119" fmla="*/ 1 h 209"/>
                <a:gd name="T120" fmla="*/ 1 w 264"/>
                <a:gd name="T121" fmla="*/ 1 h 209"/>
                <a:gd name="T122" fmla="*/ 1 w 264"/>
                <a:gd name="T123" fmla="*/ 1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7"/>
                  </a:moveTo>
                  <a:lnTo>
                    <a:pt x="4" y="21"/>
                  </a:lnTo>
                  <a:lnTo>
                    <a:pt x="12" y="27"/>
                  </a:lnTo>
                  <a:lnTo>
                    <a:pt x="20" y="34"/>
                  </a:lnTo>
                  <a:lnTo>
                    <a:pt x="24" y="38"/>
                  </a:lnTo>
                  <a:lnTo>
                    <a:pt x="30" y="41"/>
                  </a:lnTo>
                  <a:lnTo>
                    <a:pt x="41" y="46"/>
                  </a:lnTo>
                  <a:lnTo>
                    <a:pt x="52" y="50"/>
                  </a:lnTo>
                  <a:lnTo>
                    <a:pt x="58" y="56"/>
                  </a:lnTo>
                  <a:lnTo>
                    <a:pt x="58" y="76"/>
                  </a:lnTo>
                  <a:lnTo>
                    <a:pt x="58" y="98"/>
                  </a:lnTo>
                  <a:lnTo>
                    <a:pt x="59" y="118"/>
                  </a:lnTo>
                  <a:lnTo>
                    <a:pt x="61" y="133"/>
                  </a:lnTo>
                  <a:lnTo>
                    <a:pt x="64" y="139"/>
                  </a:lnTo>
                  <a:lnTo>
                    <a:pt x="65" y="137"/>
                  </a:lnTo>
                  <a:lnTo>
                    <a:pt x="67" y="133"/>
                  </a:lnTo>
                  <a:lnTo>
                    <a:pt x="65" y="125"/>
                  </a:lnTo>
                  <a:lnTo>
                    <a:pt x="65" y="111"/>
                  </a:lnTo>
                  <a:lnTo>
                    <a:pt x="67" y="90"/>
                  </a:lnTo>
                  <a:lnTo>
                    <a:pt x="70" y="69"/>
                  </a:lnTo>
                  <a:lnTo>
                    <a:pt x="72" y="56"/>
                  </a:lnTo>
                  <a:lnTo>
                    <a:pt x="76" y="60"/>
                  </a:lnTo>
                  <a:lnTo>
                    <a:pt x="82" y="66"/>
                  </a:lnTo>
                  <a:lnTo>
                    <a:pt x="88" y="72"/>
                  </a:lnTo>
                  <a:lnTo>
                    <a:pt x="96" y="79"/>
                  </a:lnTo>
                  <a:lnTo>
                    <a:pt x="104" y="85"/>
                  </a:lnTo>
                  <a:lnTo>
                    <a:pt x="111" y="92"/>
                  </a:lnTo>
                  <a:lnTo>
                    <a:pt x="116" y="96"/>
                  </a:lnTo>
                  <a:lnTo>
                    <a:pt x="120" y="98"/>
                  </a:lnTo>
                  <a:lnTo>
                    <a:pt x="123" y="122"/>
                  </a:lnTo>
                  <a:lnTo>
                    <a:pt x="128" y="154"/>
                  </a:lnTo>
                  <a:lnTo>
                    <a:pt x="136" y="186"/>
                  </a:lnTo>
                  <a:lnTo>
                    <a:pt x="143" y="205"/>
                  </a:lnTo>
                  <a:lnTo>
                    <a:pt x="148" y="209"/>
                  </a:lnTo>
                  <a:lnTo>
                    <a:pt x="149" y="206"/>
                  </a:lnTo>
                  <a:lnTo>
                    <a:pt x="148" y="199"/>
                  </a:lnTo>
                  <a:lnTo>
                    <a:pt x="145" y="189"/>
                  </a:lnTo>
                  <a:lnTo>
                    <a:pt x="140" y="173"/>
                  </a:lnTo>
                  <a:lnTo>
                    <a:pt x="136" y="148"/>
                  </a:lnTo>
                  <a:lnTo>
                    <a:pt x="133" y="124"/>
                  </a:lnTo>
                  <a:lnTo>
                    <a:pt x="133" y="107"/>
                  </a:lnTo>
                  <a:lnTo>
                    <a:pt x="145" y="113"/>
                  </a:lnTo>
                  <a:lnTo>
                    <a:pt x="162" y="122"/>
                  </a:lnTo>
                  <a:lnTo>
                    <a:pt x="181" y="133"/>
                  </a:lnTo>
                  <a:lnTo>
                    <a:pt x="201" y="145"/>
                  </a:lnTo>
                  <a:lnTo>
                    <a:pt x="221" y="156"/>
                  </a:lnTo>
                  <a:lnTo>
                    <a:pt x="239" y="166"/>
                  </a:lnTo>
                  <a:lnTo>
                    <a:pt x="253" y="174"/>
                  </a:lnTo>
                  <a:lnTo>
                    <a:pt x="259" y="179"/>
                  </a:lnTo>
                  <a:lnTo>
                    <a:pt x="262" y="182"/>
                  </a:lnTo>
                  <a:lnTo>
                    <a:pt x="264" y="180"/>
                  </a:lnTo>
                  <a:lnTo>
                    <a:pt x="261" y="176"/>
                  </a:lnTo>
                  <a:lnTo>
                    <a:pt x="253" y="168"/>
                  </a:lnTo>
                  <a:lnTo>
                    <a:pt x="246" y="162"/>
                  </a:lnTo>
                  <a:lnTo>
                    <a:pt x="232" y="153"/>
                  </a:lnTo>
                  <a:lnTo>
                    <a:pt x="215" y="142"/>
                  </a:lnTo>
                  <a:lnTo>
                    <a:pt x="197" y="131"/>
                  </a:lnTo>
                  <a:lnTo>
                    <a:pt x="178" y="119"/>
                  </a:lnTo>
                  <a:lnTo>
                    <a:pt x="162" y="110"/>
                  </a:lnTo>
                  <a:lnTo>
                    <a:pt x="148" y="102"/>
                  </a:lnTo>
                  <a:lnTo>
                    <a:pt x="139" y="98"/>
                  </a:lnTo>
                  <a:lnTo>
                    <a:pt x="133" y="95"/>
                  </a:lnTo>
                  <a:lnTo>
                    <a:pt x="134" y="93"/>
                  </a:lnTo>
                  <a:lnTo>
                    <a:pt x="142" y="93"/>
                  </a:lnTo>
                  <a:lnTo>
                    <a:pt x="151" y="90"/>
                  </a:lnTo>
                  <a:lnTo>
                    <a:pt x="160" y="87"/>
                  </a:lnTo>
                  <a:lnTo>
                    <a:pt x="174" y="84"/>
                  </a:lnTo>
                  <a:lnTo>
                    <a:pt x="188" y="82"/>
                  </a:lnTo>
                  <a:lnTo>
                    <a:pt x="204" y="81"/>
                  </a:lnTo>
                  <a:lnTo>
                    <a:pt x="220" y="81"/>
                  </a:lnTo>
                  <a:lnTo>
                    <a:pt x="235" y="82"/>
                  </a:lnTo>
                  <a:lnTo>
                    <a:pt x="246" y="84"/>
                  </a:lnTo>
                  <a:lnTo>
                    <a:pt x="255" y="87"/>
                  </a:lnTo>
                  <a:lnTo>
                    <a:pt x="264" y="90"/>
                  </a:lnTo>
                  <a:lnTo>
                    <a:pt x="264" y="89"/>
                  </a:lnTo>
                  <a:lnTo>
                    <a:pt x="259" y="82"/>
                  </a:lnTo>
                  <a:lnTo>
                    <a:pt x="252" y="78"/>
                  </a:lnTo>
                  <a:lnTo>
                    <a:pt x="244" y="76"/>
                  </a:lnTo>
                  <a:lnTo>
                    <a:pt x="230" y="76"/>
                  </a:lnTo>
                  <a:lnTo>
                    <a:pt x="213" y="75"/>
                  </a:lnTo>
                  <a:lnTo>
                    <a:pt x="195" y="75"/>
                  </a:lnTo>
                  <a:lnTo>
                    <a:pt x="175" y="76"/>
                  </a:lnTo>
                  <a:lnTo>
                    <a:pt x="159" y="76"/>
                  </a:lnTo>
                  <a:lnTo>
                    <a:pt x="145" y="78"/>
                  </a:lnTo>
                  <a:lnTo>
                    <a:pt x="137" y="78"/>
                  </a:lnTo>
                  <a:lnTo>
                    <a:pt x="133" y="76"/>
                  </a:lnTo>
                  <a:lnTo>
                    <a:pt x="125" y="73"/>
                  </a:lnTo>
                  <a:lnTo>
                    <a:pt x="119" y="69"/>
                  </a:lnTo>
                  <a:lnTo>
                    <a:pt x="110" y="63"/>
                  </a:lnTo>
                  <a:lnTo>
                    <a:pt x="102" y="58"/>
                  </a:lnTo>
                  <a:lnTo>
                    <a:pt x="96" y="52"/>
                  </a:lnTo>
                  <a:lnTo>
                    <a:pt x="90" y="47"/>
                  </a:lnTo>
                  <a:lnTo>
                    <a:pt x="87" y="44"/>
                  </a:lnTo>
                  <a:lnTo>
                    <a:pt x="94" y="40"/>
                  </a:lnTo>
                  <a:lnTo>
                    <a:pt x="105" y="35"/>
                  </a:lnTo>
                  <a:lnTo>
                    <a:pt x="116" y="29"/>
                  </a:lnTo>
                  <a:lnTo>
                    <a:pt x="126" y="23"/>
                  </a:lnTo>
                  <a:lnTo>
                    <a:pt x="137" y="17"/>
                  </a:lnTo>
                  <a:lnTo>
                    <a:pt x="148" y="11"/>
                  </a:lnTo>
                  <a:lnTo>
                    <a:pt x="157" y="8"/>
                  </a:lnTo>
                  <a:lnTo>
                    <a:pt x="163" y="6"/>
                  </a:lnTo>
                  <a:lnTo>
                    <a:pt x="169" y="5"/>
                  </a:lnTo>
                  <a:lnTo>
                    <a:pt x="168" y="1"/>
                  </a:lnTo>
                  <a:lnTo>
                    <a:pt x="160" y="0"/>
                  </a:lnTo>
                  <a:lnTo>
                    <a:pt x="149" y="3"/>
                  </a:lnTo>
                  <a:lnTo>
                    <a:pt x="142" y="6"/>
                  </a:lnTo>
                  <a:lnTo>
                    <a:pt x="133" y="9"/>
                  </a:lnTo>
                  <a:lnTo>
                    <a:pt x="122" y="14"/>
                  </a:lnTo>
                  <a:lnTo>
                    <a:pt x="110" y="20"/>
                  </a:lnTo>
                  <a:lnTo>
                    <a:pt x="99" y="26"/>
                  </a:lnTo>
                  <a:lnTo>
                    <a:pt x="88" y="31"/>
                  </a:lnTo>
                  <a:lnTo>
                    <a:pt x="81" y="34"/>
                  </a:lnTo>
                  <a:lnTo>
                    <a:pt x="76" y="37"/>
                  </a:lnTo>
                  <a:lnTo>
                    <a:pt x="70" y="40"/>
                  </a:lnTo>
                  <a:lnTo>
                    <a:pt x="64" y="40"/>
                  </a:lnTo>
                  <a:lnTo>
                    <a:pt x="56" y="38"/>
                  </a:lnTo>
                  <a:lnTo>
                    <a:pt x="47" y="34"/>
                  </a:lnTo>
                  <a:lnTo>
                    <a:pt x="41" y="31"/>
                  </a:lnTo>
                  <a:lnTo>
                    <a:pt x="35" y="27"/>
                  </a:lnTo>
                  <a:lnTo>
                    <a:pt x="27" y="24"/>
                  </a:lnTo>
                  <a:lnTo>
                    <a:pt x="21" y="21"/>
                  </a:lnTo>
                  <a:lnTo>
                    <a:pt x="14" y="20"/>
                  </a:lnTo>
                  <a:lnTo>
                    <a:pt x="7" y="18"/>
                  </a:lnTo>
                  <a:lnTo>
                    <a:pt x="3" y="17"/>
                  </a:lnTo>
                  <a:lnTo>
                    <a:pt x="0" y="17"/>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grpSp>
        <p:nvGrpSpPr>
          <p:cNvPr id="339" name="Group 14"/>
          <p:cNvGrpSpPr>
            <a:grpSpLocks/>
          </p:cNvGrpSpPr>
          <p:nvPr/>
        </p:nvGrpSpPr>
        <p:grpSpPr bwMode="auto">
          <a:xfrm>
            <a:off x="21479" y="732117"/>
            <a:ext cx="1192492" cy="1442758"/>
            <a:chOff x="382" y="150"/>
            <a:chExt cx="1064" cy="1287"/>
          </a:xfrm>
        </p:grpSpPr>
        <p:grpSp>
          <p:nvGrpSpPr>
            <p:cNvPr id="3722" name="Group 15"/>
            <p:cNvGrpSpPr>
              <a:grpSpLocks/>
            </p:cNvGrpSpPr>
            <p:nvPr/>
          </p:nvGrpSpPr>
          <p:grpSpPr bwMode="auto">
            <a:xfrm>
              <a:off x="392" y="378"/>
              <a:ext cx="1054" cy="881"/>
              <a:chOff x="392" y="378"/>
              <a:chExt cx="1054" cy="881"/>
            </a:xfrm>
          </p:grpSpPr>
          <p:sp>
            <p:nvSpPr>
              <p:cNvPr id="3843" name="Freeform 16"/>
              <p:cNvSpPr>
                <a:spLocks/>
              </p:cNvSpPr>
              <p:nvPr/>
            </p:nvSpPr>
            <p:spPr bwMode="auto">
              <a:xfrm>
                <a:off x="958" y="402"/>
                <a:ext cx="148" cy="65"/>
              </a:xfrm>
              <a:custGeom>
                <a:avLst/>
                <a:gdLst>
                  <a:gd name="T0" fmla="*/ 0 w 296"/>
                  <a:gd name="T1" fmla="*/ 1 h 130"/>
                  <a:gd name="T2" fmla="*/ 0 w 296"/>
                  <a:gd name="T3" fmla="*/ 1 h 130"/>
                  <a:gd name="T4" fmla="*/ 1 w 296"/>
                  <a:gd name="T5" fmla="*/ 1 h 130"/>
                  <a:gd name="T6" fmla="*/ 1 w 296"/>
                  <a:gd name="T7" fmla="*/ 1 h 130"/>
                  <a:gd name="T8" fmla="*/ 1 w 296"/>
                  <a:gd name="T9" fmla="*/ 1 h 130"/>
                  <a:gd name="T10" fmla="*/ 1 w 296"/>
                  <a:gd name="T11" fmla="*/ 1 h 130"/>
                  <a:gd name="T12" fmla="*/ 1 w 296"/>
                  <a:gd name="T13" fmla="*/ 1 h 130"/>
                  <a:gd name="T14" fmla="*/ 1 w 296"/>
                  <a:gd name="T15" fmla="*/ 1 h 130"/>
                  <a:gd name="T16" fmla="*/ 1 w 296"/>
                  <a:gd name="T17" fmla="*/ 1 h 130"/>
                  <a:gd name="T18" fmla="*/ 1 w 296"/>
                  <a:gd name="T19" fmla="*/ 1 h 130"/>
                  <a:gd name="T20" fmla="*/ 1 w 296"/>
                  <a:gd name="T21" fmla="*/ 1 h 130"/>
                  <a:gd name="T22" fmla="*/ 1 w 296"/>
                  <a:gd name="T23" fmla="*/ 1 h 130"/>
                  <a:gd name="T24" fmla="*/ 1 w 296"/>
                  <a:gd name="T25" fmla="*/ 1 h 130"/>
                  <a:gd name="T26" fmla="*/ 1 w 296"/>
                  <a:gd name="T27" fmla="*/ 1 h 130"/>
                  <a:gd name="T28" fmla="*/ 1 w 296"/>
                  <a:gd name="T29" fmla="*/ 1 h 130"/>
                  <a:gd name="T30" fmla="*/ 1 w 296"/>
                  <a:gd name="T31" fmla="*/ 1 h 130"/>
                  <a:gd name="T32" fmla="*/ 1 w 296"/>
                  <a:gd name="T33" fmla="*/ 1 h 130"/>
                  <a:gd name="T34" fmla="*/ 1 w 296"/>
                  <a:gd name="T35" fmla="*/ 1 h 130"/>
                  <a:gd name="T36" fmla="*/ 1 w 296"/>
                  <a:gd name="T37" fmla="*/ 1 h 130"/>
                  <a:gd name="T38" fmla="*/ 1 w 296"/>
                  <a:gd name="T39" fmla="*/ 1 h 130"/>
                  <a:gd name="T40" fmla="*/ 1 w 296"/>
                  <a:gd name="T41" fmla="*/ 0 h 130"/>
                  <a:gd name="T42" fmla="*/ 1 w 296"/>
                  <a:gd name="T43" fmla="*/ 1 h 130"/>
                  <a:gd name="T44" fmla="*/ 1 w 296"/>
                  <a:gd name="T45" fmla="*/ 1 h 130"/>
                  <a:gd name="T46" fmla="*/ 1 w 296"/>
                  <a:gd name="T47" fmla="*/ 1 h 130"/>
                  <a:gd name="T48" fmla="*/ 1 w 296"/>
                  <a:gd name="T49" fmla="*/ 1 h 130"/>
                  <a:gd name="T50" fmla="*/ 1 w 296"/>
                  <a:gd name="T51" fmla="*/ 1 h 130"/>
                  <a:gd name="T52" fmla="*/ 1 w 296"/>
                  <a:gd name="T53" fmla="*/ 1 h 130"/>
                  <a:gd name="T54" fmla="*/ 1 w 296"/>
                  <a:gd name="T55" fmla="*/ 1 h 130"/>
                  <a:gd name="T56" fmla="*/ 1 w 296"/>
                  <a:gd name="T57" fmla="*/ 1 h 130"/>
                  <a:gd name="T58" fmla="*/ 1 w 296"/>
                  <a:gd name="T59" fmla="*/ 1 h 130"/>
                  <a:gd name="T60" fmla="*/ 1 w 296"/>
                  <a:gd name="T61" fmla="*/ 1 h 130"/>
                  <a:gd name="T62" fmla="*/ 1 w 296"/>
                  <a:gd name="T63" fmla="*/ 1 h 130"/>
                  <a:gd name="T64" fmla="*/ 1 w 296"/>
                  <a:gd name="T65" fmla="*/ 1 h 130"/>
                  <a:gd name="T66" fmla="*/ 1 w 296"/>
                  <a:gd name="T67" fmla="*/ 1 h 130"/>
                  <a:gd name="T68" fmla="*/ 1 w 296"/>
                  <a:gd name="T69" fmla="*/ 1 h 130"/>
                  <a:gd name="T70" fmla="*/ 1 w 296"/>
                  <a:gd name="T71" fmla="*/ 1 h 130"/>
                  <a:gd name="T72" fmla="*/ 0 w 296"/>
                  <a:gd name="T73" fmla="*/ 1 h 1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6"/>
                  <a:gd name="T112" fmla="*/ 0 h 130"/>
                  <a:gd name="T113" fmla="*/ 296 w 296"/>
                  <a:gd name="T114" fmla="*/ 130 h 1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6" h="130">
                    <a:moveTo>
                      <a:pt x="0" y="113"/>
                    </a:moveTo>
                    <a:lnTo>
                      <a:pt x="0" y="112"/>
                    </a:lnTo>
                    <a:lnTo>
                      <a:pt x="5" y="110"/>
                    </a:lnTo>
                    <a:lnTo>
                      <a:pt x="8" y="109"/>
                    </a:lnTo>
                    <a:lnTo>
                      <a:pt x="8" y="107"/>
                    </a:lnTo>
                    <a:lnTo>
                      <a:pt x="32" y="113"/>
                    </a:lnTo>
                    <a:lnTo>
                      <a:pt x="56" y="116"/>
                    </a:lnTo>
                    <a:lnTo>
                      <a:pt x="79" y="118"/>
                    </a:lnTo>
                    <a:lnTo>
                      <a:pt x="101" y="115"/>
                    </a:lnTo>
                    <a:lnTo>
                      <a:pt x="122" y="110"/>
                    </a:lnTo>
                    <a:lnTo>
                      <a:pt x="143" y="104"/>
                    </a:lnTo>
                    <a:lnTo>
                      <a:pt x="163" y="97"/>
                    </a:lnTo>
                    <a:lnTo>
                      <a:pt x="182" y="87"/>
                    </a:lnTo>
                    <a:lnTo>
                      <a:pt x="200" y="77"/>
                    </a:lnTo>
                    <a:lnTo>
                      <a:pt x="217" y="66"/>
                    </a:lnTo>
                    <a:lnTo>
                      <a:pt x="232" y="55"/>
                    </a:lnTo>
                    <a:lnTo>
                      <a:pt x="247" y="43"/>
                    </a:lnTo>
                    <a:lnTo>
                      <a:pt x="261" y="31"/>
                    </a:lnTo>
                    <a:lnTo>
                      <a:pt x="273" y="20"/>
                    </a:lnTo>
                    <a:lnTo>
                      <a:pt x="285" y="10"/>
                    </a:lnTo>
                    <a:lnTo>
                      <a:pt x="296" y="0"/>
                    </a:lnTo>
                    <a:lnTo>
                      <a:pt x="293" y="13"/>
                    </a:lnTo>
                    <a:lnTo>
                      <a:pt x="285" y="25"/>
                    </a:lnTo>
                    <a:lnTo>
                      <a:pt x="275" y="37"/>
                    </a:lnTo>
                    <a:lnTo>
                      <a:pt x="259" y="51"/>
                    </a:lnTo>
                    <a:lnTo>
                      <a:pt x="243" y="65"/>
                    </a:lnTo>
                    <a:lnTo>
                      <a:pt x="224" y="78"/>
                    </a:lnTo>
                    <a:lnTo>
                      <a:pt x="203" y="91"/>
                    </a:lnTo>
                    <a:lnTo>
                      <a:pt x="180" y="101"/>
                    </a:lnTo>
                    <a:lnTo>
                      <a:pt x="157" y="112"/>
                    </a:lnTo>
                    <a:lnTo>
                      <a:pt x="133" y="120"/>
                    </a:lnTo>
                    <a:lnTo>
                      <a:pt x="108" y="126"/>
                    </a:lnTo>
                    <a:lnTo>
                      <a:pt x="85" y="130"/>
                    </a:lnTo>
                    <a:lnTo>
                      <a:pt x="61" y="130"/>
                    </a:lnTo>
                    <a:lnTo>
                      <a:pt x="40" y="129"/>
                    </a:lnTo>
                    <a:lnTo>
                      <a:pt x="18" y="123"/>
                    </a:lnTo>
                    <a:lnTo>
                      <a:pt x="0" y="11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4" name="Freeform 17"/>
              <p:cNvSpPr>
                <a:spLocks/>
              </p:cNvSpPr>
              <p:nvPr/>
            </p:nvSpPr>
            <p:spPr bwMode="auto">
              <a:xfrm>
                <a:off x="1074" y="383"/>
                <a:ext cx="8" cy="50"/>
              </a:xfrm>
              <a:custGeom>
                <a:avLst/>
                <a:gdLst>
                  <a:gd name="T0" fmla="*/ 0 w 17"/>
                  <a:gd name="T1" fmla="*/ 0 h 101"/>
                  <a:gd name="T2" fmla="*/ 0 w 17"/>
                  <a:gd name="T3" fmla="*/ 0 h 101"/>
                  <a:gd name="T4" fmla="*/ 0 w 17"/>
                  <a:gd name="T5" fmla="*/ 0 h 101"/>
                  <a:gd name="T6" fmla="*/ 0 w 17"/>
                  <a:gd name="T7" fmla="*/ 0 h 101"/>
                  <a:gd name="T8" fmla="*/ 0 w 17"/>
                  <a:gd name="T9" fmla="*/ 0 h 101"/>
                  <a:gd name="T10" fmla="*/ 0 w 17"/>
                  <a:gd name="T11" fmla="*/ 0 h 101"/>
                  <a:gd name="T12" fmla="*/ 0 w 17"/>
                  <a:gd name="T13" fmla="*/ 0 h 101"/>
                  <a:gd name="T14" fmla="*/ 0 w 17"/>
                  <a:gd name="T15" fmla="*/ 0 h 101"/>
                  <a:gd name="T16" fmla="*/ 0 w 17"/>
                  <a:gd name="T17" fmla="*/ 0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1"/>
                  <a:gd name="T29" fmla="*/ 17 w 17"/>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1">
                    <a:moveTo>
                      <a:pt x="12" y="0"/>
                    </a:moveTo>
                    <a:lnTo>
                      <a:pt x="17" y="12"/>
                    </a:lnTo>
                    <a:lnTo>
                      <a:pt x="17" y="41"/>
                    </a:lnTo>
                    <a:lnTo>
                      <a:pt x="12" y="75"/>
                    </a:lnTo>
                    <a:lnTo>
                      <a:pt x="0" y="101"/>
                    </a:lnTo>
                    <a:lnTo>
                      <a:pt x="3" y="75"/>
                    </a:lnTo>
                    <a:lnTo>
                      <a:pt x="6" y="41"/>
                    </a:lnTo>
                    <a:lnTo>
                      <a:pt x="9" y="12"/>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5" name="Freeform 18"/>
              <p:cNvSpPr>
                <a:spLocks/>
              </p:cNvSpPr>
              <p:nvPr/>
            </p:nvSpPr>
            <p:spPr bwMode="auto">
              <a:xfrm>
                <a:off x="1062" y="382"/>
                <a:ext cx="10" cy="60"/>
              </a:xfrm>
              <a:custGeom>
                <a:avLst/>
                <a:gdLst>
                  <a:gd name="T0" fmla="*/ 0 w 21"/>
                  <a:gd name="T1" fmla="*/ 0 h 120"/>
                  <a:gd name="T2" fmla="*/ 0 w 21"/>
                  <a:gd name="T3" fmla="*/ 1 h 120"/>
                  <a:gd name="T4" fmla="*/ 0 w 21"/>
                  <a:gd name="T5" fmla="*/ 1 h 120"/>
                  <a:gd name="T6" fmla="*/ 0 w 21"/>
                  <a:gd name="T7" fmla="*/ 1 h 120"/>
                  <a:gd name="T8" fmla="*/ 0 w 21"/>
                  <a:gd name="T9" fmla="*/ 1 h 120"/>
                  <a:gd name="T10" fmla="*/ 0 w 21"/>
                  <a:gd name="T11" fmla="*/ 1 h 120"/>
                  <a:gd name="T12" fmla="*/ 0 w 21"/>
                  <a:gd name="T13" fmla="*/ 1 h 120"/>
                  <a:gd name="T14" fmla="*/ 0 w 21"/>
                  <a:gd name="T15" fmla="*/ 1 h 120"/>
                  <a:gd name="T16" fmla="*/ 0 w 21"/>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20"/>
                  <a:gd name="T29" fmla="*/ 21 w 21"/>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20">
                    <a:moveTo>
                      <a:pt x="16" y="0"/>
                    </a:moveTo>
                    <a:lnTo>
                      <a:pt x="21" y="15"/>
                    </a:lnTo>
                    <a:lnTo>
                      <a:pt x="19" y="50"/>
                    </a:lnTo>
                    <a:lnTo>
                      <a:pt x="13" y="90"/>
                    </a:lnTo>
                    <a:lnTo>
                      <a:pt x="0" y="120"/>
                    </a:lnTo>
                    <a:lnTo>
                      <a:pt x="3" y="96"/>
                    </a:lnTo>
                    <a:lnTo>
                      <a:pt x="6" y="55"/>
                    </a:lnTo>
                    <a:lnTo>
                      <a:pt x="10" y="16"/>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6" name="Freeform 19"/>
              <p:cNvSpPr>
                <a:spLocks/>
              </p:cNvSpPr>
              <p:nvPr/>
            </p:nvSpPr>
            <p:spPr bwMode="auto">
              <a:xfrm>
                <a:off x="1040" y="391"/>
                <a:ext cx="9" cy="63"/>
              </a:xfrm>
              <a:custGeom>
                <a:avLst/>
                <a:gdLst>
                  <a:gd name="T0" fmla="*/ 1 w 17"/>
                  <a:gd name="T1" fmla="*/ 0 h 127"/>
                  <a:gd name="T2" fmla="*/ 1 w 17"/>
                  <a:gd name="T3" fmla="*/ 0 h 127"/>
                  <a:gd name="T4" fmla="*/ 1 w 17"/>
                  <a:gd name="T5" fmla="*/ 0 h 127"/>
                  <a:gd name="T6" fmla="*/ 1 w 17"/>
                  <a:gd name="T7" fmla="*/ 0 h 127"/>
                  <a:gd name="T8" fmla="*/ 0 w 17"/>
                  <a:gd name="T9" fmla="*/ 0 h 127"/>
                  <a:gd name="T10" fmla="*/ 0 w 17"/>
                  <a:gd name="T11" fmla="*/ 0 h 127"/>
                  <a:gd name="T12" fmla="*/ 1 w 17"/>
                  <a:gd name="T13" fmla="*/ 0 h 127"/>
                  <a:gd name="T14" fmla="*/ 1 w 17"/>
                  <a:gd name="T15" fmla="*/ 0 h 127"/>
                  <a:gd name="T16" fmla="*/ 1 w 17"/>
                  <a:gd name="T17" fmla="*/ 0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7"/>
                  <a:gd name="T29" fmla="*/ 17 w 17"/>
                  <a:gd name="T30" fmla="*/ 127 h 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7">
                    <a:moveTo>
                      <a:pt x="9" y="0"/>
                    </a:moveTo>
                    <a:lnTo>
                      <a:pt x="15" y="17"/>
                    </a:lnTo>
                    <a:lnTo>
                      <a:pt x="17" y="55"/>
                    </a:lnTo>
                    <a:lnTo>
                      <a:pt x="12" y="98"/>
                    </a:lnTo>
                    <a:lnTo>
                      <a:pt x="0" y="127"/>
                    </a:lnTo>
                    <a:lnTo>
                      <a:pt x="0" y="101"/>
                    </a:lnTo>
                    <a:lnTo>
                      <a:pt x="1" y="58"/>
                    </a:lnTo>
                    <a:lnTo>
                      <a:pt x="4" y="18"/>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7" name="Freeform 20"/>
              <p:cNvSpPr>
                <a:spLocks/>
              </p:cNvSpPr>
              <p:nvPr/>
            </p:nvSpPr>
            <p:spPr bwMode="auto">
              <a:xfrm>
                <a:off x="1027" y="402"/>
                <a:ext cx="7" cy="57"/>
              </a:xfrm>
              <a:custGeom>
                <a:avLst/>
                <a:gdLst>
                  <a:gd name="T0" fmla="*/ 1 w 14"/>
                  <a:gd name="T1" fmla="*/ 0 h 113"/>
                  <a:gd name="T2" fmla="*/ 1 w 14"/>
                  <a:gd name="T3" fmla="*/ 1 h 113"/>
                  <a:gd name="T4" fmla="*/ 1 w 14"/>
                  <a:gd name="T5" fmla="*/ 1 h 113"/>
                  <a:gd name="T6" fmla="*/ 1 w 14"/>
                  <a:gd name="T7" fmla="*/ 1 h 113"/>
                  <a:gd name="T8" fmla="*/ 1 w 14"/>
                  <a:gd name="T9" fmla="*/ 1 h 113"/>
                  <a:gd name="T10" fmla="*/ 1 w 14"/>
                  <a:gd name="T11" fmla="*/ 1 h 113"/>
                  <a:gd name="T12" fmla="*/ 0 w 14"/>
                  <a:gd name="T13" fmla="*/ 1 h 113"/>
                  <a:gd name="T14" fmla="*/ 1 w 14"/>
                  <a:gd name="T15" fmla="*/ 1 h 113"/>
                  <a:gd name="T16" fmla="*/ 1 w 14"/>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13"/>
                  <a:gd name="T29" fmla="*/ 14 w 14"/>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13">
                    <a:moveTo>
                      <a:pt x="8" y="0"/>
                    </a:moveTo>
                    <a:lnTo>
                      <a:pt x="13" y="15"/>
                    </a:lnTo>
                    <a:lnTo>
                      <a:pt x="14" y="50"/>
                    </a:lnTo>
                    <a:lnTo>
                      <a:pt x="11" y="89"/>
                    </a:lnTo>
                    <a:lnTo>
                      <a:pt x="2" y="113"/>
                    </a:lnTo>
                    <a:lnTo>
                      <a:pt x="2" y="87"/>
                    </a:lnTo>
                    <a:lnTo>
                      <a:pt x="0" y="49"/>
                    </a:lnTo>
                    <a:lnTo>
                      <a:pt x="2"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8" name="Freeform 21"/>
              <p:cNvSpPr>
                <a:spLocks/>
              </p:cNvSpPr>
              <p:nvPr/>
            </p:nvSpPr>
            <p:spPr bwMode="auto">
              <a:xfrm>
                <a:off x="1000" y="417"/>
                <a:ext cx="8" cy="47"/>
              </a:xfrm>
              <a:custGeom>
                <a:avLst/>
                <a:gdLst>
                  <a:gd name="T0" fmla="*/ 0 w 17"/>
                  <a:gd name="T1" fmla="*/ 0 h 95"/>
                  <a:gd name="T2" fmla="*/ 0 w 17"/>
                  <a:gd name="T3" fmla="*/ 0 h 95"/>
                  <a:gd name="T4" fmla="*/ 0 w 17"/>
                  <a:gd name="T5" fmla="*/ 0 h 95"/>
                  <a:gd name="T6" fmla="*/ 0 w 17"/>
                  <a:gd name="T7" fmla="*/ 0 h 95"/>
                  <a:gd name="T8" fmla="*/ 0 w 17"/>
                  <a:gd name="T9" fmla="*/ 0 h 95"/>
                  <a:gd name="T10" fmla="*/ 0 w 17"/>
                  <a:gd name="T11" fmla="*/ 0 h 95"/>
                  <a:gd name="T12" fmla="*/ 0 w 17"/>
                  <a:gd name="T13" fmla="*/ 0 h 95"/>
                  <a:gd name="T14" fmla="*/ 0 w 17"/>
                  <a:gd name="T15" fmla="*/ 0 h 95"/>
                  <a:gd name="T16" fmla="*/ 0 w 17"/>
                  <a:gd name="T17" fmla="*/ 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95"/>
                  <a:gd name="T29" fmla="*/ 17 w 17"/>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95">
                    <a:moveTo>
                      <a:pt x="3" y="0"/>
                    </a:moveTo>
                    <a:lnTo>
                      <a:pt x="11" y="11"/>
                    </a:lnTo>
                    <a:lnTo>
                      <a:pt x="17" y="38"/>
                    </a:lnTo>
                    <a:lnTo>
                      <a:pt x="15" y="69"/>
                    </a:lnTo>
                    <a:lnTo>
                      <a:pt x="6" y="95"/>
                    </a:lnTo>
                    <a:lnTo>
                      <a:pt x="5" y="72"/>
                    </a:lnTo>
                    <a:lnTo>
                      <a:pt x="1" y="40"/>
                    </a:lnTo>
                    <a:lnTo>
                      <a:pt x="0" y="12"/>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9" name="Freeform 22"/>
              <p:cNvSpPr>
                <a:spLocks/>
              </p:cNvSpPr>
              <p:nvPr/>
            </p:nvSpPr>
            <p:spPr bwMode="auto">
              <a:xfrm>
                <a:off x="961" y="438"/>
                <a:ext cx="10" cy="23"/>
              </a:xfrm>
              <a:custGeom>
                <a:avLst/>
                <a:gdLst>
                  <a:gd name="T0" fmla="*/ 1 w 20"/>
                  <a:gd name="T1" fmla="*/ 0 h 46"/>
                  <a:gd name="T2" fmla="*/ 1 w 20"/>
                  <a:gd name="T3" fmla="*/ 1 h 46"/>
                  <a:gd name="T4" fmla="*/ 1 w 20"/>
                  <a:gd name="T5" fmla="*/ 1 h 46"/>
                  <a:gd name="T6" fmla="*/ 1 w 20"/>
                  <a:gd name="T7" fmla="*/ 1 h 46"/>
                  <a:gd name="T8" fmla="*/ 1 w 20"/>
                  <a:gd name="T9" fmla="*/ 1 h 46"/>
                  <a:gd name="T10" fmla="*/ 1 w 20"/>
                  <a:gd name="T11" fmla="*/ 1 h 46"/>
                  <a:gd name="T12" fmla="*/ 1 w 20"/>
                  <a:gd name="T13" fmla="*/ 1 h 46"/>
                  <a:gd name="T14" fmla="*/ 0 w 20"/>
                  <a:gd name="T15" fmla="*/ 1 h 46"/>
                  <a:gd name="T16" fmla="*/ 1 w 20"/>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46"/>
                  <a:gd name="T29" fmla="*/ 20 w 20"/>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46">
                    <a:moveTo>
                      <a:pt x="3" y="0"/>
                    </a:moveTo>
                    <a:lnTo>
                      <a:pt x="9" y="4"/>
                    </a:lnTo>
                    <a:lnTo>
                      <a:pt x="17" y="18"/>
                    </a:lnTo>
                    <a:lnTo>
                      <a:pt x="20" y="35"/>
                    </a:lnTo>
                    <a:lnTo>
                      <a:pt x="15" y="46"/>
                    </a:lnTo>
                    <a:lnTo>
                      <a:pt x="15" y="30"/>
                    </a:lnTo>
                    <a:lnTo>
                      <a:pt x="8" y="15"/>
                    </a:lnTo>
                    <a:lnTo>
                      <a:pt x="0" y="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0" name="Freeform 23"/>
              <p:cNvSpPr>
                <a:spLocks/>
              </p:cNvSpPr>
              <p:nvPr/>
            </p:nvSpPr>
            <p:spPr bwMode="auto">
              <a:xfrm>
                <a:off x="1089" y="378"/>
                <a:ext cx="8" cy="44"/>
              </a:xfrm>
              <a:custGeom>
                <a:avLst/>
                <a:gdLst>
                  <a:gd name="T0" fmla="*/ 0 w 17"/>
                  <a:gd name="T1" fmla="*/ 0 h 87"/>
                  <a:gd name="T2" fmla="*/ 0 w 17"/>
                  <a:gd name="T3" fmla="*/ 1 h 87"/>
                  <a:gd name="T4" fmla="*/ 0 w 17"/>
                  <a:gd name="T5" fmla="*/ 1 h 87"/>
                  <a:gd name="T6" fmla="*/ 0 w 17"/>
                  <a:gd name="T7" fmla="*/ 1 h 87"/>
                  <a:gd name="T8" fmla="*/ 0 w 17"/>
                  <a:gd name="T9" fmla="*/ 1 h 87"/>
                  <a:gd name="T10" fmla="*/ 0 w 17"/>
                  <a:gd name="T11" fmla="*/ 1 h 87"/>
                  <a:gd name="T12" fmla="*/ 0 w 17"/>
                  <a:gd name="T13" fmla="*/ 1 h 87"/>
                  <a:gd name="T14" fmla="*/ 0 w 17"/>
                  <a:gd name="T15" fmla="*/ 1 h 87"/>
                  <a:gd name="T16" fmla="*/ 0 w 17"/>
                  <a:gd name="T17" fmla="*/ 0 h 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87"/>
                  <a:gd name="T29" fmla="*/ 17 w 17"/>
                  <a:gd name="T30" fmla="*/ 87 h 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87">
                    <a:moveTo>
                      <a:pt x="12" y="0"/>
                    </a:moveTo>
                    <a:lnTo>
                      <a:pt x="17" y="9"/>
                    </a:lnTo>
                    <a:lnTo>
                      <a:pt x="17" y="34"/>
                    </a:lnTo>
                    <a:lnTo>
                      <a:pt x="12" y="61"/>
                    </a:lnTo>
                    <a:lnTo>
                      <a:pt x="0" y="87"/>
                    </a:lnTo>
                    <a:lnTo>
                      <a:pt x="3" y="63"/>
                    </a:lnTo>
                    <a:lnTo>
                      <a:pt x="5" y="34"/>
                    </a:lnTo>
                    <a:lnTo>
                      <a:pt x="8" y="11"/>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1" name="Freeform 24"/>
              <p:cNvSpPr>
                <a:spLocks/>
              </p:cNvSpPr>
              <p:nvPr/>
            </p:nvSpPr>
            <p:spPr bwMode="auto">
              <a:xfrm>
                <a:off x="1053" y="386"/>
                <a:ext cx="8" cy="62"/>
              </a:xfrm>
              <a:custGeom>
                <a:avLst/>
                <a:gdLst>
                  <a:gd name="T0" fmla="*/ 0 w 17"/>
                  <a:gd name="T1" fmla="*/ 0 h 124"/>
                  <a:gd name="T2" fmla="*/ 0 w 17"/>
                  <a:gd name="T3" fmla="*/ 1 h 124"/>
                  <a:gd name="T4" fmla="*/ 0 w 17"/>
                  <a:gd name="T5" fmla="*/ 1 h 124"/>
                  <a:gd name="T6" fmla="*/ 0 w 17"/>
                  <a:gd name="T7" fmla="*/ 1 h 124"/>
                  <a:gd name="T8" fmla="*/ 0 w 17"/>
                  <a:gd name="T9" fmla="*/ 1 h 124"/>
                  <a:gd name="T10" fmla="*/ 0 w 17"/>
                  <a:gd name="T11" fmla="*/ 1 h 124"/>
                  <a:gd name="T12" fmla="*/ 0 w 17"/>
                  <a:gd name="T13" fmla="*/ 1 h 124"/>
                  <a:gd name="T14" fmla="*/ 0 w 17"/>
                  <a:gd name="T15" fmla="*/ 1 h 124"/>
                  <a:gd name="T16" fmla="*/ 0 w 17"/>
                  <a:gd name="T17" fmla="*/ 0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4"/>
                  <a:gd name="T29" fmla="*/ 17 w 1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4">
                    <a:moveTo>
                      <a:pt x="9" y="0"/>
                    </a:moveTo>
                    <a:lnTo>
                      <a:pt x="16" y="17"/>
                    </a:lnTo>
                    <a:lnTo>
                      <a:pt x="17" y="53"/>
                    </a:lnTo>
                    <a:lnTo>
                      <a:pt x="12" y="95"/>
                    </a:lnTo>
                    <a:lnTo>
                      <a:pt x="0" y="124"/>
                    </a:lnTo>
                    <a:lnTo>
                      <a:pt x="0" y="99"/>
                    </a:lnTo>
                    <a:lnTo>
                      <a:pt x="2" y="56"/>
                    </a:lnTo>
                    <a:lnTo>
                      <a:pt x="5" y="17"/>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2" name="Freeform 25"/>
              <p:cNvSpPr>
                <a:spLocks/>
              </p:cNvSpPr>
              <p:nvPr/>
            </p:nvSpPr>
            <p:spPr bwMode="auto">
              <a:xfrm>
                <a:off x="1011" y="408"/>
                <a:ext cx="8" cy="54"/>
              </a:xfrm>
              <a:custGeom>
                <a:avLst/>
                <a:gdLst>
                  <a:gd name="T0" fmla="*/ 0 w 17"/>
                  <a:gd name="T1" fmla="*/ 0 h 108"/>
                  <a:gd name="T2" fmla="*/ 0 w 17"/>
                  <a:gd name="T3" fmla="*/ 1 h 108"/>
                  <a:gd name="T4" fmla="*/ 0 w 17"/>
                  <a:gd name="T5" fmla="*/ 1 h 108"/>
                  <a:gd name="T6" fmla="*/ 0 w 17"/>
                  <a:gd name="T7" fmla="*/ 1 h 108"/>
                  <a:gd name="T8" fmla="*/ 0 w 17"/>
                  <a:gd name="T9" fmla="*/ 1 h 108"/>
                  <a:gd name="T10" fmla="*/ 0 w 17"/>
                  <a:gd name="T11" fmla="*/ 1 h 108"/>
                  <a:gd name="T12" fmla="*/ 0 w 17"/>
                  <a:gd name="T13" fmla="*/ 1 h 108"/>
                  <a:gd name="T14" fmla="*/ 0 w 17"/>
                  <a:gd name="T15" fmla="*/ 1 h 108"/>
                  <a:gd name="T16" fmla="*/ 0 w 17"/>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8"/>
                  <a:gd name="T29" fmla="*/ 17 w 17"/>
                  <a:gd name="T30" fmla="*/ 108 h 1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8">
                    <a:moveTo>
                      <a:pt x="3" y="0"/>
                    </a:moveTo>
                    <a:lnTo>
                      <a:pt x="11" y="13"/>
                    </a:lnTo>
                    <a:lnTo>
                      <a:pt x="17" y="44"/>
                    </a:lnTo>
                    <a:lnTo>
                      <a:pt x="17" y="81"/>
                    </a:lnTo>
                    <a:lnTo>
                      <a:pt x="8" y="108"/>
                    </a:lnTo>
                    <a:lnTo>
                      <a:pt x="6" y="82"/>
                    </a:lnTo>
                    <a:lnTo>
                      <a:pt x="3" y="47"/>
                    </a:lnTo>
                    <a:lnTo>
                      <a:pt x="0" y="13"/>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3" name="Freeform 26"/>
              <p:cNvSpPr>
                <a:spLocks/>
              </p:cNvSpPr>
              <p:nvPr/>
            </p:nvSpPr>
            <p:spPr bwMode="auto">
              <a:xfrm>
                <a:off x="991" y="419"/>
                <a:ext cx="4" cy="45"/>
              </a:xfrm>
              <a:custGeom>
                <a:avLst/>
                <a:gdLst>
                  <a:gd name="T0" fmla="*/ 0 w 9"/>
                  <a:gd name="T1" fmla="*/ 0 h 90"/>
                  <a:gd name="T2" fmla="*/ 0 w 9"/>
                  <a:gd name="T3" fmla="*/ 1 h 90"/>
                  <a:gd name="T4" fmla="*/ 0 w 9"/>
                  <a:gd name="T5" fmla="*/ 1 h 90"/>
                  <a:gd name="T6" fmla="*/ 0 w 9"/>
                  <a:gd name="T7" fmla="*/ 1 h 90"/>
                  <a:gd name="T8" fmla="*/ 0 w 9"/>
                  <a:gd name="T9" fmla="*/ 1 h 90"/>
                  <a:gd name="T10" fmla="*/ 0 w 9"/>
                  <a:gd name="T11" fmla="*/ 1 h 90"/>
                  <a:gd name="T12" fmla="*/ 0 w 9"/>
                  <a:gd name="T13" fmla="*/ 1 h 90"/>
                  <a:gd name="T14" fmla="*/ 0 w 9"/>
                  <a:gd name="T15" fmla="*/ 1 h 90"/>
                  <a:gd name="T16" fmla="*/ 0 w 9"/>
                  <a:gd name="T17" fmla="*/ 0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0"/>
                  <a:gd name="T29" fmla="*/ 9 w 9"/>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0">
                    <a:moveTo>
                      <a:pt x="3" y="0"/>
                    </a:moveTo>
                    <a:lnTo>
                      <a:pt x="7" y="13"/>
                    </a:lnTo>
                    <a:lnTo>
                      <a:pt x="9" y="42"/>
                    </a:lnTo>
                    <a:lnTo>
                      <a:pt x="7" y="73"/>
                    </a:lnTo>
                    <a:lnTo>
                      <a:pt x="1" y="90"/>
                    </a:lnTo>
                    <a:lnTo>
                      <a:pt x="1" y="70"/>
                    </a:lnTo>
                    <a:lnTo>
                      <a:pt x="0" y="42"/>
                    </a:lnTo>
                    <a:lnTo>
                      <a:pt x="0"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4" name="Freeform 27"/>
              <p:cNvSpPr>
                <a:spLocks/>
              </p:cNvSpPr>
              <p:nvPr/>
            </p:nvSpPr>
            <p:spPr bwMode="auto">
              <a:xfrm>
                <a:off x="975" y="436"/>
                <a:ext cx="9" cy="28"/>
              </a:xfrm>
              <a:custGeom>
                <a:avLst/>
                <a:gdLst>
                  <a:gd name="T0" fmla="*/ 1 w 18"/>
                  <a:gd name="T1" fmla="*/ 0 h 55"/>
                  <a:gd name="T2" fmla="*/ 1 w 18"/>
                  <a:gd name="T3" fmla="*/ 1 h 55"/>
                  <a:gd name="T4" fmla="*/ 1 w 18"/>
                  <a:gd name="T5" fmla="*/ 1 h 55"/>
                  <a:gd name="T6" fmla="*/ 1 w 18"/>
                  <a:gd name="T7" fmla="*/ 1 h 55"/>
                  <a:gd name="T8" fmla="*/ 1 w 18"/>
                  <a:gd name="T9" fmla="*/ 1 h 55"/>
                  <a:gd name="T10" fmla="*/ 1 w 18"/>
                  <a:gd name="T11" fmla="*/ 1 h 55"/>
                  <a:gd name="T12" fmla="*/ 1 w 18"/>
                  <a:gd name="T13" fmla="*/ 1 h 55"/>
                  <a:gd name="T14" fmla="*/ 0 w 18"/>
                  <a:gd name="T15" fmla="*/ 1 h 55"/>
                  <a:gd name="T16" fmla="*/ 1 w 18"/>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5"/>
                  <a:gd name="T29" fmla="*/ 18 w 18"/>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5">
                    <a:moveTo>
                      <a:pt x="3" y="0"/>
                    </a:moveTo>
                    <a:lnTo>
                      <a:pt x="9" y="6"/>
                    </a:lnTo>
                    <a:lnTo>
                      <a:pt x="15" y="23"/>
                    </a:lnTo>
                    <a:lnTo>
                      <a:pt x="18" y="43"/>
                    </a:lnTo>
                    <a:lnTo>
                      <a:pt x="12" y="55"/>
                    </a:lnTo>
                    <a:lnTo>
                      <a:pt x="12" y="40"/>
                    </a:lnTo>
                    <a:lnTo>
                      <a:pt x="6" y="22"/>
                    </a:lnTo>
                    <a:lnTo>
                      <a:pt x="0" y="6"/>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5" name="Freeform 28"/>
              <p:cNvSpPr>
                <a:spLocks/>
              </p:cNvSpPr>
              <p:nvPr/>
            </p:nvSpPr>
            <p:spPr bwMode="auto">
              <a:xfrm>
                <a:off x="1100" y="383"/>
                <a:ext cx="9" cy="29"/>
              </a:xfrm>
              <a:custGeom>
                <a:avLst/>
                <a:gdLst>
                  <a:gd name="T0" fmla="*/ 0 w 18"/>
                  <a:gd name="T1" fmla="*/ 1 h 56"/>
                  <a:gd name="T2" fmla="*/ 0 w 18"/>
                  <a:gd name="T3" fmla="*/ 1 h 56"/>
                  <a:gd name="T4" fmla="*/ 1 w 18"/>
                  <a:gd name="T5" fmla="*/ 1 h 56"/>
                  <a:gd name="T6" fmla="*/ 1 w 18"/>
                  <a:gd name="T7" fmla="*/ 1 h 56"/>
                  <a:gd name="T8" fmla="*/ 1 w 18"/>
                  <a:gd name="T9" fmla="*/ 0 h 56"/>
                  <a:gd name="T10" fmla="*/ 1 w 18"/>
                  <a:gd name="T11" fmla="*/ 1 h 56"/>
                  <a:gd name="T12" fmla="*/ 1 w 18"/>
                  <a:gd name="T13" fmla="*/ 1 h 56"/>
                  <a:gd name="T14" fmla="*/ 1 w 18"/>
                  <a:gd name="T15" fmla="*/ 1 h 56"/>
                  <a:gd name="T16" fmla="*/ 0 w 18"/>
                  <a:gd name="T17" fmla="*/ 1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6"/>
                  <a:gd name="T29" fmla="*/ 18 w 18"/>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6">
                    <a:moveTo>
                      <a:pt x="0" y="56"/>
                    </a:moveTo>
                    <a:lnTo>
                      <a:pt x="0" y="44"/>
                    </a:lnTo>
                    <a:lnTo>
                      <a:pt x="1" y="23"/>
                    </a:lnTo>
                    <a:lnTo>
                      <a:pt x="6" y="6"/>
                    </a:lnTo>
                    <a:lnTo>
                      <a:pt x="14" y="0"/>
                    </a:lnTo>
                    <a:lnTo>
                      <a:pt x="18" y="9"/>
                    </a:lnTo>
                    <a:lnTo>
                      <a:pt x="14" y="26"/>
                    </a:lnTo>
                    <a:lnTo>
                      <a:pt x="6" y="44"/>
                    </a:lnTo>
                    <a:lnTo>
                      <a:pt x="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6" name="Freeform 29"/>
              <p:cNvSpPr>
                <a:spLocks/>
              </p:cNvSpPr>
              <p:nvPr/>
            </p:nvSpPr>
            <p:spPr bwMode="auto">
              <a:xfrm>
                <a:off x="1098" y="407"/>
                <a:ext cx="26" cy="6"/>
              </a:xfrm>
              <a:custGeom>
                <a:avLst/>
                <a:gdLst>
                  <a:gd name="T0" fmla="*/ 0 w 52"/>
                  <a:gd name="T1" fmla="*/ 1 h 12"/>
                  <a:gd name="T2" fmla="*/ 1 w 52"/>
                  <a:gd name="T3" fmla="*/ 1 h 12"/>
                  <a:gd name="T4" fmla="*/ 1 w 52"/>
                  <a:gd name="T5" fmla="*/ 1 h 12"/>
                  <a:gd name="T6" fmla="*/ 1 w 52"/>
                  <a:gd name="T7" fmla="*/ 1 h 12"/>
                  <a:gd name="T8" fmla="*/ 1 w 52"/>
                  <a:gd name="T9" fmla="*/ 1 h 12"/>
                  <a:gd name="T10" fmla="*/ 1 w 52"/>
                  <a:gd name="T11" fmla="*/ 1 h 12"/>
                  <a:gd name="T12" fmla="*/ 1 w 52"/>
                  <a:gd name="T13" fmla="*/ 1 h 12"/>
                  <a:gd name="T14" fmla="*/ 1 w 52"/>
                  <a:gd name="T15" fmla="*/ 1 h 12"/>
                  <a:gd name="T16" fmla="*/ 1 w 52"/>
                  <a:gd name="T17" fmla="*/ 1 h 12"/>
                  <a:gd name="T18" fmla="*/ 1 w 52"/>
                  <a:gd name="T19" fmla="*/ 1 h 12"/>
                  <a:gd name="T20" fmla="*/ 1 w 52"/>
                  <a:gd name="T21" fmla="*/ 0 h 12"/>
                  <a:gd name="T22" fmla="*/ 1 w 52"/>
                  <a:gd name="T23" fmla="*/ 0 h 12"/>
                  <a:gd name="T24" fmla="*/ 1 w 52"/>
                  <a:gd name="T25" fmla="*/ 1 h 12"/>
                  <a:gd name="T26" fmla="*/ 1 w 52"/>
                  <a:gd name="T27" fmla="*/ 1 h 12"/>
                  <a:gd name="T28" fmla="*/ 1 w 52"/>
                  <a:gd name="T29" fmla="*/ 1 h 12"/>
                  <a:gd name="T30" fmla="*/ 1 w 52"/>
                  <a:gd name="T31" fmla="*/ 1 h 12"/>
                  <a:gd name="T32" fmla="*/ 0 w 52"/>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2"/>
                  <a:gd name="T53" fmla="*/ 52 w 52"/>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2">
                    <a:moveTo>
                      <a:pt x="0" y="11"/>
                    </a:moveTo>
                    <a:lnTo>
                      <a:pt x="3" y="11"/>
                    </a:lnTo>
                    <a:lnTo>
                      <a:pt x="9" y="11"/>
                    </a:lnTo>
                    <a:lnTo>
                      <a:pt x="18" y="11"/>
                    </a:lnTo>
                    <a:lnTo>
                      <a:pt x="27" y="12"/>
                    </a:lnTo>
                    <a:lnTo>
                      <a:pt x="36" y="12"/>
                    </a:lnTo>
                    <a:lnTo>
                      <a:pt x="44" y="11"/>
                    </a:lnTo>
                    <a:lnTo>
                      <a:pt x="49" y="8"/>
                    </a:lnTo>
                    <a:lnTo>
                      <a:pt x="52" y="5"/>
                    </a:lnTo>
                    <a:lnTo>
                      <a:pt x="50" y="2"/>
                    </a:lnTo>
                    <a:lnTo>
                      <a:pt x="46" y="0"/>
                    </a:lnTo>
                    <a:lnTo>
                      <a:pt x="40" y="0"/>
                    </a:lnTo>
                    <a:lnTo>
                      <a:pt x="30" y="2"/>
                    </a:lnTo>
                    <a:lnTo>
                      <a:pt x="21" y="5"/>
                    </a:lnTo>
                    <a:lnTo>
                      <a:pt x="12"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7" name="Freeform 30"/>
              <p:cNvSpPr>
                <a:spLocks/>
              </p:cNvSpPr>
              <p:nvPr/>
            </p:nvSpPr>
            <p:spPr bwMode="auto">
              <a:xfrm>
                <a:off x="1105" y="386"/>
                <a:ext cx="22" cy="16"/>
              </a:xfrm>
              <a:custGeom>
                <a:avLst/>
                <a:gdLst>
                  <a:gd name="T0" fmla="*/ 0 w 42"/>
                  <a:gd name="T1" fmla="*/ 1 h 32"/>
                  <a:gd name="T2" fmla="*/ 1 w 42"/>
                  <a:gd name="T3" fmla="*/ 1 h 32"/>
                  <a:gd name="T4" fmla="*/ 1 w 42"/>
                  <a:gd name="T5" fmla="*/ 1 h 32"/>
                  <a:gd name="T6" fmla="*/ 1 w 42"/>
                  <a:gd name="T7" fmla="*/ 1 h 32"/>
                  <a:gd name="T8" fmla="*/ 1 w 42"/>
                  <a:gd name="T9" fmla="*/ 1 h 32"/>
                  <a:gd name="T10" fmla="*/ 1 w 42"/>
                  <a:gd name="T11" fmla="*/ 1 h 32"/>
                  <a:gd name="T12" fmla="*/ 1 w 42"/>
                  <a:gd name="T13" fmla="*/ 1 h 32"/>
                  <a:gd name="T14" fmla="*/ 1 w 42"/>
                  <a:gd name="T15" fmla="*/ 1 h 32"/>
                  <a:gd name="T16" fmla="*/ 1 w 42"/>
                  <a:gd name="T17" fmla="*/ 0 h 32"/>
                  <a:gd name="T18" fmla="*/ 1 w 42"/>
                  <a:gd name="T19" fmla="*/ 0 h 32"/>
                  <a:gd name="T20" fmla="*/ 1 w 42"/>
                  <a:gd name="T21" fmla="*/ 1 h 32"/>
                  <a:gd name="T22" fmla="*/ 1 w 42"/>
                  <a:gd name="T23" fmla="*/ 1 h 32"/>
                  <a:gd name="T24" fmla="*/ 0 w 42"/>
                  <a:gd name="T25" fmla="*/ 1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32"/>
                  <a:gd name="T41" fmla="*/ 42 w 42"/>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32">
                    <a:moveTo>
                      <a:pt x="0" y="32"/>
                    </a:moveTo>
                    <a:lnTo>
                      <a:pt x="3" y="30"/>
                    </a:lnTo>
                    <a:lnTo>
                      <a:pt x="9" y="27"/>
                    </a:lnTo>
                    <a:lnTo>
                      <a:pt x="16" y="23"/>
                    </a:lnTo>
                    <a:lnTo>
                      <a:pt x="24" y="18"/>
                    </a:lnTo>
                    <a:lnTo>
                      <a:pt x="32" y="14"/>
                    </a:lnTo>
                    <a:lnTo>
                      <a:pt x="39" y="9"/>
                    </a:lnTo>
                    <a:lnTo>
                      <a:pt x="42" y="4"/>
                    </a:lnTo>
                    <a:lnTo>
                      <a:pt x="42" y="0"/>
                    </a:lnTo>
                    <a:lnTo>
                      <a:pt x="35" y="0"/>
                    </a:lnTo>
                    <a:lnTo>
                      <a:pt x="22" y="9"/>
                    </a:lnTo>
                    <a:lnTo>
                      <a:pt x="9" y="23"/>
                    </a:lnTo>
                    <a:lnTo>
                      <a:pt x="0" y="3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8" name="Freeform 31"/>
              <p:cNvSpPr>
                <a:spLocks/>
              </p:cNvSpPr>
              <p:nvPr/>
            </p:nvSpPr>
            <p:spPr bwMode="auto">
              <a:xfrm>
                <a:off x="980" y="461"/>
                <a:ext cx="8" cy="34"/>
              </a:xfrm>
              <a:custGeom>
                <a:avLst/>
                <a:gdLst>
                  <a:gd name="T0" fmla="*/ 1 w 16"/>
                  <a:gd name="T1" fmla="*/ 0 h 69"/>
                  <a:gd name="T2" fmla="*/ 1 w 16"/>
                  <a:gd name="T3" fmla="*/ 0 h 69"/>
                  <a:gd name="T4" fmla="*/ 1 w 16"/>
                  <a:gd name="T5" fmla="*/ 0 h 69"/>
                  <a:gd name="T6" fmla="*/ 1 w 16"/>
                  <a:gd name="T7" fmla="*/ 0 h 69"/>
                  <a:gd name="T8" fmla="*/ 1 w 16"/>
                  <a:gd name="T9" fmla="*/ 0 h 69"/>
                  <a:gd name="T10" fmla="*/ 1 w 16"/>
                  <a:gd name="T11" fmla="*/ 0 h 69"/>
                  <a:gd name="T12" fmla="*/ 0 w 16"/>
                  <a:gd name="T13" fmla="*/ 0 h 69"/>
                  <a:gd name="T14" fmla="*/ 1 w 16"/>
                  <a:gd name="T15" fmla="*/ 0 h 69"/>
                  <a:gd name="T16" fmla="*/ 1 w 16"/>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69"/>
                  <a:gd name="T29" fmla="*/ 16 w 16"/>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69">
                    <a:moveTo>
                      <a:pt x="2" y="0"/>
                    </a:moveTo>
                    <a:lnTo>
                      <a:pt x="11" y="17"/>
                    </a:lnTo>
                    <a:lnTo>
                      <a:pt x="16" y="38"/>
                    </a:lnTo>
                    <a:lnTo>
                      <a:pt x="14" y="58"/>
                    </a:lnTo>
                    <a:lnTo>
                      <a:pt x="8" y="69"/>
                    </a:lnTo>
                    <a:lnTo>
                      <a:pt x="2" y="63"/>
                    </a:lnTo>
                    <a:lnTo>
                      <a:pt x="0" y="43"/>
                    </a:lnTo>
                    <a:lnTo>
                      <a:pt x="2" y="20"/>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59" name="Freeform 32"/>
              <p:cNvSpPr>
                <a:spLocks/>
              </p:cNvSpPr>
              <p:nvPr/>
            </p:nvSpPr>
            <p:spPr bwMode="auto">
              <a:xfrm>
                <a:off x="955" y="456"/>
                <a:ext cx="11" cy="33"/>
              </a:xfrm>
              <a:custGeom>
                <a:avLst/>
                <a:gdLst>
                  <a:gd name="T0" fmla="*/ 0 w 23"/>
                  <a:gd name="T1" fmla="*/ 0 h 66"/>
                  <a:gd name="T2" fmla="*/ 0 w 23"/>
                  <a:gd name="T3" fmla="*/ 1 h 66"/>
                  <a:gd name="T4" fmla="*/ 0 w 23"/>
                  <a:gd name="T5" fmla="*/ 1 h 66"/>
                  <a:gd name="T6" fmla="*/ 0 w 23"/>
                  <a:gd name="T7" fmla="*/ 1 h 66"/>
                  <a:gd name="T8" fmla="*/ 0 w 23"/>
                  <a:gd name="T9" fmla="*/ 1 h 66"/>
                  <a:gd name="T10" fmla="*/ 0 w 23"/>
                  <a:gd name="T11" fmla="*/ 1 h 66"/>
                  <a:gd name="T12" fmla="*/ 0 w 23"/>
                  <a:gd name="T13" fmla="*/ 1 h 66"/>
                  <a:gd name="T14" fmla="*/ 0 w 23"/>
                  <a:gd name="T15" fmla="*/ 1 h 66"/>
                  <a:gd name="T16" fmla="*/ 0 w 23"/>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66"/>
                  <a:gd name="T29" fmla="*/ 23 w 23"/>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66">
                    <a:moveTo>
                      <a:pt x="23" y="0"/>
                    </a:moveTo>
                    <a:lnTo>
                      <a:pt x="21" y="15"/>
                    </a:lnTo>
                    <a:lnTo>
                      <a:pt x="18" y="37"/>
                    </a:lnTo>
                    <a:lnTo>
                      <a:pt x="12" y="56"/>
                    </a:lnTo>
                    <a:lnTo>
                      <a:pt x="3" y="66"/>
                    </a:lnTo>
                    <a:lnTo>
                      <a:pt x="0" y="56"/>
                    </a:lnTo>
                    <a:lnTo>
                      <a:pt x="6" y="37"/>
                    </a:lnTo>
                    <a:lnTo>
                      <a:pt x="17" y="14"/>
                    </a:lnTo>
                    <a:lnTo>
                      <a:pt x="2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0" name="Freeform 33"/>
              <p:cNvSpPr>
                <a:spLocks/>
              </p:cNvSpPr>
              <p:nvPr/>
            </p:nvSpPr>
            <p:spPr bwMode="auto">
              <a:xfrm>
                <a:off x="992" y="463"/>
                <a:ext cx="8" cy="31"/>
              </a:xfrm>
              <a:custGeom>
                <a:avLst/>
                <a:gdLst>
                  <a:gd name="T0" fmla="*/ 0 w 17"/>
                  <a:gd name="T1" fmla="*/ 0 h 62"/>
                  <a:gd name="T2" fmla="*/ 0 w 17"/>
                  <a:gd name="T3" fmla="*/ 1 h 62"/>
                  <a:gd name="T4" fmla="*/ 0 w 17"/>
                  <a:gd name="T5" fmla="*/ 1 h 62"/>
                  <a:gd name="T6" fmla="*/ 0 w 17"/>
                  <a:gd name="T7" fmla="*/ 1 h 62"/>
                  <a:gd name="T8" fmla="*/ 0 w 17"/>
                  <a:gd name="T9" fmla="*/ 1 h 62"/>
                  <a:gd name="T10" fmla="*/ 0 w 17"/>
                  <a:gd name="T11" fmla="*/ 1 h 62"/>
                  <a:gd name="T12" fmla="*/ 0 w 17"/>
                  <a:gd name="T13" fmla="*/ 1 h 62"/>
                  <a:gd name="T14" fmla="*/ 0 w 17"/>
                  <a:gd name="T15" fmla="*/ 1 h 62"/>
                  <a:gd name="T16" fmla="*/ 0 w 17"/>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62"/>
                  <a:gd name="T29" fmla="*/ 17 w 17"/>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62">
                    <a:moveTo>
                      <a:pt x="0" y="0"/>
                    </a:moveTo>
                    <a:lnTo>
                      <a:pt x="9" y="9"/>
                    </a:lnTo>
                    <a:lnTo>
                      <a:pt x="15" y="27"/>
                    </a:lnTo>
                    <a:lnTo>
                      <a:pt x="17" y="48"/>
                    </a:lnTo>
                    <a:lnTo>
                      <a:pt x="12" y="62"/>
                    </a:lnTo>
                    <a:lnTo>
                      <a:pt x="6" y="59"/>
                    </a:lnTo>
                    <a:lnTo>
                      <a:pt x="5" y="41"/>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1" name="Freeform 34"/>
              <p:cNvSpPr>
                <a:spLocks/>
              </p:cNvSpPr>
              <p:nvPr/>
            </p:nvSpPr>
            <p:spPr bwMode="auto">
              <a:xfrm>
                <a:off x="1003" y="463"/>
                <a:ext cx="12" cy="33"/>
              </a:xfrm>
              <a:custGeom>
                <a:avLst/>
                <a:gdLst>
                  <a:gd name="T0" fmla="*/ 0 w 24"/>
                  <a:gd name="T1" fmla="*/ 0 h 65"/>
                  <a:gd name="T2" fmla="*/ 1 w 24"/>
                  <a:gd name="T3" fmla="*/ 1 h 65"/>
                  <a:gd name="T4" fmla="*/ 1 w 24"/>
                  <a:gd name="T5" fmla="*/ 1 h 65"/>
                  <a:gd name="T6" fmla="*/ 1 w 24"/>
                  <a:gd name="T7" fmla="*/ 1 h 65"/>
                  <a:gd name="T8" fmla="*/ 1 w 24"/>
                  <a:gd name="T9" fmla="*/ 1 h 65"/>
                  <a:gd name="T10" fmla="*/ 1 w 24"/>
                  <a:gd name="T11" fmla="*/ 1 h 65"/>
                  <a:gd name="T12" fmla="*/ 1 w 24"/>
                  <a:gd name="T13" fmla="*/ 1 h 65"/>
                  <a:gd name="T14" fmla="*/ 1 w 24"/>
                  <a:gd name="T15" fmla="*/ 1 h 65"/>
                  <a:gd name="T16" fmla="*/ 0 w 2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65"/>
                  <a:gd name="T29" fmla="*/ 24 w 2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65">
                    <a:moveTo>
                      <a:pt x="0" y="0"/>
                    </a:moveTo>
                    <a:lnTo>
                      <a:pt x="12" y="10"/>
                    </a:lnTo>
                    <a:lnTo>
                      <a:pt x="20" y="32"/>
                    </a:lnTo>
                    <a:lnTo>
                      <a:pt x="24" y="53"/>
                    </a:lnTo>
                    <a:lnTo>
                      <a:pt x="21" y="65"/>
                    </a:lnTo>
                    <a:lnTo>
                      <a:pt x="15" y="61"/>
                    </a:lnTo>
                    <a:lnTo>
                      <a:pt x="11" y="44"/>
                    </a:lnTo>
                    <a:lnTo>
                      <a:pt x="6" y="2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2" name="Freeform 35"/>
              <p:cNvSpPr>
                <a:spLocks/>
              </p:cNvSpPr>
              <p:nvPr/>
            </p:nvSpPr>
            <p:spPr bwMode="auto">
              <a:xfrm>
                <a:off x="1013" y="461"/>
                <a:ext cx="15" cy="31"/>
              </a:xfrm>
              <a:custGeom>
                <a:avLst/>
                <a:gdLst>
                  <a:gd name="T0" fmla="*/ 0 w 30"/>
                  <a:gd name="T1" fmla="*/ 0 h 61"/>
                  <a:gd name="T2" fmla="*/ 1 w 30"/>
                  <a:gd name="T3" fmla="*/ 1 h 61"/>
                  <a:gd name="T4" fmla="*/ 1 w 30"/>
                  <a:gd name="T5" fmla="*/ 1 h 61"/>
                  <a:gd name="T6" fmla="*/ 1 w 30"/>
                  <a:gd name="T7" fmla="*/ 1 h 61"/>
                  <a:gd name="T8" fmla="*/ 1 w 30"/>
                  <a:gd name="T9" fmla="*/ 1 h 61"/>
                  <a:gd name="T10" fmla="*/ 1 w 30"/>
                  <a:gd name="T11" fmla="*/ 1 h 61"/>
                  <a:gd name="T12" fmla="*/ 1 w 30"/>
                  <a:gd name="T13" fmla="*/ 1 h 61"/>
                  <a:gd name="T14" fmla="*/ 1 w 30"/>
                  <a:gd name="T15" fmla="*/ 1 h 61"/>
                  <a:gd name="T16" fmla="*/ 0 w 30"/>
                  <a:gd name="T17" fmla="*/ 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61"/>
                  <a:gd name="T29" fmla="*/ 30 w 30"/>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61">
                    <a:moveTo>
                      <a:pt x="0" y="0"/>
                    </a:moveTo>
                    <a:lnTo>
                      <a:pt x="14" y="12"/>
                    </a:lnTo>
                    <a:lnTo>
                      <a:pt x="24" y="32"/>
                    </a:lnTo>
                    <a:lnTo>
                      <a:pt x="30" y="51"/>
                    </a:lnTo>
                    <a:lnTo>
                      <a:pt x="27" y="61"/>
                    </a:lnTo>
                    <a:lnTo>
                      <a:pt x="20" y="56"/>
                    </a:lnTo>
                    <a:lnTo>
                      <a:pt x="14" y="38"/>
                    </a:lnTo>
                    <a:lnTo>
                      <a:pt x="8"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3" name="Freeform 36"/>
              <p:cNvSpPr>
                <a:spLocks/>
              </p:cNvSpPr>
              <p:nvPr/>
            </p:nvSpPr>
            <p:spPr bwMode="auto">
              <a:xfrm>
                <a:off x="1024" y="457"/>
                <a:ext cx="23" cy="33"/>
              </a:xfrm>
              <a:custGeom>
                <a:avLst/>
                <a:gdLst>
                  <a:gd name="T0" fmla="*/ 0 w 46"/>
                  <a:gd name="T1" fmla="*/ 0 h 64"/>
                  <a:gd name="T2" fmla="*/ 1 w 46"/>
                  <a:gd name="T3" fmla="*/ 1 h 64"/>
                  <a:gd name="T4" fmla="*/ 1 w 46"/>
                  <a:gd name="T5" fmla="*/ 1 h 64"/>
                  <a:gd name="T6" fmla="*/ 1 w 46"/>
                  <a:gd name="T7" fmla="*/ 1 h 64"/>
                  <a:gd name="T8" fmla="*/ 1 w 46"/>
                  <a:gd name="T9" fmla="*/ 1 h 64"/>
                  <a:gd name="T10" fmla="*/ 1 w 46"/>
                  <a:gd name="T11" fmla="*/ 1 h 64"/>
                  <a:gd name="T12" fmla="*/ 1 w 46"/>
                  <a:gd name="T13" fmla="*/ 1 h 64"/>
                  <a:gd name="T14" fmla="*/ 1 w 46"/>
                  <a:gd name="T15" fmla="*/ 1 h 64"/>
                  <a:gd name="T16" fmla="*/ 1 w 46"/>
                  <a:gd name="T17" fmla="*/ 1 h 64"/>
                  <a:gd name="T18" fmla="*/ 1 w 46"/>
                  <a:gd name="T19" fmla="*/ 1 h 64"/>
                  <a:gd name="T20" fmla="*/ 1 w 46"/>
                  <a:gd name="T21" fmla="*/ 1 h 64"/>
                  <a:gd name="T22" fmla="*/ 1 w 46"/>
                  <a:gd name="T23" fmla="*/ 1 h 64"/>
                  <a:gd name="T24" fmla="*/ 0 w 46"/>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64"/>
                  <a:gd name="T41" fmla="*/ 46 w 46"/>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64">
                    <a:moveTo>
                      <a:pt x="0" y="0"/>
                    </a:moveTo>
                    <a:lnTo>
                      <a:pt x="7" y="6"/>
                    </a:lnTo>
                    <a:lnTo>
                      <a:pt x="15" y="15"/>
                    </a:lnTo>
                    <a:lnTo>
                      <a:pt x="24" y="24"/>
                    </a:lnTo>
                    <a:lnTo>
                      <a:pt x="33" y="34"/>
                    </a:lnTo>
                    <a:lnTo>
                      <a:pt x="39" y="44"/>
                    </a:lnTo>
                    <a:lnTo>
                      <a:pt x="44" y="53"/>
                    </a:lnTo>
                    <a:lnTo>
                      <a:pt x="46" y="59"/>
                    </a:lnTo>
                    <a:lnTo>
                      <a:pt x="43" y="64"/>
                    </a:lnTo>
                    <a:lnTo>
                      <a:pt x="32" y="59"/>
                    </a:lnTo>
                    <a:lnTo>
                      <a:pt x="20" y="40"/>
                    </a:lnTo>
                    <a:lnTo>
                      <a:pt x="9"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4" name="Freeform 37"/>
              <p:cNvSpPr>
                <a:spLocks/>
              </p:cNvSpPr>
              <p:nvPr/>
            </p:nvSpPr>
            <p:spPr bwMode="auto">
              <a:xfrm>
                <a:off x="1038" y="451"/>
                <a:ext cx="30" cy="31"/>
              </a:xfrm>
              <a:custGeom>
                <a:avLst/>
                <a:gdLst>
                  <a:gd name="T0" fmla="*/ 0 w 60"/>
                  <a:gd name="T1" fmla="*/ 0 h 61"/>
                  <a:gd name="T2" fmla="*/ 1 w 60"/>
                  <a:gd name="T3" fmla="*/ 1 h 61"/>
                  <a:gd name="T4" fmla="*/ 1 w 60"/>
                  <a:gd name="T5" fmla="*/ 1 h 61"/>
                  <a:gd name="T6" fmla="*/ 1 w 60"/>
                  <a:gd name="T7" fmla="*/ 1 h 61"/>
                  <a:gd name="T8" fmla="*/ 1 w 60"/>
                  <a:gd name="T9" fmla="*/ 1 h 61"/>
                  <a:gd name="T10" fmla="*/ 1 w 60"/>
                  <a:gd name="T11" fmla="*/ 1 h 61"/>
                  <a:gd name="T12" fmla="*/ 1 w 60"/>
                  <a:gd name="T13" fmla="*/ 1 h 61"/>
                  <a:gd name="T14" fmla="*/ 1 w 60"/>
                  <a:gd name="T15" fmla="*/ 1 h 61"/>
                  <a:gd name="T16" fmla="*/ 1 w 60"/>
                  <a:gd name="T17" fmla="*/ 1 h 61"/>
                  <a:gd name="T18" fmla="*/ 1 w 60"/>
                  <a:gd name="T19" fmla="*/ 1 h 61"/>
                  <a:gd name="T20" fmla="*/ 1 w 60"/>
                  <a:gd name="T21" fmla="*/ 1 h 61"/>
                  <a:gd name="T22" fmla="*/ 1 w 60"/>
                  <a:gd name="T23" fmla="*/ 1 h 61"/>
                  <a:gd name="T24" fmla="*/ 1 w 60"/>
                  <a:gd name="T25" fmla="*/ 1 h 61"/>
                  <a:gd name="T26" fmla="*/ 1 w 60"/>
                  <a:gd name="T27" fmla="*/ 1 h 61"/>
                  <a:gd name="T28" fmla="*/ 1 w 60"/>
                  <a:gd name="T29" fmla="*/ 1 h 61"/>
                  <a:gd name="T30" fmla="*/ 1 w 60"/>
                  <a:gd name="T31" fmla="*/ 1 h 61"/>
                  <a:gd name="T32" fmla="*/ 0 w 60"/>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1"/>
                  <a:gd name="T53" fmla="*/ 60 w 60"/>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1">
                    <a:moveTo>
                      <a:pt x="0" y="0"/>
                    </a:moveTo>
                    <a:lnTo>
                      <a:pt x="8" y="4"/>
                    </a:lnTo>
                    <a:lnTo>
                      <a:pt x="17" y="12"/>
                    </a:lnTo>
                    <a:lnTo>
                      <a:pt x="28" y="23"/>
                    </a:lnTo>
                    <a:lnTo>
                      <a:pt x="40" y="32"/>
                    </a:lnTo>
                    <a:lnTo>
                      <a:pt x="49" y="42"/>
                    </a:lnTo>
                    <a:lnTo>
                      <a:pt x="57" y="50"/>
                    </a:lnTo>
                    <a:lnTo>
                      <a:pt x="60" y="58"/>
                    </a:lnTo>
                    <a:lnTo>
                      <a:pt x="58" y="61"/>
                    </a:lnTo>
                    <a:lnTo>
                      <a:pt x="52" y="61"/>
                    </a:lnTo>
                    <a:lnTo>
                      <a:pt x="45" y="55"/>
                    </a:lnTo>
                    <a:lnTo>
                      <a:pt x="35" y="46"/>
                    </a:lnTo>
                    <a:lnTo>
                      <a:pt x="26" y="35"/>
                    </a:lnTo>
                    <a:lnTo>
                      <a:pt x="19" y="23"/>
                    </a:lnTo>
                    <a:lnTo>
                      <a:pt x="11" y="12"/>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5" name="Freeform 38"/>
              <p:cNvSpPr>
                <a:spLocks/>
              </p:cNvSpPr>
              <p:nvPr/>
            </p:nvSpPr>
            <p:spPr bwMode="auto">
              <a:xfrm>
                <a:off x="1054" y="444"/>
                <a:ext cx="34" cy="33"/>
              </a:xfrm>
              <a:custGeom>
                <a:avLst/>
                <a:gdLst>
                  <a:gd name="T0" fmla="*/ 0 w 67"/>
                  <a:gd name="T1" fmla="*/ 0 h 64"/>
                  <a:gd name="T2" fmla="*/ 1 w 67"/>
                  <a:gd name="T3" fmla="*/ 1 h 64"/>
                  <a:gd name="T4" fmla="*/ 1 w 67"/>
                  <a:gd name="T5" fmla="*/ 1 h 64"/>
                  <a:gd name="T6" fmla="*/ 1 w 67"/>
                  <a:gd name="T7" fmla="*/ 1 h 64"/>
                  <a:gd name="T8" fmla="*/ 1 w 67"/>
                  <a:gd name="T9" fmla="*/ 1 h 64"/>
                  <a:gd name="T10" fmla="*/ 1 w 67"/>
                  <a:gd name="T11" fmla="*/ 1 h 64"/>
                  <a:gd name="T12" fmla="*/ 1 w 67"/>
                  <a:gd name="T13" fmla="*/ 1 h 64"/>
                  <a:gd name="T14" fmla="*/ 1 w 67"/>
                  <a:gd name="T15" fmla="*/ 1 h 64"/>
                  <a:gd name="T16" fmla="*/ 1 w 67"/>
                  <a:gd name="T17" fmla="*/ 1 h 64"/>
                  <a:gd name="T18" fmla="*/ 1 w 67"/>
                  <a:gd name="T19" fmla="*/ 1 h 64"/>
                  <a:gd name="T20" fmla="*/ 1 w 67"/>
                  <a:gd name="T21" fmla="*/ 1 h 64"/>
                  <a:gd name="T22" fmla="*/ 1 w 67"/>
                  <a:gd name="T23" fmla="*/ 1 h 64"/>
                  <a:gd name="T24" fmla="*/ 1 w 67"/>
                  <a:gd name="T25" fmla="*/ 1 h 64"/>
                  <a:gd name="T26" fmla="*/ 1 w 67"/>
                  <a:gd name="T27" fmla="*/ 1 h 64"/>
                  <a:gd name="T28" fmla="*/ 1 w 67"/>
                  <a:gd name="T29" fmla="*/ 1 h 64"/>
                  <a:gd name="T30" fmla="*/ 1 w 67"/>
                  <a:gd name="T31" fmla="*/ 1 h 64"/>
                  <a:gd name="T32" fmla="*/ 0 w 67"/>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4"/>
                  <a:gd name="T53" fmla="*/ 67 w 67"/>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4">
                    <a:moveTo>
                      <a:pt x="0" y="0"/>
                    </a:moveTo>
                    <a:lnTo>
                      <a:pt x="8" y="5"/>
                    </a:lnTo>
                    <a:lnTo>
                      <a:pt x="19" y="11"/>
                    </a:lnTo>
                    <a:lnTo>
                      <a:pt x="31" y="20"/>
                    </a:lnTo>
                    <a:lnTo>
                      <a:pt x="43" y="30"/>
                    </a:lnTo>
                    <a:lnTo>
                      <a:pt x="55" y="41"/>
                    </a:lnTo>
                    <a:lnTo>
                      <a:pt x="63" y="50"/>
                    </a:lnTo>
                    <a:lnTo>
                      <a:pt x="67" y="58"/>
                    </a:lnTo>
                    <a:lnTo>
                      <a:pt x="66" y="64"/>
                    </a:lnTo>
                    <a:lnTo>
                      <a:pt x="60" y="64"/>
                    </a:lnTo>
                    <a:lnTo>
                      <a:pt x="52" y="60"/>
                    </a:lnTo>
                    <a:lnTo>
                      <a:pt x="43" y="50"/>
                    </a:lnTo>
                    <a:lnTo>
                      <a:pt x="34" y="38"/>
                    </a:lnTo>
                    <a:lnTo>
                      <a:pt x="23" y="26"/>
                    </a:lnTo>
                    <a:lnTo>
                      <a:pt x="14"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6" name="Freeform 39"/>
              <p:cNvSpPr>
                <a:spLocks/>
              </p:cNvSpPr>
              <p:nvPr/>
            </p:nvSpPr>
            <p:spPr bwMode="auto">
              <a:xfrm>
                <a:off x="1066" y="437"/>
                <a:ext cx="38" cy="29"/>
              </a:xfrm>
              <a:custGeom>
                <a:avLst/>
                <a:gdLst>
                  <a:gd name="T0" fmla="*/ 0 w 77"/>
                  <a:gd name="T1" fmla="*/ 0 h 58"/>
                  <a:gd name="T2" fmla="*/ 0 w 77"/>
                  <a:gd name="T3" fmla="*/ 1 h 58"/>
                  <a:gd name="T4" fmla="*/ 0 w 77"/>
                  <a:gd name="T5" fmla="*/ 1 h 58"/>
                  <a:gd name="T6" fmla="*/ 0 w 77"/>
                  <a:gd name="T7" fmla="*/ 1 h 58"/>
                  <a:gd name="T8" fmla="*/ 0 w 77"/>
                  <a:gd name="T9" fmla="*/ 1 h 58"/>
                  <a:gd name="T10" fmla="*/ 0 w 77"/>
                  <a:gd name="T11" fmla="*/ 1 h 58"/>
                  <a:gd name="T12" fmla="*/ 0 w 77"/>
                  <a:gd name="T13" fmla="*/ 1 h 58"/>
                  <a:gd name="T14" fmla="*/ 0 w 77"/>
                  <a:gd name="T15" fmla="*/ 1 h 58"/>
                  <a:gd name="T16" fmla="*/ 0 w 77"/>
                  <a:gd name="T17" fmla="*/ 1 h 58"/>
                  <a:gd name="T18" fmla="*/ 0 w 77"/>
                  <a:gd name="T19" fmla="*/ 1 h 58"/>
                  <a:gd name="T20" fmla="*/ 0 w 77"/>
                  <a:gd name="T21" fmla="*/ 1 h 58"/>
                  <a:gd name="T22" fmla="*/ 0 w 77"/>
                  <a:gd name="T23" fmla="*/ 1 h 58"/>
                  <a:gd name="T24" fmla="*/ 0 w 77"/>
                  <a:gd name="T25" fmla="*/ 1 h 58"/>
                  <a:gd name="T26" fmla="*/ 0 w 77"/>
                  <a:gd name="T27" fmla="*/ 1 h 58"/>
                  <a:gd name="T28" fmla="*/ 0 w 77"/>
                  <a:gd name="T29" fmla="*/ 1 h 58"/>
                  <a:gd name="T30" fmla="*/ 0 w 77"/>
                  <a:gd name="T31" fmla="*/ 1 h 58"/>
                  <a:gd name="T32" fmla="*/ 0 w 77"/>
                  <a:gd name="T33" fmla="*/ 0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58"/>
                  <a:gd name="T53" fmla="*/ 77 w 77"/>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58">
                    <a:moveTo>
                      <a:pt x="0" y="0"/>
                    </a:moveTo>
                    <a:lnTo>
                      <a:pt x="9" y="3"/>
                    </a:lnTo>
                    <a:lnTo>
                      <a:pt x="22" y="7"/>
                    </a:lnTo>
                    <a:lnTo>
                      <a:pt x="34" y="13"/>
                    </a:lnTo>
                    <a:lnTo>
                      <a:pt x="46" y="20"/>
                    </a:lnTo>
                    <a:lnTo>
                      <a:pt x="58" y="29"/>
                    </a:lnTo>
                    <a:lnTo>
                      <a:pt x="67" y="36"/>
                    </a:lnTo>
                    <a:lnTo>
                      <a:pt x="73" y="47"/>
                    </a:lnTo>
                    <a:lnTo>
                      <a:pt x="77" y="56"/>
                    </a:lnTo>
                    <a:lnTo>
                      <a:pt x="73" y="58"/>
                    </a:lnTo>
                    <a:lnTo>
                      <a:pt x="67" y="55"/>
                    </a:lnTo>
                    <a:lnTo>
                      <a:pt x="55" y="47"/>
                    </a:lnTo>
                    <a:lnTo>
                      <a:pt x="43" y="36"/>
                    </a:lnTo>
                    <a:lnTo>
                      <a:pt x="29" y="26"/>
                    </a:lnTo>
                    <a:lnTo>
                      <a:pt x="17"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7" name="Freeform 40"/>
              <p:cNvSpPr>
                <a:spLocks/>
              </p:cNvSpPr>
              <p:nvPr/>
            </p:nvSpPr>
            <p:spPr bwMode="auto">
              <a:xfrm>
                <a:off x="1075" y="431"/>
                <a:ext cx="40" cy="14"/>
              </a:xfrm>
              <a:custGeom>
                <a:avLst/>
                <a:gdLst>
                  <a:gd name="T0" fmla="*/ 1 w 80"/>
                  <a:gd name="T1" fmla="*/ 1 h 27"/>
                  <a:gd name="T2" fmla="*/ 1 w 80"/>
                  <a:gd name="T3" fmla="*/ 1 h 27"/>
                  <a:gd name="T4" fmla="*/ 1 w 80"/>
                  <a:gd name="T5" fmla="*/ 1 h 27"/>
                  <a:gd name="T6" fmla="*/ 1 w 80"/>
                  <a:gd name="T7" fmla="*/ 1 h 27"/>
                  <a:gd name="T8" fmla="*/ 1 w 80"/>
                  <a:gd name="T9" fmla="*/ 1 h 27"/>
                  <a:gd name="T10" fmla="*/ 1 w 80"/>
                  <a:gd name="T11" fmla="*/ 1 h 27"/>
                  <a:gd name="T12" fmla="*/ 1 w 80"/>
                  <a:gd name="T13" fmla="*/ 1 h 27"/>
                  <a:gd name="T14" fmla="*/ 1 w 80"/>
                  <a:gd name="T15" fmla="*/ 1 h 27"/>
                  <a:gd name="T16" fmla="*/ 0 w 80"/>
                  <a:gd name="T17" fmla="*/ 1 h 27"/>
                  <a:gd name="T18" fmla="*/ 1 w 80"/>
                  <a:gd name="T19" fmla="*/ 0 h 27"/>
                  <a:gd name="T20" fmla="*/ 1 w 80"/>
                  <a:gd name="T21" fmla="*/ 0 h 27"/>
                  <a:gd name="T22" fmla="*/ 1 w 80"/>
                  <a:gd name="T23" fmla="*/ 1 h 27"/>
                  <a:gd name="T24" fmla="*/ 1 w 80"/>
                  <a:gd name="T25" fmla="*/ 1 h 27"/>
                  <a:gd name="T26" fmla="*/ 1 w 80"/>
                  <a:gd name="T27" fmla="*/ 1 h 27"/>
                  <a:gd name="T28" fmla="*/ 1 w 80"/>
                  <a:gd name="T29" fmla="*/ 1 h 27"/>
                  <a:gd name="T30" fmla="*/ 1 w 80"/>
                  <a:gd name="T31" fmla="*/ 1 h 27"/>
                  <a:gd name="T32" fmla="*/ 1 w 80"/>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27"/>
                  <a:gd name="T53" fmla="*/ 80 w 80"/>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27">
                    <a:moveTo>
                      <a:pt x="80" y="26"/>
                    </a:moveTo>
                    <a:lnTo>
                      <a:pt x="77" y="27"/>
                    </a:lnTo>
                    <a:lnTo>
                      <a:pt x="68" y="26"/>
                    </a:lnTo>
                    <a:lnTo>
                      <a:pt x="58" y="23"/>
                    </a:lnTo>
                    <a:lnTo>
                      <a:pt x="45" y="18"/>
                    </a:lnTo>
                    <a:lnTo>
                      <a:pt x="32" y="14"/>
                    </a:lnTo>
                    <a:lnTo>
                      <a:pt x="19" y="9"/>
                    </a:lnTo>
                    <a:lnTo>
                      <a:pt x="7" y="5"/>
                    </a:lnTo>
                    <a:lnTo>
                      <a:pt x="0" y="3"/>
                    </a:lnTo>
                    <a:lnTo>
                      <a:pt x="10" y="0"/>
                    </a:lnTo>
                    <a:lnTo>
                      <a:pt x="22" y="0"/>
                    </a:lnTo>
                    <a:lnTo>
                      <a:pt x="38" y="2"/>
                    </a:lnTo>
                    <a:lnTo>
                      <a:pt x="51" y="5"/>
                    </a:lnTo>
                    <a:lnTo>
                      <a:pt x="65" y="8"/>
                    </a:lnTo>
                    <a:lnTo>
                      <a:pt x="74" y="14"/>
                    </a:lnTo>
                    <a:lnTo>
                      <a:pt x="80" y="20"/>
                    </a:lnTo>
                    <a:lnTo>
                      <a:pt x="8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8" name="Freeform 41"/>
              <p:cNvSpPr>
                <a:spLocks/>
              </p:cNvSpPr>
              <p:nvPr/>
            </p:nvSpPr>
            <p:spPr bwMode="auto">
              <a:xfrm>
                <a:off x="1087" y="419"/>
                <a:ext cx="40" cy="13"/>
              </a:xfrm>
              <a:custGeom>
                <a:avLst/>
                <a:gdLst>
                  <a:gd name="T0" fmla="*/ 0 w 81"/>
                  <a:gd name="T1" fmla="*/ 1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0 h 26"/>
                  <a:gd name="T20" fmla="*/ 0 w 81"/>
                  <a:gd name="T21" fmla="*/ 0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26"/>
                    </a:moveTo>
                    <a:lnTo>
                      <a:pt x="76" y="26"/>
                    </a:lnTo>
                    <a:lnTo>
                      <a:pt x="69" y="24"/>
                    </a:lnTo>
                    <a:lnTo>
                      <a:pt x="56" y="21"/>
                    </a:lnTo>
                    <a:lnTo>
                      <a:pt x="44" y="18"/>
                    </a:lnTo>
                    <a:lnTo>
                      <a:pt x="30" y="13"/>
                    </a:lnTo>
                    <a:lnTo>
                      <a:pt x="18" y="9"/>
                    </a:lnTo>
                    <a:lnTo>
                      <a:pt x="8" y="6"/>
                    </a:lnTo>
                    <a:lnTo>
                      <a:pt x="0" y="3"/>
                    </a:lnTo>
                    <a:lnTo>
                      <a:pt x="11" y="0"/>
                    </a:lnTo>
                    <a:lnTo>
                      <a:pt x="24" y="0"/>
                    </a:lnTo>
                    <a:lnTo>
                      <a:pt x="38" y="1"/>
                    </a:lnTo>
                    <a:lnTo>
                      <a:pt x="52" y="4"/>
                    </a:lnTo>
                    <a:lnTo>
                      <a:pt x="66" y="7"/>
                    </a:lnTo>
                    <a:lnTo>
                      <a:pt x="75" y="13"/>
                    </a:lnTo>
                    <a:lnTo>
                      <a:pt x="81" y="19"/>
                    </a:lnTo>
                    <a:lnTo>
                      <a:pt x="81"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69" name="Freeform 42"/>
              <p:cNvSpPr>
                <a:spLocks/>
              </p:cNvSpPr>
              <p:nvPr/>
            </p:nvSpPr>
            <p:spPr bwMode="auto">
              <a:xfrm>
                <a:off x="1053" y="444"/>
                <a:ext cx="194" cy="54"/>
              </a:xfrm>
              <a:custGeom>
                <a:avLst/>
                <a:gdLst>
                  <a:gd name="T0" fmla="*/ 0 w 390"/>
                  <a:gd name="T1" fmla="*/ 1 h 107"/>
                  <a:gd name="T2" fmla="*/ 0 w 390"/>
                  <a:gd name="T3" fmla="*/ 1 h 107"/>
                  <a:gd name="T4" fmla="*/ 0 w 390"/>
                  <a:gd name="T5" fmla="*/ 1 h 107"/>
                  <a:gd name="T6" fmla="*/ 0 w 390"/>
                  <a:gd name="T7" fmla="*/ 1 h 107"/>
                  <a:gd name="T8" fmla="*/ 0 w 390"/>
                  <a:gd name="T9" fmla="*/ 1 h 107"/>
                  <a:gd name="T10" fmla="*/ 0 w 390"/>
                  <a:gd name="T11" fmla="*/ 1 h 107"/>
                  <a:gd name="T12" fmla="*/ 0 w 390"/>
                  <a:gd name="T13" fmla="*/ 1 h 107"/>
                  <a:gd name="T14" fmla="*/ 0 w 390"/>
                  <a:gd name="T15" fmla="*/ 1 h 107"/>
                  <a:gd name="T16" fmla="*/ 0 w 390"/>
                  <a:gd name="T17" fmla="*/ 1 h 107"/>
                  <a:gd name="T18" fmla="*/ 0 w 390"/>
                  <a:gd name="T19" fmla="*/ 1 h 107"/>
                  <a:gd name="T20" fmla="*/ 0 w 390"/>
                  <a:gd name="T21" fmla="*/ 1 h 107"/>
                  <a:gd name="T22" fmla="*/ 0 w 390"/>
                  <a:gd name="T23" fmla="*/ 1 h 107"/>
                  <a:gd name="T24" fmla="*/ 0 w 390"/>
                  <a:gd name="T25" fmla="*/ 1 h 107"/>
                  <a:gd name="T26" fmla="*/ 0 w 390"/>
                  <a:gd name="T27" fmla="*/ 1 h 107"/>
                  <a:gd name="T28" fmla="*/ 0 w 390"/>
                  <a:gd name="T29" fmla="*/ 1 h 107"/>
                  <a:gd name="T30" fmla="*/ 0 w 390"/>
                  <a:gd name="T31" fmla="*/ 1 h 107"/>
                  <a:gd name="T32" fmla="*/ 0 w 390"/>
                  <a:gd name="T33" fmla="*/ 1 h 107"/>
                  <a:gd name="T34" fmla="*/ 0 w 390"/>
                  <a:gd name="T35" fmla="*/ 1 h 107"/>
                  <a:gd name="T36" fmla="*/ 0 w 390"/>
                  <a:gd name="T37" fmla="*/ 1 h 107"/>
                  <a:gd name="T38" fmla="*/ 0 w 390"/>
                  <a:gd name="T39" fmla="*/ 1 h 107"/>
                  <a:gd name="T40" fmla="*/ 0 w 390"/>
                  <a:gd name="T41" fmla="*/ 1 h 107"/>
                  <a:gd name="T42" fmla="*/ 0 w 390"/>
                  <a:gd name="T43" fmla="*/ 1 h 107"/>
                  <a:gd name="T44" fmla="*/ 0 w 390"/>
                  <a:gd name="T45" fmla="*/ 1 h 107"/>
                  <a:gd name="T46" fmla="*/ 0 w 390"/>
                  <a:gd name="T47" fmla="*/ 0 h 107"/>
                  <a:gd name="T48" fmla="*/ 0 w 390"/>
                  <a:gd name="T49" fmla="*/ 0 h 107"/>
                  <a:gd name="T50" fmla="*/ 0 w 390"/>
                  <a:gd name="T51" fmla="*/ 0 h 107"/>
                  <a:gd name="T52" fmla="*/ 0 w 390"/>
                  <a:gd name="T53" fmla="*/ 1 h 107"/>
                  <a:gd name="T54" fmla="*/ 0 w 390"/>
                  <a:gd name="T55" fmla="*/ 1 h 107"/>
                  <a:gd name="T56" fmla="*/ 0 w 390"/>
                  <a:gd name="T57" fmla="*/ 1 h 107"/>
                  <a:gd name="T58" fmla="*/ 0 w 390"/>
                  <a:gd name="T59" fmla="*/ 1 h 107"/>
                  <a:gd name="T60" fmla="*/ 0 w 390"/>
                  <a:gd name="T61" fmla="*/ 1 h 107"/>
                  <a:gd name="T62" fmla="*/ 0 w 390"/>
                  <a:gd name="T63" fmla="*/ 1 h 107"/>
                  <a:gd name="T64" fmla="*/ 0 w 390"/>
                  <a:gd name="T65" fmla="*/ 1 h 107"/>
                  <a:gd name="T66" fmla="*/ 0 w 390"/>
                  <a:gd name="T67" fmla="*/ 1 h 107"/>
                  <a:gd name="T68" fmla="*/ 0 w 390"/>
                  <a:gd name="T69" fmla="*/ 1 h 107"/>
                  <a:gd name="T70" fmla="*/ 0 w 390"/>
                  <a:gd name="T71" fmla="*/ 1 h 107"/>
                  <a:gd name="T72" fmla="*/ 0 w 390"/>
                  <a:gd name="T73" fmla="*/ 1 h 1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107"/>
                  <a:gd name="T113" fmla="*/ 390 w 390"/>
                  <a:gd name="T114" fmla="*/ 107 h 1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107">
                    <a:moveTo>
                      <a:pt x="5" y="93"/>
                    </a:moveTo>
                    <a:lnTo>
                      <a:pt x="3" y="96"/>
                    </a:lnTo>
                    <a:lnTo>
                      <a:pt x="2" y="99"/>
                    </a:lnTo>
                    <a:lnTo>
                      <a:pt x="2" y="104"/>
                    </a:lnTo>
                    <a:lnTo>
                      <a:pt x="0" y="107"/>
                    </a:lnTo>
                    <a:lnTo>
                      <a:pt x="28" y="89"/>
                    </a:lnTo>
                    <a:lnTo>
                      <a:pt x="57" y="73"/>
                    </a:lnTo>
                    <a:lnTo>
                      <a:pt x="84" y="61"/>
                    </a:lnTo>
                    <a:lnTo>
                      <a:pt x="112" y="49"/>
                    </a:lnTo>
                    <a:lnTo>
                      <a:pt x="139" y="40"/>
                    </a:lnTo>
                    <a:lnTo>
                      <a:pt x="165" y="32"/>
                    </a:lnTo>
                    <a:lnTo>
                      <a:pt x="191" y="26"/>
                    </a:lnTo>
                    <a:lnTo>
                      <a:pt x="216" y="20"/>
                    </a:lnTo>
                    <a:lnTo>
                      <a:pt x="241" y="17"/>
                    </a:lnTo>
                    <a:lnTo>
                      <a:pt x="264" y="14"/>
                    </a:lnTo>
                    <a:lnTo>
                      <a:pt x="287" y="11"/>
                    </a:lnTo>
                    <a:lnTo>
                      <a:pt x="310" y="9"/>
                    </a:lnTo>
                    <a:lnTo>
                      <a:pt x="332" y="9"/>
                    </a:lnTo>
                    <a:lnTo>
                      <a:pt x="351" y="8"/>
                    </a:lnTo>
                    <a:lnTo>
                      <a:pt x="371" y="8"/>
                    </a:lnTo>
                    <a:lnTo>
                      <a:pt x="390" y="6"/>
                    </a:lnTo>
                    <a:lnTo>
                      <a:pt x="377" y="3"/>
                    </a:lnTo>
                    <a:lnTo>
                      <a:pt x="361" y="1"/>
                    </a:lnTo>
                    <a:lnTo>
                      <a:pt x="342" y="0"/>
                    </a:lnTo>
                    <a:lnTo>
                      <a:pt x="319" y="0"/>
                    </a:lnTo>
                    <a:lnTo>
                      <a:pt x="293" y="0"/>
                    </a:lnTo>
                    <a:lnTo>
                      <a:pt x="267" y="3"/>
                    </a:lnTo>
                    <a:lnTo>
                      <a:pt x="238" y="6"/>
                    </a:lnTo>
                    <a:lnTo>
                      <a:pt x="209" y="11"/>
                    </a:lnTo>
                    <a:lnTo>
                      <a:pt x="179" y="15"/>
                    </a:lnTo>
                    <a:lnTo>
                      <a:pt x="150" y="23"/>
                    </a:lnTo>
                    <a:lnTo>
                      <a:pt x="121" y="30"/>
                    </a:lnTo>
                    <a:lnTo>
                      <a:pt x="93" y="40"/>
                    </a:lnTo>
                    <a:lnTo>
                      <a:pt x="67" y="52"/>
                    </a:lnTo>
                    <a:lnTo>
                      <a:pt x="43" y="64"/>
                    </a:lnTo>
                    <a:lnTo>
                      <a:pt x="23" y="78"/>
                    </a:lnTo>
                    <a:lnTo>
                      <a:pt x="5" y="9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0" name="Freeform 43"/>
              <p:cNvSpPr>
                <a:spLocks/>
              </p:cNvSpPr>
              <p:nvPr/>
            </p:nvSpPr>
            <p:spPr bwMode="auto">
              <a:xfrm>
                <a:off x="1207" y="448"/>
                <a:ext cx="30" cy="27"/>
              </a:xfrm>
              <a:custGeom>
                <a:avLst/>
                <a:gdLst>
                  <a:gd name="T0" fmla="*/ 1 w 59"/>
                  <a:gd name="T1" fmla="*/ 0 h 55"/>
                  <a:gd name="T2" fmla="*/ 1 w 59"/>
                  <a:gd name="T3" fmla="*/ 0 h 55"/>
                  <a:gd name="T4" fmla="*/ 1 w 59"/>
                  <a:gd name="T5" fmla="*/ 0 h 55"/>
                  <a:gd name="T6" fmla="*/ 1 w 59"/>
                  <a:gd name="T7" fmla="*/ 0 h 55"/>
                  <a:gd name="T8" fmla="*/ 1 w 59"/>
                  <a:gd name="T9" fmla="*/ 0 h 55"/>
                  <a:gd name="T10" fmla="*/ 1 w 59"/>
                  <a:gd name="T11" fmla="*/ 0 h 55"/>
                  <a:gd name="T12" fmla="*/ 1 w 59"/>
                  <a:gd name="T13" fmla="*/ 0 h 55"/>
                  <a:gd name="T14" fmla="*/ 1 w 59"/>
                  <a:gd name="T15" fmla="*/ 0 h 55"/>
                  <a:gd name="T16" fmla="*/ 0 w 59"/>
                  <a:gd name="T17" fmla="*/ 0 h 55"/>
                  <a:gd name="T18" fmla="*/ 1 w 59"/>
                  <a:gd name="T19" fmla="*/ 0 h 55"/>
                  <a:gd name="T20" fmla="*/ 1 w 59"/>
                  <a:gd name="T21" fmla="*/ 0 h 55"/>
                  <a:gd name="T22" fmla="*/ 1 w 59"/>
                  <a:gd name="T23" fmla="*/ 0 h 55"/>
                  <a:gd name="T24" fmla="*/ 1 w 59"/>
                  <a:gd name="T25" fmla="*/ 0 h 55"/>
                  <a:gd name="T26" fmla="*/ 1 w 59"/>
                  <a:gd name="T27" fmla="*/ 0 h 55"/>
                  <a:gd name="T28" fmla="*/ 1 w 59"/>
                  <a:gd name="T29" fmla="*/ 0 h 55"/>
                  <a:gd name="T30" fmla="*/ 1 w 59"/>
                  <a:gd name="T31" fmla="*/ 0 h 55"/>
                  <a:gd name="T32" fmla="*/ 1 w 59"/>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5"/>
                  <a:gd name="T53" fmla="*/ 59 w 59"/>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5">
                    <a:moveTo>
                      <a:pt x="58" y="55"/>
                    </a:moveTo>
                    <a:lnTo>
                      <a:pt x="59" y="52"/>
                    </a:lnTo>
                    <a:lnTo>
                      <a:pt x="58" y="46"/>
                    </a:lnTo>
                    <a:lnTo>
                      <a:pt x="53" y="37"/>
                    </a:lnTo>
                    <a:lnTo>
                      <a:pt x="45" y="28"/>
                    </a:lnTo>
                    <a:lnTo>
                      <a:pt x="36" y="18"/>
                    </a:lnTo>
                    <a:lnTo>
                      <a:pt x="26" y="9"/>
                    </a:lnTo>
                    <a:lnTo>
                      <a:pt x="13" y="3"/>
                    </a:lnTo>
                    <a:lnTo>
                      <a:pt x="0" y="0"/>
                    </a:lnTo>
                    <a:lnTo>
                      <a:pt x="7" y="6"/>
                    </a:lnTo>
                    <a:lnTo>
                      <a:pt x="15" y="14"/>
                    </a:lnTo>
                    <a:lnTo>
                      <a:pt x="24" y="23"/>
                    </a:lnTo>
                    <a:lnTo>
                      <a:pt x="32" y="34"/>
                    </a:lnTo>
                    <a:lnTo>
                      <a:pt x="41" y="43"/>
                    </a:lnTo>
                    <a:lnTo>
                      <a:pt x="48" y="50"/>
                    </a:lnTo>
                    <a:lnTo>
                      <a:pt x="53" y="55"/>
                    </a:lnTo>
                    <a:lnTo>
                      <a:pt x="5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1" name="Freeform 44"/>
              <p:cNvSpPr>
                <a:spLocks/>
              </p:cNvSpPr>
              <p:nvPr/>
            </p:nvSpPr>
            <p:spPr bwMode="auto">
              <a:xfrm>
                <a:off x="1171" y="448"/>
                <a:ext cx="39" cy="32"/>
              </a:xfrm>
              <a:custGeom>
                <a:avLst/>
                <a:gdLst>
                  <a:gd name="T0" fmla="*/ 1 w 78"/>
                  <a:gd name="T1" fmla="*/ 1 h 62"/>
                  <a:gd name="T2" fmla="*/ 1 w 78"/>
                  <a:gd name="T3" fmla="*/ 1 h 62"/>
                  <a:gd name="T4" fmla="*/ 1 w 78"/>
                  <a:gd name="T5" fmla="*/ 1 h 62"/>
                  <a:gd name="T6" fmla="*/ 1 w 78"/>
                  <a:gd name="T7" fmla="*/ 1 h 62"/>
                  <a:gd name="T8" fmla="*/ 1 w 78"/>
                  <a:gd name="T9" fmla="*/ 1 h 62"/>
                  <a:gd name="T10" fmla="*/ 1 w 78"/>
                  <a:gd name="T11" fmla="*/ 1 h 62"/>
                  <a:gd name="T12" fmla="*/ 1 w 78"/>
                  <a:gd name="T13" fmla="*/ 1 h 62"/>
                  <a:gd name="T14" fmla="*/ 1 w 78"/>
                  <a:gd name="T15" fmla="*/ 1 h 62"/>
                  <a:gd name="T16" fmla="*/ 0 w 78"/>
                  <a:gd name="T17" fmla="*/ 0 h 62"/>
                  <a:gd name="T18" fmla="*/ 1 w 78"/>
                  <a:gd name="T19" fmla="*/ 1 h 62"/>
                  <a:gd name="T20" fmla="*/ 1 w 78"/>
                  <a:gd name="T21" fmla="*/ 1 h 62"/>
                  <a:gd name="T22" fmla="*/ 1 w 78"/>
                  <a:gd name="T23" fmla="*/ 1 h 62"/>
                  <a:gd name="T24" fmla="*/ 1 w 78"/>
                  <a:gd name="T25" fmla="*/ 1 h 62"/>
                  <a:gd name="T26" fmla="*/ 1 w 78"/>
                  <a:gd name="T27" fmla="*/ 1 h 62"/>
                  <a:gd name="T28" fmla="*/ 1 w 78"/>
                  <a:gd name="T29" fmla="*/ 1 h 62"/>
                  <a:gd name="T30" fmla="*/ 1 w 78"/>
                  <a:gd name="T31" fmla="*/ 1 h 62"/>
                  <a:gd name="T32" fmla="*/ 1 w 78"/>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2"/>
                  <a:gd name="T53" fmla="*/ 78 w 78"/>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2">
                    <a:moveTo>
                      <a:pt x="76" y="62"/>
                    </a:moveTo>
                    <a:lnTo>
                      <a:pt x="78" y="58"/>
                    </a:lnTo>
                    <a:lnTo>
                      <a:pt x="75" y="52"/>
                    </a:lnTo>
                    <a:lnTo>
                      <a:pt x="67" y="41"/>
                    </a:lnTo>
                    <a:lnTo>
                      <a:pt x="56" y="30"/>
                    </a:lnTo>
                    <a:lnTo>
                      <a:pt x="44" y="19"/>
                    </a:lnTo>
                    <a:lnTo>
                      <a:pt x="29" y="10"/>
                    </a:lnTo>
                    <a:lnTo>
                      <a:pt x="15" y="3"/>
                    </a:lnTo>
                    <a:lnTo>
                      <a:pt x="0" y="0"/>
                    </a:lnTo>
                    <a:lnTo>
                      <a:pt x="6" y="4"/>
                    </a:lnTo>
                    <a:lnTo>
                      <a:pt x="15" y="13"/>
                    </a:lnTo>
                    <a:lnTo>
                      <a:pt x="26" y="24"/>
                    </a:lnTo>
                    <a:lnTo>
                      <a:pt x="38" y="35"/>
                    </a:lnTo>
                    <a:lnTo>
                      <a:pt x="49" y="47"/>
                    </a:lnTo>
                    <a:lnTo>
                      <a:pt x="61" y="56"/>
                    </a:lnTo>
                    <a:lnTo>
                      <a:pt x="70" y="62"/>
                    </a:lnTo>
                    <a:lnTo>
                      <a:pt x="76"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2" name="Freeform 45"/>
              <p:cNvSpPr>
                <a:spLocks/>
              </p:cNvSpPr>
              <p:nvPr/>
            </p:nvSpPr>
            <p:spPr bwMode="auto">
              <a:xfrm>
                <a:off x="1153" y="452"/>
                <a:ext cx="35" cy="36"/>
              </a:xfrm>
              <a:custGeom>
                <a:avLst/>
                <a:gdLst>
                  <a:gd name="T0" fmla="*/ 1 w 68"/>
                  <a:gd name="T1" fmla="*/ 1 h 72"/>
                  <a:gd name="T2" fmla="*/ 1 w 68"/>
                  <a:gd name="T3" fmla="*/ 1 h 72"/>
                  <a:gd name="T4" fmla="*/ 1 w 68"/>
                  <a:gd name="T5" fmla="*/ 1 h 72"/>
                  <a:gd name="T6" fmla="*/ 1 w 68"/>
                  <a:gd name="T7" fmla="*/ 1 h 72"/>
                  <a:gd name="T8" fmla="*/ 1 w 68"/>
                  <a:gd name="T9" fmla="*/ 1 h 72"/>
                  <a:gd name="T10" fmla="*/ 1 w 68"/>
                  <a:gd name="T11" fmla="*/ 1 h 72"/>
                  <a:gd name="T12" fmla="*/ 1 w 68"/>
                  <a:gd name="T13" fmla="*/ 1 h 72"/>
                  <a:gd name="T14" fmla="*/ 1 w 68"/>
                  <a:gd name="T15" fmla="*/ 1 h 72"/>
                  <a:gd name="T16" fmla="*/ 0 w 68"/>
                  <a:gd name="T17" fmla="*/ 0 h 72"/>
                  <a:gd name="T18" fmla="*/ 1 w 68"/>
                  <a:gd name="T19" fmla="*/ 1 h 72"/>
                  <a:gd name="T20" fmla="*/ 1 w 68"/>
                  <a:gd name="T21" fmla="*/ 1 h 72"/>
                  <a:gd name="T22" fmla="*/ 1 w 68"/>
                  <a:gd name="T23" fmla="*/ 1 h 72"/>
                  <a:gd name="T24" fmla="*/ 1 w 68"/>
                  <a:gd name="T25" fmla="*/ 1 h 72"/>
                  <a:gd name="T26" fmla="*/ 1 w 68"/>
                  <a:gd name="T27" fmla="*/ 1 h 72"/>
                  <a:gd name="T28" fmla="*/ 1 w 68"/>
                  <a:gd name="T29" fmla="*/ 1 h 72"/>
                  <a:gd name="T30" fmla="*/ 1 w 68"/>
                  <a:gd name="T31" fmla="*/ 1 h 72"/>
                  <a:gd name="T32" fmla="*/ 1 w 68"/>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72"/>
                  <a:gd name="T53" fmla="*/ 68 w 6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72">
                    <a:moveTo>
                      <a:pt x="67" y="72"/>
                    </a:moveTo>
                    <a:lnTo>
                      <a:pt x="68" y="67"/>
                    </a:lnTo>
                    <a:lnTo>
                      <a:pt x="67" y="58"/>
                    </a:lnTo>
                    <a:lnTo>
                      <a:pt x="59" y="46"/>
                    </a:lnTo>
                    <a:lnTo>
                      <a:pt x="50" y="34"/>
                    </a:lnTo>
                    <a:lnTo>
                      <a:pt x="39" y="22"/>
                    </a:lnTo>
                    <a:lnTo>
                      <a:pt x="26" y="11"/>
                    </a:lnTo>
                    <a:lnTo>
                      <a:pt x="14" y="3"/>
                    </a:lnTo>
                    <a:lnTo>
                      <a:pt x="0" y="0"/>
                    </a:lnTo>
                    <a:lnTo>
                      <a:pt x="4" y="6"/>
                    </a:lnTo>
                    <a:lnTo>
                      <a:pt x="12" y="15"/>
                    </a:lnTo>
                    <a:lnTo>
                      <a:pt x="21" y="28"/>
                    </a:lnTo>
                    <a:lnTo>
                      <a:pt x="32" y="40"/>
                    </a:lnTo>
                    <a:lnTo>
                      <a:pt x="43" y="54"/>
                    </a:lnTo>
                    <a:lnTo>
                      <a:pt x="53" y="64"/>
                    </a:lnTo>
                    <a:lnTo>
                      <a:pt x="62" y="70"/>
                    </a:lnTo>
                    <a:lnTo>
                      <a:pt x="67"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3" name="Freeform 46"/>
              <p:cNvSpPr>
                <a:spLocks/>
              </p:cNvSpPr>
              <p:nvPr/>
            </p:nvSpPr>
            <p:spPr bwMode="auto">
              <a:xfrm>
                <a:off x="1121" y="458"/>
                <a:ext cx="29" cy="34"/>
              </a:xfrm>
              <a:custGeom>
                <a:avLst/>
                <a:gdLst>
                  <a:gd name="T0" fmla="*/ 0 w 60"/>
                  <a:gd name="T1" fmla="*/ 1 h 68"/>
                  <a:gd name="T2" fmla="*/ 0 w 60"/>
                  <a:gd name="T3" fmla="*/ 1 h 68"/>
                  <a:gd name="T4" fmla="*/ 0 w 60"/>
                  <a:gd name="T5" fmla="*/ 1 h 68"/>
                  <a:gd name="T6" fmla="*/ 0 w 60"/>
                  <a:gd name="T7" fmla="*/ 1 h 68"/>
                  <a:gd name="T8" fmla="*/ 0 w 60"/>
                  <a:gd name="T9" fmla="*/ 1 h 68"/>
                  <a:gd name="T10" fmla="*/ 0 w 60"/>
                  <a:gd name="T11" fmla="*/ 1 h 68"/>
                  <a:gd name="T12" fmla="*/ 0 w 60"/>
                  <a:gd name="T13" fmla="*/ 1 h 68"/>
                  <a:gd name="T14" fmla="*/ 0 w 60"/>
                  <a:gd name="T15" fmla="*/ 1 h 68"/>
                  <a:gd name="T16" fmla="*/ 0 w 60"/>
                  <a:gd name="T17" fmla="*/ 0 h 68"/>
                  <a:gd name="T18" fmla="*/ 0 w 60"/>
                  <a:gd name="T19" fmla="*/ 1 h 68"/>
                  <a:gd name="T20" fmla="*/ 0 w 60"/>
                  <a:gd name="T21" fmla="*/ 1 h 68"/>
                  <a:gd name="T22" fmla="*/ 0 w 60"/>
                  <a:gd name="T23" fmla="*/ 1 h 68"/>
                  <a:gd name="T24" fmla="*/ 0 w 60"/>
                  <a:gd name="T25" fmla="*/ 1 h 68"/>
                  <a:gd name="T26" fmla="*/ 0 w 60"/>
                  <a:gd name="T27" fmla="*/ 1 h 68"/>
                  <a:gd name="T28" fmla="*/ 0 w 60"/>
                  <a:gd name="T29" fmla="*/ 1 h 68"/>
                  <a:gd name="T30" fmla="*/ 0 w 60"/>
                  <a:gd name="T31" fmla="*/ 1 h 68"/>
                  <a:gd name="T32" fmla="*/ 0 w 60"/>
                  <a:gd name="T33" fmla="*/ 1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8"/>
                  <a:gd name="T53" fmla="*/ 60 w 60"/>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8">
                    <a:moveTo>
                      <a:pt x="58" y="68"/>
                    </a:moveTo>
                    <a:lnTo>
                      <a:pt x="60" y="63"/>
                    </a:lnTo>
                    <a:lnTo>
                      <a:pt x="57" y="55"/>
                    </a:lnTo>
                    <a:lnTo>
                      <a:pt x="51" y="45"/>
                    </a:lnTo>
                    <a:lnTo>
                      <a:pt x="41" y="33"/>
                    </a:lnTo>
                    <a:lnTo>
                      <a:pt x="32" y="20"/>
                    </a:lnTo>
                    <a:lnTo>
                      <a:pt x="22" y="10"/>
                    </a:lnTo>
                    <a:lnTo>
                      <a:pt x="9" y="3"/>
                    </a:lnTo>
                    <a:lnTo>
                      <a:pt x="0" y="0"/>
                    </a:lnTo>
                    <a:lnTo>
                      <a:pt x="5" y="7"/>
                    </a:lnTo>
                    <a:lnTo>
                      <a:pt x="11" y="16"/>
                    </a:lnTo>
                    <a:lnTo>
                      <a:pt x="18" y="28"/>
                    </a:lnTo>
                    <a:lnTo>
                      <a:pt x="28" y="40"/>
                    </a:lnTo>
                    <a:lnTo>
                      <a:pt x="35" y="52"/>
                    </a:lnTo>
                    <a:lnTo>
                      <a:pt x="44" y="62"/>
                    </a:lnTo>
                    <a:lnTo>
                      <a:pt x="52" y="68"/>
                    </a:lnTo>
                    <a:lnTo>
                      <a:pt x="58" y="6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4" name="Freeform 47"/>
              <p:cNvSpPr>
                <a:spLocks/>
              </p:cNvSpPr>
              <p:nvPr/>
            </p:nvSpPr>
            <p:spPr bwMode="auto">
              <a:xfrm>
                <a:off x="1107" y="464"/>
                <a:ext cx="21" cy="30"/>
              </a:xfrm>
              <a:custGeom>
                <a:avLst/>
                <a:gdLst>
                  <a:gd name="T0" fmla="*/ 1 w 42"/>
                  <a:gd name="T1" fmla="*/ 0 h 61"/>
                  <a:gd name="T2" fmla="*/ 1 w 42"/>
                  <a:gd name="T3" fmla="*/ 0 h 61"/>
                  <a:gd name="T4" fmla="*/ 1 w 42"/>
                  <a:gd name="T5" fmla="*/ 0 h 61"/>
                  <a:gd name="T6" fmla="*/ 1 w 42"/>
                  <a:gd name="T7" fmla="*/ 0 h 61"/>
                  <a:gd name="T8" fmla="*/ 1 w 42"/>
                  <a:gd name="T9" fmla="*/ 0 h 61"/>
                  <a:gd name="T10" fmla="*/ 1 w 42"/>
                  <a:gd name="T11" fmla="*/ 0 h 61"/>
                  <a:gd name="T12" fmla="*/ 1 w 42"/>
                  <a:gd name="T13" fmla="*/ 0 h 61"/>
                  <a:gd name="T14" fmla="*/ 1 w 42"/>
                  <a:gd name="T15" fmla="*/ 0 h 61"/>
                  <a:gd name="T16" fmla="*/ 0 w 42"/>
                  <a:gd name="T17" fmla="*/ 0 h 61"/>
                  <a:gd name="T18" fmla="*/ 1 w 42"/>
                  <a:gd name="T19" fmla="*/ 0 h 61"/>
                  <a:gd name="T20" fmla="*/ 1 w 42"/>
                  <a:gd name="T21" fmla="*/ 0 h 61"/>
                  <a:gd name="T22" fmla="*/ 1 w 42"/>
                  <a:gd name="T23" fmla="*/ 0 h 61"/>
                  <a:gd name="T24" fmla="*/ 1 w 42"/>
                  <a:gd name="T25" fmla="*/ 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1"/>
                  <a:gd name="T41" fmla="*/ 42 w 42"/>
                  <a:gd name="T42" fmla="*/ 61 h 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1">
                    <a:moveTo>
                      <a:pt x="39" y="61"/>
                    </a:moveTo>
                    <a:lnTo>
                      <a:pt x="42" y="58"/>
                    </a:lnTo>
                    <a:lnTo>
                      <a:pt x="42" y="51"/>
                    </a:lnTo>
                    <a:lnTo>
                      <a:pt x="41" y="41"/>
                    </a:lnTo>
                    <a:lnTo>
                      <a:pt x="36" y="31"/>
                    </a:lnTo>
                    <a:lnTo>
                      <a:pt x="30" y="22"/>
                    </a:lnTo>
                    <a:lnTo>
                      <a:pt x="23" y="12"/>
                    </a:lnTo>
                    <a:lnTo>
                      <a:pt x="12" y="5"/>
                    </a:lnTo>
                    <a:lnTo>
                      <a:pt x="0" y="0"/>
                    </a:lnTo>
                    <a:lnTo>
                      <a:pt x="9" y="15"/>
                    </a:lnTo>
                    <a:lnTo>
                      <a:pt x="19" y="37"/>
                    </a:lnTo>
                    <a:lnTo>
                      <a:pt x="30" y="55"/>
                    </a:lnTo>
                    <a:lnTo>
                      <a:pt x="39"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5" name="Freeform 48"/>
              <p:cNvSpPr>
                <a:spLocks/>
              </p:cNvSpPr>
              <p:nvPr/>
            </p:nvSpPr>
            <p:spPr bwMode="auto">
              <a:xfrm>
                <a:off x="1077" y="478"/>
                <a:ext cx="17" cy="23"/>
              </a:xfrm>
              <a:custGeom>
                <a:avLst/>
                <a:gdLst>
                  <a:gd name="T0" fmla="*/ 1 w 34"/>
                  <a:gd name="T1" fmla="*/ 1 h 46"/>
                  <a:gd name="T2" fmla="*/ 1 w 34"/>
                  <a:gd name="T3" fmla="*/ 1 h 46"/>
                  <a:gd name="T4" fmla="*/ 1 w 34"/>
                  <a:gd name="T5" fmla="*/ 1 h 46"/>
                  <a:gd name="T6" fmla="*/ 1 w 34"/>
                  <a:gd name="T7" fmla="*/ 1 h 46"/>
                  <a:gd name="T8" fmla="*/ 0 w 34"/>
                  <a:gd name="T9" fmla="*/ 0 h 46"/>
                  <a:gd name="T10" fmla="*/ 1 w 34"/>
                  <a:gd name="T11" fmla="*/ 1 h 46"/>
                  <a:gd name="T12" fmla="*/ 1 w 34"/>
                  <a:gd name="T13" fmla="*/ 1 h 46"/>
                  <a:gd name="T14" fmla="*/ 1 w 34"/>
                  <a:gd name="T15" fmla="*/ 1 h 46"/>
                  <a:gd name="T16" fmla="*/ 1 w 34"/>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
                  <a:gd name="T29" fmla="*/ 34 w 3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
                    <a:moveTo>
                      <a:pt x="31" y="46"/>
                    </a:moveTo>
                    <a:lnTo>
                      <a:pt x="34" y="37"/>
                    </a:lnTo>
                    <a:lnTo>
                      <a:pt x="26" y="20"/>
                    </a:lnTo>
                    <a:lnTo>
                      <a:pt x="12" y="6"/>
                    </a:lnTo>
                    <a:lnTo>
                      <a:pt x="0" y="0"/>
                    </a:lnTo>
                    <a:lnTo>
                      <a:pt x="6" y="11"/>
                    </a:lnTo>
                    <a:lnTo>
                      <a:pt x="14" y="26"/>
                    </a:lnTo>
                    <a:lnTo>
                      <a:pt x="23" y="40"/>
                    </a:lnTo>
                    <a:lnTo>
                      <a:pt x="31" y="4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6" name="Freeform 49"/>
              <p:cNvSpPr>
                <a:spLocks/>
              </p:cNvSpPr>
              <p:nvPr/>
            </p:nvSpPr>
            <p:spPr bwMode="auto">
              <a:xfrm>
                <a:off x="1064" y="484"/>
                <a:ext cx="12" cy="16"/>
              </a:xfrm>
              <a:custGeom>
                <a:avLst/>
                <a:gdLst>
                  <a:gd name="T0" fmla="*/ 0 w 25"/>
                  <a:gd name="T1" fmla="*/ 1 h 32"/>
                  <a:gd name="T2" fmla="*/ 0 w 25"/>
                  <a:gd name="T3" fmla="*/ 1 h 32"/>
                  <a:gd name="T4" fmla="*/ 0 w 25"/>
                  <a:gd name="T5" fmla="*/ 1 h 32"/>
                  <a:gd name="T6" fmla="*/ 0 w 25"/>
                  <a:gd name="T7" fmla="*/ 0 h 32"/>
                  <a:gd name="T8" fmla="*/ 0 w 25"/>
                  <a:gd name="T9" fmla="*/ 1 h 32"/>
                  <a:gd name="T10" fmla="*/ 0 w 25"/>
                  <a:gd name="T11" fmla="*/ 1 h 32"/>
                  <a:gd name="T12" fmla="*/ 0 w 25"/>
                  <a:gd name="T13" fmla="*/ 1 h 32"/>
                  <a:gd name="T14" fmla="*/ 0 w 25"/>
                  <a:gd name="T15" fmla="*/ 1 h 32"/>
                  <a:gd name="T16" fmla="*/ 0 w 25"/>
                  <a:gd name="T17" fmla="*/ 1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32"/>
                  <a:gd name="T29" fmla="*/ 25 w 25"/>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32">
                    <a:moveTo>
                      <a:pt x="23" y="31"/>
                    </a:moveTo>
                    <a:lnTo>
                      <a:pt x="25" y="22"/>
                    </a:lnTo>
                    <a:lnTo>
                      <a:pt x="20" y="10"/>
                    </a:lnTo>
                    <a:lnTo>
                      <a:pt x="12" y="0"/>
                    </a:lnTo>
                    <a:lnTo>
                      <a:pt x="0" y="2"/>
                    </a:lnTo>
                    <a:lnTo>
                      <a:pt x="9" y="8"/>
                    </a:lnTo>
                    <a:lnTo>
                      <a:pt x="14" y="20"/>
                    </a:lnTo>
                    <a:lnTo>
                      <a:pt x="18" y="32"/>
                    </a:lnTo>
                    <a:lnTo>
                      <a:pt x="23" y="3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7" name="Freeform 50"/>
              <p:cNvSpPr>
                <a:spLocks/>
              </p:cNvSpPr>
              <p:nvPr/>
            </p:nvSpPr>
            <p:spPr bwMode="auto">
              <a:xfrm>
                <a:off x="1188" y="448"/>
                <a:ext cx="34" cy="29"/>
              </a:xfrm>
              <a:custGeom>
                <a:avLst/>
                <a:gdLst>
                  <a:gd name="T0" fmla="*/ 0 w 69"/>
                  <a:gd name="T1" fmla="*/ 0 h 60"/>
                  <a:gd name="T2" fmla="*/ 0 w 69"/>
                  <a:gd name="T3" fmla="*/ 0 h 60"/>
                  <a:gd name="T4" fmla="*/ 0 w 69"/>
                  <a:gd name="T5" fmla="*/ 0 h 60"/>
                  <a:gd name="T6" fmla="*/ 0 w 69"/>
                  <a:gd name="T7" fmla="*/ 0 h 60"/>
                  <a:gd name="T8" fmla="*/ 0 w 69"/>
                  <a:gd name="T9" fmla="*/ 0 h 60"/>
                  <a:gd name="T10" fmla="*/ 0 w 69"/>
                  <a:gd name="T11" fmla="*/ 0 h 60"/>
                  <a:gd name="T12" fmla="*/ 0 w 69"/>
                  <a:gd name="T13" fmla="*/ 0 h 60"/>
                  <a:gd name="T14" fmla="*/ 0 w 69"/>
                  <a:gd name="T15" fmla="*/ 0 h 60"/>
                  <a:gd name="T16" fmla="*/ 0 w 69"/>
                  <a:gd name="T17" fmla="*/ 0 h 60"/>
                  <a:gd name="T18" fmla="*/ 0 w 69"/>
                  <a:gd name="T19" fmla="*/ 0 h 60"/>
                  <a:gd name="T20" fmla="*/ 0 w 69"/>
                  <a:gd name="T21" fmla="*/ 0 h 60"/>
                  <a:gd name="T22" fmla="*/ 0 w 69"/>
                  <a:gd name="T23" fmla="*/ 0 h 60"/>
                  <a:gd name="T24" fmla="*/ 0 w 69"/>
                  <a:gd name="T25" fmla="*/ 0 h 60"/>
                  <a:gd name="T26" fmla="*/ 0 w 69"/>
                  <a:gd name="T27" fmla="*/ 0 h 60"/>
                  <a:gd name="T28" fmla="*/ 0 w 69"/>
                  <a:gd name="T29" fmla="*/ 0 h 60"/>
                  <a:gd name="T30" fmla="*/ 0 w 69"/>
                  <a:gd name="T31" fmla="*/ 0 h 60"/>
                  <a:gd name="T32" fmla="*/ 0 w 69"/>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60"/>
                  <a:gd name="T53" fmla="*/ 69 w 69"/>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60">
                    <a:moveTo>
                      <a:pt x="68" y="60"/>
                    </a:moveTo>
                    <a:lnTo>
                      <a:pt x="69" y="55"/>
                    </a:lnTo>
                    <a:lnTo>
                      <a:pt x="68" y="49"/>
                    </a:lnTo>
                    <a:lnTo>
                      <a:pt x="62" y="40"/>
                    </a:lnTo>
                    <a:lnTo>
                      <a:pt x="52" y="29"/>
                    </a:lnTo>
                    <a:lnTo>
                      <a:pt x="42" y="20"/>
                    </a:lnTo>
                    <a:lnTo>
                      <a:pt x="29" y="11"/>
                    </a:lnTo>
                    <a:lnTo>
                      <a:pt x="14" y="3"/>
                    </a:lnTo>
                    <a:lnTo>
                      <a:pt x="0" y="0"/>
                    </a:lnTo>
                    <a:lnTo>
                      <a:pt x="7" y="5"/>
                    </a:lnTo>
                    <a:lnTo>
                      <a:pt x="14" y="12"/>
                    </a:lnTo>
                    <a:lnTo>
                      <a:pt x="23" y="23"/>
                    </a:lnTo>
                    <a:lnTo>
                      <a:pt x="34" y="34"/>
                    </a:lnTo>
                    <a:lnTo>
                      <a:pt x="45" y="44"/>
                    </a:lnTo>
                    <a:lnTo>
                      <a:pt x="54" y="54"/>
                    </a:lnTo>
                    <a:lnTo>
                      <a:pt x="62" y="60"/>
                    </a:lnTo>
                    <a:lnTo>
                      <a:pt x="68"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8" name="Freeform 51"/>
              <p:cNvSpPr>
                <a:spLocks/>
              </p:cNvSpPr>
              <p:nvPr/>
            </p:nvSpPr>
            <p:spPr bwMode="auto">
              <a:xfrm>
                <a:off x="1224" y="446"/>
                <a:ext cx="26" cy="24"/>
              </a:xfrm>
              <a:custGeom>
                <a:avLst/>
                <a:gdLst>
                  <a:gd name="T0" fmla="*/ 0 w 54"/>
                  <a:gd name="T1" fmla="*/ 1 h 47"/>
                  <a:gd name="T2" fmla="*/ 0 w 54"/>
                  <a:gd name="T3" fmla="*/ 1 h 47"/>
                  <a:gd name="T4" fmla="*/ 0 w 54"/>
                  <a:gd name="T5" fmla="*/ 1 h 47"/>
                  <a:gd name="T6" fmla="*/ 0 w 54"/>
                  <a:gd name="T7" fmla="*/ 1 h 47"/>
                  <a:gd name="T8" fmla="*/ 0 w 54"/>
                  <a:gd name="T9" fmla="*/ 1 h 47"/>
                  <a:gd name="T10" fmla="*/ 0 w 54"/>
                  <a:gd name="T11" fmla="*/ 1 h 47"/>
                  <a:gd name="T12" fmla="*/ 0 w 54"/>
                  <a:gd name="T13" fmla="*/ 1 h 47"/>
                  <a:gd name="T14" fmla="*/ 0 w 54"/>
                  <a:gd name="T15" fmla="*/ 1 h 47"/>
                  <a:gd name="T16" fmla="*/ 0 w 54"/>
                  <a:gd name="T17" fmla="*/ 0 h 47"/>
                  <a:gd name="T18" fmla="*/ 0 w 54"/>
                  <a:gd name="T19" fmla="*/ 1 h 47"/>
                  <a:gd name="T20" fmla="*/ 0 w 54"/>
                  <a:gd name="T21" fmla="*/ 1 h 47"/>
                  <a:gd name="T22" fmla="*/ 0 w 54"/>
                  <a:gd name="T23" fmla="*/ 1 h 47"/>
                  <a:gd name="T24" fmla="*/ 0 w 54"/>
                  <a:gd name="T25" fmla="*/ 1 h 47"/>
                  <a:gd name="T26" fmla="*/ 0 w 54"/>
                  <a:gd name="T27" fmla="*/ 1 h 47"/>
                  <a:gd name="T28" fmla="*/ 0 w 54"/>
                  <a:gd name="T29" fmla="*/ 1 h 47"/>
                  <a:gd name="T30" fmla="*/ 0 w 54"/>
                  <a:gd name="T31" fmla="*/ 1 h 47"/>
                  <a:gd name="T32" fmla="*/ 0 w 54"/>
                  <a:gd name="T33" fmla="*/ 1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7"/>
                  <a:gd name="T53" fmla="*/ 54 w 54"/>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7">
                    <a:moveTo>
                      <a:pt x="52" y="47"/>
                    </a:moveTo>
                    <a:lnTo>
                      <a:pt x="54" y="44"/>
                    </a:lnTo>
                    <a:lnTo>
                      <a:pt x="54" y="40"/>
                    </a:lnTo>
                    <a:lnTo>
                      <a:pt x="49" y="32"/>
                    </a:lnTo>
                    <a:lnTo>
                      <a:pt x="44" y="24"/>
                    </a:lnTo>
                    <a:lnTo>
                      <a:pt x="35" y="17"/>
                    </a:lnTo>
                    <a:lnTo>
                      <a:pt x="26" y="9"/>
                    </a:lnTo>
                    <a:lnTo>
                      <a:pt x="14" y="3"/>
                    </a:lnTo>
                    <a:lnTo>
                      <a:pt x="0" y="0"/>
                    </a:lnTo>
                    <a:lnTo>
                      <a:pt x="6" y="6"/>
                    </a:lnTo>
                    <a:lnTo>
                      <a:pt x="14" y="14"/>
                    </a:lnTo>
                    <a:lnTo>
                      <a:pt x="22" y="21"/>
                    </a:lnTo>
                    <a:lnTo>
                      <a:pt x="29" y="31"/>
                    </a:lnTo>
                    <a:lnTo>
                      <a:pt x="37" y="38"/>
                    </a:lnTo>
                    <a:lnTo>
                      <a:pt x="43" y="44"/>
                    </a:lnTo>
                    <a:lnTo>
                      <a:pt x="49" y="47"/>
                    </a:lnTo>
                    <a:lnTo>
                      <a:pt x="52" y="4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79" name="Freeform 52"/>
              <p:cNvSpPr>
                <a:spLocks/>
              </p:cNvSpPr>
              <p:nvPr/>
            </p:nvSpPr>
            <p:spPr bwMode="auto">
              <a:xfrm>
                <a:off x="1134" y="454"/>
                <a:ext cx="30" cy="32"/>
              </a:xfrm>
              <a:custGeom>
                <a:avLst/>
                <a:gdLst>
                  <a:gd name="T0" fmla="*/ 1 w 59"/>
                  <a:gd name="T1" fmla="*/ 0 h 66"/>
                  <a:gd name="T2" fmla="*/ 1 w 59"/>
                  <a:gd name="T3" fmla="*/ 0 h 66"/>
                  <a:gd name="T4" fmla="*/ 1 w 59"/>
                  <a:gd name="T5" fmla="*/ 0 h 66"/>
                  <a:gd name="T6" fmla="*/ 1 w 59"/>
                  <a:gd name="T7" fmla="*/ 0 h 66"/>
                  <a:gd name="T8" fmla="*/ 1 w 59"/>
                  <a:gd name="T9" fmla="*/ 0 h 66"/>
                  <a:gd name="T10" fmla="*/ 1 w 59"/>
                  <a:gd name="T11" fmla="*/ 0 h 66"/>
                  <a:gd name="T12" fmla="*/ 1 w 59"/>
                  <a:gd name="T13" fmla="*/ 0 h 66"/>
                  <a:gd name="T14" fmla="*/ 1 w 59"/>
                  <a:gd name="T15" fmla="*/ 0 h 66"/>
                  <a:gd name="T16" fmla="*/ 0 w 59"/>
                  <a:gd name="T17" fmla="*/ 0 h 66"/>
                  <a:gd name="T18" fmla="*/ 1 w 59"/>
                  <a:gd name="T19" fmla="*/ 0 h 66"/>
                  <a:gd name="T20" fmla="*/ 1 w 59"/>
                  <a:gd name="T21" fmla="*/ 0 h 66"/>
                  <a:gd name="T22" fmla="*/ 1 w 59"/>
                  <a:gd name="T23" fmla="*/ 0 h 66"/>
                  <a:gd name="T24" fmla="*/ 1 w 59"/>
                  <a:gd name="T25" fmla="*/ 0 h 66"/>
                  <a:gd name="T26" fmla="*/ 1 w 59"/>
                  <a:gd name="T27" fmla="*/ 0 h 66"/>
                  <a:gd name="T28" fmla="*/ 1 w 59"/>
                  <a:gd name="T29" fmla="*/ 0 h 66"/>
                  <a:gd name="T30" fmla="*/ 1 w 59"/>
                  <a:gd name="T31" fmla="*/ 0 h 66"/>
                  <a:gd name="T32" fmla="*/ 1 w 5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66"/>
                  <a:gd name="T53" fmla="*/ 59 w 5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66">
                    <a:moveTo>
                      <a:pt x="58" y="66"/>
                    </a:moveTo>
                    <a:lnTo>
                      <a:pt x="59" y="63"/>
                    </a:lnTo>
                    <a:lnTo>
                      <a:pt x="56" y="54"/>
                    </a:lnTo>
                    <a:lnTo>
                      <a:pt x="50" y="45"/>
                    </a:lnTo>
                    <a:lnTo>
                      <a:pt x="41" y="32"/>
                    </a:lnTo>
                    <a:lnTo>
                      <a:pt x="32" y="20"/>
                    </a:lnTo>
                    <a:lnTo>
                      <a:pt x="21" y="9"/>
                    </a:lnTo>
                    <a:lnTo>
                      <a:pt x="9" y="3"/>
                    </a:lnTo>
                    <a:lnTo>
                      <a:pt x="0" y="0"/>
                    </a:lnTo>
                    <a:lnTo>
                      <a:pt x="4" y="6"/>
                    </a:lnTo>
                    <a:lnTo>
                      <a:pt x="10" y="16"/>
                    </a:lnTo>
                    <a:lnTo>
                      <a:pt x="18" y="28"/>
                    </a:lnTo>
                    <a:lnTo>
                      <a:pt x="27" y="40"/>
                    </a:lnTo>
                    <a:lnTo>
                      <a:pt x="35" y="51"/>
                    </a:lnTo>
                    <a:lnTo>
                      <a:pt x="44" y="60"/>
                    </a:lnTo>
                    <a:lnTo>
                      <a:pt x="52" y="66"/>
                    </a:lnTo>
                    <a:lnTo>
                      <a:pt x="58" y="6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0" name="Freeform 53"/>
              <p:cNvSpPr>
                <a:spLocks/>
              </p:cNvSpPr>
              <p:nvPr/>
            </p:nvSpPr>
            <p:spPr bwMode="auto">
              <a:xfrm>
                <a:off x="1092" y="470"/>
                <a:ext cx="22" cy="27"/>
              </a:xfrm>
              <a:custGeom>
                <a:avLst/>
                <a:gdLst>
                  <a:gd name="T0" fmla="*/ 1 w 44"/>
                  <a:gd name="T1" fmla="*/ 0 h 55"/>
                  <a:gd name="T2" fmla="*/ 1 w 44"/>
                  <a:gd name="T3" fmla="*/ 0 h 55"/>
                  <a:gd name="T4" fmla="*/ 1 w 44"/>
                  <a:gd name="T5" fmla="*/ 0 h 55"/>
                  <a:gd name="T6" fmla="*/ 1 w 44"/>
                  <a:gd name="T7" fmla="*/ 0 h 55"/>
                  <a:gd name="T8" fmla="*/ 1 w 44"/>
                  <a:gd name="T9" fmla="*/ 0 h 55"/>
                  <a:gd name="T10" fmla="*/ 1 w 44"/>
                  <a:gd name="T11" fmla="*/ 0 h 55"/>
                  <a:gd name="T12" fmla="*/ 1 w 44"/>
                  <a:gd name="T13" fmla="*/ 0 h 55"/>
                  <a:gd name="T14" fmla="*/ 1 w 44"/>
                  <a:gd name="T15" fmla="*/ 0 h 55"/>
                  <a:gd name="T16" fmla="*/ 0 w 44"/>
                  <a:gd name="T17" fmla="*/ 0 h 55"/>
                  <a:gd name="T18" fmla="*/ 1 w 44"/>
                  <a:gd name="T19" fmla="*/ 0 h 55"/>
                  <a:gd name="T20" fmla="*/ 1 w 44"/>
                  <a:gd name="T21" fmla="*/ 0 h 55"/>
                  <a:gd name="T22" fmla="*/ 1 w 44"/>
                  <a:gd name="T23" fmla="*/ 0 h 55"/>
                  <a:gd name="T24" fmla="*/ 1 w 44"/>
                  <a:gd name="T25" fmla="*/ 0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5"/>
                  <a:gd name="T41" fmla="*/ 44 w 44"/>
                  <a:gd name="T42" fmla="*/ 55 h 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5">
                    <a:moveTo>
                      <a:pt x="41" y="55"/>
                    </a:moveTo>
                    <a:lnTo>
                      <a:pt x="44" y="52"/>
                    </a:lnTo>
                    <a:lnTo>
                      <a:pt x="43" y="45"/>
                    </a:lnTo>
                    <a:lnTo>
                      <a:pt x="38" y="35"/>
                    </a:lnTo>
                    <a:lnTo>
                      <a:pt x="31" y="25"/>
                    </a:lnTo>
                    <a:lnTo>
                      <a:pt x="23" y="16"/>
                    </a:lnTo>
                    <a:lnTo>
                      <a:pt x="15" y="8"/>
                    </a:lnTo>
                    <a:lnTo>
                      <a:pt x="6" y="2"/>
                    </a:lnTo>
                    <a:lnTo>
                      <a:pt x="0" y="0"/>
                    </a:lnTo>
                    <a:lnTo>
                      <a:pt x="8" y="13"/>
                    </a:lnTo>
                    <a:lnTo>
                      <a:pt x="18" y="31"/>
                    </a:lnTo>
                    <a:lnTo>
                      <a:pt x="31" y="48"/>
                    </a:lnTo>
                    <a:lnTo>
                      <a:pt x="41"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1" name="Freeform 54"/>
              <p:cNvSpPr>
                <a:spLocks/>
              </p:cNvSpPr>
              <p:nvPr/>
            </p:nvSpPr>
            <p:spPr bwMode="auto">
              <a:xfrm>
                <a:off x="1237" y="444"/>
                <a:ext cx="29" cy="4"/>
              </a:xfrm>
              <a:custGeom>
                <a:avLst/>
                <a:gdLst>
                  <a:gd name="T0" fmla="*/ 0 w 60"/>
                  <a:gd name="T1" fmla="*/ 0 h 10"/>
                  <a:gd name="T2" fmla="*/ 0 w 60"/>
                  <a:gd name="T3" fmla="*/ 0 h 10"/>
                  <a:gd name="T4" fmla="*/ 0 w 60"/>
                  <a:gd name="T5" fmla="*/ 0 h 10"/>
                  <a:gd name="T6" fmla="*/ 0 w 60"/>
                  <a:gd name="T7" fmla="*/ 0 h 10"/>
                  <a:gd name="T8" fmla="*/ 0 w 60"/>
                  <a:gd name="T9" fmla="*/ 0 h 10"/>
                  <a:gd name="T10" fmla="*/ 0 w 60"/>
                  <a:gd name="T11" fmla="*/ 0 h 10"/>
                  <a:gd name="T12" fmla="*/ 0 w 60"/>
                  <a:gd name="T13" fmla="*/ 0 h 10"/>
                  <a:gd name="T14" fmla="*/ 0 w 60"/>
                  <a:gd name="T15" fmla="*/ 0 h 10"/>
                  <a:gd name="T16" fmla="*/ 0 w 60"/>
                  <a:gd name="T17" fmla="*/ 0 h 10"/>
                  <a:gd name="T18" fmla="*/ 0 w 60"/>
                  <a:gd name="T19" fmla="*/ 0 h 10"/>
                  <a:gd name="T20" fmla="*/ 0 w 60"/>
                  <a:gd name="T21" fmla="*/ 0 h 10"/>
                  <a:gd name="T22" fmla="*/ 0 w 60"/>
                  <a:gd name="T23" fmla="*/ 0 h 10"/>
                  <a:gd name="T24" fmla="*/ 0 w 60"/>
                  <a:gd name="T25" fmla="*/ 0 h 10"/>
                  <a:gd name="T26" fmla="*/ 0 w 60"/>
                  <a:gd name="T27" fmla="*/ 0 h 10"/>
                  <a:gd name="T28" fmla="*/ 0 w 60"/>
                  <a:gd name="T29" fmla="*/ 0 h 10"/>
                  <a:gd name="T30" fmla="*/ 0 w 60"/>
                  <a:gd name="T31" fmla="*/ 0 h 10"/>
                  <a:gd name="T32" fmla="*/ 0 w 60"/>
                  <a:gd name="T33" fmla="*/ 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10"/>
                  <a:gd name="T53" fmla="*/ 60 w 60"/>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10">
                    <a:moveTo>
                      <a:pt x="0" y="8"/>
                    </a:moveTo>
                    <a:lnTo>
                      <a:pt x="5" y="8"/>
                    </a:lnTo>
                    <a:lnTo>
                      <a:pt x="12" y="7"/>
                    </a:lnTo>
                    <a:lnTo>
                      <a:pt x="22" y="5"/>
                    </a:lnTo>
                    <a:lnTo>
                      <a:pt x="32" y="3"/>
                    </a:lnTo>
                    <a:lnTo>
                      <a:pt x="43" y="2"/>
                    </a:lnTo>
                    <a:lnTo>
                      <a:pt x="52" y="0"/>
                    </a:lnTo>
                    <a:lnTo>
                      <a:pt x="58" y="0"/>
                    </a:lnTo>
                    <a:lnTo>
                      <a:pt x="60" y="3"/>
                    </a:lnTo>
                    <a:lnTo>
                      <a:pt x="58" y="7"/>
                    </a:lnTo>
                    <a:lnTo>
                      <a:pt x="52" y="10"/>
                    </a:lnTo>
                    <a:lnTo>
                      <a:pt x="44" y="10"/>
                    </a:lnTo>
                    <a:lnTo>
                      <a:pt x="35" y="10"/>
                    </a:lnTo>
                    <a:lnTo>
                      <a:pt x="25" y="10"/>
                    </a:lnTo>
                    <a:lnTo>
                      <a:pt x="14" y="10"/>
                    </a:lnTo>
                    <a:lnTo>
                      <a:pt x="6"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2" name="Freeform 55"/>
              <p:cNvSpPr>
                <a:spLocks/>
              </p:cNvSpPr>
              <p:nvPr/>
            </p:nvSpPr>
            <p:spPr bwMode="auto">
              <a:xfrm>
                <a:off x="1202" y="411"/>
                <a:ext cx="40" cy="36"/>
              </a:xfrm>
              <a:custGeom>
                <a:avLst/>
                <a:gdLst>
                  <a:gd name="T0" fmla="*/ 0 w 80"/>
                  <a:gd name="T1" fmla="*/ 1 h 72"/>
                  <a:gd name="T2" fmla="*/ 1 w 80"/>
                  <a:gd name="T3" fmla="*/ 1 h 72"/>
                  <a:gd name="T4" fmla="*/ 1 w 80"/>
                  <a:gd name="T5" fmla="*/ 1 h 72"/>
                  <a:gd name="T6" fmla="*/ 1 w 80"/>
                  <a:gd name="T7" fmla="*/ 1 h 72"/>
                  <a:gd name="T8" fmla="*/ 1 w 80"/>
                  <a:gd name="T9" fmla="*/ 1 h 72"/>
                  <a:gd name="T10" fmla="*/ 1 w 80"/>
                  <a:gd name="T11" fmla="*/ 1 h 72"/>
                  <a:gd name="T12" fmla="*/ 1 w 80"/>
                  <a:gd name="T13" fmla="*/ 1 h 72"/>
                  <a:gd name="T14" fmla="*/ 1 w 80"/>
                  <a:gd name="T15" fmla="*/ 1 h 72"/>
                  <a:gd name="T16" fmla="*/ 1 w 80"/>
                  <a:gd name="T17" fmla="*/ 0 h 72"/>
                  <a:gd name="T18" fmla="*/ 1 w 80"/>
                  <a:gd name="T19" fmla="*/ 0 h 72"/>
                  <a:gd name="T20" fmla="*/ 1 w 80"/>
                  <a:gd name="T21" fmla="*/ 1 h 72"/>
                  <a:gd name="T22" fmla="*/ 1 w 80"/>
                  <a:gd name="T23" fmla="*/ 1 h 72"/>
                  <a:gd name="T24" fmla="*/ 1 w 80"/>
                  <a:gd name="T25" fmla="*/ 1 h 72"/>
                  <a:gd name="T26" fmla="*/ 1 w 80"/>
                  <a:gd name="T27" fmla="*/ 1 h 72"/>
                  <a:gd name="T28" fmla="*/ 1 w 80"/>
                  <a:gd name="T29" fmla="*/ 1 h 72"/>
                  <a:gd name="T30" fmla="*/ 1 w 80"/>
                  <a:gd name="T31" fmla="*/ 1 h 72"/>
                  <a:gd name="T32" fmla="*/ 0 w 80"/>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72"/>
                  <a:gd name="T53" fmla="*/ 80 w 80"/>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72">
                    <a:moveTo>
                      <a:pt x="0" y="72"/>
                    </a:moveTo>
                    <a:lnTo>
                      <a:pt x="10" y="67"/>
                    </a:lnTo>
                    <a:lnTo>
                      <a:pt x="22" y="58"/>
                    </a:lnTo>
                    <a:lnTo>
                      <a:pt x="37" y="47"/>
                    </a:lnTo>
                    <a:lnTo>
                      <a:pt x="52" y="35"/>
                    </a:lnTo>
                    <a:lnTo>
                      <a:pt x="65" y="24"/>
                    </a:lnTo>
                    <a:lnTo>
                      <a:pt x="75" y="13"/>
                    </a:lnTo>
                    <a:lnTo>
                      <a:pt x="80" y="4"/>
                    </a:lnTo>
                    <a:lnTo>
                      <a:pt x="78" y="0"/>
                    </a:lnTo>
                    <a:lnTo>
                      <a:pt x="72" y="0"/>
                    </a:lnTo>
                    <a:lnTo>
                      <a:pt x="63" y="6"/>
                    </a:lnTo>
                    <a:lnTo>
                      <a:pt x="52" y="15"/>
                    </a:lnTo>
                    <a:lnTo>
                      <a:pt x="42" y="29"/>
                    </a:lnTo>
                    <a:lnTo>
                      <a:pt x="29" y="41"/>
                    </a:lnTo>
                    <a:lnTo>
                      <a:pt x="19" y="55"/>
                    </a:lnTo>
                    <a:lnTo>
                      <a:pt x="8" y="65"/>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3" name="Freeform 56"/>
              <p:cNvSpPr>
                <a:spLocks/>
              </p:cNvSpPr>
              <p:nvPr/>
            </p:nvSpPr>
            <p:spPr bwMode="auto">
              <a:xfrm>
                <a:off x="1188" y="411"/>
                <a:ext cx="36" cy="37"/>
              </a:xfrm>
              <a:custGeom>
                <a:avLst/>
                <a:gdLst>
                  <a:gd name="T0" fmla="*/ 0 w 72"/>
                  <a:gd name="T1" fmla="*/ 0 h 75"/>
                  <a:gd name="T2" fmla="*/ 1 w 72"/>
                  <a:gd name="T3" fmla="*/ 0 h 75"/>
                  <a:gd name="T4" fmla="*/ 1 w 72"/>
                  <a:gd name="T5" fmla="*/ 0 h 75"/>
                  <a:gd name="T6" fmla="*/ 1 w 72"/>
                  <a:gd name="T7" fmla="*/ 0 h 75"/>
                  <a:gd name="T8" fmla="*/ 1 w 72"/>
                  <a:gd name="T9" fmla="*/ 0 h 75"/>
                  <a:gd name="T10" fmla="*/ 1 w 72"/>
                  <a:gd name="T11" fmla="*/ 0 h 75"/>
                  <a:gd name="T12" fmla="*/ 1 w 72"/>
                  <a:gd name="T13" fmla="*/ 0 h 75"/>
                  <a:gd name="T14" fmla="*/ 1 w 72"/>
                  <a:gd name="T15" fmla="*/ 0 h 75"/>
                  <a:gd name="T16" fmla="*/ 1 w 72"/>
                  <a:gd name="T17" fmla="*/ 0 h 75"/>
                  <a:gd name="T18" fmla="*/ 1 w 72"/>
                  <a:gd name="T19" fmla="*/ 0 h 75"/>
                  <a:gd name="T20" fmla="*/ 1 w 72"/>
                  <a:gd name="T21" fmla="*/ 0 h 75"/>
                  <a:gd name="T22" fmla="*/ 1 w 72"/>
                  <a:gd name="T23" fmla="*/ 0 h 75"/>
                  <a:gd name="T24" fmla="*/ 1 w 72"/>
                  <a:gd name="T25" fmla="*/ 0 h 75"/>
                  <a:gd name="T26" fmla="*/ 1 w 72"/>
                  <a:gd name="T27" fmla="*/ 0 h 75"/>
                  <a:gd name="T28" fmla="*/ 1 w 72"/>
                  <a:gd name="T29" fmla="*/ 0 h 75"/>
                  <a:gd name="T30" fmla="*/ 1 w 72"/>
                  <a:gd name="T31" fmla="*/ 0 h 75"/>
                  <a:gd name="T32" fmla="*/ 0 w 72"/>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75"/>
                  <a:gd name="T53" fmla="*/ 72 w 72"/>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75">
                    <a:moveTo>
                      <a:pt x="0" y="75"/>
                    </a:moveTo>
                    <a:lnTo>
                      <a:pt x="10" y="68"/>
                    </a:lnTo>
                    <a:lnTo>
                      <a:pt x="22" y="58"/>
                    </a:lnTo>
                    <a:lnTo>
                      <a:pt x="34" y="47"/>
                    </a:lnTo>
                    <a:lnTo>
                      <a:pt x="48" y="33"/>
                    </a:lnTo>
                    <a:lnTo>
                      <a:pt x="60" y="21"/>
                    </a:lnTo>
                    <a:lnTo>
                      <a:pt x="69" y="10"/>
                    </a:lnTo>
                    <a:lnTo>
                      <a:pt x="72" y="3"/>
                    </a:lnTo>
                    <a:lnTo>
                      <a:pt x="71" y="0"/>
                    </a:lnTo>
                    <a:lnTo>
                      <a:pt x="63" y="3"/>
                    </a:lnTo>
                    <a:lnTo>
                      <a:pt x="54" y="10"/>
                    </a:lnTo>
                    <a:lnTo>
                      <a:pt x="45" y="21"/>
                    </a:lnTo>
                    <a:lnTo>
                      <a:pt x="34" y="35"/>
                    </a:lnTo>
                    <a:lnTo>
                      <a:pt x="23" y="47"/>
                    </a:lnTo>
                    <a:lnTo>
                      <a:pt x="14" y="61"/>
                    </a:lnTo>
                    <a:lnTo>
                      <a:pt x="7" y="70"/>
                    </a:lnTo>
                    <a:lnTo>
                      <a:pt x="0" y="7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4" name="Freeform 57"/>
              <p:cNvSpPr>
                <a:spLocks/>
              </p:cNvSpPr>
              <p:nvPr/>
            </p:nvSpPr>
            <p:spPr bwMode="auto">
              <a:xfrm>
                <a:off x="1171" y="410"/>
                <a:ext cx="31" cy="40"/>
              </a:xfrm>
              <a:custGeom>
                <a:avLst/>
                <a:gdLst>
                  <a:gd name="T0" fmla="*/ 0 w 62"/>
                  <a:gd name="T1" fmla="*/ 1 h 80"/>
                  <a:gd name="T2" fmla="*/ 1 w 62"/>
                  <a:gd name="T3" fmla="*/ 1 h 80"/>
                  <a:gd name="T4" fmla="*/ 1 w 62"/>
                  <a:gd name="T5" fmla="*/ 1 h 80"/>
                  <a:gd name="T6" fmla="*/ 1 w 62"/>
                  <a:gd name="T7" fmla="*/ 1 h 80"/>
                  <a:gd name="T8" fmla="*/ 1 w 62"/>
                  <a:gd name="T9" fmla="*/ 1 h 80"/>
                  <a:gd name="T10" fmla="*/ 1 w 62"/>
                  <a:gd name="T11" fmla="*/ 1 h 80"/>
                  <a:gd name="T12" fmla="*/ 1 w 62"/>
                  <a:gd name="T13" fmla="*/ 1 h 80"/>
                  <a:gd name="T14" fmla="*/ 1 w 62"/>
                  <a:gd name="T15" fmla="*/ 1 h 80"/>
                  <a:gd name="T16" fmla="*/ 1 w 62"/>
                  <a:gd name="T17" fmla="*/ 0 h 80"/>
                  <a:gd name="T18" fmla="*/ 1 w 62"/>
                  <a:gd name="T19" fmla="*/ 1 h 80"/>
                  <a:gd name="T20" fmla="*/ 1 w 62"/>
                  <a:gd name="T21" fmla="*/ 1 h 80"/>
                  <a:gd name="T22" fmla="*/ 1 w 62"/>
                  <a:gd name="T23" fmla="*/ 1 h 80"/>
                  <a:gd name="T24" fmla="*/ 1 w 62"/>
                  <a:gd name="T25" fmla="*/ 1 h 80"/>
                  <a:gd name="T26" fmla="*/ 1 w 62"/>
                  <a:gd name="T27" fmla="*/ 1 h 80"/>
                  <a:gd name="T28" fmla="*/ 1 w 62"/>
                  <a:gd name="T29" fmla="*/ 1 h 80"/>
                  <a:gd name="T30" fmla="*/ 1 w 62"/>
                  <a:gd name="T31" fmla="*/ 1 h 80"/>
                  <a:gd name="T32" fmla="*/ 0 w 62"/>
                  <a:gd name="T33" fmla="*/ 1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80"/>
                  <a:gd name="T53" fmla="*/ 62 w 62"/>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80">
                    <a:moveTo>
                      <a:pt x="0" y="80"/>
                    </a:moveTo>
                    <a:lnTo>
                      <a:pt x="9" y="72"/>
                    </a:lnTo>
                    <a:lnTo>
                      <a:pt x="21" y="61"/>
                    </a:lnTo>
                    <a:lnTo>
                      <a:pt x="33" y="48"/>
                    </a:lnTo>
                    <a:lnTo>
                      <a:pt x="44" y="35"/>
                    </a:lnTo>
                    <a:lnTo>
                      <a:pt x="53" y="22"/>
                    </a:lnTo>
                    <a:lnTo>
                      <a:pt x="61" y="11"/>
                    </a:lnTo>
                    <a:lnTo>
                      <a:pt x="62" y="3"/>
                    </a:lnTo>
                    <a:lnTo>
                      <a:pt x="61" y="0"/>
                    </a:lnTo>
                    <a:lnTo>
                      <a:pt x="55" y="3"/>
                    </a:lnTo>
                    <a:lnTo>
                      <a:pt x="47" y="11"/>
                    </a:lnTo>
                    <a:lnTo>
                      <a:pt x="40" y="22"/>
                    </a:lnTo>
                    <a:lnTo>
                      <a:pt x="30" y="35"/>
                    </a:lnTo>
                    <a:lnTo>
                      <a:pt x="23" y="51"/>
                    </a:lnTo>
                    <a:lnTo>
                      <a:pt x="14" y="63"/>
                    </a:lnTo>
                    <a:lnTo>
                      <a:pt x="6" y="74"/>
                    </a:lnTo>
                    <a:lnTo>
                      <a:pt x="0" y="8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5" name="Freeform 58"/>
              <p:cNvSpPr>
                <a:spLocks/>
              </p:cNvSpPr>
              <p:nvPr/>
            </p:nvSpPr>
            <p:spPr bwMode="auto">
              <a:xfrm>
                <a:off x="1154" y="417"/>
                <a:ext cx="24" cy="37"/>
              </a:xfrm>
              <a:custGeom>
                <a:avLst/>
                <a:gdLst>
                  <a:gd name="T0" fmla="*/ 0 w 48"/>
                  <a:gd name="T1" fmla="*/ 1 h 73"/>
                  <a:gd name="T2" fmla="*/ 1 w 48"/>
                  <a:gd name="T3" fmla="*/ 1 h 73"/>
                  <a:gd name="T4" fmla="*/ 1 w 48"/>
                  <a:gd name="T5" fmla="*/ 1 h 73"/>
                  <a:gd name="T6" fmla="*/ 1 w 48"/>
                  <a:gd name="T7" fmla="*/ 1 h 73"/>
                  <a:gd name="T8" fmla="*/ 1 w 48"/>
                  <a:gd name="T9" fmla="*/ 1 h 73"/>
                  <a:gd name="T10" fmla="*/ 1 w 48"/>
                  <a:gd name="T11" fmla="*/ 1 h 73"/>
                  <a:gd name="T12" fmla="*/ 1 w 48"/>
                  <a:gd name="T13" fmla="*/ 1 h 73"/>
                  <a:gd name="T14" fmla="*/ 1 w 48"/>
                  <a:gd name="T15" fmla="*/ 1 h 73"/>
                  <a:gd name="T16" fmla="*/ 1 w 48"/>
                  <a:gd name="T17" fmla="*/ 0 h 73"/>
                  <a:gd name="T18" fmla="*/ 1 w 48"/>
                  <a:gd name="T19" fmla="*/ 1 h 73"/>
                  <a:gd name="T20" fmla="*/ 1 w 48"/>
                  <a:gd name="T21" fmla="*/ 1 h 73"/>
                  <a:gd name="T22" fmla="*/ 1 w 48"/>
                  <a:gd name="T23" fmla="*/ 1 h 73"/>
                  <a:gd name="T24" fmla="*/ 0 w 48"/>
                  <a:gd name="T25" fmla="*/ 1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73"/>
                  <a:gd name="T41" fmla="*/ 48 w 48"/>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73">
                    <a:moveTo>
                      <a:pt x="0" y="73"/>
                    </a:moveTo>
                    <a:lnTo>
                      <a:pt x="8" y="67"/>
                    </a:lnTo>
                    <a:lnTo>
                      <a:pt x="17" y="56"/>
                    </a:lnTo>
                    <a:lnTo>
                      <a:pt x="26" y="44"/>
                    </a:lnTo>
                    <a:lnTo>
                      <a:pt x="35" y="32"/>
                    </a:lnTo>
                    <a:lnTo>
                      <a:pt x="43" y="20"/>
                    </a:lnTo>
                    <a:lnTo>
                      <a:pt x="48" y="9"/>
                    </a:lnTo>
                    <a:lnTo>
                      <a:pt x="48" y="3"/>
                    </a:lnTo>
                    <a:lnTo>
                      <a:pt x="43" y="0"/>
                    </a:lnTo>
                    <a:lnTo>
                      <a:pt x="29" y="11"/>
                    </a:lnTo>
                    <a:lnTo>
                      <a:pt x="20" y="32"/>
                    </a:lnTo>
                    <a:lnTo>
                      <a:pt x="9" y="56"/>
                    </a:lnTo>
                    <a:lnTo>
                      <a:pt x="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6" name="Freeform 59"/>
              <p:cNvSpPr>
                <a:spLocks/>
              </p:cNvSpPr>
              <p:nvPr/>
            </p:nvSpPr>
            <p:spPr bwMode="auto">
              <a:xfrm>
                <a:off x="1136" y="422"/>
                <a:ext cx="21" cy="35"/>
              </a:xfrm>
              <a:custGeom>
                <a:avLst/>
                <a:gdLst>
                  <a:gd name="T0" fmla="*/ 0 w 42"/>
                  <a:gd name="T1" fmla="*/ 1 h 70"/>
                  <a:gd name="T2" fmla="*/ 1 w 42"/>
                  <a:gd name="T3" fmla="*/ 1 h 70"/>
                  <a:gd name="T4" fmla="*/ 1 w 42"/>
                  <a:gd name="T5" fmla="*/ 1 h 70"/>
                  <a:gd name="T6" fmla="*/ 1 w 42"/>
                  <a:gd name="T7" fmla="*/ 1 h 70"/>
                  <a:gd name="T8" fmla="*/ 1 w 42"/>
                  <a:gd name="T9" fmla="*/ 1 h 70"/>
                  <a:gd name="T10" fmla="*/ 1 w 42"/>
                  <a:gd name="T11" fmla="*/ 1 h 70"/>
                  <a:gd name="T12" fmla="*/ 1 w 42"/>
                  <a:gd name="T13" fmla="*/ 1 h 70"/>
                  <a:gd name="T14" fmla="*/ 1 w 42"/>
                  <a:gd name="T15" fmla="*/ 0 h 70"/>
                  <a:gd name="T16" fmla="*/ 1 w 42"/>
                  <a:gd name="T17" fmla="*/ 0 h 70"/>
                  <a:gd name="T18" fmla="*/ 1 w 42"/>
                  <a:gd name="T19" fmla="*/ 1 h 70"/>
                  <a:gd name="T20" fmla="*/ 1 w 42"/>
                  <a:gd name="T21" fmla="*/ 1 h 70"/>
                  <a:gd name="T22" fmla="*/ 1 w 42"/>
                  <a:gd name="T23" fmla="*/ 1 h 70"/>
                  <a:gd name="T24" fmla="*/ 0 w 42"/>
                  <a:gd name="T25" fmla="*/ 1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0"/>
                  <a:gd name="T41" fmla="*/ 42 w 42"/>
                  <a:gd name="T42" fmla="*/ 70 h 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0">
                    <a:moveTo>
                      <a:pt x="0" y="70"/>
                    </a:moveTo>
                    <a:lnTo>
                      <a:pt x="6" y="64"/>
                    </a:lnTo>
                    <a:lnTo>
                      <a:pt x="13" y="54"/>
                    </a:lnTo>
                    <a:lnTo>
                      <a:pt x="21" y="41"/>
                    </a:lnTo>
                    <a:lnTo>
                      <a:pt x="30" y="28"/>
                    </a:lnTo>
                    <a:lnTo>
                      <a:pt x="36" y="17"/>
                    </a:lnTo>
                    <a:lnTo>
                      <a:pt x="41" y="6"/>
                    </a:lnTo>
                    <a:lnTo>
                      <a:pt x="42" y="0"/>
                    </a:lnTo>
                    <a:lnTo>
                      <a:pt x="38" y="0"/>
                    </a:lnTo>
                    <a:lnTo>
                      <a:pt x="24" y="12"/>
                    </a:lnTo>
                    <a:lnTo>
                      <a:pt x="13" y="34"/>
                    </a:lnTo>
                    <a:lnTo>
                      <a:pt x="6" y="57"/>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7" name="Freeform 60"/>
              <p:cNvSpPr>
                <a:spLocks/>
              </p:cNvSpPr>
              <p:nvPr/>
            </p:nvSpPr>
            <p:spPr bwMode="auto">
              <a:xfrm>
                <a:off x="1118" y="431"/>
                <a:ext cx="11" cy="30"/>
              </a:xfrm>
              <a:custGeom>
                <a:avLst/>
                <a:gdLst>
                  <a:gd name="T0" fmla="*/ 0 w 21"/>
                  <a:gd name="T1" fmla="*/ 0 h 62"/>
                  <a:gd name="T2" fmla="*/ 1 w 21"/>
                  <a:gd name="T3" fmla="*/ 0 h 62"/>
                  <a:gd name="T4" fmla="*/ 1 w 21"/>
                  <a:gd name="T5" fmla="*/ 0 h 62"/>
                  <a:gd name="T6" fmla="*/ 1 w 21"/>
                  <a:gd name="T7" fmla="*/ 0 h 62"/>
                  <a:gd name="T8" fmla="*/ 1 w 21"/>
                  <a:gd name="T9" fmla="*/ 0 h 62"/>
                  <a:gd name="T10" fmla="*/ 1 w 21"/>
                  <a:gd name="T11" fmla="*/ 0 h 62"/>
                  <a:gd name="T12" fmla="*/ 1 w 21"/>
                  <a:gd name="T13" fmla="*/ 0 h 62"/>
                  <a:gd name="T14" fmla="*/ 1 w 21"/>
                  <a:gd name="T15" fmla="*/ 0 h 62"/>
                  <a:gd name="T16" fmla="*/ 0 w 21"/>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62"/>
                  <a:gd name="T29" fmla="*/ 21 w 21"/>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62">
                    <a:moveTo>
                      <a:pt x="0" y="62"/>
                    </a:moveTo>
                    <a:lnTo>
                      <a:pt x="10" y="45"/>
                    </a:lnTo>
                    <a:lnTo>
                      <a:pt x="18" y="23"/>
                    </a:lnTo>
                    <a:lnTo>
                      <a:pt x="21" y="7"/>
                    </a:lnTo>
                    <a:lnTo>
                      <a:pt x="13" y="0"/>
                    </a:lnTo>
                    <a:lnTo>
                      <a:pt x="4" y="10"/>
                    </a:lnTo>
                    <a:lnTo>
                      <a:pt x="3" y="26"/>
                    </a:lnTo>
                    <a:lnTo>
                      <a:pt x="3" y="4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8" name="Freeform 61"/>
              <p:cNvSpPr>
                <a:spLocks/>
              </p:cNvSpPr>
              <p:nvPr/>
            </p:nvSpPr>
            <p:spPr bwMode="auto">
              <a:xfrm>
                <a:off x="1103" y="439"/>
                <a:ext cx="6" cy="27"/>
              </a:xfrm>
              <a:custGeom>
                <a:avLst/>
                <a:gdLst>
                  <a:gd name="T0" fmla="*/ 1 w 12"/>
                  <a:gd name="T1" fmla="*/ 1 h 54"/>
                  <a:gd name="T2" fmla="*/ 1 w 12"/>
                  <a:gd name="T3" fmla="*/ 1 h 54"/>
                  <a:gd name="T4" fmla="*/ 1 w 12"/>
                  <a:gd name="T5" fmla="*/ 1 h 54"/>
                  <a:gd name="T6" fmla="*/ 1 w 12"/>
                  <a:gd name="T7" fmla="*/ 1 h 54"/>
                  <a:gd name="T8" fmla="*/ 1 w 12"/>
                  <a:gd name="T9" fmla="*/ 0 h 54"/>
                  <a:gd name="T10" fmla="*/ 0 w 12"/>
                  <a:gd name="T11" fmla="*/ 1 h 54"/>
                  <a:gd name="T12" fmla="*/ 1 w 12"/>
                  <a:gd name="T13" fmla="*/ 1 h 54"/>
                  <a:gd name="T14" fmla="*/ 1 w 12"/>
                  <a:gd name="T15" fmla="*/ 1 h 54"/>
                  <a:gd name="T16" fmla="*/ 1 w 12"/>
                  <a:gd name="T17" fmla="*/ 1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54"/>
                  <a:gd name="T29" fmla="*/ 12 w 1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54">
                    <a:moveTo>
                      <a:pt x="3" y="54"/>
                    </a:moveTo>
                    <a:lnTo>
                      <a:pt x="8" y="40"/>
                    </a:lnTo>
                    <a:lnTo>
                      <a:pt x="12" y="22"/>
                    </a:lnTo>
                    <a:lnTo>
                      <a:pt x="12" y="5"/>
                    </a:lnTo>
                    <a:lnTo>
                      <a:pt x="6" y="0"/>
                    </a:lnTo>
                    <a:lnTo>
                      <a:pt x="0" y="8"/>
                    </a:lnTo>
                    <a:lnTo>
                      <a:pt x="2" y="22"/>
                    </a:lnTo>
                    <a:lnTo>
                      <a:pt x="3" y="38"/>
                    </a:lnTo>
                    <a:lnTo>
                      <a:pt x="3"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89" name="Freeform 62"/>
              <p:cNvSpPr>
                <a:spLocks/>
              </p:cNvSpPr>
              <p:nvPr/>
            </p:nvSpPr>
            <p:spPr bwMode="auto">
              <a:xfrm>
                <a:off x="1087" y="444"/>
                <a:ext cx="8" cy="26"/>
              </a:xfrm>
              <a:custGeom>
                <a:avLst/>
                <a:gdLst>
                  <a:gd name="T0" fmla="*/ 1 w 15"/>
                  <a:gd name="T1" fmla="*/ 1 h 52"/>
                  <a:gd name="T2" fmla="*/ 1 w 15"/>
                  <a:gd name="T3" fmla="*/ 1 h 52"/>
                  <a:gd name="T4" fmla="*/ 1 w 15"/>
                  <a:gd name="T5" fmla="*/ 1 h 52"/>
                  <a:gd name="T6" fmla="*/ 1 w 15"/>
                  <a:gd name="T7" fmla="*/ 1 h 52"/>
                  <a:gd name="T8" fmla="*/ 1 w 15"/>
                  <a:gd name="T9" fmla="*/ 0 h 52"/>
                  <a:gd name="T10" fmla="*/ 0 w 15"/>
                  <a:gd name="T11" fmla="*/ 1 h 52"/>
                  <a:gd name="T12" fmla="*/ 1 w 15"/>
                  <a:gd name="T13" fmla="*/ 1 h 52"/>
                  <a:gd name="T14" fmla="*/ 1 w 15"/>
                  <a:gd name="T15" fmla="*/ 1 h 52"/>
                  <a:gd name="T16" fmla="*/ 1 w 15"/>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2"/>
                  <a:gd name="T29" fmla="*/ 15 w 15"/>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2">
                    <a:moveTo>
                      <a:pt x="11" y="52"/>
                    </a:moveTo>
                    <a:lnTo>
                      <a:pt x="14" y="40"/>
                    </a:lnTo>
                    <a:lnTo>
                      <a:pt x="15" y="23"/>
                    </a:lnTo>
                    <a:lnTo>
                      <a:pt x="12" y="6"/>
                    </a:lnTo>
                    <a:lnTo>
                      <a:pt x="5" y="0"/>
                    </a:lnTo>
                    <a:lnTo>
                      <a:pt x="0" y="6"/>
                    </a:lnTo>
                    <a:lnTo>
                      <a:pt x="3" y="18"/>
                    </a:lnTo>
                    <a:lnTo>
                      <a:pt x="8" y="35"/>
                    </a:lnTo>
                    <a:lnTo>
                      <a:pt x="11" y="5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0" name="Freeform 63"/>
              <p:cNvSpPr>
                <a:spLocks/>
              </p:cNvSpPr>
              <p:nvPr/>
            </p:nvSpPr>
            <p:spPr bwMode="auto">
              <a:xfrm>
                <a:off x="1075" y="454"/>
                <a:ext cx="7" cy="25"/>
              </a:xfrm>
              <a:custGeom>
                <a:avLst/>
                <a:gdLst>
                  <a:gd name="T0" fmla="*/ 0 w 15"/>
                  <a:gd name="T1" fmla="*/ 0 h 51"/>
                  <a:gd name="T2" fmla="*/ 0 w 15"/>
                  <a:gd name="T3" fmla="*/ 0 h 51"/>
                  <a:gd name="T4" fmla="*/ 0 w 15"/>
                  <a:gd name="T5" fmla="*/ 0 h 51"/>
                  <a:gd name="T6" fmla="*/ 0 w 15"/>
                  <a:gd name="T7" fmla="*/ 0 h 51"/>
                  <a:gd name="T8" fmla="*/ 0 w 15"/>
                  <a:gd name="T9" fmla="*/ 0 h 51"/>
                  <a:gd name="T10" fmla="*/ 0 w 15"/>
                  <a:gd name="T11" fmla="*/ 0 h 51"/>
                  <a:gd name="T12" fmla="*/ 0 w 15"/>
                  <a:gd name="T13" fmla="*/ 0 h 51"/>
                  <a:gd name="T14" fmla="*/ 0 w 15"/>
                  <a:gd name="T15" fmla="*/ 0 h 51"/>
                  <a:gd name="T16" fmla="*/ 0 w 15"/>
                  <a:gd name="T17" fmla="*/ 0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1"/>
                  <a:gd name="T29" fmla="*/ 15 w 15"/>
                  <a:gd name="T30" fmla="*/ 51 h 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1">
                    <a:moveTo>
                      <a:pt x="1" y="51"/>
                    </a:moveTo>
                    <a:lnTo>
                      <a:pt x="9" y="43"/>
                    </a:lnTo>
                    <a:lnTo>
                      <a:pt x="15" y="28"/>
                    </a:lnTo>
                    <a:lnTo>
                      <a:pt x="15" y="11"/>
                    </a:lnTo>
                    <a:lnTo>
                      <a:pt x="7" y="0"/>
                    </a:lnTo>
                    <a:lnTo>
                      <a:pt x="0" y="5"/>
                    </a:lnTo>
                    <a:lnTo>
                      <a:pt x="0" y="19"/>
                    </a:lnTo>
                    <a:lnTo>
                      <a:pt x="1" y="37"/>
                    </a:lnTo>
                    <a:lnTo>
                      <a:pt x="1"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1" name="Freeform 64"/>
              <p:cNvSpPr>
                <a:spLocks/>
              </p:cNvSpPr>
              <p:nvPr/>
            </p:nvSpPr>
            <p:spPr bwMode="auto">
              <a:xfrm>
                <a:off x="1066" y="457"/>
                <a:ext cx="6" cy="28"/>
              </a:xfrm>
              <a:custGeom>
                <a:avLst/>
                <a:gdLst>
                  <a:gd name="T0" fmla="*/ 0 w 14"/>
                  <a:gd name="T1" fmla="*/ 0 h 57"/>
                  <a:gd name="T2" fmla="*/ 0 w 14"/>
                  <a:gd name="T3" fmla="*/ 0 h 57"/>
                  <a:gd name="T4" fmla="*/ 0 w 14"/>
                  <a:gd name="T5" fmla="*/ 0 h 57"/>
                  <a:gd name="T6" fmla="*/ 0 w 14"/>
                  <a:gd name="T7" fmla="*/ 0 h 57"/>
                  <a:gd name="T8" fmla="*/ 0 w 14"/>
                  <a:gd name="T9" fmla="*/ 0 h 57"/>
                  <a:gd name="T10" fmla="*/ 0 w 14"/>
                  <a:gd name="T11" fmla="*/ 0 h 57"/>
                  <a:gd name="T12" fmla="*/ 0 w 14"/>
                  <a:gd name="T13" fmla="*/ 0 h 57"/>
                  <a:gd name="T14" fmla="*/ 0 w 14"/>
                  <a:gd name="T15" fmla="*/ 0 h 57"/>
                  <a:gd name="T16" fmla="*/ 0 w 1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57"/>
                  <a:gd name="T29" fmla="*/ 14 w 1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57">
                    <a:moveTo>
                      <a:pt x="5" y="57"/>
                    </a:moveTo>
                    <a:lnTo>
                      <a:pt x="9" y="45"/>
                    </a:lnTo>
                    <a:lnTo>
                      <a:pt x="14" y="28"/>
                    </a:lnTo>
                    <a:lnTo>
                      <a:pt x="14" y="11"/>
                    </a:lnTo>
                    <a:lnTo>
                      <a:pt x="8" y="0"/>
                    </a:lnTo>
                    <a:lnTo>
                      <a:pt x="0" y="5"/>
                    </a:lnTo>
                    <a:lnTo>
                      <a:pt x="0" y="22"/>
                    </a:lnTo>
                    <a:lnTo>
                      <a:pt x="2" y="43"/>
                    </a:lnTo>
                    <a:lnTo>
                      <a:pt x="5"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2" name="Freeform 65"/>
              <p:cNvSpPr>
                <a:spLocks/>
              </p:cNvSpPr>
              <p:nvPr/>
            </p:nvSpPr>
            <p:spPr bwMode="auto">
              <a:xfrm>
                <a:off x="1218" y="417"/>
                <a:ext cx="41" cy="30"/>
              </a:xfrm>
              <a:custGeom>
                <a:avLst/>
                <a:gdLst>
                  <a:gd name="T0" fmla="*/ 1 w 82"/>
                  <a:gd name="T1" fmla="*/ 0 h 60"/>
                  <a:gd name="T2" fmla="*/ 1 w 82"/>
                  <a:gd name="T3" fmla="*/ 1 h 60"/>
                  <a:gd name="T4" fmla="*/ 1 w 82"/>
                  <a:gd name="T5" fmla="*/ 1 h 60"/>
                  <a:gd name="T6" fmla="*/ 1 w 82"/>
                  <a:gd name="T7" fmla="*/ 1 h 60"/>
                  <a:gd name="T8" fmla="*/ 1 w 82"/>
                  <a:gd name="T9" fmla="*/ 1 h 60"/>
                  <a:gd name="T10" fmla="*/ 1 w 82"/>
                  <a:gd name="T11" fmla="*/ 1 h 60"/>
                  <a:gd name="T12" fmla="*/ 1 w 82"/>
                  <a:gd name="T13" fmla="*/ 1 h 60"/>
                  <a:gd name="T14" fmla="*/ 1 w 82"/>
                  <a:gd name="T15" fmla="*/ 1 h 60"/>
                  <a:gd name="T16" fmla="*/ 0 w 82"/>
                  <a:gd name="T17" fmla="*/ 1 h 60"/>
                  <a:gd name="T18" fmla="*/ 1 w 82"/>
                  <a:gd name="T19" fmla="*/ 1 h 60"/>
                  <a:gd name="T20" fmla="*/ 1 w 82"/>
                  <a:gd name="T21" fmla="*/ 1 h 60"/>
                  <a:gd name="T22" fmla="*/ 1 w 82"/>
                  <a:gd name="T23" fmla="*/ 1 h 60"/>
                  <a:gd name="T24" fmla="*/ 1 w 82"/>
                  <a:gd name="T25" fmla="*/ 1 h 60"/>
                  <a:gd name="T26" fmla="*/ 1 w 82"/>
                  <a:gd name="T27" fmla="*/ 1 h 60"/>
                  <a:gd name="T28" fmla="*/ 1 w 82"/>
                  <a:gd name="T29" fmla="*/ 1 h 60"/>
                  <a:gd name="T30" fmla="*/ 1 w 82"/>
                  <a:gd name="T31" fmla="*/ 1 h 60"/>
                  <a:gd name="T32" fmla="*/ 1 w 82"/>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2"/>
                  <a:gd name="T52" fmla="*/ 0 h 60"/>
                  <a:gd name="T53" fmla="*/ 82 w 82"/>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2" h="60">
                    <a:moveTo>
                      <a:pt x="79" y="0"/>
                    </a:moveTo>
                    <a:lnTo>
                      <a:pt x="74" y="1"/>
                    </a:lnTo>
                    <a:lnTo>
                      <a:pt x="68" y="8"/>
                    </a:lnTo>
                    <a:lnTo>
                      <a:pt x="58" y="17"/>
                    </a:lnTo>
                    <a:lnTo>
                      <a:pt x="47" y="27"/>
                    </a:lnTo>
                    <a:lnTo>
                      <a:pt x="35" y="38"/>
                    </a:lnTo>
                    <a:lnTo>
                      <a:pt x="22" y="47"/>
                    </a:lnTo>
                    <a:lnTo>
                      <a:pt x="10" y="55"/>
                    </a:lnTo>
                    <a:lnTo>
                      <a:pt x="0" y="60"/>
                    </a:lnTo>
                    <a:lnTo>
                      <a:pt x="13" y="55"/>
                    </a:lnTo>
                    <a:lnTo>
                      <a:pt x="29" y="47"/>
                    </a:lnTo>
                    <a:lnTo>
                      <a:pt x="44" y="40"/>
                    </a:lnTo>
                    <a:lnTo>
                      <a:pt x="58" y="29"/>
                    </a:lnTo>
                    <a:lnTo>
                      <a:pt x="70" y="20"/>
                    </a:lnTo>
                    <a:lnTo>
                      <a:pt x="79" y="11"/>
                    </a:lnTo>
                    <a:lnTo>
                      <a:pt x="82"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3" name="Freeform 66"/>
              <p:cNvSpPr>
                <a:spLocks/>
              </p:cNvSpPr>
              <p:nvPr/>
            </p:nvSpPr>
            <p:spPr bwMode="auto">
              <a:xfrm>
                <a:off x="1237" y="428"/>
                <a:ext cx="30" cy="20"/>
              </a:xfrm>
              <a:custGeom>
                <a:avLst/>
                <a:gdLst>
                  <a:gd name="T0" fmla="*/ 0 w 61"/>
                  <a:gd name="T1" fmla="*/ 1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0 h 38"/>
                  <a:gd name="T18" fmla="*/ 0 w 61"/>
                  <a:gd name="T19" fmla="*/ 0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0" y="38"/>
                    </a:moveTo>
                    <a:lnTo>
                      <a:pt x="8" y="33"/>
                    </a:lnTo>
                    <a:lnTo>
                      <a:pt x="18" y="29"/>
                    </a:lnTo>
                    <a:lnTo>
                      <a:pt x="29" y="23"/>
                    </a:lnTo>
                    <a:lnTo>
                      <a:pt x="40" y="17"/>
                    </a:lnTo>
                    <a:lnTo>
                      <a:pt x="51" y="12"/>
                    </a:lnTo>
                    <a:lnTo>
                      <a:pt x="58" y="6"/>
                    </a:lnTo>
                    <a:lnTo>
                      <a:pt x="61" y="3"/>
                    </a:lnTo>
                    <a:lnTo>
                      <a:pt x="61" y="0"/>
                    </a:lnTo>
                    <a:lnTo>
                      <a:pt x="57" y="0"/>
                    </a:lnTo>
                    <a:lnTo>
                      <a:pt x="49" y="3"/>
                    </a:lnTo>
                    <a:lnTo>
                      <a:pt x="41" y="9"/>
                    </a:lnTo>
                    <a:lnTo>
                      <a:pt x="31" y="15"/>
                    </a:lnTo>
                    <a:lnTo>
                      <a:pt x="22" y="23"/>
                    </a:lnTo>
                    <a:lnTo>
                      <a:pt x="12" y="29"/>
                    </a:lnTo>
                    <a:lnTo>
                      <a:pt x="5" y="35"/>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4" name="Freeform 67"/>
              <p:cNvSpPr>
                <a:spLocks/>
              </p:cNvSpPr>
              <p:nvPr/>
            </p:nvSpPr>
            <p:spPr bwMode="auto">
              <a:xfrm>
                <a:off x="992" y="541"/>
                <a:ext cx="168" cy="39"/>
              </a:xfrm>
              <a:custGeom>
                <a:avLst/>
                <a:gdLst>
                  <a:gd name="T0" fmla="*/ 0 w 338"/>
                  <a:gd name="T1" fmla="*/ 0 h 80"/>
                  <a:gd name="T2" fmla="*/ 0 w 338"/>
                  <a:gd name="T3" fmla="*/ 0 h 80"/>
                  <a:gd name="T4" fmla="*/ 0 w 338"/>
                  <a:gd name="T5" fmla="*/ 0 h 80"/>
                  <a:gd name="T6" fmla="*/ 0 w 338"/>
                  <a:gd name="T7" fmla="*/ 0 h 80"/>
                  <a:gd name="T8" fmla="*/ 0 w 338"/>
                  <a:gd name="T9" fmla="*/ 0 h 80"/>
                  <a:gd name="T10" fmla="*/ 0 w 338"/>
                  <a:gd name="T11" fmla="*/ 0 h 80"/>
                  <a:gd name="T12" fmla="*/ 0 w 338"/>
                  <a:gd name="T13" fmla="*/ 0 h 80"/>
                  <a:gd name="T14" fmla="*/ 0 w 338"/>
                  <a:gd name="T15" fmla="*/ 0 h 80"/>
                  <a:gd name="T16" fmla="*/ 0 w 338"/>
                  <a:gd name="T17" fmla="*/ 0 h 80"/>
                  <a:gd name="T18" fmla="*/ 0 w 338"/>
                  <a:gd name="T19" fmla="*/ 0 h 80"/>
                  <a:gd name="T20" fmla="*/ 0 w 338"/>
                  <a:gd name="T21" fmla="*/ 0 h 80"/>
                  <a:gd name="T22" fmla="*/ 0 w 338"/>
                  <a:gd name="T23" fmla="*/ 0 h 80"/>
                  <a:gd name="T24" fmla="*/ 0 w 338"/>
                  <a:gd name="T25" fmla="*/ 0 h 80"/>
                  <a:gd name="T26" fmla="*/ 0 w 338"/>
                  <a:gd name="T27" fmla="*/ 0 h 80"/>
                  <a:gd name="T28" fmla="*/ 0 w 338"/>
                  <a:gd name="T29" fmla="*/ 0 h 80"/>
                  <a:gd name="T30" fmla="*/ 0 w 338"/>
                  <a:gd name="T31" fmla="*/ 0 h 80"/>
                  <a:gd name="T32" fmla="*/ 0 w 338"/>
                  <a:gd name="T33" fmla="*/ 0 h 80"/>
                  <a:gd name="T34" fmla="*/ 0 w 338"/>
                  <a:gd name="T35" fmla="*/ 0 h 80"/>
                  <a:gd name="T36" fmla="*/ 0 w 338"/>
                  <a:gd name="T37" fmla="*/ 0 h 80"/>
                  <a:gd name="T38" fmla="*/ 0 w 338"/>
                  <a:gd name="T39" fmla="*/ 0 h 80"/>
                  <a:gd name="T40" fmla="*/ 0 w 338"/>
                  <a:gd name="T41" fmla="*/ 0 h 80"/>
                  <a:gd name="T42" fmla="*/ 0 w 338"/>
                  <a:gd name="T43" fmla="*/ 0 h 80"/>
                  <a:gd name="T44" fmla="*/ 0 w 338"/>
                  <a:gd name="T45" fmla="*/ 0 h 80"/>
                  <a:gd name="T46" fmla="*/ 0 w 338"/>
                  <a:gd name="T47" fmla="*/ 0 h 80"/>
                  <a:gd name="T48" fmla="*/ 0 w 338"/>
                  <a:gd name="T49" fmla="*/ 0 h 80"/>
                  <a:gd name="T50" fmla="*/ 0 w 338"/>
                  <a:gd name="T51" fmla="*/ 0 h 80"/>
                  <a:gd name="T52" fmla="*/ 0 w 338"/>
                  <a:gd name="T53" fmla="*/ 0 h 80"/>
                  <a:gd name="T54" fmla="*/ 0 w 338"/>
                  <a:gd name="T55" fmla="*/ 0 h 80"/>
                  <a:gd name="T56" fmla="*/ 0 w 338"/>
                  <a:gd name="T57" fmla="*/ 0 h 80"/>
                  <a:gd name="T58" fmla="*/ 0 w 338"/>
                  <a:gd name="T59" fmla="*/ 0 h 80"/>
                  <a:gd name="T60" fmla="*/ 0 w 338"/>
                  <a:gd name="T61" fmla="*/ 0 h 80"/>
                  <a:gd name="T62" fmla="*/ 0 w 338"/>
                  <a:gd name="T63" fmla="*/ 0 h 80"/>
                  <a:gd name="T64" fmla="*/ 0 w 338"/>
                  <a:gd name="T65" fmla="*/ 0 h 80"/>
                  <a:gd name="T66" fmla="*/ 0 w 338"/>
                  <a:gd name="T67" fmla="*/ 0 h 80"/>
                  <a:gd name="T68" fmla="*/ 0 w 338"/>
                  <a:gd name="T69" fmla="*/ 0 h 80"/>
                  <a:gd name="T70" fmla="*/ 0 w 338"/>
                  <a:gd name="T71" fmla="*/ 0 h 80"/>
                  <a:gd name="T72" fmla="*/ 0 w 338"/>
                  <a:gd name="T73" fmla="*/ 0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8"/>
                  <a:gd name="T112" fmla="*/ 0 h 80"/>
                  <a:gd name="T113" fmla="*/ 338 w 338"/>
                  <a:gd name="T114" fmla="*/ 80 h 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8" h="80">
                    <a:moveTo>
                      <a:pt x="2" y="14"/>
                    </a:moveTo>
                    <a:lnTo>
                      <a:pt x="0" y="11"/>
                    </a:lnTo>
                    <a:lnTo>
                      <a:pt x="2" y="8"/>
                    </a:lnTo>
                    <a:lnTo>
                      <a:pt x="3" y="5"/>
                    </a:lnTo>
                    <a:lnTo>
                      <a:pt x="3" y="0"/>
                    </a:lnTo>
                    <a:lnTo>
                      <a:pt x="25" y="19"/>
                    </a:lnTo>
                    <a:lnTo>
                      <a:pt x="46" y="33"/>
                    </a:lnTo>
                    <a:lnTo>
                      <a:pt x="69" y="45"/>
                    </a:lnTo>
                    <a:lnTo>
                      <a:pt x="92" y="54"/>
                    </a:lnTo>
                    <a:lnTo>
                      <a:pt x="115" y="62"/>
                    </a:lnTo>
                    <a:lnTo>
                      <a:pt x="138" y="66"/>
                    </a:lnTo>
                    <a:lnTo>
                      <a:pt x="160" y="68"/>
                    </a:lnTo>
                    <a:lnTo>
                      <a:pt x="183" y="69"/>
                    </a:lnTo>
                    <a:lnTo>
                      <a:pt x="205" y="69"/>
                    </a:lnTo>
                    <a:lnTo>
                      <a:pt x="228" y="68"/>
                    </a:lnTo>
                    <a:lnTo>
                      <a:pt x="249" y="65"/>
                    </a:lnTo>
                    <a:lnTo>
                      <a:pt x="269" y="62"/>
                    </a:lnTo>
                    <a:lnTo>
                      <a:pt x="287" y="58"/>
                    </a:lnTo>
                    <a:lnTo>
                      <a:pt x="305" y="55"/>
                    </a:lnTo>
                    <a:lnTo>
                      <a:pt x="322" y="51"/>
                    </a:lnTo>
                    <a:lnTo>
                      <a:pt x="338" y="48"/>
                    </a:lnTo>
                    <a:lnTo>
                      <a:pt x="327" y="55"/>
                    </a:lnTo>
                    <a:lnTo>
                      <a:pt x="313" y="62"/>
                    </a:lnTo>
                    <a:lnTo>
                      <a:pt x="295" y="68"/>
                    </a:lnTo>
                    <a:lnTo>
                      <a:pt x="275" y="72"/>
                    </a:lnTo>
                    <a:lnTo>
                      <a:pt x="252" y="77"/>
                    </a:lnTo>
                    <a:lnTo>
                      <a:pt x="228" y="78"/>
                    </a:lnTo>
                    <a:lnTo>
                      <a:pt x="202" y="80"/>
                    </a:lnTo>
                    <a:lnTo>
                      <a:pt x="176" y="78"/>
                    </a:lnTo>
                    <a:lnTo>
                      <a:pt x="150" y="77"/>
                    </a:lnTo>
                    <a:lnTo>
                      <a:pt x="124" y="74"/>
                    </a:lnTo>
                    <a:lnTo>
                      <a:pt x="98" y="69"/>
                    </a:lnTo>
                    <a:lnTo>
                      <a:pt x="73" y="62"/>
                    </a:lnTo>
                    <a:lnTo>
                      <a:pt x="52" y="52"/>
                    </a:lnTo>
                    <a:lnTo>
                      <a:pt x="32" y="42"/>
                    </a:lnTo>
                    <a:lnTo>
                      <a:pt x="15" y="29"/>
                    </a:lnTo>
                    <a:lnTo>
                      <a:pt x="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5" name="Freeform 68"/>
              <p:cNvSpPr>
                <a:spLocks/>
              </p:cNvSpPr>
              <p:nvPr/>
            </p:nvSpPr>
            <p:spPr bwMode="auto">
              <a:xfrm>
                <a:off x="1134" y="538"/>
                <a:ext cx="20" cy="35"/>
              </a:xfrm>
              <a:custGeom>
                <a:avLst/>
                <a:gdLst>
                  <a:gd name="T0" fmla="*/ 0 w 41"/>
                  <a:gd name="T1" fmla="*/ 1 h 69"/>
                  <a:gd name="T2" fmla="*/ 0 w 41"/>
                  <a:gd name="T3" fmla="*/ 1 h 69"/>
                  <a:gd name="T4" fmla="*/ 0 w 41"/>
                  <a:gd name="T5" fmla="*/ 1 h 69"/>
                  <a:gd name="T6" fmla="*/ 0 w 41"/>
                  <a:gd name="T7" fmla="*/ 1 h 69"/>
                  <a:gd name="T8" fmla="*/ 0 w 41"/>
                  <a:gd name="T9" fmla="*/ 1 h 69"/>
                  <a:gd name="T10" fmla="*/ 0 w 41"/>
                  <a:gd name="T11" fmla="*/ 1 h 69"/>
                  <a:gd name="T12" fmla="*/ 0 w 41"/>
                  <a:gd name="T13" fmla="*/ 1 h 69"/>
                  <a:gd name="T14" fmla="*/ 0 w 41"/>
                  <a:gd name="T15" fmla="*/ 1 h 69"/>
                  <a:gd name="T16" fmla="*/ 0 w 41"/>
                  <a:gd name="T17" fmla="*/ 0 h 69"/>
                  <a:gd name="T18" fmla="*/ 0 w 41"/>
                  <a:gd name="T19" fmla="*/ 1 h 69"/>
                  <a:gd name="T20" fmla="*/ 0 w 41"/>
                  <a:gd name="T21" fmla="*/ 1 h 69"/>
                  <a:gd name="T22" fmla="*/ 0 w 41"/>
                  <a:gd name="T23" fmla="*/ 1 h 69"/>
                  <a:gd name="T24" fmla="*/ 0 w 41"/>
                  <a:gd name="T25" fmla="*/ 1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69"/>
                  <a:gd name="T41" fmla="*/ 41 w 41"/>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69">
                    <a:moveTo>
                      <a:pt x="0" y="69"/>
                    </a:moveTo>
                    <a:lnTo>
                      <a:pt x="8" y="62"/>
                    </a:lnTo>
                    <a:lnTo>
                      <a:pt x="17" y="53"/>
                    </a:lnTo>
                    <a:lnTo>
                      <a:pt x="25" y="43"/>
                    </a:lnTo>
                    <a:lnTo>
                      <a:pt x="32" y="30"/>
                    </a:lnTo>
                    <a:lnTo>
                      <a:pt x="37" y="20"/>
                    </a:lnTo>
                    <a:lnTo>
                      <a:pt x="40" y="11"/>
                    </a:lnTo>
                    <a:lnTo>
                      <a:pt x="41" y="3"/>
                    </a:lnTo>
                    <a:lnTo>
                      <a:pt x="40" y="0"/>
                    </a:lnTo>
                    <a:lnTo>
                      <a:pt x="32" y="6"/>
                    </a:lnTo>
                    <a:lnTo>
                      <a:pt x="25" y="24"/>
                    </a:lnTo>
                    <a:lnTo>
                      <a:pt x="14" y="49"/>
                    </a:lnTo>
                    <a:lnTo>
                      <a:pt x="0" y="6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6" name="Freeform 69"/>
              <p:cNvSpPr>
                <a:spLocks/>
              </p:cNvSpPr>
              <p:nvPr/>
            </p:nvSpPr>
            <p:spPr bwMode="auto">
              <a:xfrm>
                <a:off x="1118" y="534"/>
                <a:ext cx="30" cy="42"/>
              </a:xfrm>
              <a:custGeom>
                <a:avLst/>
                <a:gdLst>
                  <a:gd name="T0" fmla="*/ 0 w 61"/>
                  <a:gd name="T1" fmla="*/ 0 h 84"/>
                  <a:gd name="T2" fmla="*/ 0 w 61"/>
                  <a:gd name="T3" fmla="*/ 1 h 84"/>
                  <a:gd name="T4" fmla="*/ 0 w 61"/>
                  <a:gd name="T5" fmla="*/ 1 h 84"/>
                  <a:gd name="T6" fmla="*/ 0 w 61"/>
                  <a:gd name="T7" fmla="*/ 1 h 84"/>
                  <a:gd name="T8" fmla="*/ 0 w 61"/>
                  <a:gd name="T9" fmla="*/ 1 h 84"/>
                  <a:gd name="T10" fmla="*/ 0 w 61"/>
                  <a:gd name="T11" fmla="*/ 1 h 84"/>
                  <a:gd name="T12" fmla="*/ 0 w 61"/>
                  <a:gd name="T13" fmla="*/ 1 h 84"/>
                  <a:gd name="T14" fmla="*/ 0 w 61"/>
                  <a:gd name="T15" fmla="*/ 1 h 84"/>
                  <a:gd name="T16" fmla="*/ 0 w 61"/>
                  <a:gd name="T17" fmla="*/ 1 h 84"/>
                  <a:gd name="T18" fmla="*/ 0 w 61"/>
                  <a:gd name="T19" fmla="*/ 1 h 84"/>
                  <a:gd name="T20" fmla="*/ 0 w 61"/>
                  <a:gd name="T21" fmla="*/ 1 h 84"/>
                  <a:gd name="T22" fmla="*/ 0 w 61"/>
                  <a:gd name="T23" fmla="*/ 1 h 84"/>
                  <a:gd name="T24" fmla="*/ 0 w 61"/>
                  <a:gd name="T25" fmla="*/ 1 h 84"/>
                  <a:gd name="T26" fmla="*/ 0 w 61"/>
                  <a:gd name="T27" fmla="*/ 1 h 84"/>
                  <a:gd name="T28" fmla="*/ 0 w 61"/>
                  <a:gd name="T29" fmla="*/ 1 h 84"/>
                  <a:gd name="T30" fmla="*/ 0 w 61"/>
                  <a:gd name="T31" fmla="*/ 1 h 84"/>
                  <a:gd name="T32" fmla="*/ 0 w 61"/>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4"/>
                  <a:gd name="T53" fmla="*/ 61 w 61"/>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4">
                    <a:moveTo>
                      <a:pt x="61" y="0"/>
                    </a:moveTo>
                    <a:lnTo>
                      <a:pt x="61" y="4"/>
                    </a:lnTo>
                    <a:lnTo>
                      <a:pt x="60" y="12"/>
                    </a:lnTo>
                    <a:lnTo>
                      <a:pt x="53" y="24"/>
                    </a:lnTo>
                    <a:lnTo>
                      <a:pt x="46" y="38"/>
                    </a:lnTo>
                    <a:lnTo>
                      <a:pt x="37" y="53"/>
                    </a:lnTo>
                    <a:lnTo>
                      <a:pt x="26" y="65"/>
                    </a:lnTo>
                    <a:lnTo>
                      <a:pt x="12" y="76"/>
                    </a:lnTo>
                    <a:lnTo>
                      <a:pt x="0" y="84"/>
                    </a:lnTo>
                    <a:lnTo>
                      <a:pt x="8" y="75"/>
                    </a:lnTo>
                    <a:lnTo>
                      <a:pt x="15" y="62"/>
                    </a:lnTo>
                    <a:lnTo>
                      <a:pt x="24" y="49"/>
                    </a:lnTo>
                    <a:lnTo>
                      <a:pt x="34" y="33"/>
                    </a:lnTo>
                    <a:lnTo>
                      <a:pt x="43" y="20"/>
                    </a:lnTo>
                    <a:lnTo>
                      <a:pt x="50" y="9"/>
                    </a:lnTo>
                    <a:lnTo>
                      <a:pt x="57" y="1"/>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7" name="Freeform 70"/>
              <p:cNvSpPr>
                <a:spLocks/>
              </p:cNvSpPr>
              <p:nvPr/>
            </p:nvSpPr>
            <p:spPr bwMode="auto">
              <a:xfrm>
                <a:off x="1087" y="530"/>
                <a:ext cx="40" cy="49"/>
              </a:xfrm>
              <a:custGeom>
                <a:avLst/>
                <a:gdLst>
                  <a:gd name="T0" fmla="*/ 1 w 79"/>
                  <a:gd name="T1" fmla="*/ 0 h 98"/>
                  <a:gd name="T2" fmla="*/ 1 w 79"/>
                  <a:gd name="T3" fmla="*/ 1 h 98"/>
                  <a:gd name="T4" fmla="*/ 1 w 79"/>
                  <a:gd name="T5" fmla="*/ 1 h 98"/>
                  <a:gd name="T6" fmla="*/ 1 w 79"/>
                  <a:gd name="T7" fmla="*/ 1 h 98"/>
                  <a:gd name="T8" fmla="*/ 1 w 79"/>
                  <a:gd name="T9" fmla="*/ 1 h 98"/>
                  <a:gd name="T10" fmla="*/ 1 w 79"/>
                  <a:gd name="T11" fmla="*/ 1 h 98"/>
                  <a:gd name="T12" fmla="*/ 1 w 79"/>
                  <a:gd name="T13" fmla="*/ 1 h 98"/>
                  <a:gd name="T14" fmla="*/ 1 w 79"/>
                  <a:gd name="T15" fmla="*/ 1 h 98"/>
                  <a:gd name="T16" fmla="*/ 0 w 79"/>
                  <a:gd name="T17" fmla="*/ 1 h 98"/>
                  <a:gd name="T18" fmla="*/ 1 w 79"/>
                  <a:gd name="T19" fmla="*/ 1 h 98"/>
                  <a:gd name="T20" fmla="*/ 1 w 79"/>
                  <a:gd name="T21" fmla="*/ 1 h 98"/>
                  <a:gd name="T22" fmla="*/ 1 w 79"/>
                  <a:gd name="T23" fmla="*/ 1 h 98"/>
                  <a:gd name="T24" fmla="*/ 1 w 79"/>
                  <a:gd name="T25" fmla="*/ 1 h 98"/>
                  <a:gd name="T26" fmla="*/ 1 w 79"/>
                  <a:gd name="T27" fmla="*/ 1 h 98"/>
                  <a:gd name="T28" fmla="*/ 1 w 79"/>
                  <a:gd name="T29" fmla="*/ 1 h 98"/>
                  <a:gd name="T30" fmla="*/ 1 w 79"/>
                  <a:gd name="T31" fmla="*/ 1 h 98"/>
                  <a:gd name="T32" fmla="*/ 1 w 79"/>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98"/>
                  <a:gd name="T53" fmla="*/ 79 w 79"/>
                  <a:gd name="T54" fmla="*/ 98 h 9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98">
                    <a:moveTo>
                      <a:pt x="78" y="0"/>
                    </a:moveTo>
                    <a:lnTo>
                      <a:pt x="79" y="5"/>
                    </a:lnTo>
                    <a:lnTo>
                      <a:pt x="75" y="15"/>
                    </a:lnTo>
                    <a:lnTo>
                      <a:pt x="67" y="29"/>
                    </a:lnTo>
                    <a:lnTo>
                      <a:pt x="55" y="46"/>
                    </a:lnTo>
                    <a:lnTo>
                      <a:pt x="43" y="63"/>
                    </a:lnTo>
                    <a:lnTo>
                      <a:pt x="27" y="78"/>
                    </a:lnTo>
                    <a:lnTo>
                      <a:pt x="14" y="90"/>
                    </a:lnTo>
                    <a:lnTo>
                      <a:pt x="0" y="98"/>
                    </a:lnTo>
                    <a:lnTo>
                      <a:pt x="6" y="90"/>
                    </a:lnTo>
                    <a:lnTo>
                      <a:pt x="15" y="76"/>
                    </a:lnTo>
                    <a:lnTo>
                      <a:pt x="26" y="61"/>
                    </a:lnTo>
                    <a:lnTo>
                      <a:pt x="40" y="43"/>
                    </a:lnTo>
                    <a:lnTo>
                      <a:pt x="52" y="26"/>
                    </a:lnTo>
                    <a:lnTo>
                      <a:pt x="63" y="11"/>
                    </a:lnTo>
                    <a:lnTo>
                      <a:pt x="72" y="2"/>
                    </a:lnTo>
                    <a:lnTo>
                      <a:pt x="7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8" name="Freeform 71"/>
              <p:cNvSpPr>
                <a:spLocks/>
              </p:cNvSpPr>
              <p:nvPr/>
            </p:nvSpPr>
            <p:spPr bwMode="auto">
              <a:xfrm>
                <a:off x="1056" y="524"/>
                <a:ext cx="36" cy="53"/>
              </a:xfrm>
              <a:custGeom>
                <a:avLst/>
                <a:gdLst>
                  <a:gd name="T0" fmla="*/ 1 w 72"/>
                  <a:gd name="T1" fmla="*/ 0 h 107"/>
                  <a:gd name="T2" fmla="*/ 1 w 72"/>
                  <a:gd name="T3" fmla="*/ 0 h 107"/>
                  <a:gd name="T4" fmla="*/ 1 w 72"/>
                  <a:gd name="T5" fmla="*/ 0 h 107"/>
                  <a:gd name="T6" fmla="*/ 1 w 72"/>
                  <a:gd name="T7" fmla="*/ 0 h 107"/>
                  <a:gd name="T8" fmla="*/ 1 w 72"/>
                  <a:gd name="T9" fmla="*/ 0 h 107"/>
                  <a:gd name="T10" fmla="*/ 1 w 72"/>
                  <a:gd name="T11" fmla="*/ 0 h 107"/>
                  <a:gd name="T12" fmla="*/ 1 w 72"/>
                  <a:gd name="T13" fmla="*/ 0 h 107"/>
                  <a:gd name="T14" fmla="*/ 1 w 72"/>
                  <a:gd name="T15" fmla="*/ 0 h 107"/>
                  <a:gd name="T16" fmla="*/ 0 w 72"/>
                  <a:gd name="T17" fmla="*/ 0 h 107"/>
                  <a:gd name="T18" fmla="*/ 1 w 72"/>
                  <a:gd name="T19" fmla="*/ 0 h 107"/>
                  <a:gd name="T20" fmla="*/ 1 w 72"/>
                  <a:gd name="T21" fmla="*/ 0 h 107"/>
                  <a:gd name="T22" fmla="*/ 1 w 72"/>
                  <a:gd name="T23" fmla="*/ 0 h 107"/>
                  <a:gd name="T24" fmla="*/ 1 w 72"/>
                  <a:gd name="T25" fmla="*/ 0 h 107"/>
                  <a:gd name="T26" fmla="*/ 1 w 72"/>
                  <a:gd name="T27" fmla="*/ 0 h 107"/>
                  <a:gd name="T28" fmla="*/ 1 w 72"/>
                  <a:gd name="T29" fmla="*/ 0 h 107"/>
                  <a:gd name="T30" fmla="*/ 1 w 72"/>
                  <a:gd name="T31" fmla="*/ 0 h 107"/>
                  <a:gd name="T32" fmla="*/ 1 w 72"/>
                  <a:gd name="T33" fmla="*/ 0 h 1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107"/>
                  <a:gd name="T53" fmla="*/ 72 w 72"/>
                  <a:gd name="T54" fmla="*/ 107 h 1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107">
                    <a:moveTo>
                      <a:pt x="70" y="0"/>
                    </a:moveTo>
                    <a:lnTo>
                      <a:pt x="72" y="6"/>
                    </a:lnTo>
                    <a:lnTo>
                      <a:pt x="69" y="18"/>
                    </a:lnTo>
                    <a:lnTo>
                      <a:pt x="61" y="33"/>
                    </a:lnTo>
                    <a:lnTo>
                      <a:pt x="50" y="52"/>
                    </a:lnTo>
                    <a:lnTo>
                      <a:pt x="38" y="70"/>
                    </a:lnTo>
                    <a:lnTo>
                      <a:pt x="26" y="87"/>
                    </a:lnTo>
                    <a:lnTo>
                      <a:pt x="12" y="99"/>
                    </a:lnTo>
                    <a:lnTo>
                      <a:pt x="0" y="107"/>
                    </a:lnTo>
                    <a:lnTo>
                      <a:pt x="4" y="99"/>
                    </a:lnTo>
                    <a:lnTo>
                      <a:pt x="12" y="84"/>
                    </a:lnTo>
                    <a:lnTo>
                      <a:pt x="23" y="67"/>
                    </a:lnTo>
                    <a:lnTo>
                      <a:pt x="33" y="47"/>
                    </a:lnTo>
                    <a:lnTo>
                      <a:pt x="46" y="29"/>
                    </a:lnTo>
                    <a:lnTo>
                      <a:pt x="56" y="14"/>
                    </a:lnTo>
                    <a:lnTo>
                      <a:pt x="64" y="3"/>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99" name="Freeform 72"/>
              <p:cNvSpPr>
                <a:spLocks/>
              </p:cNvSpPr>
              <p:nvPr/>
            </p:nvSpPr>
            <p:spPr bwMode="auto">
              <a:xfrm>
                <a:off x="1044" y="524"/>
                <a:ext cx="31" cy="48"/>
              </a:xfrm>
              <a:custGeom>
                <a:avLst/>
                <a:gdLst>
                  <a:gd name="T0" fmla="*/ 1 w 62"/>
                  <a:gd name="T1" fmla="*/ 0 h 96"/>
                  <a:gd name="T2" fmla="*/ 1 w 62"/>
                  <a:gd name="T3" fmla="*/ 1 h 96"/>
                  <a:gd name="T4" fmla="*/ 1 w 62"/>
                  <a:gd name="T5" fmla="*/ 1 h 96"/>
                  <a:gd name="T6" fmla="*/ 1 w 62"/>
                  <a:gd name="T7" fmla="*/ 1 h 96"/>
                  <a:gd name="T8" fmla="*/ 1 w 62"/>
                  <a:gd name="T9" fmla="*/ 1 h 96"/>
                  <a:gd name="T10" fmla="*/ 1 w 62"/>
                  <a:gd name="T11" fmla="*/ 1 h 96"/>
                  <a:gd name="T12" fmla="*/ 1 w 62"/>
                  <a:gd name="T13" fmla="*/ 1 h 96"/>
                  <a:gd name="T14" fmla="*/ 1 w 62"/>
                  <a:gd name="T15" fmla="*/ 1 h 96"/>
                  <a:gd name="T16" fmla="*/ 0 w 62"/>
                  <a:gd name="T17" fmla="*/ 1 h 96"/>
                  <a:gd name="T18" fmla="*/ 1 w 62"/>
                  <a:gd name="T19" fmla="*/ 1 h 96"/>
                  <a:gd name="T20" fmla="*/ 1 w 62"/>
                  <a:gd name="T21" fmla="*/ 1 h 96"/>
                  <a:gd name="T22" fmla="*/ 1 w 62"/>
                  <a:gd name="T23" fmla="*/ 1 h 96"/>
                  <a:gd name="T24" fmla="*/ 1 w 62"/>
                  <a:gd name="T25" fmla="*/ 1 h 96"/>
                  <a:gd name="T26" fmla="*/ 1 w 62"/>
                  <a:gd name="T27" fmla="*/ 1 h 96"/>
                  <a:gd name="T28" fmla="*/ 1 w 62"/>
                  <a:gd name="T29" fmla="*/ 1 h 96"/>
                  <a:gd name="T30" fmla="*/ 1 w 62"/>
                  <a:gd name="T31" fmla="*/ 1 h 96"/>
                  <a:gd name="T32" fmla="*/ 1 w 62"/>
                  <a:gd name="T33" fmla="*/ 0 h 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96"/>
                  <a:gd name="T53" fmla="*/ 62 w 62"/>
                  <a:gd name="T54" fmla="*/ 96 h 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96">
                    <a:moveTo>
                      <a:pt x="62" y="0"/>
                    </a:moveTo>
                    <a:lnTo>
                      <a:pt x="62" y="4"/>
                    </a:lnTo>
                    <a:lnTo>
                      <a:pt x="58" y="15"/>
                    </a:lnTo>
                    <a:lnTo>
                      <a:pt x="51" y="29"/>
                    </a:lnTo>
                    <a:lnTo>
                      <a:pt x="43" y="46"/>
                    </a:lnTo>
                    <a:lnTo>
                      <a:pt x="33" y="64"/>
                    </a:lnTo>
                    <a:lnTo>
                      <a:pt x="20" y="79"/>
                    </a:lnTo>
                    <a:lnTo>
                      <a:pt x="10" y="90"/>
                    </a:lnTo>
                    <a:lnTo>
                      <a:pt x="0" y="96"/>
                    </a:lnTo>
                    <a:lnTo>
                      <a:pt x="5" y="87"/>
                    </a:lnTo>
                    <a:lnTo>
                      <a:pt x="13" y="73"/>
                    </a:lnTo>
                    <a:lnTo>
                      <a:pt x="20" y="56"/>
                    </a:lnTo>
                    <a:lnTo>
                      <a:pt x="29" y="38"/>
                    </a:lnTo>
                    <a:lnTo>
                      <a:pt x="39" y="23"/>
                    </a:lnTo>
                    <a:lnTo>
                      <a:pt x="48" y="9"/>
                    </a:lnTo>
                    <a:lnTo>
                      <a:pt x="55" y="1"/>
                    </a:lnTo>
                    <a:lnTo>
                      <a:pt x="6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0" name="Freeform 73"/>
              <p:cNvSpPr>
                <a:spLocks/>
              </p:cNvSpPr>
              <p:nvPr/>
            </p:nvSpPr>
            <p:spPr bwMode="auto">
              <a:xfrm>
                <a:off x="1020" y="526"/>
                <a:ext cx="26" cy="41"/>
              </a:xfrm>
              <a:custGeom>
                <a:avLst/>
                <a:gdLst>
                  <a:gd name="T0" fmla="*/ 1 w 52"/>
                  <a:gd name="T1" fmla="*/ 0 h 81"/>
                  <a:gd name="T2" fmla="*/ 1 w 52"/>
                  <a:gd name="T3" fmla="*/ 1 h 81"/>
                  <a:gd name="T4" fmla="*/ 1 w 52"/>
                  <a:gd name="T5" fmla="*/ 1 h 81"/>
                  <a:gd name="T6" fmla="*/ 1 w 52"/>
                  <a:gd name="T7" fmla="*/ 1 h 81"/>
                  <a:gd name="T8" fmla="*/ 1 w 52"/>
                  <a:gd name="T9" fmla="*/ 1 h 81"/>
                  <a:gd name="T10" fmla="*/ 1 w 52"/>
                  <a:gd name="T11" fmla="*/ 1 h 81"/>
                  <a:gd name="T12" fmla="*/ 1 w 52"/>
                  <a:gd name="T13" fmla="*/ 1 h 81"/>
                  <a:gd name="T14" fmla="*/ 1 w 52"/>
                  <a:gd name="T15" fmla="*/ 1 h 81"/>
                  <a:gd name="T16" fmla="*/ 0 w 52"/>
                  <a:gd name="T17" fmla="*/ 1 h 81"/>
                  <a:gd name="T18" fmla="*/ 1 w 52"/>
                  <a:gd name="T19" fmla="*/ 1 h 81"/>
                  <a:gd name="T20" fmla="*/ 1 w 52"/>
                  <a:gd name="T21" fmla="*/ 1 h 81"/>
                  <a:gd name="T22" fmla="*/ 1 w 52"/>
                  <a:gd name="T23" fmla="*/ 1 h 81"/>
                  <a:gd name="T24" fmla="*/ 1 w 52"/>
                  <a:gd name="T25" fmla="*/ 1 h 81"/>
                  <a:gd name="T26" fmla="*/ 1 w 52"/>
                  <a:gd name="T27" fmla="*/ 1 h 81"/>
                  <a:gd name="T28" fmla="*/ 1 w 52"/>
                  <a:gd name="T29" fmla="*/ 1 h 81"/>
                  <a:gd name="T30" fmla="*/ 1 w 52"/>
                  <a:gd name="T31" fmla="*/ 1 h 81"/>
                  <a:gd name="T32" fmla="*/ 1 w 52"/>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81"/>
                  <a:gd name="T53" fmla="*/ 52 w 52"/>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81">
                    <a:moveTo>
                      <a:pt x="50" y="0"/>
                    </a:moveTo>
                    <a:lnTo>
                      <a:pt x="52" y="5"/>
                    </a:lnTo>
                    <a:lnTo>
                      <a:pt x="50" y="14"/>
                    </a:lnTo>
                    <a:lnTo>
                      <a:pt x="47" y="26"/>
                    </a:lnTo>
                    <a:lnTo>
                      <a:pt x="41" y="39"/>
                    </a:lnTo>
                    <a:lnTo>
                      <a:pt x="33" y="52"/>
                    </a:lnTo>
                    <a:lnTo>
                      <a:pt x="23" y="65"/>
                    </a:lnTo>
                    <a:lnTo>
                      <a:pt x="12" y="75"/>
                    </a:lnTo>
                    <a:lnTo>
                      <a:pt x="0" y="81"/>
                    </a:lnTo>
                    <a:lnTo>
                      <a:pt x="6" y="74"/>
                    </a:lnTo>
                    <a:lnTo>
                      <a:pt x="12" y="62"/>
                    </a:lnTo>
                    <a:lnTo>
                      <a:pt x="19" y="48"/>
                    </a:lnTo>
                    <a:lnTo>
                      <a:pt x="27" y="34"/>
                    </a:lnTo>
                    <a:lnTo>
                      <a:pt x="33" y="20"/>
                    </a:lnTo>
                    <a:lnTo>
                      <a:pt x="41" y="10"/>
                    </a:lnTo>
                    <a:lnTo>
                      <a:pt x="45" y="2"/>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1" name="Freeform 74"/>
              <p:cNvSpPr>
                <a:spLocks/>
              </p:cNvSpPr>
              <p:nvPr/>
            </p:nvSpPr>
            <p:spPr bwMode="auto">
              <a:xfrm>
                <a:off x="998" y="522"/>
                <a:ext cx="7" cy="23"/>
              </a:xfrm>
              <a:custGeom>
                <a:avLst/>
                <a:gdLst>
                  <a:gd name="T0" fmla="*/ 1 w 14"/>
                  <a:gd name="T1" fmla="*/ 0 h 48"/>
                  <a:gd name="T2" fmla="*/ 1 w 14"/>
                  <a:gd name="T3" fmla="*/ 0 h 48"/>
                  <a:gd name="T4" fmla="*/ 1 w 14"/>
                  <a:gd name="T5" fmla="*/ 0 h 48"/>
                  <a:gd name="T6" fmla="*/ 1 w 14"/>
                  <a:gd name="T7" fmla="*/ 0 h 48"/>
                  <a:gd name="T8" fmla="*/ 0 w 14"/>
                  <a:gd name="T9" fmla="*/ 0 h 48"/>
                  <a:gd name="T10" fmla="*/ 1 w 14"/>
                  <a:gd name="T11" fmla="*/ 0 h 48"/>
                  <a:gd name="T12" fmla="*/ 1 w 14"/>
                  <a:gd name="T13" fmla="*/ 0 h 48"/>
                  <a:gd name="T14" fmla="*/ 1 w 14"/>
                  <a:gd name="T15" fmla="*/ 0 h 48"/>
                  <a:gd name="T16" fmla="*/ 1 w 14"/>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48"/>
                  <a:gd name="T29" fmla="*/ 14 w 14"/>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48">
                    <a:moveTo>
                      <a:pt x="8" y="0"/>
                    </a:moveTo>
                    <a:lnTo>
                      <a:pt x="12" y="8"/>
                    </a:lnTo>
                    <a:lnTo>
                      <a:pt x="14" y="23"/>
                    </a:lnTo>
                    <a:lnTo>
                      <a:pt x="9" y="38"/>
                    </a:lnTo>
                    <a:lnTo>
                      <a:pt x="0" y="48"/>
                    </a:lnTo>
                    <a:lnTo>
                      <a:pt x="4" y="34"/>
                    </a:lnTo>
                    <a:lnTo>
                      <a:pt x="4" y="17"/>
                    </a:lnTo>
                    <a:lnTo>
                      <a:pt x="3" y="3"/>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2" name="Freeform 75"/>
              <p:cNvSpPr>
                <a:spLocks/>
              </p:cNvSpPr>
              <p:nvPr/>
            </p:nvSpPr>
            <p:spPr bwMode="auto">
              <a:xfrm>
                <a:off x="1101" y="533"/>
                <a:ext cx="35" cy="45"/>
              </a:xfrm>
              <a:custGeom>
                <a:avLst/>
                <a:gdLst>
                  <a:gd name="T0" fmla="*/ 0 w 71"/>
                  <a:gd name="T1" fmla="*/ 0 h 90"/>
                  <a:gd name="T2" fmla="*/ 0 w 71"/>
                  <a:gd name="T3" fmla="*/ 1 h 90"/>
                  <a:gd name="T4" fmla="*/ 0 w 71"/>
                  <a:gd name="T5" fmla="*/ 1 h 90"/>
                  <a:gd name="T6" fmla="*/ 0 w 71"/>
                  <a:gd name="T7" fmla="*/ 1 h 90"/>
                  <a:gd name="T8" fmla="*/ 0 w 71"/>
                  <a:gd name="T9" fmla="*/ 1 h 90"/>
                  <a:gd name="T10" fmla="*/ 0 w 71"/>
                  <a:gd name="T11" fmla="*/ 1 h 90"/>
                  <a:gd name="T12" fmla="*/ 0 w 71"/>
                  <a:gd name="T13" fmla="*/ 1 h 90"/>
                  <a:gd name="T14" fmla="*/ 0 w 71"/>
                  <a:gd name="T15" fmla="*/ 1 h 90"/>
                  <a:gd name="T16" fmla="*/ 0 w 71"/>
                  <a:gd name="T17" fmla="*/ 1 h 90"/>
                  <a:gd name="T18" fmla="*/ 0 w 71"/>
                  <a:gd name="T19" fmla="*/ 1 h 90"/>
                  <a:gd name="T20" fmla="*/ 0 w 71"/>
                  <a:gd name="T21" fmla="*/ 1 h 90"/>
                  <a:gd name="T22" fmla="*/ 0 w 71"/>
                  <a:gd name="T23" fmla="*/ 1 h 90"/>
                  <a:gd name="T24" fmla="*/ 0 w 71"/>
                  <a:gd name="T25" fmla="*/ 1 h 90"/>
                  <a:gd name="T26" fmla="*/ 0 w 71"/>
                  <a:gd name="T27" fmla="*/ 1 h 90"/>
                  <a:gd name="T28" fmla="*/ 0 w 71"/>
                  <a:gd name="T29" fmla="*/ 1 h 90"/>
                  <a:gd name="T30" fmla="*/ 0 w 71"/>
                  <a:gd name="T31" fmla="*/ 1 h 90"/>
                  <a:gd name="T32" fmla="*/ 0 w 71"/>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90"/>
                  <a:gd name="T53" fmla="*/ 71 w 71"/>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90">
                    <a:moveTo>
                      <a:pt x="69" y="0"/>
                    </a:moveTo>
                    <a:lnTo>
                      <a:pt x="71" y="5"/>
                    </a:lnTo>
                    <a:lnTo>
                      <a:pt x="68" y="15"/>
                    </a:lnTo>
                    <a:lnTo>
                      <a:pt x="62" y="28"/>
                    </a:lnTo>
                    <a:lnTo>
                      <a:pt x="52" y="43"/>
                    </a:lnTo>
                    <a:lnTo>
                      <a:pt x="40" y="57"/>
                    </a:lnTo>
                    <a:lnTo>
                      <a:pt x="28" y="72"/>
                    </a:lnTo>
                    <a:lnTo>
                      <a:pt x="14" y="83"/>
                    </a:lnTo>
                    <a:lnTo>
                      <a:pt x="0" y="90"/>
                    </a:lnTo>
                    <a:lnTo>
                      <a:pt x="7" y="83"/>
                    </a:lnTo>
                    <a:lnTo>
                      <a:pt x="14" y="70"/>
                    </a:lnTo>
                    <a:lnTo>
                      <a:pt x="23" y="55"/>
                    </a:lnTo>
                    <a:lnTo>
                      <a:pt x="36" y="40"/>
                    </a:lnTo>
                    <a:lnTo>
                      <a:pt x="46" y="25"/>
                    </a:lnTo>
                    <a:lnTo>
                      <a:pt x="55" y="11"/>
                    </a:lnTo>
                    <a:lnTo>
                      <a:pt x="63"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3" name="Freeform 76"/>
              <p:cNvSpPr>
                <a:spLocks/>
              </p:cNvSpPr>
              <p:nvPr/>
            </p:nvSpPr>
            <p:spPr bwMode="auto">
              <a:xfrm>
                <a:off x="1072" y="527"/>
                <a:ext cx="35" cy="52"/>
              </a:xfrm>
              <a:custGeom>
                <a:avLst/>
                <a:gdLst>
                  <a:gd name="T0" fmla="*/ 1 w 69"/>
                  <a:gd name="T1" fmla="*/ 0 h 104"/>
                  <a:gd name="T2" fmla="*/ 1 w 69"/>
                  <a:gd name="T3" fmla="*/ 1 h 104"/>
                  <a:gd name="T4" fmla="*/ 1 w 69"/>
                  <a:gd name="T5" fmla="*/ 1 h 104"/>
                  <a:gd name="T6" fmla="*/ 1 w 69"/>
                  <a:gd name="T7" fmla="*/ 1 h 104"/>
                  <a:gd name="T8" fmla="*/ 1 w 69"/>
                  <a:gd name="T9" fmla="*/ 1 h 104"/>
                  <a:gd name="T10" fmla="*/ 1 w 69"/>
                  <a:gd name="T11" fmla="*/ 1 h 104"/>
                  <a:gd name="T12" fmla="*/ 1 w 69"/>
                  <a:gd name="T13" fmla="*/ 1 h 104"/>
                  <a:gd name="T14" fmla="*/ 1 w 69"/>
                  <a:gd name="T15" fmla="*/ 1 h 104"/>
                  <a:gd name="T16" fmla="*/ 0 w 69"/>
                  <a:gd name="T17" fmla="*/ 1 h 104"/>
                  <a:gd name="T18" fmla="*/ 1 w 69"/>
                  <a:gd name="T19" fmla="*/ 1 h 104"/>
                  <a:gd name="T20" fmla="*/ 1 w 69"/>
                  <a:gd name="T21" fmla="*/ 1 h 104"/>
                  <a:gd name="T22" fmla="*/ 1 w 69"/>
                  <a:gd name="T23" fmla="*/ 1 h 104"/>
                  <a:gd name="T24" fmla="*/ 1 w 69"/>
                  <a:gd name="T25" fmla="*/ 1 h 104"/>
                  <a:gd name="T26" fmla="*/ 1 w 69"/>
                  <a:gd name="T27" fmla="*/ 1 h 104"/>
                  <a:gd name="T28" fmla="*/ 1 w 69"/>
                  <a:gd name="T29" fmla="*/ 1 h 104"/>
                  <a:gd name="T30" fmla="*/ 1 w 69"/>
                  <a:gd name="T31" fmla="*/ 1 h 104"/>
                  <a:gd name="T32" fmla="*/ 1 w 69"/>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04"/>
                  <a:gd name="T53" fmla="*/ 69 w 69"/>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04">
                    <a:moveTo>
                      <a:pt x="67" y="0"/>
                    </a:moveTo>
                    <a:lnTo>
                      <a:pt x="69" y="6"/>
                    </a:lnTo>
                    <a:lnTo>
                      <a:pt x="66" y="18"/>
                    </a:lnTo>
                    <a:lnTo>
                      <a:pt x="59" y="34"/>
                    </a:lnTo>
                    <a:lnTo>
                      <a:pt x="50" y="52"/>
                    </a:lnTo>
                    <a:lnTo>
                      <a:pt x="38" y="69"/>
                    </a:lnTo>
                    <a:lnTo>
                      <a:pt x="24" y="85"/>
                    </a:lnTo>
                    <a:lnTo>
                      <a:pt x="12" y="98"/>
                    </a:lnTo>
                    <a:lnTo>
                      <a:pt x="0" y="104"/>
                    </a:lnTo>
                    <a:lnTo>
                      <a:pt x="5" y="96"/>
                    </a:lnTo>
                    <a:lnTo>
                      <a:pt x="12" y="82"/>
                    </a:lnTo>
                    <a:lnTo>
                      <a:pt x="21" y="64"/>
                    </a:lnTo>
                    <a:lnTo>
                      <a:pt x="34" y="46"/>
                    </a:lnTo>
                    <a:lnTo>
                      <a:pt x="44" y="27"/>
                    </a:lnTo>
                    <a:lnTo>
                      <a:pt x="55" y="12"/>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4" name="Freeform 77"/>
              <p:cNvSpPr>
                <a:spLocks/>
              </p:cNvSpPr>
              <p:nvPr/>
            </p:nvSpPr>
            <p:spPr bwMode="auto">
              <a:xfrm>
                <a:off x="1032" y="523"/>
                <a:ext cx="25" cy="50"/>
              </a:xfrm>
              <a:custGeom>
                <a:avLst/>
                <a:gdLst>
                  <a:gd name="T0" fmla="*/ 1 w 50"/>
                  <a:gd name="T1" fmla="*/ 0 h 100"/>
                  <a:gd name="T2" fmla="*/ 1 w 50"/>
                  <a:gd name="T3" fmla="*/ 1 h 100"/>
                  <a:gd name="T4" fmla="*/ 1 w 50"/>
                  <a:gd name="T5" fmla="*/ 1 h 100"/>
                  <a:gd name="T6" fmla="*/ 1 w 50"/>
                  <a:gd name="T7" fmla="*/ 1 h 100"/>
                  <a:gd name="T8" fmla="*/ 1 w 50"/>
                  <a:gd name="T9" fmla="*/ 1 h 100"/>
                  <a:gd name="T10" fmla="*/ 1 w 50"/>
                  <a:gd name="T11" fmla="*/ 1 h 100"/>
                  <a:gd name="T12" fmla="*/ 1 w 50"/>
                  <a:gd name="T13" fmla="*/ 1 h 100"/>
                  <a:gd name="T14" fmla="*/ 1 w 50"/>
                  <a:gd name="T15" fmla="*/ 1 h 100"/>
                  <a:gd name="T16" fmla="*/ 0 w 50"/>
                  <a:gd name="T17" fmla="*/ 1 h 100"/>
                  <a:gd name="T18" fmla="*/ 1 w 50"/>
                  <a:gd name="T19" fmla="*/ 1 h 100"/>
                  <a:gd name="T20" fmla="*/ 1 w 50"/>
                  <a:gd name="T21" fmla="*/ 1 h 100"/>
                  <a:gd name="T22" fmla="*/ 1 w 50"/>
                  <a:gd name="T23" fmla="*/ 1 h 100"/>
                  <a:gd name="T24" fmla="*/ 1 w 50"/>
                  <a:gd name="T25" fmla="*/ 1 h 100"/>
                  <a:gd name="T26" fmla="*/ 1 w 50"/>
                  <a:gd name="T27" fmla="*/ 1 h 100"/>
                  <a:gd name="T28" fmla="*/ 1 w 50"/>
                  <a:gd name="T29" fmla="*/ 1 h 100"/>
                  <a:gd name="T30" fmla="*/ 1 w 50"/>
                  <a:gd name="T31" fmla="*/ 1 h 100"/>
                  <a:gd name="T32" fmla="*/ 1 w 50"/>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100"/>
                  <a:gd name="T53" fmla="*/ 50 w 50"/>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100">
                    <a:moveTo>
                      <a:pt x="49" y="0"/>
                    </a:moveTo>
                    <a:lnTo>
                      <a:pt x="50" y="5"/>
                    </a:lnTo>
                    <a:lnTo>
                      <a:pt x="49" y="16"/>
                    </a:lnTo>
                    <a:lnTo>
                      <a:pt x="46" y="31"/>
                    </a:lnTo>
                    <a:lnTo>
                      <a:pt x="40" y="46"/>
                    </a:lnTo>
                    <a:lnTo>
                      <a:pt x="32" y="63"/>
                    </a:lnTo>
                    <a:lnTo>
                      <a:pt x="23" y="78"/>
                    </a:lnTo>
                    <a:lnTo>
                      <a:pt x="12" y="92"/>
                    </a:lnTo>
                    <a:lnTo>
                      <a:pt x="0" y="100"/>
                    </a:lnTo>
                    <a:lnTo>
                      <a:pt x="5" y="90"/>
                    </a:lnTo>
                    <a:lnTo>
                      <a:pt x="11" y="75"/>
                    </a:lnTo>
                    <a:lnTo>
                      <a:pt x="17" y="58"/>
                    </a:lnTo>
                    <a:lnTo>
                      <a:pt x="24" y="42"/>
                    </a:lnTo>
                    <a:lnTo>
                      <a:pt x="32" y="25"/>
                    </a:lnTo>
                    <a:lnTo>
                      <a:pt x="38" y="11"/>
                    </a:lnTo>
                    <a:lnTo>
                      <a:pt x="44" y="2"/>
                    </a:lnTo>
                    <a:lnTo>
                      <a:pt x="4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5" name="Freeform 78"/>
              <p:cNvSpPr>
                <a:spLocks/>
              </p:cNvSpPr>
              <p:nvPr/>
            </p:nvSpPr>
            <p:spPr bwMode="auto">
              <a:xfrm>
                <a:off x="1011" y="525"/>
                <a:ext cx="26" cy="36"/>
              </a:xfrm>
              <a:custGeom>
                <a:avLst/>
                <a:gdLst>
                  <a:gd name="T0" fmla="*/ 0 w 54"/>
                  <a:gd name="T1" fmla="*/ 0 h 74"/>
                  <a:gd name="T2" fmla="*/ 0 w 54"/>
                  <a:gd name="T3" fmla="*/ 0 h 74"/>
                  <a:gd name="T4" fmla="*/ 0 w 54"/>
                  <a:gd name="T5" fmla="*/ 0 h 74"/>
                  <a:gd name="T6" fmla="*/ 0 w 54"/>
                  <a:gd name="T7" fmla="*/ 0 h 74"/>
                  <a:gd name="T8" fmla="*/ 0 w 54"/>
                  <a:gd name="T9" fmla="*/ 0 h 74"/>
                  <a:gd name="T10" fmla="*/ 0 w 54"/>
                  <a:gd name="T11" fmla="*/ 0 h 74"/>
                  <a:gd name="T12" fmla="*/ 0 w 54"/>
                  <a:gd name="T13" fmla="*/ 0 h 74"/>
                  <a:gd name="T14" fmla="*/ 0 w 54"/>
                  <a:gd name="T15" fmla="*/ 0 h 74"/>
                  <a:gd name="T16" fmla="*/ 0 w 54"/>
                  <a:gd name="T17" fmla="*/ 0 h 74"/>
                  <a:gd name="T18" fmla="*/ 0 w 54"/>
                  <a:gd name="T19" fmla="*/ 0 h 74"/>
                  <a:gd name="T20" fmla="*/ 0 w 54"/>
                  <a:gd name="T21" fmla="*/ 0 h 74"/>
                  <a:gd name="T22" fmla="*/ 0 w 54"/>
                  <a:gd name="T23" fmla="*/ 0 h 74"/>
                  <a:gd name="T24" fmla="*/ 0 w 54"/>
                  <a:gd name="T25" fmla="*/ 0 h 74"/>
                  <a:gd name="T26" fmla="*/ 0 w 54"/>
                  <a:gd name="T27" fmla="*/ 0 h 74"/>
                  <a:gd name="T28" fmla="*/ 0 w 54"/>
                  <a:gd name="T29" fmla="*/ 0 h 74"/>
                  <a:gd name="T30" fmla="*/ 0 w 54"/>
                  <a:gd name="T31" fmla="*/ 0 h 74"/>
                  <a:gd name="T32" fmla="*/ 0 w 54"/>
                  <a:gd name="T33" fmla="*/ 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74"/>
                  <a:gd name="T53" fmla="*/ 54 w 54"/>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74">
                    <a:moveTo>
                      <a:pt x="52" y="0"/>
                    </a:moveTo>
                    <a:lnTo>
                      <a:pt x="54" y="5"/>
                    </a:lnTo>
                    <a:lnTo>
                      <a:pt x="49" y="14"/>
                    </a:lnTo>
                    <a:lnTo>
                      <a:pt x="43" y="26"/>
                    </a:lnTo>
                    <a:lnTo>
                      <a:pt x="35" y="39"/>
                    </a:lnTo>
                    <a:lnTo>
                      <a:pt x="25" y="52"/>
                    </a:lnTo>
                    <a:lnTo>
                      <a:pt x="16" y="63"/>
                    </a:lnTo>
                    <a:lnTo>
                      <a:pt x="6" y="71"/>
                    </a:lnTo>
                    <a:lnTo>
                      <a:pt x="0" y="74"/>
                    </a:lnTo>
                    <a:lnTo>
                      <a:pt x="5" y="66"/>
                    </a:lnTo>
                    <a:lnTo>
                      <a:pt x="11" y="57"/>
                    </a:lnTo>
                    <a:lnTo>
                      <a:pt x="19" y="45"/>
                    </a:lnTo>
                    <a:lnTo>
                      <a:pt x="26" y="32"/>
                    </a:lnTo>
                    <a:lnTo>
                      <a:pt x="34" y="20"/>
                    </a:lnTo>
                    <a:lnTo>
                      <a:pt x="42" y="11"/>
                    </a:lnTo>
                    <a:lnTo>
                      <a:pt x="48" y="3"/>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6" name="Freeform 79"/>
              <p:cNvSpPr>
                <a:spLocks/>
              </p:cNvSpPr>
              <p:nvPr/>
            </p:nvSpPr>
            <p:spPr bwMode="auto">
              <a:xfrm>
                <a:off x="1006" y="530"/>
                <a:ext cx="10" cy="27"/>
              </a:xfrm>
              <a:custGeom>
                <a:avLst/>
                <a:gdLst>
                  <a:gd name="T0" fmla="*/ 1 w 20"/>
                  <a:gd name="T1" fmla="*/ 0 h 54"/>
                  <a:gd name="T2" fmla="*/ 1 w 20"/>
                  <a:gd name="T3" fmla="*/ 1 h 54"/>
                  <a:gd name="T4" fmla="*/ 1 w 20"/>
                  <a:gd name="T5" fmla="*/ 1 h 54"/>
                  <a:gd name="T6" fmla="*/ 1 w 20"/>
                  <a:gd name="T7" fmla="*/ 1 h 54"/>
                  <a:gd name="T8" fmla="*/ 0 w 20"/>
                  <a:gd name="T9" fmla="*/ 1 h 54"/>
                  <a:gd name="T10" fmla="*/ 1 w 20"/>
                  <a:gd name="T11" fmla="*/ 1 h 54"/>
                  <a:gd name="T12" fmla="*/ 1 w 20"/>
                  <a:gd name="T13" fmla="*/ 1 h 54"/>
                  <a:gd name="T14" fmla="*/ 1 w 20"/>
                  <a:gd name="T15" fmla="*/ 1 h 54"/>
                  <a:gd name="T16" fmla="*/ 1 w 20"/>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54"/>
                  <a:gd name="T29" fmla="*/ 20 w 20"/>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54">
                    <a:moveTo>
                      <a:pt x="17" y="0"/>
                    </a:moveTo>
                    <a:lnTo>
                      <a:pt x="20" y="9"/>
                    </a:lnTo>
                    <a:lnTo>
                      <a:pt x="17" y="28"/>
                    </a:lnTo>
                    <a:lnTo>
                      <a:pt x="11" y="44"/>
                    </a:lnTo>
                    <a:lnTo>
                      <a:pt x="0" y="54"/>
                    </a:lnTo>
                    <a:lnTo>
                      <a:pt x="6" y="40"/>
                    </a:lnTo>
                    <a:lnTo>
                      <a:pt x="9" y="20"/>
                    </a:lnTo>
                    <a:lnTo>
                      <a:pt x="11" y="5"/>
                    </a:lnTo>
                    <a:lnTo>
                      <a:pt x="1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7" name="Freeform 80"/>
              <p:cNvSpPr>
                <a:spLocks/>
              </p:cNvSpPr>
              <p:nvPr/>
            </p:nvSpPr>
            <p:spPr bwMode="auto">
              <a:xfrm>
                <a:off x="1147" y="548"/>
                <a:ext cx="21" cy="21"/>
              </a:xfrm>
              <a:custGeom>
                <a:avLst/>
                <a:gdLst>
                  <a:gd name="T0" fmla="*/ 0 w 43"/>
                  <a:gd name="T1" fmla="*/ 0 h 43"/>
                  <a:gd name="T2" fmla="*/ 0 w 43"/>
                  <a:gd name="T3" fmla="*/ 0 h 43"/>
                  <a:gd name="T4" fmla="*/ 0 w 43"/>
                  <a:gd name="T5" fmla="*/ 0 h 43"/>
                  <a:gd name="T6" fmla="*/ 0 w 43"/>
                  <a:gd name="T7" fmla="*/ 0 h 43"/>
                  <a:gd name="T8" fmla="*/ 0 w 43"/>
                  <a:gd name="T9" fmla="*/ 0 h 43"/>
                  <a:gd name="T10" fmla="*/ 0 w 43"/>
                  <a:gd name="T11" fmla="*/ 0 h 43"/>
                  <a:gd name="T12" fmla="*/ 0 w 43"/>
                  <a:gd name="T13" fmla="*/ 0 h 43"/>
                  <a:gd name="T14" fmla="*/ 0 w 43"/>
                  <a:gd name="T15" fmla="*/ 0 h 43"/>
                  <a:gd name="T16" fmla="*/ 0 w 43"/>
                  <a:gd name="T17" fmla="*/ 0 h 43"/>
                  <a:gd name="T18" fmla="*/ 0 w 43"/>
                  <a:gd name="T19" fmla="*/ 0 h 43"/>
                  <a:gd name="T20" fmla="*/ 0 w 43"/>
                  <a:gd name="T21" fmla="*/ 0 h 43"/>
                  <a:gd name="T22" fmla="*/ 0 w 43"/>
                  <a:gd name="T23" fmla="*/ 0 h 43"/>
                  <a:gd name="T24" fmla="*/ 0 w 43"/>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3"/>
                  <a:gd name="T41" fmla="*/ 43 w 43"/>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3">
                    <a:moveTo>
                      <a:pt x="0" y="43"/>
                    </a:moveTo>
                    <a:lnTo>
                      <a:pt x="8" y="32"/>
                    </a:lnTo>
                    <a:lnTo>
                      <a:pt x="18" y="15"/>
                    </a:lnTo>
                    <a:lnTo>
                      <a:pt x="31" y="2"/>
                    </a:lnTo>
                    <a:lnTo>
                      <a:pt x="41" y="0"/>
                    </a:lnTo>
                    <a:lnTo>
                      <a:pt x="43" y="5"/>
                    </a:lnTo>
                    <a:lnTo>
                      <a:pt x="41" y="11"/>
                    </a:lnTo>
                    <a:lnTo>
                      <a:pt x="35" y="17"/>
                    </a:lnTo>
                    <a:lnTo>
                      <a:pt x="28" y="23"/>
                    </a:lnTo>
                    <a:lnTo>
                      <a:pt x="20" y="29"/>
                    </a:lnTo>
                    <a:lnTo>
                      <a:pt x="12" y="34"/>
                    </a:lnTo>
                    <a:lnTo>
                      <a:pt x="5" y="40"/>
                    </a:lnTo>
                    <a:lnTo>
                      <a:pt x="0" y="4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8" name="Freeform 81"/>
              <p:cNvSpPr>
                <a:spLocks/>
              </p:cNvSpPr>
              <p:nvPr/>
            </p:nvSpPr>
            <p:spPr bwMode="auto">
              <a:xfrm>
                <a:off x="1151" y="562"/>
                <a:ext cx="28" cy="6"/>
              </a:xfrm>
              <a:custGeom>
                <a:avLst/>
                <a:gdLst>
                  <a:gd name="T0" fmla="*/ 0 w 55"/>
                  <a:gd name="T1" fmla="*/ 1 h 12"/>
                  <a:gd name="T2" fmla="*/ 1 w 55"/>
                  <a:gd name="T3" fmla="*/ 1 h 12"/>
                  <a:gd name="T4" fmla="*/ 1 w 55"/>
                  <a:gd name="T5" fmla="*/ 1 h 12"/>
                  <a:gd name="T6" fmla="*/ 1 w 55"/>
                  <a:gd name="T7" fmla="*/ 1 h 12"/>
                  <a:gd name="T8" fmla="*/ 1 w 55"/>
                  <a:gd name="T9" fmla="*/ 1 h 12"/>
                  <a:gd name="T10" fmla="*/ 1 w 55"/>
                  <a:gd name="T11" fmla="*/ 1 h 12"/>
                  <a:gd name="T12" fmla="*/ 1 w 55"/>
                  <a:gd name="T13" fmla="*/ 1 h 12"/>
                  <a:gd name="T14" fmla="*/ 1 w 55"/>
                  <a:gd name="T15" fmla="*/ 1 h 12"/>
                  <a:gd name="T16" fmla="*/ 1 w 55"/>
                  <a:gd name="T17" fmla="*/ 1 h 12"/>
                  <a:gd name="T18" fmla="*/ 1 w 55"/>
                  <a:gd name="T19" fmla="*/ 1 h 12"/>
                  <a:gd name="T20" fmla="*/ 1 w 55"/>
                  <a:gd name="T21" fmla="*/ 0 h 12"/>
                  <a:gd name="T22" fmla="*/ 1 w 55"/>
                  <a:gd name="T23" fmla="*/ 0 h 12"/>
                  <a:gd name="T24" fmla="*/ 1 w 55"/>
                  <a:gd name="T25" fmla="*/ 1 h 12"/>
                  <a:gd name="T26" fmla="*/ 1 w 55"/>
                  <a:gd name="T27" fmla="*/ 1 h 12"/>
                  <a:gd name="T28" fmla="*/ 1 w 55"/>
                  <a:gd name="T29" fmla="*/ 1 h 12"/>
                  <a:gd name="T30" fmla="*/ 1 w 55"/>
                  <a:gd name="T31" fmla="*/ 1 h 12"/>
                  <a:gd name="T32" fmla="*/ 0 w 55"/>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2"/>
                  <a:gd name="T53" fmla="*/ 55 w 55"/>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2">
                    <a:moveTo>
                      <a:pt x="0" y="11"/>
                    </a:moveTo>
                    <a:lnTo>
                      <a:pt x="3" y="11"/>
                    </a:lnTo>
                    <a:lnTo>
                      <a:pt x="11" y="11"/>
                    </a:lnTo>
                    <a:lnTo>
                      <a:pt x="20" y="11"/>
                    </a:lnTo>
                    <a:lnTo>
                      <a:pt x="29" y="12"/>
                    </a:lnTo>
                    <a:lnTo>
                      <a:pt x="38" y="12"/>
                    </a:lnTo>
                    <a:lnTo>
                      <a:pt x="48" y="11"/>
                    </a:lnTo>
                    <a:lnTo>
                      <a:pt x="54" y="8"/>
                    </a:lnTo>
                    <a:lnTo>
                      <a:pt x="55" y="5"/>
                    </a:lnTo>
                    <a:lnTo>
                      <a:pt x="54" y="2"/>
                    </a:lnTo>
                    <a:lnTo>
                      <a:pt x="48" y="0"/>
                    </a:lnTo>
                    <a:lnTo>
                      <a:pt x="40" y="0"/>
                    </a:lnTo>
                    <a:lnTo>
                      <a:pt x="32" y="2"/>
                    </a:lnTo>
                    <a:lnTo>
                      <a:pt x="22" y="5"/>
                    </a:lnTo>
                    <a:lnTo>
                      <a:pt x="14"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09" name="Freeform 82"/>
              <p:cNvSpPr>
                <a:spLocks/>
              </p:cNvSpPr>
              <p:nvPr/>
            </p:nvSpPr>
            <p:spPr bwMode="auto">
              <a:xfrm>
                <a:off x="1146" y="568"/>
                <a:ext cx="27" cy="21"/>
              </a:xfrm>
              <a:custGeom>
                <a:avLst/>
                <a:gdLst>
                  <a:gd name="T0" fmla="*/ 0 w 54"/>
                  <a:gd name="T1" fmla="*/ 0 h 42"/>
                  <a:gd name="T2" fmla="*/ 1 w 54"/>
                  <a:gd name="T3" fmla="*/ 1 h 42"/>
                  <a:gd name="T4" fmla="*/ 1 w 54"/>
                  <a:gd name="T5" fmla="*/ 1 h 42"/>
                  <a:gd name="T6" fmla="*/ 1 w 54"/>
                  <a:gd name="T7" fmla="*/ 1 h 42"/>
                  <a:gd name="T8" fmla="*/ 1 w 54"/>
                  <a:gd name="T9" fmla="*/ 1 h 42"/>
                  <a:gd name="T10" fmla="*/ 1 w 54"/>
                  <a:gd name="T11" fmla="*/ 1 h 42"/>
                  <a:gd name="T12" fmla="*/ 1 w 54"/>
                  <a:gd name="T13" fmla="*/ 1 h 42"/>
                  <a:gd name="T14" fmla="*/ 1 w 54"/>
                  <a:gd name="T15" fmla="*/ 1 h 42"/>
                  <a:gd name="T16" fmla="*/ 1 w 54"/>
                  <a:gd name="T17" fmla="*/ 1 h 42"/>
                  <a:gd name="T18" fmla="*/ 1 w 54"/>
                  <a:gd name="T19" fmla="*/ 1 h 42"/>
                  <a:gd name="T20" fmla="*/ 1 w 54"/>
                  <a:gd name="T21" fmla="*/ 1 h 42"/>
                  <a:gd name="T22" fmla="*/ 1 w 54"/>
                  <a:gd name="T23" fmla="*/ 1 h 42"/>
                  <a:gd name="T24" fmla="*/ 1 w 54"/>
                  <a:gd name="T25" fmla="*/ 1 h 42"/>
                  <a:gd name="T26" fmla="*/ 1 w 54"/>
                  <a:gd name="T27" fmla="*/ 1 h 42"/>
                  <a:gd name="T28" fmla="*/ 1 w 54"/>
                  <a:gd name="T29" fmla="*/ 1 h 42"/>
                  <a:gd name="T30" fmla="*/ 1 w 54"/>
                  <a:gd name="T31" fmla="*/ 1 h 42"/>
                  <a:gd name="T32" fmla="*/ 0 w 54"/>
                  <a:gd name="T33" fmla="*/ 0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2"/>
                  <a:gd name="T53" fmla="*/ 54 w 54"/>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2">
                    <a:moveTo>
                      <a:pt x="0" y="0"/>
                    </a:moveTo>
                    <a:lnTo>
                      <a:pt x="7" y="3"/>
                    </a:lnTo>
                    <a:lnTo>
                      <a:pt x="16" y="10"/>
                    </a:lnTo>
                    <a:lnTo>
                      <a:pt x="25" y="16"/>
                    </a:lnTo>
                    <a:lnTo>
                      <a:pt x="36" y="22"/>
                    </a:lnTo>
                    <a:lnTo>
                      <a:pt x="44" y="28"/>
                    </a:lnTo>
                    <a:lnTo>
                      <a:pt x="51" y="34"/>
                    </a:lnTo>
                    <a:lnTo>
                      <a:pt x="54" y="39"/>
                    </a:lnTo>
                    <a:lnTo>
                      <a:pt x="53" y="42"/>
                    </a:lnTo>
                    <a:lnTo>
                      <a:pt x="48" y="42"/>
                    </a:lnTo>
                    <a:lnTo>
                      <a:pt x="42" y="39"/>
                    </a:lnTo>
                    <a:lnTo>
                      <a:pt x="35" y="34"/>
                    </a:lnTo>
                    <a:lnTo>
                      <a:pt x="27" y="26"/>
                    </a:lnTo>
                    <a:lnTo>
                      <a:pt x="18" y="19"/>
                    </a:lnTo>
                    <a:lnTo>
                      <a:pt x="10" y="11"/>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0" name="Freeform 83"/>
              <p:cNvSpPr>
                <a:spLocks/>
              </p:cNvSpPr>
              <p:nvPr/>
            </p:nvSpPr>
            <p:spPr bwMode="auto">
              <a:xfrm>
                <a:off x="1008" y="560"/>
                <a:ext cx="6" cy="34"/>
              </a:xfrm>
              <a:custGeom>
                <a:avLst/>
                <a:gdLst>
                  <a:gd name="T0" fmla="*/ 0 w 14"/>
                  <a:gd name="T1" fmla="*/ 0 h 68"/>
                  <a:gd name="T2" fmla="*/ 0 w 14"/>
                  <a:gd name="T3" fmla="*/ 1 h 68"/>
                  <a:gd name="T4" fmla="*/ 0 w 14"/>
                  <a:gd name="T5" fmla="*/ 1 h 68"/>
                  <a:gd name="T6" fmla="*/ 0 w 14"/>
                  <a:gd name="T7" fmla="*/ 1 h 68"/>
                  <a:gd name="T8" fmla="*/ 0 w 14"/>
                  <a:gd name="T9" fmla="*/ 1 h 68"/>
                  <a:gd name="T10" fmla="*/ 0 w 14"/>
                  <a:gd name="T11" fmla="*/ 1 h 68"/>
                  <a:gd name="T12" fmla="*/ 0 w 14"/>
                  <a:gd name="T13" fmla="*/ 1 h 68"/>
                  <a:gd name="T14" fmla="*/ 0 w 14"/>
                  <a:gd name="T15" fmla="*/ 1 h 68"/>
                  <a:gd name="T16" fmla="*/ 0 w 14"/>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68"/>
                  <a:gd name="T29" fmla="*/ 14 w 14"/>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68">
                    <a:moveTo>
                      <a:pt x="8" y="0"/>
                    </a:moveTo>
                    <a:lnTo>
                      <a:pt x="11" y="18"/>
                    </a:lnTo>
                    <a:lnTo>
                      <a:pt x="14" y="39"/>
                    </a:lnTo>
                    <a:lnTo>
                      <a:pt x="14" y="59"/>
                    </a:lnTo>
                    <a:lnTo>
                      <a:pt x="6" y="68"/>
                    </a:lnTo>
                    <a:lnTo>
                      <a:pt x="0" y="61"/>
                    </a:lnTo>
                    <a:lnTo>
                      <a:pt x="2" y="41"/>
                    </a:lnTo>
                    <a:lnTo>
                      <a:pt x="5" y="18"/>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1" name="Freeform 84"/>
              <p:cNvSpPr>
                <a:spLocks/>
              </p:cNvSpPr>
              <p:nvPr/>
            </p:nvSpPr>
            <p:spPr bwMode="auto">
              <a:xfrm>
                <a:off x="992" y="554"/>
                <a:ext cx="13" cy="34"/>
              </a:xfrm>
              <a:custGeom>
                <a:avLst/>
                <a:gdLst>
                  <a:gd name="T0" fmla="*/ 1 w 26"/>
                  <a:gd name="T1" fmla="*/ 0 h 67"/>
                  <a:gd name="T2" fmla="*/ 1 w 26"/>
                  <a:gd name="T3" fmla="*/ 1 h 67"/>
                  <a:gd name="T4" fmla="*/ 1 w 26"/>
                  <a:gd name="T5" fmla="*/ 1 h 67"/>
                  <a:gd name="T6" fmla="*/ 1 w 26"/>
                  <a:gd name="T7" fmla="*/ 1 h 67"/>
                  <a:gd name="T8" fmla="*/ 1 w 26"/>
                  <a:gd name="T9" fmla="*/ 1 h 67"/>
                  <a:gd name="T10" fmla="*/ 0 w 26"/>
                  <a:gd name="T11" fmla="*/ 1 h 67"/>
                  <a:gd name="T12" fmla="*/ 1 w 26"/>
                  <a:gd name="T13" fmla="*/ 1 h 67"/>
                  <a:gd name="T14" fmla="*/ 1 w 26"/>
                  <a:gd name="T15" fmla="*/ 1 h 67"/>
                  <a:gd name="T16" fmla="*/ 1 w 26"/>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67"/>
                  <a:gd name="T29" fmla="*/ 26 w 26"/>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67">
                    <a:moveTo>
                      <a:pt x="26" y="0"/>
                    </a:moveTo>
                    <a:lnTo>
                      <a:pt x="24" y="15"/>
                    </a:lnTo>
                    <a:lnTo>
                      <a:pt x="20" y="38"/>
                    </a:lnTo>
                    <a:lnTo>
                      <a:pt x="13" y="58"/>
                    </a:lnTo>
                    <a:lnTo>
                      <a:pt x="3" y="67"/>
                    </a:lnTo>
                    <a:lnTo>
                      <a:pt x="0" y="58"/>
                    </a:lnTo>
                    <a:lnTo>
                      <a:pt x="7" y="38"/>
                    </a:lnTo>
                    <a:lnTo>
                      <a:pt x="18" y="15"/>
                    </a:lnTo>
                    <a:lnTo>
                      <a:pt x="2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2" name="Freeform 85"/>
              <p:cNvSpPr>
                <a:spLocks/>
              </p:cNvSpPr>
              <p:nvPr/>
            </p:nvSpPr>
            <p:spPr bwMode="auto">
              <a:xfrm>
                <a:off x="1021" y="561"/>
                <a:ext cx="7" cy="32"/>
              </a:xfrm>
              <a:custGeom>
                <a:avLst/>
                <a:gdLst>
                  <a:gd name="T0" fmla="*/ 1 w 13"/>
                  <a:gd name="T1" fmla="*/ 0 h 64"/>
                  <a:gd name="T2" fmla="*/ 1 w 13"/>
                  <a:gd name="T3" fmla="*/ 1 h 64"/>
                  <a:gd name="T4" fmla="*/ 1 w 13"/>
                  <a:gd name="T5" fmla="*/ 1 h 64"/>
                  <a:gd name="T6" fmla="*/ 1 w 13"/>
                  <a:gd name="T7" fmla="*/ 1 h 64"/>
                  <a:gd name="T8" fmla="*/ 1 w 13"/>
                  <a:gd name="T9" fmla="*/ 1 h 64"/>
                  <a:gd name="T10" fmla="*/ 0 w 13"/>
                  <a:gd name="T11" fmla="*/ 1 h 64"/>
                  <a:gd name="T12" fmla="*/ 0 w 13"/>
                  <a:gd name="T13" fmla="*/ 1 h 64"/>
                  <a:gd name="T14" fmla="*/ 1 w 13"/>
                  <a:gd name="T15" fmla="*/ 1 h 64"/>
                  <a:gd name="T16" fmla="*/ 1 w 13"/>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4"/>
                  <a:gd name="T29" fmla="*/ 13 w 13"/>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4">
                    <a:moveTo>
                      <a:pt x="3" y="0"/>
                    </a:moveTo>
                    <a:lnTo>
                      <a:pt x="9" y="9"/>
                    </a:lnTo>
                    <a:lnTo>
                      <a:pt x="13" y="29"/>
                    </a:lnTo>
                    <a:lnTo>
                      <a:pt x="13" y="50"/>
                    </a:lnTo>
                    <a:lnTo>
                      <a:pt x="6" y="64"/>
                    </a:lnTo>
                    <a:lnTo>
                      <a:pt x="0" y="59"/>
                    </a:lnTo>
                    <a:lnTo>
                      <a:pt x="0" y="41"/>
                    </a:lnTo>
                    <a:lnTo>
                      <a:pt x="3" y="18"/>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3" name="Freeform 86"/>
              <p:cNvSpPr>
                <a:spLocks/>
              </p:cNvSpPr>
              <p:nvPr/>
            </p:nvSpPr>
            <p:spPr bwMode="auto">
              <a:xfrm>
                <a:off x="1034" y="567"/>
                <a:ext cx="7" cy="34"/>
              </a:xfrm>
              <a:custGeom>
                <a:avLst/>
                <a:gdLst>
                  <a:gd name="T0" fmla="*/ 0 w 15"/>
                  <a:gd name="T1" fmla="*/ 0 h 69"/>
                  <a:gd name="T2" fmla="*/ 0 w 15"/>
                  <a:gd name="T3" fmla="*/ 0 h 69"/>
                  <a:gd name="T4" fmla="*/ 0 w 15"/>
                  <a:gd name="T5" fmla="*/ 0 h 69"/>
                  <a:gd name="T6" fmla="*/ 0 w 15"/>
                  <a:gd name="T7" fmla="*/ 0 h 69"/>
                  <a:gd name="T8" fmla="*/ 0 w 15"/>
                  <a:gd name="T9" fmla="*/ 0 h 69"/>
                  <a:gd name="T10" fmla="*/ 0 w 15"/>
                  <a:gd name="T11" fmla="*/ 0 h 69"/>
                  <a:gd name="T12" fmla="*/ 0 w 15"/>
                  <a:gd name="T13" fmla="*/ 0 h 69"/>
                  <a:gd name="T14" fmla="*/ 0 w 15"/>
                  <a:gd name="T15" fmla="*/ 0 h 69"/>
                  <a:gd name="T16" fmla="*/ 0 w 15"/>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69"/>
                  <a:gd name="T29" fmla="*/ 15 w 1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69">
                    <a:moveTo>
                      <a:pt x="0" y="0"/>
                    </a:moveTo>
                    <a:lnTo>
                      <a:pt x="6" y="14"/>
                    </a:lnTo>
                    <a:lnTo>
                      <a:pt x="12" y="36"/>
                    </a:lnTo>
                    <a:lnTo>
                      <a:pt x="15" y="57"/>
                    </a:lnTo>
                    <a:lnTo>
                      <a:pt x="11" y="69"/>
                    </a:lnTo>
                    <a:lnTo>
                      <a:pt x="6" y="65"/>
                    </a:lnTo>
                    <a:lnTo>
                      <a:pt x="3" y="46"/>
                    </a:lnTo>
                    <a:lnTo>
                      <a:pt x="3" y="2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4" name="Freeform 87"/>
              <p:cNvSpPr>
                <a:spLocks/>
              </p:cNvSpPr>
              <p:nvPr/>
            </p:nvSpPr>
            <p:spPr bwMode="auto">
              <a:xfrm>
                <a:off x="1046" y="572"/>
                <a:ext cx="9" cy="34"/>
              </a:xfrm>
              <a:custGeom>
                <a:avLst/>
                <a:gdLst>
                  <a:gd name="T0" fmla="*/ 0 w 18"/>
                  <a:gd name="T1" fmla="*/ 0 h 69"/>
                  <a:gd name="T2" fmla="*/ 1 w 18"/>
                  <a:gd name="T3" fmla="*/ 0 h 69"/>
                  <a:gd name="T4" fmla="*/ 1 w 18"/>
                  <a:gd name="T5" fmla="*/ 0 h 69"/>
                  <a:gd name="T6" fmla="*/ 1 w 18"/>
                  <a:gd name="T7" fmla="*/ 0 h 69"/>
                  <a:gd name="T8" fmla="*/ 1 w 18"/>
                  <a:gd name="T9" fmla="*/ 0 h 69"/>
                  <a:gd name="T10" fmla="*/ 1 w 18"/>
                  <a:gd name="T11" fmla="*/ 0 h 69"/>
                  <a:gd name="T12" fmla="*/ 1 w 18"/>
                  <a:gd name="T13" fmla="*/ 0 h 69"/>
                  <a:gd name="T14" fmla="*/ 1 w 18"/>
                  <a:gd name="T15" fmla="*/ 0 h 69"/>
                  <a:gd name="T16" fmla="*/ 0 w 18"/>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69"/>
                  <a:gd name="T29" fmla="*/ 18 w 18"/>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69">
                    <a:moveTo>
                      <a:pt x="0" y="0"/>
                    </a:moveTo>
                    <a:lnTo>
                      <a:pt x="6" y="15"/>
                    </a:lnTo>
                    <a:lnTo>
                      <a:pt x="15" y="38"/>
                    </a:lnTo>
                    <a:lnTo>
                      <a:pt x="18" y="60"/>
                    </a:lnTo>
                    <a:lnTo>
                      <a:pt x="15" y="69"/>
                    </a:lnTo>
                    <a:lnTo>
                      <a:pt x="7" y="61"/>
                    </a:lnTo>
                    <a:lnTo>
                      <a:pt x="4" y="41"/>
                    </a:lnTo>
                    <a:lnTo>
                      <a:pt x="3" y="2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5" name="Freeform 88"/>
              <p:cNvSpPr>
                <a:spLocks/>
              </p:cNvSpPr>
              <p:nvPr/>
            </p:nvSpPr>
            <p:spPr bwMode="auto">
              <a:xfrm>
                <a:off x="1058" y="574"/>
                <a:ext cx="11" cy="39"/>
              </a:xfrm>
              <a:custGeom>
                <a:avLst/>
                <a:gdLst>
                  <a:gd name="T0" fmla="*/ 0 w 23"/>
                  <a:gd name="T1" fmla="*/ 0 h 76"/>
                  <a:gd name="T2" fmla="*/ 0 w 23"/>
                  <a:gd name="T3" fmla="*/ 1 h 76"/>
                  <a:gd name="T4" fmla="*/ 0 w 23"/>
                  <a:gd name="T5" fmla="*/ 1 h 76"/>
                  <a:gd name="T6" fmla="*/ 0 w 23"/>
                  <a:gd name="T7" fmla="*/ 1 h 76"/>
                  <a:gd name="T8" fmla="*/ 0 w 23"/>
                  <a:gd name="T9" fmla="*/ 1 h 76"/>
                  <a:gd name="T10" fmla="*/ 0 w 23"/>
                  <a:gd name="T11" fmla="*/ 1 h 76"/>
                  <a:gd name="T12" fmla="*/ 0 w 23"/>
                  <a:gd name="T13" fmla="*/ 1 h 76"/>
                  <a:gd name="T14" fmla="*/ 0 w 23"/>
                  <a:gd name="T15" fmla="*/ 1 h 76"/>
                  <a:gd name="T16" fmla="*/ 0 w 23"/>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76"/>
                  <a:gd name="T29" fmla="*/ 23 w 23"/>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76">
                    <a:moveTo>
                      <a:pt x="0" y="0"/>
                    </a:moveTo>
                    <a:lnTo>
                      <a:pt x="11" y="20"/>
                    </a:lnTo>
                    <a:lnTo>
                      <a:pt x="20" y="44"/>
                    </a:lnTo>
                    <a:lnTo>
                      <a:pt x="23" y="65"/>
                    </a:lnTo>
                    <a:lnTo>
                      <a:pt x="17" y="76"/>
                    </a:lnTo>
                    <a:lnTo>
                      <a:pt x="8" y="67"/>
                    </a:lnTo>
                    <a:lnTo>
                      <a:pt x="5" y="44"/>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6" name="Freeform 89"/>
              <p:cNvSpPr>
                <a:spLocks/>
              </p:cNvSpPr>
              <p:nvPr/>
            </p:nvSpPr>
            <p:spPr bwMode="auto">
              <a:xfrm>
                <a:off x="1072" y="577"/>
                <a:ext cx="16" cy="40"/>
              </a:xfrm>
              <a:custGeom>
                <a:avLst/>
                <a:gdLst>
                  <a:gd name="T0" fmla="*/ 0 w 30"/>
                  <a:gd name="T1" fmla="*/ 0 h 81"/>
                  <a:gd name="T2" fmla="*/ 1 w 30"/>
                  <a:gd name="T3" fmla="*/ 0 h 81"/>
                  <a:gd name="T4" fmla="*/ 1 w 30"/>
                  <a:gd name="T5" fmla="*/ 0 h 81"/>
                  <a:gd name="T6" fmla="*/ 1 w 30"/>
                  <a:gd name="T7" fmla="*/ 0 h 81"/>
                  <a:gd name="T8" fmla="*/ 1 w 30"/>
                  <a:gd name="T9" fmla="*/ 0 h 81"/>
                  <a:gd name="T10" fmla="*/ 1 w 30"/>
                  <a:gd name="T11" fmla="*/ 0 h 81"/>
                  <a:gd name="T12" fmla="*/ 1 w 30"/>
                  <a:gd name="T13" fmla="*/ 0 h 81"/>
                  <a:gd name="T14" fmla="*/ 1 w 30"/>
                  <a:gd name="T15" fmla="*/ 0 h 81"/>
                  <a:gd name="T16" fmla="*/ 0 w 30"/>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81"/>
                  <a:gd name="T29" fmla="*/ 30 w 3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81">
                    <a:moveTo>
                      <a:pt x="0" y="0"/>
                    </a:moveTo>
                    <a:lnTo>
                      <a:pt x="9" y="19"/>
                    </a:lnTo>
                    <a:lnTo>
                      <a:pt x="23" y="48"/>
                    </a:lnTo>
                    <a:lnTo>
                      <a:pt x="30" y="72"/>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7" name="Freeform 90"/>
              <p:cNvSpPr>
                <a:spLocks/>
              </p:cNvSpPr>
              <p:nvPr/>
            </p:nvSpPr>
            <p:spPr bwMode="auto">
              <a:xfrm>
                <a:off x="1083" y="576"/>
                <a:ext cx="20" cy="44"/>
              </a:xfrm>
              <a:custGeom>
                <a:avLst/>
                <a:gdLst>
                  <a:gd name="T0" fmla="*/ 0 w 40"/>
                  <a:gd name="T1" fmla="*/ 0 h 88"/>
                  <a:gd name="T2" fmla="*/ 1 w 40"/>
                  <a:gd name="T3" fmla="*/ 1 h 88"/>
                  <a:gd name="T4" fmla="*/ 1 w 40"/>
                  <a:gd name="T5" fmla="*/ 1 h 88"/>
                  <a:gd name="T6" fmla="*/ 1 w 40"/>
                  <a:gd name="T7" fmla="*/ 1 h 88"/>
                  <a:gd name="T8" fmla="*/ 1 w 40"/>
                  <a:gd name="T9" fmla="*/ 1 h 88"/>
                  <a:gd name="T10" fmla="*/ 1 w 40"/>
                  <a:gd name="T11" fmla="*/ 1 h 88"/>
                  <a:gd name="T12" fmla="*/ 1 w 40"/>
                  <a:gd name="T13" fmla="*/ 1 h 88"/>
                  <a:gd name="T14" fmla="*/ 1 w 40"/>
                  <a:gd name="T15" fmla="*/ 1 h 88"/>
                  <a:gd name="T16" fmla="*/ 1 w 40"/>
                  <a:gd name="T17" fmla="*/ 1 h 88"/>
                  <a:gd name="T18" fmla="*/ 1 w 40"/>
                  <a:gd name="T19" fmla="*/ 1 h 88"/>
                  <a:gd name="T20" fmla="*/ 1 w 40"/>
                  <a:gd name="T21" fmla="*/ 1 h 88"/>
                  <a:gd name="T22" fmla="*/ 1 w 40"/>
                  <a:gd name="T23" fmla="*/ 1 h 88"/>
                  <a:gd name="T24" fmla="*/ 0 w 40"/>
                  <a:gd name="T25" fmla="*/ 0 h 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88"/>
                  <a:gd name="T41" fmla="*/ 40 w 40"/>
                  <a:gd name="T42" fmla="*/ 88 h 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88">
                    <a:moveTo>
                      <a:pt x="0" y="0"/>
                    </a:moveTo>
                    <a:lnTo>
                      <a:pt x="8" y="7"/>
                    </a:lnTo>
                    <a:lnTo>
                      <a:pt x="17" y="20"/>
                    </a:lnTo>
                    <a:lnTo>
                      <a:pt x="25" y="33"/>
                    </a:lnTo>
                    <a:lnTo>
                      <a:pt x="32" y="49"/>
                    </a:lnTo>
                    <a:lnTo>
                      <a:pt x="37" y="64"/>
                    </a:lnTo>
                    <a:lnTo>
                      <a:pt x="40" y="76"/>
                    </a:lnTo>
                    <a:lnTo>
                      <a:pt x="38" y="85"/>
                    </a:lnTo>
                    <a:lnTo>
                      <a:pt x="34" y="88"/>
                    </a:lnTo>
                    <a:lnTo>
                      <a:pt x="22" y="79"/>
                    </a:lnTo>
                    <a:lnTo>
                      <a:pt x="11" y="53"/>
                    </a:lnTo>
                    <a:lnTo>
                      <a:pt x="5" y="2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8" name="Freeform 91"/>
              <p:cNvSpPr>
                <a:spLocks/>
              </p:cNvSpPr>
              <p:nvPr/>
            </p:nvSpPr>
            <p:spPr bwMode="auto">
              <a:xfrm>
                <a:off x="1100" y="574"/>
                <a:ext cx="30" cy="41"/>
              </a:xfrm>
              <a:custGeom>
                <a:avLst/>
                <a:gdLst>
                  <a:gd name="T0" fmla="*/ 0 w 61"/>
                  <a:gd name="T1" fmla="*/ 0 h 81"/>
                  <a:gd name="T2" fmla="*/ 0 w 61"/>
                  <a:gd name="T3" fmla="*/ 1 h 81"/>
                  <a:gd name="T4" fmla="*/ 0 w 61"/>
                  <a:gd name="T5" fmla="*/ 1 h 81"/>
                  <a:gd name="T6" fmla="*/ 0 w 61"/>
                  <a:gd name="T7" fmla="*/ 1 h 81"/>
                  <a:gd name="T8" fmla="*/ 0 w 61"/>
                  <a:gd name="T9" fmla="*/ 1 h 81"/>
                  <a:gd name="T10" fmla="*/ 0 w 61"/>
                  <a:gd name="T11" fmla="*/ 1 h 81"/>
                  <a:gd name="T12" fmla="*/ 0 w 61"/>
                  <a:gd name="T13" fmla="*/ 1 h 81"/>
                  <a:gd name="T14" fmla="*/ 0 w 61"/>
                  <a:gd name="T15" fmla="*/ 1 h 81"/>
                  <a:gd name="T16" fmla="*/ 0 w 61"/>
                  <a:gd name="T17" fmla="*/ 1 h 81"/>
                  <a:gd name="T18" fmla="*/ 0 w 61"/>
                  <a:gd name="T19" fmla="*/ 1 h 81"/>
                  <a:gd name="T20" fmla="*/ 0 w 61"/>
                  <a:gd name="T21" fmla="*/ 1 h 81"/>
                  <a:gd name="T22" fmla="*/ 0 w 61"/>
                  <a:gd name="T23" fmla="*/ 1 h 81"/>
                  <a:gd name="T24" fmla="*/ 0 w 61"/>
                  <a:gd name="T25" fmla="*/ 1 h 81"/>
                  <a:gd name="T26" fmla="*/ 0 w 61"/>
                  <a:gd name="T27" fmla="*/ 1 h 81"/>
                  <a:gd name="T28" fmla="*/ 0 w 61"/>
                  <a:gd name="T29" fmla="*/ 1 h 81"/>
                  <a:gd name="T30" fmla="*/ 0 w 61"/>
                  <a:gd name="T31" fmla="*/ 1 h 81"/>
                  <a:gd name="T32" fmla="*/ 0 w 61"/>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1"/>
                  <a:gd name="T53" fmla="*/ 61 w 61"/>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1">
                    <a:moveTo>
                      <a:pt x="0" y="0"/>
                    </a:moveTo>
                    <a:lnTo>
                      <a:pt x="9" y="6"/>
                    </a:lnTo>
                    <a:lnTo>
                      <a:pt x="20" y="16"/>
                    </a:lnTo>
                    <a:lnTo>
                      <a:pt x="32" y="29"/>
                    </a:lnTo>
                    <a:lnTo>
                      <a:pt x="43" y="42"/>
                    </a:lnTo>
                    <a:lnTo>
                      <a:pt x="52" y="56"/>
                    </a:lnTo>
                    <a:lnTo>
                      <a:pt x="58" y="67"/>
                    </a:lnTo>
                    <a:lnTo>
                      <a:pt x="61" y="76"/>
                    </a:lnTo>
                    <a:lnTo>
                      <a:pt x="59" y="81"/>
                    </a:lnTo>
                    <a:lnTo>
                      <a:pt x="53" y="81"/>
                    </a:lnTo>
                    <a:lnTo>
                      <a:pt x="46" y="74"/>
                    </a:lnTo>
                    <a:lnTo>
                      <a:pt x="37" y="65"/>
                    </a:lnTo>
                    <a:lnTo>
                      <a:pt x="27" y="53"/>
                    </a:lnTo>
                    <a:lnTo>
                      <a:pt x="18" y="39"/>
                    </a:lnTo>
                    <a:lnTo>
                      <a:pt x="11" y="26"/>
                    </a:lnTo>
                    <a:lnTo>
                      <a:pt x="3"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19" name="Freeform 92"/>
              <p:cNvSpPr>
                <a:spLocks/>
              </p:cNvSpPr>
              <p:nvPr/>
            </p:nvSpPr>
            <p:spPr bwMode="auto">
              <a:xfrm>
                <a:off x="1116" y="573"/>
                <a:ext cx="38" cy="33"/>
              </a:xfrm>
              <a:custGeom>
                <a:avLst/>
                <a:gdLst>
                  <a:gd name="T0" fmla="*/ 0 w 76"/>
                  <a:gd name="T1" fmla="*/ 0 h 67"/>
                  <a:gd name="T2" fmla="*/ 1 w 76"/>
                  <a:gd name="T3" fmla="*/ 0 h 67"/>
                  <a:gd name="T4" fmla="*/ 1 w 76"/>
                  <a:gd name="T5" fmla="*/ 0 h 67"/>
                  <a:gd name="T6" fmla="*/ 1 w 76"/>
                  <a:gd name="T7" fmla="*/ 0 h 67"/>
                  <a:gd name="T8" fmla="*/ 1 w 76"/>
                  <a:gd name="T9" fmla="*/ 0 h 67"/>
                  <a:gd name="T10" fmla="*/ 1 w 76"/>
                  <a:gd name="T11" fmla="*/ 0 h 67"/>
                  <a:gd name="T12" fmla="*/ 1 w 76"/>
                  <a:gd name="T13" fmla="*/ 0 h 67"/>
                  <a:gd name="T14" fmla="*/ 1 w 76"/>
                  <a:gd name="T15" fmla="*/ 0 h 67"/>
                  <a:gd name="T16" fmla="*/ 1 w 76"/>
                  <a:gd name="T17" fmla="*/ 0 h 67"/>
                  <a:gd name="T18" fmla="*/ 1 w 76"/>
                  <a:gd name="T19" fmla="*/ 0 h 67"/>
                  <a:gd name="T20" fmla="*/ 1 w 76"/>
                  <a:gd name="T21" fmla="*/ 0 h 67"/>
                  <a:gd name="T22" fmla="*/ 1 w 76"/>
                  <a:gd name="T23" fmla="*/ 0 h 67"/>
                  <a:gd name="T24" fmla="*/ 1 w 76"/>
                  <a:gd name="T25" fmla="*/ 0 h 67"/>
                  <a:gd name="T26" fmla="*/ 1 w 76"/>
                  <a:gd name="T27" fmla="*/ 0 h 67"/>
                  <a:gd name="T28" fmla="*/ 1 w 76"/>
                  <a:gd name="T29" fmla="*/ 0 h 67"/>
                  <a:gd name="T30" fmla="*/ 1 w 76"/>
                  <a:gd name="T31" fmla="*/ 0 h 67"/>
                  <a:gd name="T32" fmla="*/ 0 w 76"/>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7"/>
                  <a:gd name="T53" fmla="*/ 76 w 7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7">
                    <a:moveTo>
                      <a:pt x="0" y="0"/>
                    </a:moveTo>
                    <a:lnTo>
                      <a:pt x="9" y="4"/>
                    </a:lnTo>
                    <a:lnTo>
                      <a:pt x="21" y="13"/>
                    </a:lnTo>
                    <a:lnTo>
                      <a:pt x="35" y="23"/>
                    </a:lnTo>
                    <a:lnTo>
                      <a:pt x="49" y="33"/>
                    </a:lnTo>
                    <a:lnTo>
                      <a:pt x="63" y="44"/>
                    </a:lnTo>
                    <a:lnTo>
                      <a:pt x="72" y="53"/>
                    </a:lnTo>
                    <a:lnTo>
                      <a:pt x="76" y="62"/>
                    </a:lnTo>
                    <a:lnTo>
                      <a:pt x="75" y="67"/>
                    </a:lnTo>
                    <a:lnTo>
                      <a:pt x="67" y="67"/>
                    </a:lnTo>
                    <a:lnTo>
                      <a:pt x="58" y="62"/>
                    </a:lnTo>
                    <a:lnTo>
                      <a:pt x="46" y="53"/>
                    </a:lnTo>
                    <a:lnTo>
                      <a:pt x="32" y="42"/>
                    </a:lnTo>
                    <a:lnTo>
                      <a:pt x="20" y="29"/>
                    </a:lnTo>
                    <a:lnTo>
                      <a:pt x="9" y="18"/>
                    </a:lnTo>
                    <a:lnTo>
                      <a:pt x="3"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0" name="Freeform 93"/>
              <p:cNvSpPr>
                <a:spLocks/>
              </p:cNvSpPr>
              <p:nvPr/>
            </p:nvSpPr>
            <p:spPr bwMode="auto">
              <a:xfrm>
                <a:off x="1131" y="571"/>
                <a:ext cx="34" cy="30"/>
              </a:xfrm>
              <a:custGeom>
                <a:avLst/>
                <a:gdLst>
                  <a:gd name="T0" fmla="*/ 1 w 67"/>
                  <a:gd name="T1" fmla="*/ 0 h 61"/>
                  <a:gd name="T2" fmla="*/ 1 w 67"/>
                  <a:gd name="T3" fmla="*/ 0 h 61"/>
                  <a:gd name="T4" fmla="*/ 1 w 67"/>
                  <a:gd name="T5" fmla="*/ 0 h 61"/>
                  <a:gd name="T6" fmla="*/ 1 w 67"/>
                  <a:gd name="T7" fmla="*/ 0 h 61"/>
                  <a:gd name="T8" fmla="*/ 1 w 67"/>
                  <a:gd name="T9" fmla="*/ 0 h 61"/>
                  <a:gd name="T10" fmla="*/ 1 w 67"/>
                  <a:gd name="T11" fmla="*/ 0 h 61"/>
                  <a:gd name="T12" fmla="*/ 1 w 67"/>
                  <a:gd name="T13" fmla="*/ 0 h 61"/>
                  <a:gd name="T14" fmla="*/ 1 w 67"/>
                  <a:gd name="T15" fmla="*/ 0 h 61"/>
                  <a:gd name="T16" fmla="*/ 0 w 67"/>
                  <a:gd name="T17" fmla="*/ 0 h 61"/>
                  <a:gd name="T18" fmla="*/ 1 w 67"/>
                  <a:gd name="T19" fmla="*/ 0 h 61"/>
                  <a:gd name="T20" fmla="*/ 1 w 67"/>
                  <a:gd name="T21" fmla="*/ 0 h 61"/>
                  <a:gd name="T22" fmla="*/ 1 w 67"/>
                  <a:gd name="T23" fmla="*/ 0 h 61"/>
                  <a:gd name="T24" fmla="*/ 1 w 67"/>
                  <a:gd name="T25" fmla="*/ 0 h 61"/>
                  <a:gd name="T26" fmla="*/ 1 w 67"/>
                  <a:gd name="T27" fmla="*/ 0 h 61"/>
                  <a:gd name="T28" fmla="*/ 1 w 67"/>
                  <a:gd name="T29" fmla="*/ 0 h 61"/>
                  <a:gd name="T30" fmla="*/ 1 w 67"/>
                  <a:gd name="T31" fmla="*/ 0 h 61"/>
                  <a:gd name="T32" fmla="*/ 1 w 67"/>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1"/>
                  <a:gd name="T53" fmla="*/ 67 w 6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1">
                    <a:moveTo>
                      <a:pt x="64" y="61"/>
                    </a:moveTo>
                    <a:lnTo>
                      <a:pt x="61" y="60"/>
                    </a:lnTo>
                    <a:lnTo>
                      <a:pt x="54" y="55"/>
                    </a:lnTo>
                    <a:lnTo>
                      <a:pt x="45" y="46"/>
                    </a:lnTo>
                    <a:lnTo>
                      <a:pt x="36" y="35"/>
                    </a:lnTo>
                    <a:lnTo>
                      <a:pt x="27" y="24"/>
                    </a:lnTo>
                    <a:lnTo>
                      <a:pt x="16" y="14"/>
                    </a:lnTo>
                    <a:lnTo>
                      <a:pt x="7" y="6"/>
                    </a:lnTo>
                    <a:lnTo>
                      <a:pt x="0" y="0"/>
                    </a:lnTo>
                    <a:lnTo>
                      <a:pt x="10" y="3"/>
                    </a:lnTo>
                    <a:lnTo>
                      <a:pt x="24" y="9"/>
                    </a:lnTo>
                    <a:lnTo>
                      <a:pt x="36" y="18"/>
                    </a:lnTo>
                    <a:lnTo>
                      <a:pt x="48" y="28"/>
                    </a:lnTo>
                    <a:lnTo>
                      <a:pt x="58" y="38"/>
                    </a:lnTo>
                    <a:lnTo>
                      <a:pt x="65" y="47"/>
                    </a:lnTo>
                    <a:lnTo>
                      <a:pt x="67" y="55"/>
                    </a:lnTo>
                    <a:lnTo>
                      <a:pt x="6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1" name="Freeform 94"/>
              <p:cNvSpPr>
                <a:spLocks/>
              </p:cNvSpPr>
              <p:nvPr/>
            </p:nvSpPr>
            <p:spPr bwMode="auto">
              <a:xfrm>
                <a:off x="1161" y="499"/>
                <a:ext cx="156" cy="33"/>
              </a:xfrm>
              <a:custGeom>
                <a:avLst/>
                <a:gdLst>
                  <a:gd name="T0" fmla="*/ 0 w 313"/>
                  <a:gd name="T1" fmla="*/ 0 h 68"/>
                  <a:gd name="T2" fmla="*/ 0 w 313"/>
                  <a:gd name="T3" fmla="*/ 0 h 68"/>
                  <a:gd name="T4" fmla="*/ 0 w 313"/>
                  <a:gd name="T5" fmla="*/ 0 h 68"/>
                  <a:gd name="T6" fmla="*/ 0 w 313"/>
                  <a:gd name="T7" fmla="*/ 0 h 68"/>
                  <a:gd name="T8" fmla="*/ 0 w 313"/>
                  <a:gd name="T9" fmla="*/ 0 h 68"/>
                  <a:gd name="T10" fmla="*/ 0 w 313"/>
                  <a:gd name="T11" fmla="*/ 0 h 68"/>
                  <a:gd name="T12" fmla="*/ 0 w 313"/>
                  <a:gd name="T13" fmla="*/ 0 h 68"/>
                  <a:gd name="T14" fmla="*/ 0 w 313"/>
                  <a:gd name="T15" fmla="*/ 0 h 68"/>
                  <a:gd name="T16" fmla="*/ 0 w 313"/>
                  <a:gd name="T17" fmla="*/ 0 h 68"/>
                  <a:gd name="T18" fmla="*/ 0 w 313"/>
                  <a:gd name="T19" fmla="*/ 0 h 68"/>
                  <a:gd name="T20" fmla="*/ 0 w 313"/>
                  <a:gd name="T21" fmla="*/ 0 h 68"/>
                  <a:gd name="T22" fmla="*/ 0 w 313"/>
                  <a:gd name="T23" fmla="*/ 0 h 68"/>
                  <a:gd name="T24" fmla="*/ 0 w 313"/>
                  <a:gd name="T25" fmla="*/ 0 h 68"/>
                  <a:gd name="T26" fmla="*/ 0 w 313"/>
                  <a:gd name="T27" fmla="*/ 0 h 68"/>
                  <a:gd name="T28" fmla="*/ 0 w 313"/>
                  <a:gd name="T29" fmla="*/ 0 h 68"/>
                  <a:gd name="T30" fmla="*/ 0 w 313"/>
                  <a:gd name="T31" fmla="*/ 0 h 68"/>
                  <a:gd name="T32" fmla="*/ 0 w 313"/>
                  <a:gd name="T33" fmla="*/ 0 h 68"/>
                  <a:gd name="T34" fmla="*/ 0 w 313"/>
                  <a:gd name="T35" fmla="*/ 0 h 68"/>
                  <a:gd name="T36" fmla="*/ 0 w 313"/>
                  <a:gd name="T37" fmla="*/ 0 h 68"/>
                  <a:gd name="T38" fmla="*/ 0 w 313"/>
                  <a:gd name="T39" fmla="*/ 0 h 68"/>
                  <a:gd name="T40" fmla="*/ 0 w 313"/>
                  <a:gd name="T41" fmla="*/ 0 h 68"/>
                  <a:gd name="T42" fmla="*/ 0 w 313"/>
                  <a:gd name="T43" fmla="*/ 0 h 68"/>
                  <a:gd name="T44" fmla="*/ 0 w 313"/>
                  <a:gd name="T45" fmla="*/ 0 h 68"/>
                  <a:gd name="T46" fmla="*/ 0 w 313"/>
                  <a:gd name="T47" fmla="*/ 0 h 68"/>
                  <a:gd name="T48" fmla="*/ 0 w 313"/>
                  <a:gd name="T49" fmla="*/ 0 h 68"/>
                  <a:gd name="T50" fmla="*/ 0 w 313"/>
                  <a:gd name="T51" fmla="*/ 0 h 68"/>
                  <a:gd name="T52" fmla="*/ 0 w 313"/>
                  <a:gd name="T53" fmla="*/ 0 h 68"/>
                  <a:gd name="T54" fmla="*/ 0 w 313"/>
                  <a:gd name="T55" fmla="*/ 0 h 68"/>
                  <a:gd name="T56" fmla="*/ 0 w 313"/>
                  <a:gd name="T57" fmla="*/ 0 h 68"/>
                  <a:gd name="T58" fmla="*/ 0 w 313"/>
                  <a:gd name="T59" fmla="*/ 0 h 68"/>
                  <a:gd name="T60" fmla="*/ 0 w 313"/>
                  <a:gd name="T61" fmla="*/ 0 h 68"/>
                  <a:gd name="T62" fmla="*/ 0 w 313"/>
                  <a:gd name="T63" fmla="*/ 0 h 68"/>
                  <a:gd name="T64" fmla="*/ 0 w 313"/>
                  <a:gd name="T65" fmla="*/ 0 h 68"/>
                  <a:gd name="T66" fmla="*/ 0 w 313"/>
                  <a:gd name="T67" fmla="*/ 0 h 68"/>
                  <a:gd name="T68" fmla="*/ 0 w 313"/>
                  <a:gd name="T69" fmla="*/ 0 h 68"/>
                  <a:gd name="T70" fmla="*/ 0 w 313"/>
                  <a:gd name="T71" fmla="*/ 0 h 68"/>
                  <a:gd name="T72" fmla="*/ 0 w 313"/>
                  <a:gd name="T73" fmla="*/ 0 h 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13"/>
                  <a:gd name="T112" fmla="*/ 0 h 68"/>
                  <a:gd name="T113" fmla="*/ 313 w 313"/>
                  <a:gd name="T114" fmla="*/ 68 h 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13" h="68">
                    <a:moveTo>
                      <a:pt x="0" y="10"/>
                    </a:moveTo>
                    <a:lnTo>
                      <a:pt x="0" y="7"/>
                    </a:lnTo>
                    <a:lnTo>
                      <a:pt x="2" y="5"/>
                    </a:lnTo>
                    <a:lnTo>
                      <a:pt x="3" y="2"/>
                    </a:lnTo>
                    <a:lnTo>
                      <a:pt x="6" y="0"/>
                    </a:lnTo>
                    <a:lnTo>
                      <a:pt x="26" y="16"/>
                    </a:lnTo>
                    <a:lnTo>
                      <a:pt x="47" y="29"/>
                    </a:lnTo>
                    <a:lnTo>
                      <a:pt x="67" y="39"/>
                    </a:lnTo>
                    <a:lnTo>
                      <a:pt x="89" y="46"/>
                    </a:lnTo>
                    <a:lnTo>
                      <a:pt x="110" y="51"/>
                    </a:lnTo>
                    <a:lnTo>
                      <a:pt x="131" y="54"/>
                    </a:lnTo>
                    <a:lnTo>
                      <a:pt x="153" y="54"/>
                    </a:lnTo>
                    <a:lnTo>
                      <a:pt x="174" y="54"/>
                    </a:lnTo>
                    <a:lnTo>
                      <a:pt x="194" y="52"/>
                    </a:lnTo>
                    <a:lnTo>
                      <a:pt x="214" y="49"/>
                    </a:lnTo>
                    <a:lnTo>
                      <a:pt x="234" y="45"/>
                    </a:lnTo>
                    <a:lnTo>
                      <a:pt x="252" y="40"/>
                    </a:lnTo>
                    <a:lnTo>
                      <a:pt x="269" y="36"/>
                    </a:lnTo>
                    <a:lnTo>
                      <a:pt x="285" y="29"/>
                    </a:lnTo>
                    <a:lnTo>
                      <a:pt x="299" y="25"/>
                    </a:lnTo>
                    <a:lnTo>
                      <a:pt x="313" y="20"/>
                    </a:lnTo>
                    <a:lnTo>
                      <a:pt x="307" y="29"/>
                    </a:lnTo>
                    <a:lnTo>
                      <a:pt x="295" y="39"/>
                    </a:lnTo>
                    <a:lnTo>
                      <a:pt x="281" y="46"/>
                    </a:lnTo>
                    <a:lnTo>
                      <a:pt x="263" y="52"/>
                    </a:lnTo>
                    <a:lnTo>
                      <a:pt x="243" y="58"/>
                    </a:lnTo>
                    <a:lnTo>
                      <a:pt x="220" y="63"/>
                    </a:lnTo>
                    <a:lnTo>
                      <a:pt x="195" y="66"/>
                    </a:lnTo>
                    <a:lnTo>
                      <a:pt x="171" y="68"/>
                    </a:lnTo>
                    <a:lnTo>
                      <a:pt x="145" y="68"/>
                    </a:lnTo>
                    <a:lnTo>
                      <a:pt x="121" y="66"/>
                    </a:lnTo>
                    <a:lnTo>
                      <a:pt x="95" y="62"/>
                    </a:lnTo>
                    <a:lnTo>
                      <a:pt x="72" y="57"/>
                    </a:lnTo>
                    <a:lnTo>
                      <a:pt x="50" y="48"/>
                    </a:lnTo>
                    <a:lnTo>
                      <a:pt x="31" y="39"/>
                    </a:lnTo>
                    <a:lnTo>
                      <a:pt x="14" y="25"/>
                    </a:lnTo>
                    <a:lnTo>
                      <a:pt x="0"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2" name="Freeform 95"/>
              <p:cNvSpPr>
                <a:spLocks/>
              </p:cNvSpPr>
              <p:nvPr/>
            </p:nvSpPr>
            <p:spPr bwMode="auto">
              <a:xfrm>
                <a:off x="1297" y="485"/>
                <a:ext cx="17" cy="35"/>
              </a:xfrm>
              <a:custGeom>
                <a:avLst/>
                <a:gdLst>
                  <a:gd name="T0" fmla="*/ 0 w 35"/>
                  <a:gd name="T1" fmla="*/ 1 h 70"/>
                  <a:gd name="T2" fmla="*/ 0 w 35"/>
                  <a:gd name="T3" fmla="*/ 1 h 70"/>
                  <a:gd name="T4" fmla="*/ 0 w 35"/>
                  <a:gd name="T5" fmla="*/ 1 h 70"/>
                  <a:gd name="T6" fmla="*/ 0 w 35"/>
                  <a:gd name="T7" fmla="*/ 1 h 70"/>
                  <a:gd name="T8" fmla="*/ 0 w 35"/>
                  <a:gd name="T9" fmla="*/ 0 h 70"/>
                  <a:gd name="T10" fmla="*/ 0 w 35"/>
                  <a:gd name="T11" fmla="*/ 1 h 70"/>
                  <a:gd name="T12" fmla="*/ 0 w 35"/>
                  <a:gd name="T13" fmla="*/ 1 h 70"/>
                  <a:gd name="T14" fmla="*/ 0 w 35"/>
                  <a:gd name="T15" fmla="*/ 1 h 70"/>
                  <a:gd name="T16" fmla="*/ 0 w 35"/>
                  <a:gd name="T17" fmla="*/ 1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70"/>
                  <a:gd name="T29" fmla="*/ 35 w 35"/>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70">
                    <a:moveTo>
                      <a:pt x="0" y="70"/>
                    </a:moveTo>
                    <a:lnTo>
                      <a:pt x="15" y="53"/>
                    </a:lnTo>
                    <a:lnTo>
                      <a:pt x="27" y="30"/>
                    </a:lnTo>
                    <a:lnTo>
                      <a:pt x="35" y="11"/>
                    </a:lnTo>
                    <a:lnTo>
                      <a:pt x="33" y="0"/>
                    </a:lnTo>
                    <a:lnTo>
                      <a:pt x="27" y="6"/>
                    </a:lnTo>
                    <a:lnTo>
                      <a:pt x="20" y="26"/>
                    </a:lnTo>
                    <a:lnTo>
                      <a:pt x="10" y="49"/>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3" name="Freeform 96"/>
              <p:cNvSpPr>
                <a:spLocks/>
              </p:cNvSpPr>
              <p:nvPr/>
            </p:nvSpPr>
            <p:spPr bwMode="auto">
              <a:xfrm>
                <a:off x="1284" y="486"/>
                <a:ext cx="19" cy="39"/>
              </a:xfrm>
              <a:custGeom>
                <a:avLst/>
                <a:gdLst>
                  <a:gd name="T0" fmla="*/ 1 w 38"/>
                  <a:gd name="T1" fmla="*/ 0 h 78"/>
                  <a:gd name="T2" fmla="*/ 1 w 38"/>
                  <a:gd name="T3" fmla="*/ 1 h 78"/>
                  <a:gd name="T4" fmla="*/ 1 w 38"/>
                  <a:gd name="T5" fmla="*/ 1 h 78"/>
                  <a:gd name="T6" fmla="*/ 1 w 38"/>
                  <a:gd name="T7" fmla="*/ 1 h 78"/>
                  <a:gd name="T8" fmla="*/ 0 w 38"/>
                  <a:gd name="T9" fmla="*/ 1 h 78"/>
                  <a:gd name="T10" fmla="*/ 1 w 38"/>
                  <a:gd name="T11" fmla="*/ 1 h 78"/>
                  <a:gd name="T12" fmla="*/ 1 w 38"/>
                  <a:gd name="T13" fmla="*/ 1 h 78"/>
                  <a:gd name="T14" fmla="*/ 1 w 38"/>
                  <a:gd name="T15" fmla="*/ 1 h 78"/>
                  <a:gd name="T16" fmla="*/ 1 w 38"/>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78"/>
                  <a:gd name="T29" fmla="*/ 38 w 38"/>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78">
                    <a:moveTo>
                      <a:pt x="38" y="0"/>
                    </a:moveTo>
                    <a:lnTo>
                      <a:pt x="38" y="11"/>
                    </a:lnTo>
                    <a:lnTo>
                      <a:pt x="32" y="33"/>
                    </a:lnTo>
                    <a:lnTo>
                      <a:pt x="18" y="58"/>
                    </a:lnTo>
                    <a:lnTo>
                      <a:pt x="0" y="78"/>
                    </a:lnTo>
                    <a:lnTo>
                      <a:pt x="9" y="57"/>
                    </a:lnTo>
                    <a:lnTo>
                      <a:pt x="21" y="31"/>
                    </a:lnTo>
                    <a:lnTo>
                      <a:pt x="30" y="10"/>
                    </a:lnTo>
                    <a:lnTo>
                      <a:pt x="3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4" name="Freeform 97"/>
              <p:cNvSpPr>
                <a:spLocks/>
              </p:cNvSpPr>
              <p:nvPr/>
            </p:nvSpPr>
            <p:spPr bwMode="auto">
              <a:xfrm>
                <a:off x="1253" y="480"/>
                <a:ext cx="27" cy="50"/>
              </a:xfrm>
              <a:custGeom>
                <a:avLst/>
                <a:gdLst>
                  <a:gd name="T0" fmla="*/ 0 w 55"/>
                  <a:gd name="T1" fmla="*/ 0 h 101"/>
                  <a:gd name="T2" fmla="*/ 0 w 55"/>
                  <a:gd name="T3" fmla="*/ 0 h 101"/>
                  <a:gd name="T4" fmla="*/ 0 w 55"/>
                  <a:gd name="T5" fmla="*/ 0 h 101"/>
                  <a:gd name="T6" fmla="*/ 0 w 55"/>
                  <a:gd name="T7" fmla="*/ 0 h 101"/>
                  <a:gd name="T8" fmla="*/ 0 w 55"/>
                  <a:gd name="T9" fmla="*/ 0 h 101"/>
                  <a:gd name="T10" fmla="*/ 0 w 55"/>
                  <a:gd name="T11" fmla="*/ 0 h 101"/>
                  <a:gd name="T12" fmla="*/ 0 w 55"/>
                  <a:gd name="T13" fmla="*/ 0 h 101"/>
                  <a:gd name="T14" fmla="*/ 0 w 55"/>
                  <a:gd name="T15" fmla="*/ 0 h 101"/>
                  <a:gd name="T16" fmla="*/ 0 w 55"/>
                  <a:gd name="T17" fmla="*/ 0 h 101"/>
                  <a:gd name="T18" fmla="*/ 0 w 55"/>
                  <a:gd name="T19" fmla="*/ 0 h 101"/>
                  <a:gd name="T20" fmla="*/ 0 w 55"/>
                  <a:gd name="T21" fmla="*/ 0 h 101"/>
                  <a:gd name="T22" fmla="*/ 0 w 55"/>
                  <a:gd name="T23" fmla="*/ 0 h 101"/>
                  <a:gd name="T24" fmla="*/ 0 w 55"/>
                  <a:gd name="T25" fmla="*/ 0 h 101"/>
                  <a:gd name="T26" fmla="*/ 0 w 55"/>
                  <a:gd name="T27" fmla="*/ 0 h 101"/>
                  <a:gd name="T28" fmla="*/ 0 w 55"/>
                  <a:gd name="T29" fmla="*/ 0 h 101"/>
                  <a:gd name="T30" fmla="*/ 0 w 55"/>
                  <a:gd name="T31" fmla="*/ 0 h 101"/>
                  <a:gd name="T32" fmla="*/ 0 w 55"/>
                  <a:gd name="T33" fmla="*/ 0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01"/>
                  <a:gd name="T53" fmla="*/ 55 w 55"/>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01">
                    <a:moveTo>
                      <a:pt x="54" y="0"/>
                    </a:moveTo>
                    <a:lnTo>
                      <a:pt x="55" y="5"/>
                    </a:lnTo>
                    <a:lnTo>
                      <a:pt x="54" y="15"/>
                    </a:lnTo>
                    <a:lnTo>
                      <a:pt x="49" y="29"/>
                    </a:lnTo>
                    <a:lnTo>
                      <a:pt x="41" y="46"/>
                    </a:lnTo>
                    <a:lnTo>
                      <a:pt x="32" y="63"/>
                    </a:lnTo>
                    <a:lnTo>
                      <a:pt x="23" y="78"/>
                    </a:lnTo>
                    <a:lnTo>
                      <a:pt x="11" y="92"/>
                    </a:lnTo>
                    <a:lnTo>
                      <a:pt x="0" y="101"/>
                    </a:lnTo>
                    <a:lnTo>
                      <a:pt x="5" y="93"/>
                    </a:lnTo>
                    <a:lnTo>
                      <a:pt x="11" y="80"/>
                    </a:lnTo>
                    <a:lnTo>
                      <a:pt x="19" y="63"/>
                    </a:lnTo>
                    <a:lnTo>
                      <a:pt x="28" y="45"/>
                    </a:lnTo>
                    <a:lnTo>
                      <a:pt x="35" y="26"/>
                    </a:lnTo>
                    <a:lnTo>
                      <a:pt x="43" y="12"/>
                    </a:lnTo>
                    <a:lnTo>
                      <a:pt x="49" y="3"/>
                    </a:lnTo>
                    <a:lnTo>
                      <a:pt x="5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5" name="Freeform 98"/>
              <p:cNvSpPr>
                <a:spLocks/>
              </p:cNvSpPr>
              <p:nvPr/>
            </p:nvSpPr>
            <p:spPr bwMode="auto">
              <a:xfrm>
                <a:off x="1224" y="474"/>
                <a:ext cx="30" cy="55"/>
              </a:xfrm>
              <a:custGeom>
                <a:avLst/>
                <a:gdLst>
                  <a:gd name="T0" fmla="*/ 0 w 61"/>
                  <a:gd name="T1" fmla="*/ 0 h 110"/>
                  <a:gd name="T2" fmla="*/ 0 w 61"/>
                  <a:gd name="T3" fmla="*/ 1 h 110"/>
                  <a:gd name="T4" fmla="*/ 0 w 61"/>
                  <a:gd name="T5" fmla="*/ 1 h 110"/>
                  <a:gd name="T6" fmla="*/ 0 w 61"/>
                  <a:gd name="T7" fmla="*/ 1 h 110"/>
                  <a:gd name="T8" fmla="*/ 0 w 61"/>
                  <a:gd name="T9" fmla="*/ 1 h 110"/>
                  <a:gd name="T10" fmla="*/ 0 w 61"/>
                  <a:gd name="T11" fmla="*/ 1 h 110"/>
                  <a:gd name="T12" fmla="*/ 0 w 61"/>
                  <a:gd name="T13" fmla="*/ 1 h 110"/>
                  <a:gd name="T14" fmla="*/ 0 w 61"/>
                  <a:gd name="T15" fmla="*/ 1 h 110"/>
                  <a:gd name="T16" fmla="*/ 0 w 61"/>
                  <a:gd name="T17" fmla="*/ 1 h 110"/>
                  <a:gd name="T18" fmla="*/ 0 w 61"/>
                  <a:gd name="T19" fmla="*/ 1 h 110"/>
                  <a:gd name="T20" fmla="*/ 0 w 61"/>
                  <a:gd name="T21" fmla="*/ 1 h 110"/>
                  <a:gd name="T22" fmla="*/ 0 w 61"/>
                  <a:gd name="T23" fmla="*/ 1 h 110"/>
                  <a:gd name="T24" fmla="*/ 0 w 61"/>
                  <a:gd name="T25" fmla="*/ 1 h 110"/>
                  <a:gd name="T26" fmla="*/ 0 w 61"/>
                  <a:gd name="T27" fmla="*/ 1 h 110"/>
                  <a:gd name="T28" fmla="*/ 0 w 61"/>
                  <a:gd name="T29" fmla="*/ 1 h 110"/>
                  <a:gd name="T30" fmla="*/ 0 w 61"/>
                  <a:gd name="T31" fmla="*/ 1 h 110"/>
                  <a:gd name="T32" fmla="*/ 0 w 61"/>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110"/>
                  <a:gd name="T53" fmla="*/ 61 w 61"/>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110">
                    <a:moveTo>
                      <a:pt x="60" y="0"/>
                    </a:moveTo>
                    <a:lnTo>
                      <a:pt x="61" y="6"/>
                    </a:lnTo>
                    <a:lnTo>
                      <a:pt x="58" y="18"/>
                    </a:lnTo>
                    <a:lnTo>
                      <a:pt x="52" y="33"/>
                    </a:lnTo>
                    <a:lnTo>
                      <a:pt x="44" y="51"/>
                    </a:lnTo>
                    <a:lnTo>
                      <a:pt x="34" y="71"/>
                    </a:lnTo>
                    <a:lnTo>
                      <a:pt x="23" y="88"/>
                    </a:lnTo>
                    <a:lnTo>
                      <a:pt x="11" y="102"/>
                    </a:lnTo>
                    <a:lnTo>
                      <a:pt x="0" y="110"/>
                    </a:lnTo>
                    <a:lnTo>
                      <a:pt x="5" y="102"/>
                    </a:lnTo>
                    <a:lnTo>
                      <a:pt x="11" y="87"/>
                    </a:lnTo>
                    <a:lnTo>
                      <a:pt x="20" y="68"/>
                    </a:lnTo>
                    <a:lnTo>
                      <a:pt x="29" y="48"/>
                    </a:lnTo>
                    <a:lnTo>
                      <a:pt x="40" y="30"/>
                    </a:lnTo>
                    <a:lnTo>
                      <a:pt x="48" y="13"/>
                    </a:lnTo>
                    <a:lnTo>
                      <a:pt x="55" y="3"/>
                    </a:lnTo>
                    <a:lnTo>
                      <a:pt x="6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6" name="Freeform 99"/>
              <p:cNvSpPr>
                <a:spLocks/>
              </p:cNvSpPr>
              <p:nvPr/>
            </p:nvSpPr>
            <p:spPr bwMode="auto">
              <a:xfrm>
                <a:off x="1205" y="480"/>
                <a:ext cx="32" cy="45"/>
              </a:xfrm>
              <a:custGeom>
                <a:avLst/>
                <a:gdLst>
                  <a:gd name="T0" fmla="*/ 0 w 66"/>
                  <a:gd name="T1" fmla="*/ 0 h 90"/>
                  <a:gd name="T2" fmla="*/ 0 w 66"/>
                  <a:gd name="T3" fmla="*/ 1 h 90"/>
                  <a:gd name="T4" fmla="*/ 0 w 66"/>
                  <a:gd name="T5" fmla="*/ 1 h 90"/>
                  <a:gd name="T6" fmla="*/ 0 w 66"/>
                  <a:gd name="T7" fmla="*/ 1 h 90"/>
                  <a:gd name="T8" fmla="*/ 0 w 66"/>
                  <a:gd name="T9" fmla="*/ 1 h 90"/>
                  <a:gd name="T10" fmla="*/ 0 w 66"/>
                  <a:gd name="T11" fmla="*/ 1 h 90"/>
                  <a:gd name="T12" fmla="*/ 0 w 66"/>
                  <a:gd name="T13" fmla="*/ 1 h 90"/>
                  <a:gd name="T14" fmla="*/ 0 w 66"/>
                  <a:gd name="T15" fmla="*/ 1 h 90"/>
                  <a:gd name="T16" fmla="*/ 0 w 66"/>
                  <a:gd name="T17" fmla="*/ 1 h 90"/>
                  <a:gd name="T18" fmla="*/ 0 w 66"/>
                  <a:gd name="T19" fmla="*/ 1 h 90"/>
                  <a:gd name="T20" fmla="*/ 0 w 66"/>
                  <a:gd name="T21" fmla="*/ 1 h 90"/>
                  <a:gd name="T22" fmla="*/ 0 w 66"/>
                  <a:gd name="T23" fmla="*/ 1 h 90"/>
                  <a:gd name="T24" fmla="*/ 0 w 66"/>
                  <a:gd name="T25" fmla="*/ 1 h 90"/>
                  <a:gd name="T26" fmla="*/ 0 w 66"/>
                  <a:gd name="T27" fmla="*/ 1 h 90"/>
                  <a:gd name="T28" fmla="*/ 0 w 66"/>
                  <a:gd name="T29" fmla="*/ 1 h 90"/>
                  <a:gd name="T30" fmla="*/ 0 w 66"/>
                  <a:gd name="T31" fmla="*/ 1 h 90"/>
                  <a:gd name="T32" fmla="*/ 0 w 66"/>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90"/>
                  <a:gd name="T53" fmla="*/ 66 w 66"/>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90">
                    <a:moveTo>
                      <a:pt x="66" y="0"/>
                    </a:moveTo>
                    <a:lnTo>
                      <a:pt x="66" y="4"/>
                    </a:lnTo>
                    <a:lnTo>
                      <a:pt x="61" y="15"/>
                    </a:lnTo>
                    <a:lnTo>
                      <a:pt x="53" y="29"/>
                    </a:lnTo>
                    <a:lnTo>
                      <a:pt x="44" y="44"/>
                    </a:lnTo>
                    <a:lnTo>
                      <a:pt x="32" y="61"/>
                    </a:lnTo>
                    <a:lnTo>
                      <a:pt x="20" y="75"/>
                    </a:lnTo>
                    <a:lnTo>
                      <a:pt x="9" y="85"/>
                    </a:lnTo>
                    <a:lnTo>
                      <a:pt x="0" y="90"/>
                    </a:lnTo>
                    <a:lnTo>
                      <a:pt x="6" y="81"/>
                    </a:lnTo>
                    <a:lnTo>
                      <a:pt x="14" y="68"/>
                    </a:lnTo>
                    <a:lnTo>
                      <a:pt x="23" y="53"/>
                    </a:lnTo>
                    <a:lnTo>
                      <a:pt x="32" y="36"/>
                    </a:lnTo>
                    <a:lnTo>
                      <a:pt x="43" y="21"/>
                    </a:lnTo>
                    <a:lnTo>
                      <a:pt x="52" y="9"/>
                    </a:lnTo>
                    <a:lnTo>
                      <a:pt x="60" y="1"/>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7" name="Freeform 100"/>
              <p:cNvSpPr>
                <a:spLocks/>
              </p:cNvSpPr>
              <p:nvPr/>
            </p:nvSpPr>
            <p:spPr bwMode="auto">
              <a:xfrm>
                <a:off x="1189" y="483"/>
                <a:ext cx="29" cy="38"/>
              </a:xfrm>
              <a:custGeom>
                <a:avLst/>
                <a:gdLst>
                  <a:gd name="T0" fmla="*/ 1 w 58"/>
                  <a:gd name="T1" fmla="*/ 0 h 75"/>
                  <a:gd name="T2" fmla="*/ 1 w 58"/>
                  <a:gd name="T3" fmla="*/ 1 h 75"/>
                  <a:gd name="T4" fmla="*/ 1 w 58"/>
                  <a:gd name="T5" fmla="*/ 1 h 75"/>
                  <a:gd name="T6" fmla="*/ 1 w 58"/>
                  <a:gd name="T7" fmla="*/ 1 h 75"/>
                  <a:gd name="T8" fmla="*/ 1 w 58"/>
                  <a:gd name="T9" fmla="*/ 1 h 75"/>
                  <a:gd name="T10" fmla="*/ 1 w 58"/>
                  <a:gd name="T11" fmla="*/ 1 h 75"/>
                  <a:gd name="T12" fmla="*/ 1 w 58"/>
                  <a:gd name="T13" fmla="*/ 1 h 75"/>
                  <a:gd name="T14" fmla="*/ 1 w 58"/>
                  <a:gd name="T15" fmla="*/ 1 h 75"/>
                  <a:gd name="T16" fmla="*/ 0 w 58"/>
                  <a:gd name="T17" fmla="*/ 1 h 75"/>
                  <a:gd name="T18" fmla="*/ 1 w 58"/>
                  <a:gd name="T19" fmla="*/ 1 h 75"/>
                  <a:gd name="T20" fmla="*/ 1 w 58"/>
                  <a:gd name="T21" fmla="*/ 1 h 75"/>
                  <a:gd name="T22" fmla="*/ 1 w 58"/>
                  <a:gd name="T23" fmla="*/ 1 h 75"/>
                  <a:gd name="T24" fmla="*/ 1 w 58"/>
                  <a:gd name="T25" fmla="*/ 1 h 75"/>
                  <a:gd name="T26" fmla="*/ 1 w 58"/>
                  <a:gd name="T27" fmla="*/ 1 h 75"/>
                  <a:gd name="T28" fmla="*/ 1 w 58"/>
                  <a:gd name="T29" fmla="*/ 1 h 75"/>
                  <a:gd name="T30" fmla="*/ 1 w 58"/>
                  <a:gd name="T31" fmla="*/ 1 h 75"/>
                  <a:gd name="T32" fmla="*/ 1 w 58"/>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75"/>
                  <a:gd name="T53" fmla="*/ 58 w 58"/>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75">
                    <a:moveTo>
                      <a:pt x="56" y="0"/>
                    </a:moveTo>
                    <a:lnTo>
                      <a:pt x="58" y="4"/>
                    </a:lnTo>
                    <a:lnTo>
                      <a:pt x="54" y="12"/>
                    </a:lnTo>
                    <a:lnTo>
                      <a:pt x="50" y="23"/>
                    </a:lnTo>
                    <a:lnTo>
                      <a:pt x="44" y="35"/>
                    </a:lnTo>
                    <a:lnTo>
                      <a:pt x="35" y="49"/>
                    </a:lnTo>
                    <a:lnTo>
                      <a:pt x="24" y="59"/>
                    </a:lnTo>
                    <a:lnTo>
                      <a:pt x="12" y="69"/>
                    </a:lnTo>
                    <a:lnTo>
                      <a:pt x="0" y="75"/>
                    </a:lnTo>
                    <a:lnTo>
                      <a:pt x="6" y="67"/>
                    </a:lnTo>
                    <a:lnTo>
                      <a:pt x="13" y="56"/>
                    </a:lnTo>
                    <a:lnTo>
                      <a:pt x="21" y="43"/>
                    </a:lnTo>
                    <a:lnTo>
                      <a:pt x="30" y="29"/>
                    </a:lnTo>
                    <a:lnTo>
                      <a:pt x="38" y="17"/>
                    </a:lnTo>
                    <a:lnTo>
                      <a:pt x="45" y="7"/>
                    </a:lnTo>
                    <a:lnTo>
                      <a:pt x="51" y="1"/>
                    </a:lnTo>
                    <a:lnTo>
                      <a:pt x="5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8" name="Freeform 101"/>
              <p:cNvSpPr>
                <a:spLocks/>
              </p:cNvSpPr>
              <p:nvPr/>
            </p:nvSpPr>
            <p:spPr bwMode="auto">
              <a:xfrm>
                <a:off x="1175" y="484"/>
                <a:ext cx="24" cy="28"/>
              </a:xfrm>
              <a:custGeom>
                <a:avLst/>
                <a:gdLst>
                  <a:gd name="T0" fmla="*/ 1 w 48"/>
                  <a:gd name="T1" fmla="*/ 0 h 55"/>
                  <a:gd name="T2" fmla="*/ 1 w 48"/>
                  <a:gd name="T3" fmla="*/ 1 h 55"/>
                  <a:gd name="T4" fmla="*/ 1 w 48"/>
                  <a:gd name="T5" fmla="*/ 1 h 55"/>
                  <a:gd name="T6" fmla="*/ 1 w 48"/>
                  <a:gd name="T7" fmla="*/ 1 h 55"/>
                  <a:gd name="T8" fmla="*/ 1 w 48"/>
                  <a:gd name="T9" fmla="*/ 1 h 55"/>
                  <a:gd name="T10" fmla="*/ 1 w 48"/>
                  <a:gd name="T11" fmla="*/ 1 h 55"/>
                  <a:gd name="T12" fmla="*/ 1 w 48"/>
                  <a:gd name="T13" fmla="*/ 1 h 55"/>
                  <a:gd name="T14" fmla="*/ 1 w 48"/>
                  <a:gd name="T15" fmla="*/ 1 h 55"/>
                  <a:gd name="T16" fmla="*/ 0 w 48"/>
                  <a:gd name="T17" fmla="*/ 1 h 55"/>
                  <a:gd name="T18" fmla="*/ 1 w 48"/>
                  <a:gd name="T19" fmla="*/ 1 h 55"/>
                  <a:gd name="T20" fmla="*/ 1 w 48"/>
                  <a:gd name="T21" fmla="*/ 1 h 55"/>
                  <a:gd name="T22" fmla="*/ 1 w 48"/>
                  <a:gd name="T23" fmla="*/ 1 h 55"/>
                  <a:gd name="T24" fmla="*/ 1 w 48"/>
                  <a:gd name="T25" fmla="*/ 1 h 55"/>
                  <a:gd name="T26" fmla="*/ 1 w 48"/>
                  <a:gd name="T27" fmla="*/ 1 h 55"/>
                  <a:gd name="T28" fmla="*/ 1 w 48"/>
                  <a:gd name="T29" fmla="*/ 1 h 55"/>
                  <a:gd name="T30" fmla="*/ 1 w 48"/>
                  <a:gd name="T31" fmla="*/ 1 h 55"/>
                  <a:gd name="T32" fmla="*/ 1 w 48"/>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55"/>
                  <a:gd name="T53" fmla="*/ 48 w 48"/>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55">
                    <a:moveTo>
                      <a:pt x="48" y="0"/>
                    </a:moveTo>
                    <a:lnTo>
                      <a:pt x="48" y="5"/>
                    </a:lnTo>
                    <a:lnTo>
                      <a:pt x="45" y="11"/>
                    </a:lnTo>
                    <a:lnTo>
                      <a:pt x="39" y="20"/>
                    </a:lnTo>
                    <a:lnTo>
                      <a:pt x="32" y="31"/>
                    </a:lnTo>
                    <a:lnTo>
                      <a:pt x="22" y="40"/>
                    </a:lnTo>
                    <a:lnTo>
                      <a:pt x="13" y="48"/>
                    </a:lnTo>
                    <a:lnTo>
                      <a:pt x="6" y="54"/>
                    </a:lnTo>
                    <a:lnTo>
                      <a:pt x="0" y="55"/>
                    </a:lnTo>
                    <a:lnTo>
                      <a:pt x="4" y="49"/>
                    </a:lnTo>
                    <a:lnTo>
                      <a:pt x="10" y="42"/>
                    </a:lnTo>
                    <a:lnTo>
                      <a:pt x="16" y="32"/>
                    </a:lnTo>
                    <a:lnTo>
                      <a:pt x="24" y="23"/>
                    </a:lnTo>
                    <a:lnTo>
                      <a:pt x="32" y="16"/>
                    </a:lnTo>
                    <a:lnTo>
                      <a:pt x="38" y="8"/>
                    </a:lnTo>
                    <a:lnTo>
                      <a:pt x="44" y="3"/>
                    </a:lnTo>
                    <a:lnTo>
                      <a:pt x="4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29" name="Freeform 102"/>
              <p:cNvSpPr>
                <a:spLocks/>
              </p:cNvSpPr>
              <p:nvPr/>
            </p:nvSpPr>
            <p:spPr bwMode="auto">
              <a:xfrm>
                <a:off x="1165" y="489"/>
                <a:ext cx="17" cy="17"/>
              </a:xfrm>
              <a:custGeom>
                <a:avLst/>
                <a:gdLst>
                  <a:gd name="T0" fmla="*/ 1 w 33"/>
                  <a:gd name="T1" fmla="*/ 0 h 35"/>
                  <a:gd name="T2" fmla="*/ 1 w 33"/>
                  <a:gd name="T3" fmla="*/ 0 h 35"/>
                  <a:gd name="T4" fmla="*/ 1 w 33"/>
                  <a:gd name="T5" fmla="*/ 0 h 35"/>
                  <a:gd name="T6" fmla="*/ 1 w 33"/>
                  <a:gd name="T7" fmla="*/ 0 h 35"/>
                  <a:gd name="T8" fmla="*/ 0 w 33"/>
                  <a:gd name="T9" fmla="*/ 0 h 35"/>
                  <a:gd name="T10" fmla="*/ 1 w 33"/>
                  <a:gd name="T11" fmla="*/ 0 h 35"/>
                  <a:gd name="T12" fmla="*/ 1 w 33"/>
                  <a:gd name="T13" fmla="*/ 0 h 35"/>
                  <a:gd name="T14" fmla="*/ 1 w 33"/>
                  <a:gd name="T15" fmla="*/ 0 h 35"/>
                  <a:gd name="T16" fmla="*/ 1 w 33"/>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5"/>
                  <a:gd name="T29" fmla="*/ 33 w 33"/>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5">
                    <a:moveTo>
                      <a:pt x="33" y="0"/>
                    </a:moveTo>
                    <a:lnTo>
                      <a:pt x="32" y="9"/>
                    </a:lnTo>
                    <a:lnTo>
                      <a:pt x="24" y="21"/>
                    </a:lnTo>
                    <a:lnTo>
                      <a:pt x="12" y="33"/>
                    </a:lnTo>
                    <a:lnTo>
                      <a:pt x="0" y="35"/>
                    </a:lnTo>
                    <a:lnTo>
                      <a:pt x="12" y="27"/>
                    </a:lnTo>
                    <a:lnTo>
                      <a:pt x="21" y="12"/>
                    </a:lnTo>
                    <a:lnTo>
                      <a:pt x="29" y="0"/>
                    </a:lnTo>
                    <a:lnTo>
                      <a:pt x="3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0" name="Freeform 103"/>
              <p:cNvSpPr>
                <a:spLocks/>
              </p:cNvSpPr>
              <p:nvPr/>
            </p:nvSpPr>
            <p:spPr bwMode="auto">
              <a:xfrm>
                <a:off x="1309" y="491"/>
                <a:ext cx="18" cy="22"/>
              </a:xfrm>
              <a:custGeom>
                <a:avLst/>
                <a:gdLst>
                  <a:gd name="T0" fmla="*/ 0 w 37"/>
                  <a:gd name="T1" fmla="*/ 1 h 44"/>
                  <a:gd name="T2" fmla="*/ 0 w 37"/>
                  <a:gd name="T3" fmla="*/ 1 h 44"/>
                  <a:gd name="T4" fmla="*/ 0 w 37"/>
                  <a:gd name="T5" fmla="*/ 1 h 44"/>
                  <a:gd name="T6" fmla="*/ 0 w 37"/>
                  <a:gd name="T7" fmla="*/ 1 h 44"/>
                  <a:gd name="T8" fmla="*/ 0 w 37"/>
                  <a:gd name="T9" fmla="*/ 0 h 44"/>
                  <a:gd name="T10" fmla="*/ 0 w 37"/>
                  <a:gd name="T11" fmla="*/ 1 h 44"/>
                  <a:gd name="T12" fmla="*/ 0 w 37"/>
                  <a:gd name="T13" fmla="*/ 1 h 44"/>
                  <a:gd name="T14" fmla="*/ 0 w 37"/>
                  <a:gd name="T15" fmla="*/ 1 h 44"/>
                  <a:gd name="T16" fmla="*/ 0 w 37"/>
                  <a:gd name="T17" fmla="*/ 1 h 44"/>
                  <a:gd name="T18" fmla="*/ 0 w 37"/>
                  <a:gd name="T19" fmla="*/ 1 h 44"/>
                  <a:gd name="T20" fmla="*/ 0 w 37"/>
                  <a:gd name="T21" fmla="*/ 1 h 44"/>
                  <a:gd name="T22" fmla="*/ 0 w 37"/>
                  <a:gd name="T23" fmla="*/ 1 h 44"/>
                  <a:gd name="T24" fmla="*/ 0 w 37"/>
                  <a:gd name="T25" fmla="*/ 1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44"/>
                  <a:gd name="T41" fmla="*/ 37 w 37"/>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44">
                    <a:moveTo>
                      <a:pt x="0" y="44"/>
                    </a:moveTo>
                    <a:lnTo>
                      <a:pt x="5" y="34"/>
                    </a:lnTo>
                    <a:lnTo>
                      <a:pt x="15" y="17"/>
                    </a:lnTo>
                    <a:lnTo>
                      <a:pt x="26" y="3"/>
                    </a:lnTo>
                    <a:lnTo>
                      <a:pt x="35" y="0"/>
                    </a:lnTo>
                    <a:lnTo>
                      <a:pt x="37" y="5"/>
                    </a:lnTo>
                    <a:lnTo>
                      <a:pt x="35" y="9"/>
                    </a:lnTo>
                    <a:lnTo>
                      <a:pt x="31" y="15"/>
                    </a:lnTo>
                    <a:lnTo>
                      <a:pt x="25" y="23"/>
                    </a:lnTo>
                    <a:lnTo>
                      <a:pt x="17" y="29"/>
                    </a:lnTo>
                    <a:lnTo>
                      <a:pt x="11" y="35"/>
                    </a:lnTo>
                    <a:lnTo>
                      <a:pt x="5" y="41"/>
                    </a:lnTo>
                    <a:lnTo>
                      <a:pt x="0" y="4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1" name="Freeform 104"/>
              <p:cNvSpPr>
                <a:spLocks/>
              </p:cNvSpPr>
              <p:nvPr/>
            </p:nvSpPr>
            <p:spPr bwMode="auto">
              <a:xfrm>
                <a:off x="1308" y="515"/>
                <a:ext cx="24" cy="9"/>
              </a:xfrm>
              <a:custGeom>
                <a:avLst/>
                <a:gdLst>
                  <a:gd name="T0" fmla="*/ 0 w 47"/>
                  <a:gd name="T1" fmla="*/ 0 h 19"/>
                  <a:gd name="T2" fmla="*/ 1 w 47"/>
                  <a:gd name="T3" fmla="*/ 0 h 19"/>
                  <a:gd name="T4" fmla="*/ 1 w 47"/>
                  <a:gd name="T5" fmla="*/ 0 h 19"/>
                  <a:gd name="T6" fmla="*/ 1 w 47"/>
                  <a:gd name="T7" fmla="*/ 0 h 19"/>
                  <a:gd name="T8" fmla="*/ 1 w 47"/>
                  <a:gd name="T9" fmla="*/ 0 h 19"/>
                  <a:gd name="T10" fmla="*/ 1 w 47"/>
                  <a:gd name="T11" fmla="*/ 0 h 19"/>
                  <a:gd name="T12" fmla="*/ 1 w 47"/>
                  <a:gd name="T13" fmla="*/ 0 h 19"/>
                  <a:gd name="T14" fmla="*/ 1 w 47"/>
                  <a:gd name="T15" fmla="*/ 0 h 19"/>
                  <a:gd name="T16" fmla="*/ 1 w 47"/>
                  <a:gd name="T17" fmla="*/ 0 h 19"/>
                  <a:gd name="T18" fmla="*/ 1 w 47"/>
                  <a:gd name="T19" fmla="*/ 0 h 19"/>
                  <a:gd name="T20" fmla="*/ 1 w 47"/>
                  <a:gd name="T21" fmla="*/ 0 h 19"/>
                  <a:gd name="T22" fmla="*/ 1 w 47"/>
                  <a:gd name="T23" fmla="*/ 0 h 19"/>
                  <a:gd name="T24" fmla="*/ 1 w 47"/>
                  <a:gd name="T25" fmla="*/ 0 h 19"/>
                  <a:gd name="T26" fmla="*/ 1 w 47"/>
                  <a:gd name="T27" fmla="*/ 0 h 19"/>
                  <a:gd name="T28" fmla="*/ 1 w 47"/>
                  <a:gd name="T29" fmla="*/ 0 h 19"/>
                  <a:gd name="T30" fmla="*/ 1 w 47"/>
                  <a:gd name="T31" fmla="*/ 0 h 19"/>
                  <a:gd name="T32" fmla="*/ 0 w 47"/>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19"/>
                  <a:gd name="T53" fmla="*/ 47 w 47"/>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19">
                    <a:moveTo>
                      <a:pt x="0" y="0"/>
                    </a:moveTo>
                    <a:lnTo>
                      <a:pt x="3" y="2"/>
                    </a:lnTo>
                    <a:lnTo>
                      <a:pt x="9" y="5"/>
                    </a:lnTo>
                    <a:lnTo>
                      <a:pt x="15" y="8"/>
                    </a:lnTo>
                    <a:lnTo>
                      <a:pt x="23" y="13"/>
                    </a:lnTo>
                    <a:lnTo>
                      <a:pt x="30" y="16"/>
                    </a:lnTo>
                    <a:lnTo>
                      <a:pt x="38" y="19"/>
                    </a:lnTo>
                    <a:lnTo>
                      <a:pt x="44" y="19"/>
                    </a:lnTo>
                    <a:lnTo>
                      <a:pt x="47" y="17"/>
                    </a:lnTo>
                    <a:lnTo>
                      <a:pt x="47" y="14"/>
                    </a:lnTo>
                    <a:lnTo>
                      <a:pt x="44" y="10"/>
                    </a:lnTo>
                    <a:lnTo>
                      <a:pt x="38" y="8"/>
                    </a:lnTo>
                    <a:lnTo>
                      <a:pt x="30" y="5"/>
                    </a:lnTo>
                    <a:lnTo>
                      <a:pt x="21" y="4"/>
                    </a:lnTo>
                    <a:lnTo>
                      <a:pt x="12" y="2"/>
                    </a:lnTo>
                    <a:lnTo>
                      <a:pt x="6"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2" name="Freeform 105"/>
              <p:cNvSpPr>
                <a:spLocks/>
              </p:cNvSpPr>
              <p:nvPr/>
            </p:nvSpPr>
            <p:spPr bwMode="auto">
              <a:xfrm>
                <a:off x="1313" y="504"/>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1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15"/>
                    </a:moveTo>
                    <a:lnTo>
                      <a:pt x="3" y="15"/>
                    </a:lnTo>
                    <a:lnTo>
                      <a:pt x="10" y="15"/>
                    </a:lnTo>
                    <a:lnTo>
                      <a:pt x="18" y="14"/>
                    </a:lnTo>
                    <a:lnTo>
                      <a:pt x="29" y="14"/>
                    </a:lnTo>
                    <a:lnTo>
                      <a:pt x="36" y="12"/>
                    </a:lnTo>
                    <a:lnTo>
                      <a:pt x="46" y="11"/>
                    </a:lnTo>
                    <a:lnTo>
                      <a:pt x="50" y="9"/>
                    </a:lnTo>
                    <a:lnTo>
                      <a:pt x="52" y="5"/>
                    </a:lnTo>
                    <a:lnTo>
                      <a:pt x="50" y="2"/>
                    </a:lnTo>
                    <a:lnTo>
                      <a:pt x="46" y="0"/>
                    </a:lnTo>
                    <a:lnTo>
                      <a:pt x="38" y="2"/>
                    </a:lnTo>
                    <a:lnTo>
                      <a:pt x="30" y="5"/>
                    </a:lnTo>
                    <a:lnTo>
                      <a:pt x="21" y="8"/>
                    </a:lnTo>
                    <a:lnTo>
                      <a:pt x="12" y="11"/>
                    </a:lnTo>
                    <a:lnTo>
                      <a:pt x="4" y="14"/>
                    </a:lnTo>
                    <a:lnTo>
                      <a:pt x="0" y="1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3" name="Freeform 106"/>
              <p:cNvSpPr>
                <a:spLocks/>
              </p:cNvSpPr>
              <p:nvPr/>
            </p:nvSpPr>
            <p:spPr bwMode="auto">
              <a:xfrm>
                <a:off x="1301" y="519"/>
                <a:ext cx="24" cy="19"/>
              </a:xfrm>
              <a:custGeom>
                <a:avLst/>
                <a:gdLst>
                  <a:gd name="T0" fmla="*/ 0 w 49"/>
                  <a:gd name="T1" fmla="*/ 0 h 38"/>
                  <a:gd name="T2" fmla="*/ 0 w 49"/>
                  <a:gd name="T3" fmla="*/ 1 h 38"/>
                  <a:gd name="T4" fmla="*/ 0 w 49"/>
                  <a:gd name="T5" fmla="*/ 1 h 38"/>
                  <a:gd name="T6" fmla="*/ 0 w 49"/>
                  <a:gd name="T7" fmla="*/ 1 h 38"/>
                  <a:gd name="T8" fmla="*/ 0 w 49"/>
                  <a:gd name="T9" fmla="*/ 1 h 38"/>
                  <a:gd name="T10" fmla="*/ 0 w 49"/>
                  <a:gd name="T11" fmla="*/ 1 h 38"/>
                  <a:gd name="T12" fmla="*/ 0 w 49"/>
                  <a:gd name="T13" fmla="*/ 1 h 38"/>
                  <a:gd name="T14" fmla="*/ 0 w 49"/>
                  <a:gd name="T15" fmla="*/ 1 h 38"/>
                  <a:gd name="T16" fmla="*/ 0 w 49"/>
                  <a:gd name="T17" fmla="*/ 1 h 38"/>
                  <a:gd name="T18" fmla="*/ 0 w 49"/>
                  <a:gd name="T19" fmla="*/ 1 h 38"/>
                  <a:gd name="T20" fmla="*/ 0 w 49"/>
                  <a:gd name="T21" fmla="*/ 1 h 38"/>
                  <a:gd name="T22" fmla="*/ 0 w 49"/>
                  <a:gd name="T23" fmla="*/ 1 h 38"/>
                  <a:gd name="T24" fmla="*/ 0 w 49"/>
                  <a:gd name="T25" fmla="*/ 1 h 38"/>
                  <a:gd name="T26" fmla="*/ 0 w 49"/>
                  <a:gd name="T27" fmla="*/ 1 h 38"/>
                  <a:gd name="T28" fmla="*/ 0 w 49"/>
                  <a:gd name="T29" fmla="*/ 1 h 38"/>
                  <a:gd name="T30" fmla="*/ 0 w 49"/>
                  <a:gd name="T31" fmla="*/ 1 h 38"/>
                  <a:gd name="T32" fmla="*/ 0 w 49"/>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8"/>
                  <a:gd name="T53" fmla="*/ 49 w 49"/>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8">
                    <a:moveTo>
                      <a:pt x="0" y="0"/>
                    </a:moveTo>
                    <a:lnTo>
                      <a:pt x="6" y="3"/>
                    </a:lnTo>
                    <a:lnTo>
                      <a:pt x="16" y="8"/>
                    </a:lnTo>
                    <a:lnTo>
                      <a:pt x="23" y="12"/>
                    </a:lnTo>
                    <a:lnTo>
                      <a:pt x="32" y="18"/>
                    </a:lnTo>
                    <a:lnTo>
                      <a:pt x="40" y="25"/>
                    </a:lnTo>
                    <a:lnTo>
                      <a:pt x="46" y="29"/>
                    </a:lnTo>
                    <a:lnTo>
                      <a:pt x="49" y="34"/>
                    </a:lnTo>
                    <a:lnTo>
                      <a:pt x="49" y="37"/>
                    </a:lnTo>
                    <a:lnTo>
                      <a:pt x="45" y="38"/>
                    </a:lnTo>
                    <a:lnTo>
                      <a:pt x="39" y="35"/>
                    </a:lnTo>
                    <a:lnTo>
                      <a:pt x="32" y="31"/>
                    </a:lnTo>
                    <a:lnTo>
                      <a:pt x="25" y="23"/>
                    </a:lnTo>
                    <a:lnTo>
                      <a:pt x="17" y="17"/>
                    </a:lnTo>
                    <a:lnTo>
                      <a:pt x="10" y="9"/>
                    </a:lnTo>
                    <a:lnTo>
                      <a:pt x="3"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4" name="Freeform 107"/>
              <p:cNvSpPr>
                <a:spLocks/>
              </p:cNvSpPr>
              <p:nvPr/>
            </p:nvSpPr>
            <p:spPr bwMode="auto">
              <a:xfrm>
                <a:off x="1172" y="510"/>
                <a:ext cx="7" cy="34"/>
              </a:xfrm>
              <a:custGeom>
                <a:avLst/>
                <a:gdLst>
                  <a:gd name="T0" fmla="*/ 1 w 12"/>
                  <a:gd name="T1" fmla="*/ 0 h 68"/>
                  <a:gd name="T2" fmla="*/ 1 w 12"/>
                  <a:gd name="T3" fmla="*/ 1 h 68"/>
                  <a:gd name="T4" fmla="*/ 1 w 12"/>
                  <a:gd name="T5" fmla="*/ 1 h 68"/>
                  <a:gd name="T6" fmla="*/ 1 w 12"/>
                  <a:gd name="T7" fmla="*/ 1 h 68"/>
                  <a:gd name="T8" fmla="*/ 1 w 12"/>
                  <a:gd name="T9" fmla="*/ 1 h 68"/>
                  <a:gd name="T10" fmla="*/ 0 w 12"/>
                  <a:gd name="T11" fmla="*/ 1 h 68"/>
                  <a:gd name="T12" fmla="*/ 1 w 12"/>
                  <a:gd name="T13" fmla="*/ 1 h 68"/>
                  <a:gd name="T14" fmla="*/ 1 w 12"/>
                  <a:gd name="T15" fmla="*/ 1 h 68"/>
                  <a:gd name="T16" fmla="*/ 1 w 12"/>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8"/>
                  <a:gd name="T29" fmla="*/ 12 w 12"/>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8">
                    <a:moveTo>
                      <a:pt x="8" y="0"/>
                    </a:moveTo>
                    <a:lnTo>
                      <a:pt x="11" y="17"/>
                    </a:lnTo>
                    <a:lnTo>
                      <a:pt x="12" y="39"/>
                    </a:lnTo>
                    <a:lnTo>
                      <a:pt x="11" y="58"/>
                    </a:lnTo>
                    <a:lnTo>
                      <a:pt x="5" y="68"/>
                    </a:lnTo>
                    <a:lnTo>
                      <a:pt x="0" y="61"/>
                    </a:lnTo>
                    <a:lnTo>
                      <a:pt x="1" y="42"/>
                    </a:lnTo>
                    <a:lnTo>
                      <a:pt x="5" y="19"/>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5" name="Freeform 108"/>
              <p:cNvSpPr>
                <a:spLocks/>
              </p:cNvSpPr>
              <p:nvPr/>
            </p:nvSpPr>
            <p:spPr bwMode="auto">
              <a:xfrm>
                <a:off x="1158" y="506"/>
                <a:ext cx="10" cy="33"/>
              </a:xfrm>
              <a:custGeom>
                <a:avLst/>
                <a:gdLst>
                  <a:gd name="T0" fmla="*/ 1 w 20"/>
                  <a:gd name="T1" fmla="*/ 0 h 67"/>
                  <a:gd name="T2" fmla="*/ 1 w 20"/>
                  <a:gd name="T3" fmla="*/ 0 h 67"/>
                  <a:gd name="T4" fmla="*/ 1 w 20"/>
                  <a:gd name="T5" fmla="*/ 0 h 67"/>
                  <a:gd name="T6" fmla="*/ 1 w 20"/>
                  <a:gd name="T7" fmla="*/ 0 h 67"/>
                  <a:gd name="T8" fmla="*/ 1 w 20"/>
                  <a:gd name="T9" fmla="*/ 0 h 67"/>
                  <a:gd name="T10" fmla="*/ 0 w 20"/>
                  <a:gd name="T11" fmla="*/ 0 h 67"/>
                  <a:gd name="T12" fmla="*/ 1 w 20"/>
                  <a:gd name="T13" fmla="*/ 0 h 67"/>
                  <a:gd name="T14" fmla="*/ 1 w 20"/>
                  <a:gd name="T15" fmla="*/ 0 h 67"/>
                  <a:gd name="T16" fmla="*/ 1 w 20"/>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67"/>
                  <a:gd name="T29" fmla="*/ 20 w 20"/>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67">
                    <a:moveTo>
                      <a:pt x="20" y="0"/>
                    </a:moveTo>
                    <a:lnTo>
                      <a:pt x="20" y="15"/>
                    </a:lnTo>
                    <a:lnTo>
                      <a:pt x="18" y="38"/>
                    </a:lnTo>
                    <a:lnTo>
                      <a:pt x="14" y="58"/>
                    </a:lnTo>
                    <a:lnTo>
                      <a:pt x="5" y="67"/>
                    </a:lnTo>
                    <a:lnTo>
                      <a:pt x="0" y="58"/>
                    </a:lnTo>
                    <a:lnTo>
                      <a:pt x="6" y="38"/>
                    </a:lnTo>
                    <a:lnTo>
                      <a:pt x="14" y="15"/>
                    </a:lnTo>
                    <a:lnTo>
                      <a:pt x="2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6" name="Freeform 109"/>
              <p:cNvSpPr>
                <a:spLocks/>
              </p:cNvSpPr>
              <p:nvPr/>
            </p:nvSpPr>
            <p:spPr bwMode="auto">
              <a:xfrm>
                <a:off x="1190" y="520"/>
                <a:ext cx="6" cy="32"/>
              </a:xfrm>
              <a:custGeom>
                <a:avLst/>
                <a:gdLst>
                  <a:gd name="T0" fmla="*/ 1 w 12"/>
                  <a:gd name="T1" fmla="*/ 0 h 64"/>
                  <a:gd name="T2" fmla="*/ 1 w 12"/>
                  <a:gd name="T3" fmla="*/ 1 h 64"/>
                  <a:gd name="T4" fmla="*/ 1 w 12"/>
                  <a:gd name="T5" fmla="*/ 1 h 64"/>
                  <a:gd name="T6" fmla="*/ 1 w 12"/>
                  <a:gd name="T7" fmla="*/ 1 h 64"/>
                  <a:gd name="T8" fmla="*/ 1 w 12"/>
                  <a:gd name="T9" fmla="*/ 1 h 64"/>
                  <a:gd name="T10" fmla="*/ 0 w 12"/>
                  <a:gd name="T11" fmla="*/ 1 h 64"/>
                  <a:gd name="T12" fmla="*/ 0 w 12"/>
                  <a:gd name="T13" fmla="*/ 1 h 64"/>
                  <a:gd name="T14" fmla="*/ 1 w 12"/>
                  <a:gd name="T15" fmla="*/ 1 h 64"/>
                  <a:gd name="T16" fmla="*/ 1 w 12"/>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4"/>
                  <a:gd name="T29" fmla="*/ 12 w 12"/>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4">
                    <a:moveTo>
                      <a:pt x="2" y="0"/>
                    </a:moveTo>
                    <a:lnTo>
                      <a:pt x="8" y="9"/>
                    </a:lnTo>
                    <a:lnTo>
                      <a:pt x="11" y="29"/>
                    </a:lnTo>
                    <a:lnTo>
                      <a:pt x="12" y="51"/>
                    </a:lnTo>
                    <a:lnTo>
                      <a:pt x="6" y="64"/>
                    </a:lnTo>
                    <a:lnTo>
                      <a:pt x="0" y="60"/>
                    </a:lnTo>
                    <a:lnTo>
                      <a:pt x="0" y="41"/>
                    </a:lnTo>
                    <a:lnTo>
                      <a:pt x="2" y="19"/>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7" name="Freeform 110"/>
              <p:cNvSpPr>
                <a:spLocks/>
              </p:cNvSpPr>
              <p:nvPr/>
            </p:nvSpPr>
            <p:spPr bwMode="auto">
              <a:xfrm>
                <a:off x="1204" y="523"/>
                <a:ext cx="13" cy="37"/>
              </a:xfrm>
              <a:custGeom>
                <a:avLst/>
                <a:gdLst>
                  <a:gd name="T0" fmla="*/ 0 w 25"/>
                  <a:gd name="T1" fmla="*/ 0 h 74"/>
                  <a:gd name="T2" fmla="*/ 1 w 25"/>
                  <a:gd name="T3" fmla="*/ 1 h 74"/>
                  <a:gd name="T4" fmla="*/ 1 w 25"/>
                  <a:gd name="T5" fmla="*/ 1 h 74"/>
                  <a:gd name="T6" fmla="*/ 1 w 25"/>
                  <a:gd name="T7" fmla="*/ 1 h 74"/>
                  <a:gd name="T8" fmla="*/ 1 w 25"/>
                  <a:gd name="T9" fmla="*/ 1 h 74"/>
                  <a:gd name="T10" fmla="*/ 1 w 25"/>
                  <a:gd name="T11" fmla="*/ 1 h 74"/>
                  <a:gd name="T12" fmla="*/ 1 w 25"/>
                  <a:gd name="T13" fmla="*/ 1 h 74"/>
                  <a:gd name="T14" fmla="*/ 1 w 25"/>
                  <a:gd name="T15" fmla="*/ 1 h 74"/>
                  <a:gd name="T16" fmla="*/ 0 w 25"/>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4"/>
                  <a:gd name="T29" fmla="*/ 25 w 25"/>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4">
                    <a:moveTo>
                      <a:pt x="0" y="0"/>
                    </a:moveTo>
                    <a:lnTo>
                      <a:pt x="10" y="19"/>
                    </a:lnTo>
                    <a:lnTo>
                      <a:pt x="21" y="42"/>
                    </a:lnTo>
                    <a:lnTo>
                      <a:pt x="25" y="63"/>
                    </a:lnTo>
                    <a:lnTo>
                      <a:pt x="21" y="74"/>
                    </a:lnTo>
                    <a:lnTo>
                      <a:pt x="12" y="66"/>
                    </a:lnTo>
                    <a:lnTo>
                      <a:pt x="7" y="43"/>
                    </a:lnTo>
                    <a:lnTo>
                      <a:pt x="4" y="1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8" name="Freeform 111"/>
              <p:cNvSpPr>
                <a:spLocks/>
              </p:cNvSpPr>
              <p:nvPr/>
            </p:nvSpPr>
            <p:spPr bwMode="auto">
              <a:xfrm>
                <a:off x="1221" y="528"/>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0"/>
                    </a:moveTo>
                    <a:lnTo>
                      <a:pt x="9" y="19"/>
                    </a:lnTo>
                    <a:lnTo>
                      <a:pt x="21" y="46"/>
                    </a:lnTo>
                    <a:lnTo>
                      <a:pt x="29" y="71"/>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39" name="Freeform 112"/>
              <p:cNvSpPr>
                <a:spLocks/>
              </p:cNvSpPr>
              <p:nvPr/>
            </p:nvSpPr>
            <p:spPr bwMode="auto">
              <a:xfrm>
                <a:off x="1252" y="526"/>
                <a:ext cx="24" cy="42"/>
              </a:xfrm>
              <a:custGeom>
                <a:avLst/>
                <a:gdLst>
                  <a:gd name="T0" fmla="*/ 0 w 49"/>
                  <a:gd name="T1" fmla="*/ 0 h 84"/>
                  <a:gd name="T2" fmla="*/ 0 w 49"/>
                  <a:gd name="T3" fmla="*/ 1 h 84"/>
                  <a:gd name="T4" fmla="*/ 0 w 49"/>
                  <a:gd name="T5" fmla="*/ 1 h 84"/>
                  <a:gd name="T6" fmla="*/ 0 w 49"/>
                  <a:gd name="T7" fmla="*/ 1 h 84"/>
                  <a:gd name="T8" fmla="*/ 0 w 49"/>
                  <a:gd name="T9" fmla="*/ 1 h 84"/>
                  <a:gd name="T10" fmla="*/ 0 w 49"/>
                  <a:gd name="T11" fmla="*/ 1 h 84"/>
                  <a:gd name="T12" fmla="*/ 0 w 49"/>
                  <a:gd name="T13" fmla="*/ 1 h 84"/>
                  <a:gd name="T14" fmla="*/ 0 w 49"/>
                  <a:gd name="T15" fmla="*/ 1 h 84"/>
                  <a:gd name="T16" fmla="*/ 0 w 49"/>
                  <a:gd name="T17" fmla="*/ 1 h 84"/>
                  <a:gd name="T18" fmla="*/ 0 w 49"/>
                  <a:gd name="T19" fmla="*/ 1 h 84"/>
                  <a:gd name="T20" fmla="*/ 0 w 49"/>
                  <a:gd name="T21" fmla="*/ 1 h 84"/>
                  <a:gd name="T22" fmla="*/ 0 w 49"/>
                  <a:gd name="T23" fmla="*/ 1 h 84"/>
                  <a:gd name="T24" fmla="*/ 0 w 49"/>
                  <a:gd name="T25" fmla="*/ 1 h 84"/>
                  <a:gd name="T26" fmla="*/ 0 w 49"/>
                  <a:gd name="T27" fmla="*/ 1 h 84"/>
                  <a:gd name="T28" fmla="*/ 0 w 49"/>
                  <a:gd name="T29" fmla="*/ 1 h 84"/>
                  <a:gd name="T30" fmla="*/ 0 w 49"/>
                  <a:gd name="T31" fmla="*/ 1 h 84"/>
                  <a:gd name="T32" fmla="*/ 0 w 49"/>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84"/>
                  <a:gd name="T53" fmla="*/ 49 w 4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84">
                    <a:moveTo>
                      <a:pt x="0" y="0"/>
                    </a:moveTo>
                    <a:lnTo>
                      <a:pt x="7" y="8"/>
                    </a:lnTo>
                    <a:lnTo>
                      <a:pt x="16" y="19"/>
                    </a:lnTo>
                    <a:lnTo>
                      <a:pt x="26" y="31"/>
                    </a:lnTo>
                    <a:lnTo>
                      <a:pt x="35" y="45"/>
                    </a:lnTo>
                    <a:lnTo>
                      <a:pt x="42" y="58"/>
                    </a:lnTo>
                    <a:lnTo>
                      <a:pt x="47" y="71"/>
                    </a:lnTo>
                    <a:lnTo>
                      <a:pt x="49" y="80"/>
                    </a:lnTo>
                    <a:lnTo>
                      <a:pt x="47" y="84"/>
                    </a:lnTo>
                    <a:lnTo>
                      <a:pt x="42" y="83"/>
                    </a:lnTo>
                    <a:lnTo>
                      <a:pt x="36" y="75"/>
                    </a:lnTo>
                    <a:lnTo>
                      <a:pt x="30" y="63"/>
                    </a:lnTo>
                    <a:lnTo>
                      <a:pt x="24" y="48"/>
                    </a:lnTo>
                    <a:lnTo>
                      <a:pt x="18" y="32"/>
                    </a:lnTo>
                    <a:lnTo>
                      <a:pt x="12" y="17"/>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0" name="Freeform 113"/>
              <p:cNvSpPr>
                <a:spLocks/>
              </p:cNvSpPr>
              <p:nvPr/>
            </p:nvSpPr>
            <p:spPr bwMode="auto">
              <a:xfrm>
                <a:off x="1286" y="520"/>
                <a:ext cx="28" cy="39"/>
              </a:xfrm>
              <a:custGeom>
                <a:avLst/>
                <a:gdLst>
                  <a:gd name="T0" fmla="*/ 0 w 55"/>
                  <a:gd name="T1" fmla="*/ 0 h 78"/>
                  <a:gd name="T2" fmla="*/ 1 w 55"/>
                  <a:gd name="T3" fmla="*/ 1 h 78"/>
                  <a:gd name="T4" fmla="*/ 1 w 55"/>
                  <a:gd name="T5" fmla="*/ 1 h 78"/>
                  <a:gd name="T6" fmla="*/ 1 w 55"/>
                  <a:gd name="T7" fmla="*/ 1 h 78"/>
                  <a:gd name="T8" fmla="*/ 1 w 55"/>
                  <a:gd name="T9" fmla="*/ 1 h 78"/>
                  <a:gd name="T10" fmla="*/ 1 w 55"/>
                  <a:gd name="T11" fmla="*/ 1 h 78"/>
                  <a:gd name="T12" fmla="*/ 1 w 55"/>
                  <a:gd name="T13" fmla="*/ 1 h 78"/>
                  <a:gd name="T14" fmla="*/ 1 w 55"/>
                  <a:gd name="T15" fmla="*/ 1 h 78"/>
                  <a:gd name="T16" fmla="*/ 1 w 55"/>
                  <a:gd name="T17" fmla="*/ 1 h 78"/>
                  <a:gd name="T18" fmla="*/ 1 w 55"/>
                  <a:gd name="T19" fmla="*/ 1 h 78"/>
                  <a:gd name="T20" fmla="*/ 1 w 55"/>
                  <a:gd name="T21" fmla="*/ 1 h 78"/>
                  <a:gd name="T22" fmla="*/ 1 w 55"/>
                  <a:gd name="T23" fmla="*/ 1 h 78"/>
                  <a:gd name="T24" fmla="*/ 1 w 55"/>
                  <a:gd name="T25" fmla="*/ 1 h 78"/>
                  <a:gd name="T26" fmla="*/ 1 w 55"/>
                  <a:gd name="T27" fmla="*/ 1 h 78"/>
                  <a:gd name="T28" fmla="*/ 1 w 55"/>
                  <a:gd name="T29" fmla="*/ 1 h 78"/>
                  <a:gd name="T30" fmla="*/ 1 w 55"/>
                  <a:gd name="T31" fmla="*/ 1 h 78"/>
                  <a:gd name="T32" fmla="*/ 0 w 55"/>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8"/>
                  <a:gd name="T53" fmla="*/ 55 w 55"/>
                  <a:gd name="T54" fmla="*/ 78 h 7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8">
                    <a:moveTo>
                      <a:pt x="0" y="0"/>
                    </a:moveTo>
                    <a:lnTo>
                      <a:pt x="6" y="6"/>
                    </a:lnTo>
                    <a:lnTo>
                      <a:pt x="17" y="15"/>
                    </a:lnTo>
                    <a:lnTo>
                      <a:pt x="26" y="28"/>
                    </a:lnTo>
                    <a:lnTo>
                      <a:pt x="37" y="40"/>
                    </a:lnTo>
                    <a:lnTo>
                      <a:pt x="46" y="54"/>
                    </a:lnTo>
                    <a:lnTo>
                      <a:pt x="54" y="64"/>
                    </a:lnTo>
                    <a:lnTo>
                      <a:pt x="55" y="74"/>
                    </a:lnTo>
                    <a:lnTo>
                      <a:pt x="54" y="78"/>
                    </a:lnTo>
                    <a:lnTo>
                      <a:pt x="48" y="77"/>
                    </a:lnTo>
                    <a:lnTo>
                      <a:pt x="42" y="69"/>
                    </a:lnTo>
                    <a:lnTo>
                      <a:pt x="34" y="58"/>
                    </a:lnTo>
                    <a:lnTo>
                      <a:pt x="26" y="43"/>
                    </a:lnTo>
                    <a:lnTo>
                      <a:pt x="19" y="29"/>
                    </a:lnTo>
                    <a:lnTo>
                      <a:pt x="11" y="15"/>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1" name="Freeform 114"/>
              <p:cNvSpPr>
                <a:spLocks/>
              </p:cNvSpPr>
              <p:nvPr/>
            </p:nvSpPr>
            <p:spPr bwMode="auto">
              <a:xfrm>
                <a:off x="1237" y="528"/>
                <a:ext cx="24" cy="36"/>
              </a:xfrm>
              <a:custGeom>
                <a:avLst/>
                <a:gdLst>
                  <a:gd name="T0" fmla="*/ 0 w 49"/>
                  <a:gd name="T1" fmla="*/ 0 h 72"/>
                  <a:gd name="T2" fmla="*/ 0 w 49"/>
                  <a:gd name="T3" fmla="*/ 1 h 72"/>
                  <a:gd name="T4" fmla="*/ 0 w 49"/>
                  <a:gd name="T5" fmla="*/ 1 h 72"/>
                  <a:gd name="T6" fmla="*/ 0 w 49"/>
                  <a:gd name="T7" fmla="*/ 1 h 72"/>
                  <a:gd name="T8" fmla="*/ 0 w 49"/>
                  <a:gd name="T9" fmla="*/ 1 h 72"/>
                  <a:gd name="T10" fmla="*/ 0 w 49"/>
                  <a:gd name="T11" fmla="*/ 1 h 72"/>
                  <a:gd name="T12" fmla="*/ 0 w 49"/>
                  <a:gd name="T13" fmla="*/ 1 h 72"/>
                  <a:gd name="T14" fmla="*/ 0 w 49"/>
                  <a:gd name="T15" fmla="*/ 1 h 72"/>
                  <a:gd name="T16" fmla="*/ 0 w 49"/>
                  <a:gd name="T17" fmla="*/ 1 h 72"/>
                  <a:gd name="T18" fmla="*/ 0 w 49"/>
                  <a:gd name="T19" fmla="*/ 1 h 72"/>
                  <a:gd name="T20" fmla="*/ 0 w 49"/>
                  <a:gd name="T21" fmla="*/ 1 h 72"/>
                  <a:gd name="T22" fmla="*/ 0 w 49"/>
                  <a:gd name="T23" fmla="*/ 1 h 72"/>
                  <a:gd name="T24" fmla="*/ 0 w 49"/>
                  <a:gd name="T25" fmla="*/ 1 h 72"/>
                  <a:gd name="T26" fmla="*/ 0 w 49"/>
                  <a:gd name="T27" fmla="*/ 1 h 72"/>
                  <a:gd name="T28" fmla="*/ 0 w 49"/>
                  <a:gd name="T29" fmla="*/ 1 h 72"/>
                  <a:gd name="T30" fmla="*/ 0 w 49"/>
                  <a:gd name="T31" fmla="*/ 1 h 72"/>
                  <a:gd name="T32" fmla="*/ 0 w 49"/>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72"/>
                  <a:gd name="T53" fmla="*/ 49 w 49"/>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72">
                    <a:moveTo>
                      <a:pt x="0" y="0"/>
                    </a:moveTo>
                    <a:lnTo>
                      <a:pt x="6" y="6"/>
                    </a:lnTo>
                    <a:lnTo>
                      <a:pt x="14" y="15"/>
                    </a:lnTo>
                    <a:lnTo>
                      <a:pt x="23" y="27"/>
                    </a:lnTo>
                    <a:lnTo>
                      <a:pt x="32" y="40"/>
                    </a:lnTo>
                    <a:lnTo>
                      <a:pt x="41" y="50"/>
                    </a:lnTo>
                    <a:lnTo>
                      <a:pt x="47" y="61"/>
                    </a:lnTo>
                    <a:lnTo>
                      <a:pt x="49" y="69"/>
                    </a:lnTo>
                    <a:lnTo>
                      <a:pt x="46" y="72"/>
                    </a:lnTo>
                    <a:lnTo>
                      <a:pt x="40" y="70"/>
                    </a:lnTo>
                    <a:lnTo>
                      <a:pt x="32" y="63"/>
                    </a:lnTo>
                    <a:lnTo>
                      <a:pt x="26" y="53"/>
                    </a:lnTo>
                    <a:lnTo>
                      <a:pt x="18" y="40"/>
                    </a:lnTo>
                    <a:lnTo>
                      <a:pt x="12" y="27"/>
                    </a:lnTo>
                    <a:lnTo>
                      <a:pt x="8" y="15"/>
                    </a:lnTo>
                    <a:lnTo>
                      <a:pt x="3"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2" name="Freeform 115"/>
              <p:cNvSpPr>
                <a:spLocks/>
              </p:cNvSpPr>
              <p:nvPr/>
            </p:nvSpPr>
            <p:spPr bwMode="auto">
              <a:xfrm>
                <a:off x="1239" y="477"/>
                <a:ext cx="30" cy="55"/>
              </a:xfrm>
              <a:custGeom>
                <a:avLst/>
                <a:gdLst>
                  <a:gd name="T0" fmla="*/ 1 w 59"/>
                  <a:gd name="T1" fmla="*/ 0 h 110"/>
                  <a:gd name="T2" fmla="*/ 1 w 59"/>
                  <a:gd name="T3" fmla="*/ 1 h 110"/>
                  <a:gd name="T4" fmla="*/ 1 w 59"/>
                  <a:gd name="T5" fmla="*/ 1 h 110"/>
                  <a:gd name="T6" fmla="*/ 1 w 59"/>
                  <a:gd name="T7" fmla="*/ 1 h 110"/>
                  <a:gd name="T8" fmla="*/ 1 w 59"/>
                  <a:gd name="T9" fmla="*/ 1 h 110"/>
                  <a:gd name="T10" fmla="*/ 1 w 59"/>
                  <a:gd name="T11" fmla="*/ 1 h 110"/>
                  <a:gd name="T12" fmla="*/ 1 w 59"/>
                  <a:gd name="T13" fmla="*/ 1 h 110"/>
                  <a:gd name="T14" fmla="*/ 1 w 59"/>
                  <a:gd name="T15" fmla="*/ 1 h 110"/>
                  <a:gd name="T16" fmla="*/ 0 w 59"/>
                  <a:gd name="T17" fmla="*/ 1 h 110"/>
                  <a:gd name="T18" fmla="*/ 1 w 59"/>
                  <a:gd name="T19" fmla="*/ 1 h 110"/>
                  <a:gd name="T20" fmla="*/ 1 w 59"/>
                  <a:gd name="T21" fmla="*/ 1 h 110"/>
                  <a:gd name="T22" fmla="*/ 1 w 59"/>
                  <a:gd name="T23" fmla="*/ 1 h 110"/>
                  <a:gd name="T24" fmla="*/ 1 w 59"/>
                  <a:gd name="T25" fmla="*/ 1 h 110"/>
                  <a:gd name="T26" fmla="*/ 1 w 59"/>
                  <a:gd name="T27" fmla="*/ 1 h 110"/>
                  <a:gd name="T28" fmla="*/ 1 w 59"/>
                  <a:gd name="T29" fmla="*/ 1 h 110"/>
                  <a:gd name="T30" fmla="*/ 1 w 59"/>
                  <a:gd name="T31" fmla="*/ 1 h 110"/>
                  <a:gd name="T32" fmla="*/ 1 w 59"/>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110"/>
                  <a:gd name="T53" fmla="*/ 59 w 59"/>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110">
                    <a:moveTo>
                      <a:pt x="58" y="0"/>
                    </a:moveTo>
                    <a:lnTo>
                      <a:pt x="59" y="6"/>
                    </a:lnTo>
                    <a:lnTo>
                      <a:pt x="58" y="18"/>
                    </a:lnTo>
                    <a:lnTo>
                      <a:pt x="52" y="34"/>
                    </a:lnTo>
                    <a:lnTo>
                      <a:pt x="42" y="52"/>
                    </a:lnTo>
                    <a:lnTo>
                      <a:pt x="33" y="72"/>
                    </a:lnTo>
                    <a:lnTo>
                      <a:pt x="23" y="89"/>
                    </a:lnTo>
                    <a:lnTo>
                      <a:pt x="10" y="102"/>
                    </a:lnTo>
                    <a:lnTo>
                      <a:pt x="0" y="110"/>
                    </a:lnTo>
                    <a:lnTo>
                      <a:pt x="3" y="102"/>
                    </a:lnTo>
                    <a:lnTo>
                      <a:pt x="10" y="87"/>
                    </a:lnTo>
                    <a:lnTo>
                      <a:pt x="18" y="69"/>
                    </a:lnTo>
                    <a:lnTo>
                      <a:pt x="27" y="49"/>
                    </a:lnTo>
                    <a:lnTo>
                      <a:pt x="38" y="31"/>
                    </a:lnTo>
                    <a:lnTo>
                      <a:pt x="46" y="14"/>
                    </a:lnTo>
                    <a:lnTo>
                      <a:pt x="53" y="3"/>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3" name="Freeform 116"/>
              <p:cNvSpPr>
                <a:spLocks/>
              </p:cNvSpPr>
              <p:nvPr/>
            </p:nvSpPr>
            <p:spPr bwMode="auto">
              <a:xfrm>
                <a:off x="1266" y="484"/>
                <a:ext cx="26" cy="44"/>
              </a:xfrm>
              <a:custGeom>
                <a:avLst/>
                <a:gdLst>
                  <a:gd name="T0" fmla="*/ 0 w 54"/>
                  <a:gd name="T1" fmla="*/ 0 h 87"/>
                  <a:gd name="T2" fmla="*/ 0 w 54"/>
                  <a:gd name="T3" fmla="*/ 1 h 87"/>
                  <a:gd name="T4" fmla="*/ 0 w 54"/>
                  <a:gd name="T5" fmla="*/ 1 h 87"/>
                  <a:gd name="T6" fmla="*/ 0 w 54"/>
                  <a:gd name="T7" fmla="*/ 1 h 87"/>
                  <a:gd name="T8" fmla="*/ 0 w 54"/>
                  <a:gd name="T9" fmla="*/ 1 h 87"/>
                  <a:gd name="T10" fmla="*/ 0 w 54"/>
                  <a:gd name="T11" fmla="*/ 1 h 87"/>
                  <a:gd name="T12" fmla="*/ 0 w 54"/>
                  <a:gd name="T13" fmla="*/ 1 h 87"/>
                  <a:gd name="T14" fmla="*/ 0 w 54"/>
                  <a:gd name="T15" fmla="*/ 1 h 87"/>
                  <a:gd name="T16" fmla="*/ 0 w 54"/>
                  <a:gd name="T17" fmla="*/ 1 h 87"/>
                  <a:gd name="T18" fmla="*/ 0 w 54"/>
                  <a:gd name="T19" fmla="*/ 1 h 87"/>
                  <a:gd name="T20" fmla="*/ 0 w 54"/>
                  <a:gd name="T21" fmla="*/ 1 h 87"/>
                  <a:gd name="T22" fmla="*/ 0 w 54"/>
                  <a:gd name="T23" fmla="*/ 1 h 87"/>
                  <a:gd name="T24" fmla="*/ 0 w 54"/>
                  <a:gd name="T25" fmla="*/ 1 h 87"/>
                  <a:gd name="T26" fmla="*/ 0 w 54"/>
                  <a:gd name="T27" fmla="*/ 1 h 87"/>
                  <a:gd name="T28" fmla="*/ 0 w 54"/>
                  <a:gd name="T29" fmla="*/ 1 h 87"/>
                  <a:gd name="T30" fmla="*/ 0 w 54"/>
                  <a:gd name="T31" fmla="*/ 1 h 87"/>
                  <a:gd name="T32" fmla="*/ 0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2" y="0"/>
                    </a:moveTo>
                    <a:lnTo>
                      <a:pt x="54" y="5"/>
                    </a:lnTo>
                    <a:lnTo>
                      <a:pt x="51" y="13"/>
                    </a:lnTo>
                    <a:lnTo>
                      <a:pt x="47" y="25"/>
                    </a:lnTo>
                    <a:lnTo>
                      <a:pt x="40" y="39"/>
                    </a:lnTo>
                    <a:lnTo>
                      <a:pt x="32" y="54"/>
                    </a:lnTo>
                    <a:lnTo>
                      <a:pt x="23" y="68"/>
                    </a:lnTo>
                    <a:lnTo>
                      <a:pt x="12" y="80"/>
                    </a:lnTo>
                    <a:lnTo>
                      <a:pt x="0" y="87"/>
                    </a:lnTo>
                    <a:lnTo>
                      <a:pt x="6" y="78"/>
                    </a:lnTo>
                    <a:lnTo>
                      <a:pt x="14" y="65"/>
                    </a:lnTo>
                    <a:lnTo>
                      <a:pt x="22" y="51"/>
                    </a:lnTo>
                    <a:lnTo>
                      <a:pt x="29" y="36"/>
                    </a:lnTo>
                    <a:lnTo>
                      <a:pt x="37" y="22"/>
                    </a:lnTo>
                    <a:lnTo>
                      <a:pt x="43" y="10"/>
                    </a:lnTo>
                    <a:lnTo>
                      <a:pt x="49" y="2"/>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4" name="Freeform 117"/>
              <p:cNvSpPr>
                <a:spLocks/>
              </p:cNvSpPr>
              <p:nvPr/>
            </p:nvSpPr>
            <p:spPr bwMode="auto">
              <a:xfrm>
                <a:off x="1269" y="525"/>
                <a:ext cx="28" cy="38"/>
              </a:xfrm>
              <a:custGeom>
                <a:avLst/>
                <a:gdLst>
                  <a:gd name="T0" fmla="*/ 0 w 55"/>
                  <a:gd name="T1" fmla="*/ 0 h 77"/>
                  <a:gd name="T2" fmla="*/ 1 w 55"/>
                  <a:gd name="T3" fmla="*/ 0 h 77"/>
                  <a:gd name="T4" fmla="*/ 1 w 55"/>
                  <a:gd name="T5" fmla="*/ 0 h 77"/>
                  <a:gd name="T6" fmla="*/ 1 w 55"/>
                  <a:gd name="T7" fmla="*/ 0 h 77"/>
                  <a:gd name="T8" fmla="*/ 1 w 55"/>
                  <a:gd name="T9" fmla="*/ 0 h 77"/>
                  <a:gd name="T10" fmla="*/ 1 w 55"/>
                  <a:gd name="T11" fmla="*/ 0 h 77"/>
                  <a:gd name="T12" fmla="*/ 1 w 55"/>
                  <a:gd name="T13" fmla="*/ 0 h 77"/>
                  <a:gd name="T14" fmla="*/ 1 w 55"/>
                  <a:gd name="T15" fmla="*/ 0 h 77"/>
                  <a:gd name="T16" fmla="*/ 1 w 55"/>
                  <a:gd name="T17" fmla="*/ 0 h 77"/>
                  <a:gd name="T18" fmla="*/ 1 w 55"/>
                  <a:gd name="T19" fmla="*/ 0 h 77"/>
                  <a:gd name="T20" fmla="*/ 1 w 55"/>
                  <a:gd name="T21" fmla="*/ 0 h 77"/>
                  <a:gd name="T22" fmla="*/ 1 w 55"/>
                  <a:gd name="T23" fmla="*/ 0 h 77"/>
                  <a:gd name="T24" fmla="*/ 1 w 55"/>
                  <a:gd name="T25" fmla="*/ 0 h 77"/>
                  <a:gd name="T26" fmla="*/ 1 w 55"/>
                  <a:gd name="T27" fmla="*/ 0 h 77"/>
                  <a:gd name="T28" fmla="*/ 1 w 55"/>
                  <a:gd name="T29" fmla="*/ 0 h 77"/>
                  <a:gd name="T30" fmla="*/ 1 w 55"/>
                  <a:gd name="T31" fmla="*/ 0 h 77"/>
                  <a:gd name="T32" fmla="*/ 0 w 55"/>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7"/>
                  <a:gd name="T53" fmla="*/ 55 w 55"/>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7">
                    <a:moveTo>
                      <a:pt x="0" y="0"/>
                    </a:moveTo>
                    <a:lnTo>
                      <a:pt x="6" y="6"/>
                    </a:lnTo>
                    <a:lnTo>
                      <a:pt x="17" y="16"/>
                    </a:lnTo>
                    <a:lnTo>
                      <a:pt x="26" y="28"/>
                    </a:lnTo>
                    <a:lnTo>
                      <a:pt x="36" y="40"/>
                    </a:lnTo>
                    <a:lnTo>
                      <a:pt x="46" y="52"/>
                    </a:lnTo>
                    <a:lnTo>
                      <a:pt x="53" y="63"/>
                    </a:lnTo>
                    <a:lnTo>
                      <a:pt x="55" y="72"/>
                    </a:lnTo>
                    <a:lnTo>
                      <a:pt x="53" y="77"/>
                    </a:lnTo>
                    <a:lnTo>
                      <a:pt x="47" y="75"/>
                    </a:lnTo>
                    <a:lnTo>
                      <a:pt x="41" y="69"/>
                    </a:lnTo>
                    <a:lnTo>
                      <a:pt x="33" y="57"/>
                    </a:lnTo>
                    <a:lnTo>
                      <a:pt x="24" y="43"/>
                    </a:lnTo>
                    <a:lnTo>
                      <a:pt x="17" y="28"/>
                    </a:lnTo>
                    <a:lnTo>
                      <a:pt x="10" y="16"/>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5" name="Freeform 118"/>
              <p:cNvSpPr>
                <a:spLocks/>
              </p:cNvSpPr>
              <p:nvPr/>
            </p:nvSpPr>
            <p:spPr bwMode="auto">
              <a:xfrm>
                <a:off x="1295" y="438"/>
                <a:ext cx="133" cy="29"/>
              </a:xfrm>
              <a:custGeom>
                <a:avLst/>
                <a:gdLst>
                  <a:gd name="T0" fmla="*/ 0 w 267"/>
                  <a:gd name="T1" fmla="*/ 1 h 56"/>
                  <a:gd name="T2" fmla="*/ 0 w 267"/>
                  <a:gd name="T3" fmla="*/ 1 h 56"/>
                  <a:gd name="T4" fmla="*/ 0 w 267"/>
                  <a:gd name="T5" fmla="*/ 1 h 56"/>
                  <a:gd name="T6" fmla="*/ 0 w 267"/>
                  <a:gd name="T7" fmla="*/ 0 h 56"/>
                  <a:gd name="T8" fmla="*/ 0 w 267"/>
                  <a:gd name="T9" fmla="*/ 0 h 56"/>
                  <a:gd name="T10" fmla="*/ 0 w 267"/>
                  <a:gd name="T11" fmla="*/ 1 h 56"/>
                  <a:gd name="T12" fmla="*/ 0 w 267"/>
                  <a:gd name="T13" fmla="*/ 1 h 56"/>
                  <a:gd name="T14" fmla="*/ 0 w 267"/>
                  <a:gd name="T15" fmla="*/ 1 h 56"/>
                  <a:gd name="T16" fmla="*/ 0 w 267"/>
                  <a:gd name="T17" fmla="*/ 1 h 56"/>
                  <a:gd name="T18" fmla="*/ 0 w 267"/>
                  <a:gd name="T19" fmla="*/ 1 h 56"/>
                  <a:gd name="T20" fmla="*/ 0 w 267"/>
                  <a:gd name="T21" fmla="*/ 1 h 56"/>
                  <a:gd name="T22" fmla="*/ 0 w 267"/>
                  <a:gd name="T23" fmla="*/ 1 h 56"/>
                  <a:gd name="T24" fmla="*/ 0 w 267"/>
                  <a:gd name="T25" fmla="*/ 1 h 56"/>
                  <a:gd name="T26" fmla="*/ 0 w 267"/>
                  <a:gd name="T27" fmla="*/ 1 h 56"/>
                  <a:gd name="T28" fmla="*/ 0 w 267"/>
                  <a:gd name="T29" fmla="*/ 1 h 56"/>
                  <a:gd name="T30" fmla="*/ 0 w 267"/>
                  <a:gd name="T31" fmla="*/ 1 h 56"/>
                  <a:gd name="T32" fmla="*/ 0 w 267"/>
                  <a:gd name="T33" fmla="*/ 1 h 56"/>
                  <a:gd name="T34" fmla="*/ 0 w 267"/>
                  <a:gd name="T35" fmla="*/ 1 h 56"/>
                  <a:gd name="T36" fmla="*/ 0 w 267"/>
                  <a:gd name="T37" fmla="*/ 1 h 56"/>
                  <a:gd name="T38" fmla="*/ 0 w 267"/>
                  <a:gd name="T39" fmla="*/ 1 h 56"/>
                  <a:gd name="T40" fmla="*/ 0 w 267"/>
                  <a:gd name="T41" fmla="*/ 1 h 56"/>
                  <a:gd name="T42" fmla="*/ 0 w 267"/>
                  <a:gd name="T43" fmla="*/ 1 h 56"/>
                  <a:gd name="T44" fmla="*/ 0 w 267"/>
                  <a:gd name="T45" fmla="*/ 1 h 56"/>
                  <a:gd name="T46" fmla="*/ 0 w 267"/>
                  <a:gd name="T47" fmla="*/ 1 h 56"/>
                  <a:gd name="T48" fmla="*/ 0 w 267"/>
                  <a:gd name="T49" fmla="*/ 1 h 56"/>
                  <a:gd name="T50" fmla="*/ 0 w 267"/>
                  <a:gd name="T51" fmla="*/ 1 h 56"/>
                  <a:gd name="T52" fmla="*/ 0 w 267"/>
                  <a:gd name="T53" fmla="*/ 1 h 56"/>
                  <a:gd name="T54" fmla="*/ 0 w 267"/>
                  <a:gd name="T55" fmla="*/ 1 h 56"/>
                  <a:gd name="T56" fmla="*/ 0 w 267"/>
                  <a:gd name="T57" fmla="*/ 1 h 56"/>
                  <a:gd name="T58" fmla="*/ 0 w 267"/>
                  <a:gd name="T59" fmla="*/ 1 h 56"/>
                  <a:gd name="T60" fmla="*/ 0 w 267"/>
                  <a:gd name="T61" fmla="*/ 1 h 56"/>
                  <a:gd name="T62" fmla="*/ 0 w 267"/>
                  <a:gd name="T63" fmla="*/ 1 h 56"/>
                  <a:gd name="T64" fmla="*/ 0 w 267"/>
                  <a:gd name="T65" fmla="*/ 1 h 56"/>
                  <a:gd name="T66" fmla="*/ 0 w 267"/>
                  <a:gd name="T67" fmla="*/ 1 h 56"/>
                  <a:gd name="T68" fmla="*/ 0 w 267"/>
                  <a:gd name="T69" fmla="*/ 1 h 56"/>
                  <a:gd name="T70" fmla="*/ 0 w 267"/>
                  <a:gd name="T71" fmla="*/ 1 h 56"/>
                  <a:gd name="T72" fmla="*/ 0 w 267"/>
                  <a:gd name="T73" fmla="*/ 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56"/>
                  <a:gd name="T113" fmla="*/ 267 w 267"/>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56">
                    <a:moveTo>
                      <a:pt x="0" y="6"/>
                    </a:moveTo>
                    <a:lnTo>
                      <a:pt x="0" y="4"/>
                    </a:lnTo>
                    <a:lnTo>
                      <a:pt x="2" y="1"/>
                    </a:lnTo>
                    <a:lnTo>
                      <a:pt x="3" y="0"/>
                    </a:lnTo>
                    <a:lnTo>
                      <a:pt x="6" y="0"/>
                    </a:lnTo>
                    <a:lnTo>
                      <a:pt x="23" y="13"/>
                    </a:lnTo>
                    <a:lnTo>
                      <a:pt x="40" y="24"/>
                    </a:lnTo>
                    <a:lnTo>
                      <a:pt x="58" y="32"/>
                    </a:lnTo>
                    <a:lnTo>
                      <a:pt x="76" y="38"/>
                    </a:lnTo>
                    <a:lnTo>
                      <a:pt x="95" y="42"/>
                    </a:lnTo>
                    <a:lnTo>
                      <a:pt x="113" y="44"/>
                    </a:lnTo>
                    <a:lnTo>
                      <a:pt x="130" y="44"/>
                    </a:lnTo>
                    <a:lnTo>
                      <a:pt x="148" y="44"/>
                    </a:lnTo>
                    <a:lnTo>
                      <a:pt x="165" y="42"/>
                    </a:lnTo>
                    <a:lnTo>
                      <a:pt x="182" y="39"/>
                    </a:lnTo>
                    <a:lnTo>
                      <a:pt x="199" y="36"/>
                    </a:lnTo>
                    <a:lnTo>
                      <a:pt x="214" y="32"/>
                    </a:lnTo>
                    <a:lnTo>
                      <a:pt x="229" y="27"/>
                    </a:lnTo>
                    <a:lnTo>
                      <a:pt x="243" y="23"/>
                    </a:lnTo>
                    <a:lnTo>
                      <a:pt x="255" y="20"/>
                    </a:lnTo>
                    <a:lnTo>
                      <a:pt x="267" y="15"/>
                    </a:lnTo>
                    <a:lnTo>
                      <a:pt x="261" y="23"/>
                    </a:lnTo>
                    <a:lnTo>
                      <a:pt x="252" y="30"/>
                    </a:lnTo>
                    <a:lnTo>
                      <a:pt x="240" y="36"/>
                    </a:lnTo>
                    <a:lnTo>
                      <a:pt x="225" y="42"/>
                    </a:lnTo>
                    <a:lnTo>
                      <a:pt x="206" y="49"/>
                    </a:lnTo>
                    <a:lnTo>
                      <a:pt x="188" y="52"/>
                    </a:lnTo>
                    <a:lnTo>
                      <a:pt x="167" y="55"/>
                    </a:lnTo>
                    <a:lnTo>
                      <a:pt x="145" y="56"/>
                    </a:lnTo>
                    <a:lnTo>
                      <a:pt x="124" y="56"/>
                    </a:lnTo>
                    <a:lnTo>
                      <a:pt x="102" y="55"/>
                    </a:lnTo>
                    <a:lnTo>
                      <a:pt x="81" y="50"/>
                    </a:lnTo>
                    <a:lnTo>
                      <a:pt x="61" y="46"/>
                    </a:lnTo>
                    <a:lnTo>
                      <a:pt x="43" y="39"/>
                    </a:lnTo>
                    <a:lnTo>
                      <a:pt x="26" y="30"/>
                    </a:lnTo>
                    <a:lnTo>
                      <a:pt x="12" y="20"/>
                    </a:lnTo>
                    <a:lnTo>
                      <a:pt x="0"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6" name="Freeform 119"/>
              <p:cNvSpPr>
                <a:spLocks/>
              </p:cNvSpPr>
              <p:nvPr/>
            </p:nvSpPr>
            <p:spPr bwMode="auto">
              <a:xfrm>
                <a:off x="1411" y="426"/>
                <a:ext cx="14" cy="30"/>
              </a:xfrm>
              <a:custGeom>
                <a:avLst/>
                <a:gdLst>
                  <a:gd name="T0" fmla="*/ 0 w 29"/>
                  <a:gd name="T1" fmla="*/ 1 h 60"/>
                  <a:gd name="T2" fmla="*/ 0 w 29"/>
                  <a:gd name="T3" fmla="*/ 1 h 60"/>
                  <a:gd name="T4" fmla="*/ 0 w 29"/>
                  <a:gd name="T5" fmla="*/ 1 h 60"/>
                  <a:gd name="T6" fmla="*/ 0 w 29"/>
                  <a:gd name="T7" fmla="*/ 1 h 60"/>
                  <a:gd name="T8" fmla="*/ 0 w 29"/>
                  <a:gd name="T9" fmla="*/ 0 h 60"/>
                  <a:gd name="T10" fmla="*/ 0 w 29"/>
                  <a:gd name="T11" fmla="*/ 1 h 60"/>
                  <a:gd name="T12" fmla="*/ 0 w 29"/>
                  <a:gd name="T13" fmla="*/ 1 h 60"/>
                  <a:gd name="T14" fmla="*/ 0 w 29"/>
                  <a:gd name="T15" fmla="*/ 1 h 60"/>
                  <a:gd name="T16" fmla="*/ 0 w 29"/>
                  <a:gd name="T17" fmla="*/ 1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60"/>
                  <a:gd name="T29" fmla="*/ 29 w 2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60">
                    <a:moveTo>
                      <a:pt x="0" y="60"/>
                    </a:moveTo>
                    <a:lnTo>
                      <a:pt x="12" y="45"/>
                    </a:lnTo>
                    <a:lnTo>
                      <a:pt x="23" y="26"/>
                    </a:lnTo>
                    <a:lnTo>
                      <a:pt x="29" y="9"/>
                    </a:lnTo>
                    <a:lnTo>
                      <a:pt x="28" y="0"/>
                    </a:lnTo>
                    <a:lnTo>
                      <a:pt x="22" y="5"/>
                    </a:lnTo>
                    <a:lnTo>
                      <a:pt x="17" y="22"/>
                    </a:lnTo>
                    <a:lnTo>
                      <a:pt x="9" y="42"/>
                    </a:lnTo>
                    <a:lnTo>
                      <a:pt x="0"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7" name="Freeform 120"/>
              <p:cNvSpPr>
                <a:spLocks/>
              </p:cNvSpPr>
              <p:nvPr/>
            </p:nvSpPr>
            <p:spPr bwMode="auto">
              <a:xfrm>
                <a:off x="1399" y="427"/>
                <a:ext cx="17" cy="33"/>
              </a:xfrm>
              <a:custGeom>
                <a:avLst/>
                <a:gdLst>
                  <a:gd name="T0" fmla="*/ 1 w 34"/>
                  <a:gd name="T1" fmla="*/ 0 h 65"/>
                  <a:gd name="T2" fmla="*/ 1 w 34"/>
                  <a:gd name="T3" fmla="*/ 1 h 65"/>
                  <a:gd name="T4" fmla="*/ 1 w 34"/>
                  <a:gd name="T5" fmla="*/ 1 h 65"/>
                  <a:gd name="T6" fmla="*/ 1 w 34"/>
                  <a:gd name="T7" fmla="*/ 1 h 65"/>
                  <a:gd name="T8" fmla="*/ 0 w 34"/>
                  <a:gd name="T9" fmla="*/ 1 h 65"/>
                  <a:gd name="T10" fmla="*/ 1 w 34"/>
                  <a:gd name="T11" fmla="*/ 1 h 65"/>
                  <a:gd name="T12" fmla="*/ 1 w 34"/>
                  <a:gd name="T13" fmla="*/ 1 h 65"/>
                  <a:gd name="T14" fmla="*/ 1 w 34"/>
                  <a:gd name="T15" fmla="*/ 1 h 65"/>
                  <a:gd name="T16" fmla="*/ 1 w 3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65"/>
                  <a:gd name="T29" fmla="*/ 34 w 3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65">
                    <a:moveTo>
                      <a:pt x="32" y="0"/>
                    </a:moveTo>
                    <a:lnTo>
                      <a:pt x="34" y="9"/>
                    </a:lnTo>
                    <a:lnTo>
                      <a:pt x="28" y="27"/>
                    </a:lnTo>
                    <a:lnTo>
                      <a:pt x="17" y="49"/>
                    </a:lnTo>
                    <a:lnTo>
                      <a:pt x="0" y="65"/>
                    </a:lnTo>
                    <a:lnTo>
                      <a:pt x="8" y="47"/>
                    </a:lnTo>
                    <a:lnTo>
                      <a:pt x="19" y="26"/>
                    </a:lnTo>
                    <a:lnTo>
                      <a:pt x="26" y="7"/>
                    </a:lnTo>
                    <a:lnTo>
                      <a:pt x="3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8" name="Freeform 121"/>
              <p:cNvSpPr>
                <a:spLocks/>
              </p:cNvSpPr>
              <p:nvPr/>
            </p:nvSpPr>
            <p:spPr bwMode="auto">
              <a:xfrm>
                <a:off x="1372" y="422"/>
                <a:ext cx="24" cy="42"/>
              </a:xfrm>
              <a:custGeom>
                <a:avLst/>
                <a:gdLst>
                  <a:gd name="T0" fmla="*/ 1 w 47"/>
                  <a:gd name="T1" fmla="*/ 0 h 86"/>
                  <a:gd name="T2" fmla="*/ 1 w 47"/>
                  <a:gd name="T3" fmla="*/ 0 h 86"/>
                  <a:gd name="T4" fmla="*/ 1 w 47"/>
                  <a:gd name="T5" fmla="*/ 0 h 86"/>
                  <a:gd name="T6" fmla="*/ 1 w 47"/>
                  <a:gd name="T7" fmla="*/ 0 h 86"/>
                  <a:gd name="T8" fmla="*/ 1 w 47"/>
                  <a:gd name="T9" fmla="*/ 0 h 86"/>
                  <a:gd name="T10" fmla="*/ 1 w 47"/>
                  <a:gd name="T11" fmla="*/ 0 h 86"/>
                  <a:gd name="T12" fmla="*/ 1 w 47"/>
                  <a:gd name="T13" fmla="*/ 0 h 86"/>
                  <a:gd name="T14" fmla="*/ 1 w 47"/>
                  <a:gd name="T15" fmla="*/ 0 h 86"/>
                  <a:gd name="T16" fmla="*/ 0 w 47"/>
                  <a:gd name="T17" fmla="*/ 0 h 86"/>
                  <a:gd name="T18" fmla="*/ 1 w 47"/>
                  <a:gd name="T19" fmla="*/ 0 h 86"/>
                  <a:gd name="T20" fmla="*/ 1 w 47"/>
                  <a:gd name="T21" fmla="*/ 0 h 86"/>
                  <a:gd name="T22" fmla="*/ 1 w 47"/>
                  <a:gd name="T23" fmla="*/ 0 h 86"/>
                  <a:gd name="T24" fmla="*/ 1 w 47"/>
                  <a:gd name="T25" fmla="*/ 0 h 86"/>
                  <a:gd name="T26" fmla="*/ 1 w 47"/>
                  <a:gd name="T27" fmla="*/ 0 h 86"/>
                  <a:gd name="T28" fmla="*/ 1 w 47"/>
                  <a:gd name="T29" fmla="*/ 0 h 86"/>
                  <a:gd name="T30" fmla="*/ 1 w 47"/>
                  <a:gd name="T31" fmla="*/ 0 h 86"/>
                  <a:gd name="T32" fmla="*/ 1 w 47"/>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86"/>
                  <a:gd name="T53" fmla="*/ 47 w 47"/>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86">
                    <a:moveTo>
                      <a:pt x="46" y="0"/>
                    </a:moveTo>
                    <a:lnTo>
                      <a:pt x="47" y="5"/>
                    </a:lnTo>
                    <a:lnTo>
                      <a:pt x="46" y="12"/>
                    </a:lnTo>
                    <a:lnTo>
                      <a:pt x="41" y="25"/>
                    </a:lnTo>
                    <a:lnTo>
                      <a:pt x="35" y="38"/>
                    </a:lnTo>
                    <a:lnTo>
                      <a:pt x="27" y="52"/>
                    </a:lnTo>
                    <a:lnTo>
                      <a:pt x="20" y="66"/>
                    </a:lnTo>
                    <a:lnTo>
                      <a:pt x="9" y="78"/>
                    </a:lnTo>
                    <a:lnTo>
                      <a:pt x="0" y="86"/>
                    </a:lnTo>
                    <a:lnTo>
                      <a:pt x="4" y="78"/>
                    </a:lnTo>
                    <a:lnTo>
                      <a:pt x="9" y="67"/>
                    </a:lnTo>
                    <a:lnTo>
                      <a:pt x="17" y="52"/>
                    </a:lnTo>
                    <a:lnTo>
                      <a:pt x="23" y="37"/>
                    </a:lnTo>
                    <a:lnTo>
                      <a:pt x="29" y="23"/>
                    </a:lnTo>
                    <a:lnTo>
                      <a:pt x="36" y="9"/>
                    </a:lnTo>
                    <a:lnTo>
                      <a:pt x="41" y="2"/>
                    </a:lnTo>
                    <a:lnTo>
                      <a:pt x="4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49" name="Freeform 122"/>
              <p:cNvSpPr>
                <a:spLocks/>
              </p:cNvSpPr>
              <p:nvPr/>
            </p:nvSpPr>
            <p:spPr bwMode="auto">
              <a:xfrm>
                <a:off x="1348" y="417"/>
                <a:ext cx="26" cy="47"/>
              </a:xfrm>
              <a:custGeom>
                <a:avLst/>
                <a:gdLst>
                  <a:gd name="T0" fmla="*/ 1 w 52"/>
                  <a:gd name="T1" fmla="*/ 0 h 93"/>
                  <a:gd name="T2" fmla="*/ 1 w 52"/>
                  <a:gd name="T3" fmla="*/ 1 h 93"/>
                  <a:gd name="T4" fmla="*/ 1 w 52"/>
                  <a:gd name="T5" fmla="*/ 1 h 93"/>
                  <a:gd name="T6" fmla="*/ 1 w 52"/>
                  <a:gd name="T7" fmla="*/ 1 h 93"/>
                  <a:gd name="T8" fmla="*/ 1 w 52"/>
                  <a:gd name="T9" fmla="*/ 1 h 93"/>
                  <a:gd name="T10" fmla="*/ 1 w 52"/>
                  <a:gd name="T11" fmla="*/ 1 h 93"/>
                  <a:gd name="T12" fmla="*/ 1 w 52"/>
                  <a:gd name="T13" fmla="*/ 1 h 93"/>
                  <a:gd name="T14" fmla="*/ 1 w 52"/>
                  <a:gd name="T15" fmla="*/ 1 h 93"/>
                  <a:gd name="T16" fmla="*/ 0 w 52"/>
                  <a:gd name="T17" fmla="*/ 1 h 93"/>
                  <a:gd name="T18" fmla="*/ 1 w 52"/>
                  <a:gd name="T19" fmla="*/ 1 h 93"/>
                  <a:gd name="T20" fmla="*/ 1 w 52"/>
                  <a:gd name="T21" fmla="*/ 1 h 93"/>
                  <a:gd name="T22" fmla="*/ 1 w 52"/>
                  <a:gd name="T23" fmla="*/ 1 h 93"/>
                  <a:gd name="T24" fmla="*/ 1 w 52"/>
                  <a:gd name="T25" fmla="*/ 1 h 93"/>
                  <a:gd name="T26" fmla="*/ 1 w 52"/>
                  <a:gd name="T27" fmla="*/ 1 h 93"/>
                  <a:gd name="T28" fmla="*/ 1 w 52"/>
                  <a:gd name="T29" fmla="*/ 1 h 93"/>
                  <a:gd name="T30" fmla="*/ 1 w 52"/>
                  <a:gd name="T31" fmla="*/ 1 h 93"/>
                  <a:gd name="T32" fmla="*/ 1 w 52"/>
                  <a:gd name="T33" fmla="*/ 0 h 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3"/>
                  <a:gd name="T53" fmla="*/ 52 w 52"/>
                  <a:gd name="T54" fmla="*/ 93 h 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3">
                    <a:moveTo>
                      <a:pt x="50" y="0"/>
                    </a:moveTo>
                    <a:lnTo>
                      <a:pt x="52" y="5"/>
                    </a:lnTo>
                    <a:lnTo>
                      <a:pt x="49" y="15"/>
                    </a:lnTo>
                    <a:lnTo>
                      <a:pt x="44" y="29"/>
                    </a:lnTo>
                    <a:lnTo>
                      <a:pt x="37" y="44"/>
                    </a:lnTo>
                    <a:lnTo>
                      <a:pt x="29" y="60"/>
                    </a:lnTo>
                    <a:lnTo>
                      <a:pt x="18" y="75"/>
                    </a:lnTo>
                    <a:lnTo>
                      <a:pt x="9" y="85"/>
                    </a:lnTo>
                    <a:lnTo>
                      <a:pt x="0" y="93"/>
                    </a:lnTo>
                    <a:lnTo>
                      <a:pt x="3" y="85"/>
                    </a:lnTo>
                    <a:lnTo>
                      <a:pt x="9" y="73"/>
                    </a:lnTo>
                    <a:lnTo>
                      <a:pt x="17" y="58"/>
                    </a:lnTo>
                    <a:lnTo>
                      <a:pt x="24" y="41"/>
                    </a:lnTo>
                    <a:lnTo>
                      <a:pt x="34" y="26"/>
                    </a:lnTo>
                    <a:lnTo>
                      <a:pt x="41" y="12"/>
                    </a:lnTo>
                    <a:lnTo>
                      <a:pt x="47" y="3"/>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0" name="Freeform 123"/>
              <p:cNvSpPr>
                <a:spLocks/>
              </p:cNvSpPr>
              <p:nvPr/>
            </p:nvSpPr>
            <p:spPr bwMode="auto">
              <a:xfrm>
                <a:off x="1331" y="422"/>
                <a:ext cx="28" cy="39"/>
              </a:xfrm>
              <a:custGeom>
                <a:avLst/>
                <a:gdLst>
                  <a:gd name="T0" fmla="*/ 0 w 57"/>
                  <a:gd name="T1" fmla="*/ 0 h 76"/>
                  <a:gd name="T2" fmla="*/ 0 w 57"/>
                  <a:gd name="T3" fmla="*/ 1 h 76"/>
                  <a:gd name="T4" fmla="*/ 0 w 57"/>
                  <a:gd name="T5" fmla="*/ 1 h 76"/>
                  <a:gd name="T6" fmla="*/ 0 w 57"/>
                  <a:gd name="T7" fmla="*/ 1 h 76"/>
                  <a:gd name="T8" fmla="*/ 0 w 57"/>
                  <a:gd name="T9" fmla="*/ 1 h 76"/>
                  <a:gd name="T10" fmla="*/ 0 w 57"/>
                  <a:gd name="T11" fmla="*/ 1 h 76"/>
                  <a:gd name="T12" fmla="*/ 0 w 57"/>
                  <a:gd name="T13" fmla="*/ 1 h 76"/>
                  <a:gd name="T14" fmla="*/ 0 w 57"/>
                  <a:gd name="T15" fmla="*/ 1 h 76"/>
                  <a:gd name="T16" fmla="*/ 0 w 57"/>
                  <a:gd name="T17" fmla="*/ 1 h 76"/>
                  <a:gd name="T18" fmla="*/ 0 w 57"/>
                  <a:gd name="T19" fmla="*/ 1 h 76"/>
                  <a:gd name="T20" fmla="*/ 0 w 57"/>
                  <a:gd name="T21" fmla="*/ 1 h 76"/>
                  <a:gd name="T22" fmla="*/ 0 w 57"/>
                  <a:gd name="T23" fmla="*/ 1 h 76"/>
                  <a:gd name="T24" fmla="*/ 0 w 57"/>
                  <a:gd name="T25" fmla="*/ 1 h 76"/>
                  <a:gd name="T26" fmla="*/ 0 w 57"/>
                  <a:gd name="T27" fmla="*/ 1 h 76"/>
                  <a:gd name="T28" fmla="*/ 0 w 57"/>
                  <a:gd name="T29" fmla="*/ 1 h 76"/>
                  <a:gd name="T30" fmla="*/ 0 w 57"/>
                  <a:gd name="T31" fmla="*/ 1 h 76"/>
                  <a:gd name="T32" fmla="*/ 0 w 57"/>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6"/>
                  <a:gd name="T53" fmla="*/ 57 w 57"/>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6">
                    <a:moveTo>
                      <a:pt x="57" y="0"/>
                    </a:moveTo>
                    <a:lnTo>
                      <a:pt x="57" y="3"/>
                    </a:lnTo>
                    <a:lnTo>
                      <a:pt x="54" y="12"/>
                    </a:lnTo>
                    <a:lnTo>
                      <a:pt x="46" y="24"/>
                    </a:lnTo>
                    <a:lnTo>
                      <a:pt x="39" y="38"/>
                    </a:lnTo>
                    <a:lnTo>
                      <a:pt x="28" y="52"/>
                    </a:lnTo>
                    <a:lnTo>
                      <a:pt x="17" y="62"/>
                    </a:lnTo>
                    <a:lnTo>
                      <a:pt x="8" y="71"/>
                    </a:lnTo>
                    <a:lnTo>
                      <a:pt x="0" y="76"/>
                    </a:lnTo>
                    <a:lnTo>
                      <a:pt x="5" y="68"/>
                    </a:lnTo>
                    <a:lnTo>
                      <a:pt x="13" y="58"/>
                    </a:lnTo>
                    <a:lnTo>
                      <a:pt x="20" y="45"/>
                    </a:lnTo>
                    <a:lnTo>
                      <a:pt x="29" y="30"/>
                    </a:lnTo>
                    <a:lnTo>
                      <a:pt x="39" y="18"/>
                    </a:lnTo>
                    <a:lnTo>
                      <a:pt x="46" y="7"/>
                    </a:lnTo>
                    <a:lnTo>
                      <a:pt x="52" y="1"/>
                    </a:lnTo>
                    <a:lnTo>
                      <a:pt x="5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1" name="Freeform 124"/>
              <p:cNvSpPr>
                <a:spLocks/>
              </p:cNvSpPr>
              <p:nvPr/>
            </p:nvSpPr>
            <p:spPr bwMode="auto">
              <a:xfrm>
                <a:off x="1319" y="425"/>
                <a:ext cx="24" cy="32"/>
              </a:xfrm>
              <a:custGeom>
                <a:avLst/>
                <a:gdLst>
                  <a:gd name="T0" fmla="*/ 0 w 49"/>
                  <a:gd name="T1" fmla="*/ 0 h 64"/>
                  <a:gd name="T2" fmla="*/ 0 w 49"/>
                  <a:gd name="T3" fmla="*/ 1 h 64"/>
                  <a:gd name="T4" fmla="*/ 0 w 49"/>
                  <a:gd name="T5" fmla="*/ 1 h 64"/>
                  <a:gd name="T6" fmla="*/ 0 w 49"/>
                  <a:gd name="T7" fmla="*/ 1 h 64"/>
                  <a:gd name="T8" fmla="*/ 0 w 49"/>
                  <a:gd name="T9" fmla="*/ 1 h 64"/>
                  <a:gd name="T10" fmla="*/ 0 w 49"/>
                  <a:gd name="T11" fmla="*/ 1 h 64"/>
                  <a:gd name="T12" fmla="*/ 0 w 49"/>
                  <a:gd name="T13" fmla="*/ 1 h 64"/>
                  <a:gd name="T14" fmla="*/ 0 w 49"/>
                  <a:gd name="T15" fmla="*/ 1 h 64"/>
                  <a:gd name="T16" fmla="*/ 0 w 49"/>
                  <a:gd name="T17" fmla="*/ 1 h 64"/>
                  <a:gd name="T18" fmla="*/ 0 w 49"/>
                  <a:gd name="T19" fmla="*/ 1 h 64"/>
                  <a:gd name="T20" fmla="*/ 0 w 49"/>
                  <a:gd name="T21" fmla="*/ 1 h 64"/>
                  <a:gd name="T22" fmla="*/ 0 w 49"/>
                  <a:gd name="T23" fmla="*/ 1 h 64"/>
                  <a:gd name="T24" fmla="*/ 0 w 49"/>
                  <a:gd name="T25" fmla="*/ 1 h 64"/>
                  <a:gd name="T26" fmla="*/ 0 w 49"/>
                  <a:gd name="T27" fmla="*/ 1 h 64"/>
                  <a:gd name="T28" fmla="*/ 0 w 49"/>
                  <a:gd name="T29" fmla="*/ 1 h 64"/>
                  <a:gd name="T30" fmla="*/ 0 w 49"/>
                  <a:gd name="T31" fmla="*/ 1 h 64"/>
                  <a:gd name="T32" fmla="*/ 0 w 49"/>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4"/>
                  <a:gd name="T53" fmla="*/ 49 w 49"/>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4">
                    <a:moveTo>
                      <a:pt x="47" y="0"/>
                    </a:moveTo>
                    <a:lnTo>
                      <a:pt x="49" y="3"/>
                    </a:lnTo>
                    <a:lnTo>
                      <a:pt x="46" y="11"/>
                    </a:lnTo>
                    <a:lnTo>
                      <a:pt x="43" y="20"/>
                    </a:lnTo>
                    <a:lnTo>
                      <a:pt x="37" y="31"/>
                    </a:lnTo>
                    <a:lnTo>
                      <a:pt x="29" y="41"/>
                    </a:lnTo>
                    <a:lnTo>
                      <a:pt x="20" y="52"/>
                    </a:lnTo>
                    <a:lnTo>
                      <a:pt x="11" y="60"/>
                    </a:lnTo>
                    <a:lnTo>
                      <a:pt x="0" y="64"/>
                    </a:lnTo>
                    <a:lnTo>
                      <a:pt x="5" y="57"/>
                    </a:lnTo>
                    <a:lnTo>
                      <a:pt x="11" y="48"/>
                    </a:lnTo>
                    <a:lnTo>
                      <a:pt x="18" y="37"/>
                    </a:lnTo>
                    <a:lnTo>
                      <a:pt x="26" y="25"/>
                    </a:lnTo>
                    <a:lnTo>
                      <a:pt x="32" y="16"/>
                    </a:lnTo>
                    <a:lnTo>
                      <a:pt x="38" y="6"/>
                    </a:lnTo>
                    <a:lnTo>
                      <a:pt x="44" y="2"/>
                    </a:lnTo>
                    <a:lnTo>
                      <a:pt x="4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2" name="Freeform 125"/>
              <p:cNvSpPr>
                <a:spLocks/>
              </p:cNvSpPr>
              <p:nvPr/>
            </p:nvSpPr>
            <p:spPr bwMode="auto">
              <a:xfrm>
                <a:off x="1306" y="425"/>
                <a:ext cx="21" cy="23"/>
              </a:xfrm>
              <a:custGeom>
                <a:avLst/>
                <a:gdLst>
                  <a:gd name="T0" fmla="*/ 0 w 43"/>
                  <a:gd name="T1" fmla="*/ 0 h 46"/>
                  <a:gd name="T2" fmla="*/ 0 w 43"/>
                  <a:gd name="T3" fmla="*/ 1 h 46"/>
                  <a:gd name="T4" fmla="*/ 0 w 43"/>
                  <a:gd name="T5" fmla="*/ 1 h 46"/>
                  <a:gd name="T6" fmla="*/ 0 w 43"/>
                  <a:gd name="T7" fmla="*/ 1 h 46"/>
                  <a:gd name="T8" fmla="*/ 0 w 43"/>
                  <a:gd name="T9" fmla="*/ 1 h 46"/>
                  <a:gd name="T10" fmla="*/ 0 w 43"/>
                  <a:gd name="T11" fmla="*/ 1 h 46"/>
                  <a:gd name="T12" fmla="*/ 0 w 43"/>
                  <a:gd name="T13" fmla="*/ 1 h 46"/>
                  <a:gd name="T14" fmla="*/ 0 w 43"/>
                  <a:gd name="T15" fmla="*/ 1 h 46"/>
                  <a:gd name="T16" fmla="*/ 0 w 43"/>
                  <a:gd name="T17" fmla="*/ 1 h 46"/>
                  <a:gd name="T18" fmla="*/ 0 w 43"/>
                  <a:gd name="T19" fmla="*/ 1 h 46"/>
                  <a:gd name="T20" fmla="*/ 0 w 43"/>
                  <a:gd name="T21" fmla="*/ 1 h 46"/>
                  <a:gd name="T22" fmla="*/ 0 w 43"/>
                  <a:gd name="T23" fmla="*/ 1 h 46"/>
                  <a:gd name="T24" fmla="*/ 0 w 43"/>
                  <a:gd name="T25" fmla="*/ 0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6"/>
                  <a:gd name="T41" fmla="*/ 43 w 43"/>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6">
                    <a:moveTo>
                      <a:pt x="41" y="0"/>
                    </a:moveTo>
                    <a:lnTo>
                      <a:pt x="43" y="3"/>
                    </a:lnTo>
                    <a:lnTo>
                      <a:pt x="40" y="9"/>
                    </a:lnTo>
                    <a:lnTo>
                      <a:pt x="35" y="17"/>
                    </a:lnTo>
                    <a:lnTo>
                      <a:pt x="28" y="26"/>
                    </a:lnTo>
                    <a:lnTo>
                      <a:pt x="20" y="33"/>
                    </a:lnTo>
                    <a:lnTo>
                      <a:pt x="12" y="41"/>
                    </a:lnTo>
                    <a:lnTo>
                      <a:pt x="5" y="44"/>
                    </a:lnTo>
                    <a:lnTo>
                      <a:pt x="0" y="46"/>
                    </a:lnTo>
                    <a:lnTo>
                      <a:pt x="9" y="35"/>
                    </a:lnTo>
                    <a:lnTo>
                      <a:pt x="21" y="20"/>
                    </a:lnTo>
                    <a:lnTo>
                      <a:pt x="34" y="6"/>
                    </a:lnTo>
                    <a:lnTo>
                      <a:pt x="4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3" name="Freeform 126"/>
              <p:cNvSpPr>
                <a:spLocks/>
              </p:cNvSpPr>
              <p:nvPr/>
            </p:nvSpPr>
            <p:spPr bwMode="auto">
              <a:xfrm>
                <a:off x="1298" y="429"/>
                <a:ext cx="14" cy="15"/>
              </a:xfrm>
              <a:custGeom>
                <a:avLst/>
                <a:gdLst>
                  <a:gd name="T0" fmla="*/ 1 w 27"/>
                  <a:gd name="T1" fmla="*/ 0 h 29"/>
                  <a:gd name="T2" fmla="*/ 1 w 27"/>
                  <a:gd name="T3" fmla="*/ 1 h 29"/>
                  <a:gd name="T4" fmla="*/ 1 w 27"/>
                  <a:gd name="T5" fmla="*/ 1 h 29"/>
                  <a:gd name="T6" fmla="*/ 1 w 27"/>
                  <a:gd name="T7" fmla="*/ 1 h 29"/>
                  <a:gd name="T8" fmla="*/ 0 w 27"/>
                  <a:gd name="T9" fmla="*/ 1 h 29"/>
                  <a:gd name="T10" fmla="*/ 1 w 27"/>
                  <a:gd name="T11" fmla="*/ 1 h 29"/>
                  <a:gd name="T12" fmla="*/ 1 w 27"/>
                  <a:gd name="T13" fmla="*/ 1 h 29"/>
                  <a:gd name="T14" fmla="*/ 1 w 27"/>
                  <a:gd name="T15" fmla="*/ 0 h 29"/>
                  <a:gd name="T16" fmla="*/ 1 w 27"/>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29"/>
                  <a:gd name="T29" fmla="*/ 27 w 27"/>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29">
                    <a:moveTo>
                      <a:pt x="27" y="0"/>
                    </a:moveTo>
                    <a:lnTo>
                      <a:pt x="27" y="8"/>
                    </a:lnTo>
                    <a:lnTo>
                      <a:pt x="20" y="19"/>
                    </a:lnTo>
                    <a:lnTo>
                      <a:pt x="10" y="28"/>
                    </a:lnTo>
                    <a:lnTo>
                      <a:pt x="0" y="29"/>
                    </a:lnTo>
                    <a:lnTo>
                      <a:pt x="9" y="23"/>
                    </a:lnTo>
                    <a:lnTo>
                      <a:pt x="17" y="11"/>
                    </a:lnTo>
                    <a:lnTo>
                      <a:pt x="23" y="0"/>
                    </a:lnTo>
                    <a:lnTo>
                      <a:pt x="2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4" name="Freeform 127"/>
              <p:cNvSpPr>
                <a:spLocks/>
              </p:cNvSpPr>
              <p:nvPr/>
            </p:nvSpPr>
            <p:spPr bwMode="auto">
              <a:xfrm>
                <a:off x="1421" y="431"/>
                <a:ext cx="15" cy="20"/>
              </a:xfrm>
              <a:custGeom>
                <a:avLst/>
                <a:gdLst>
                  <a:gd name="T0" fmla="*/ 0 w 31"/>
                  <a:gd name="T1" fmla="*/ 1 h 40"/>
                  <a:gd name="T2" fmla="*/ 0 w 31"/>
                  <a:gd name="T3" fmla="*/ 1 h 40"/>
                  <a:gd name="T4" fmla="*/ 0 w 31"/>
                  <a:gd name="T5" fmla="*/ 1 h 40"/>
                  <a:gd name="T6" fmla="*/ 0 w 31"/>
                  <a:gd name="T7" fmla="*/ 1 h 40"/>
                  <a:gd name="T8" fmla="*/ 0 w 31"/>
                  <a:gd name="T9" fmla="*/ 0 h 40"/>
                  <a:gd name="T10" fmla="*/ 0 w 31"/>
                  <a:gd name="T11" fmla="*/ 1 h 40"/>
                  <a:gd name="T12" fmla="*/ 0 w 31"/>
                  <a:gd name="T13" fmla="*/ 1 h 40"/>
                  <a:gd name="T14" fmla="*/ 0 w 31"/>
                  <a:gd name="T15" fmla="*/ 1 h 40"/>
                  <a:gd name="T16" fmla="*/ 0 w 31"/>
                  <a:gd name="T17" fmla="*/ 1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40"/>
                  <a:gd name="T29" fmla="*/ 31 w 31"/>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40">
                    <a:moveTo>
                      <a:pt x="0" y="40"/>
                    </a:moveTo>
                    <a:lnTo>
                      <a:pt x="5" y="31"/>
                    </a:lnTo>
                    <a:lnTo>
                      <a:pt x="14" y="16"/>
                    </a:lnTo>
                    <a:lnTo>
                      <a:pt x="23" y="4"/>
                    </a:lnTo>
                    <a:lnTo>
                      <a:pt x="31" y="0"/>
                    </a:lnTo>
                    <a:lnTo>
                      <a:pt x="31" y="10"/>
                    </a:lnTo>
                    <a:lnTo>
                      <a:pt x="21" y="20"/>
                    </a:lnTo>
                    <a:lnTo>
                      <a:pt x="9" y="33"/>
                    </a:lnTo>
                    <a:lnTo>
                      <a:pt x="0" y="4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5" name="Freeform 128"/>
              <p:cNvSpPr>
                <a:spLocks/>
              </p:cNvSpPr>
              <p:nvPr/>
            </p:nvSpPr>
            <p:spPr bwMode="auto">
              <a:xfrm>
                <a:off x="1420" y="451"/>
                <a:ext cx="20" cy="8"/>
              </a:xfrm>
              <a:custGeom>
                <a:avLst/>
                <a:gdLst>
                  <a:gd name="T0" fmla="*/ 0 w 41"/>
                  <a:gd name="T1" fmla="*/ 0 h 15"/>
                  <a:gd name="T2" fmla="*/ 0 w 41"/>
                  <a:gd name="T3" fmla="*/ 1 h 15"/>
                  <a:gd name="T4" fmla="*/ 0 w 41"/>
                  <a:gd name="T5" fmla="*/ 1 h 15"/>
                  <a:gd name="T6" fmla="*/ 0 w 41"/>
                  <a:gd name="T7" fmla="*/ 1 h 15"/>
                  <a:gd name="T8" fmla="*/ 0 w 41"/>
                  <a:gd name="T9" fmla="*/ 1 h 15"/>
                  <a:gd name="T10" fmla="*/ 0 w 41"/>
                  <a:gd name="T11" fmla="*/ 1 h 15"/>
                  <a:gd name="T12" fmla="*/ 0 w 41"/>
                  <a:gd name="T13" fmla="*/ 1 h 15"/>
                  <a:gd name="T14" fmla="*/ 0 w 41"/>
                  <a:gd name="T15" fmla="*/ 1 h 15"/>
                  <a:gd name="T16" fmla="*/ 0 w 41"/>
                  <a:gd name="T17" fmla="*/ 1 h 15"/>
                  <a:gd name="T18" fmla="*/ 0 w 41"/>
                  <a:gd name="T19" fmla="*/ 1 h 15"/>
                  <a:gd name="T20" fmla="*/ 0 w 41"/>
                  <a:gd name="T21" fmla="*/ 1 h 15"/>
                  <a:gd name="T22" fmla="*/ 0 w 41"/>
                  <a:gd name="T23" fmla="*/ 0 h 15"/>
                  <a:gd name="T24" fmla="*/ 0 w 41"/>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15"/>
                  <a:gd name="T41" fmla="*/ 41 w 41"/>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15">
                    <a:moveTo>
                      <a:pt x="0" y="0"/>
                    </a:moveTo>
                    <a:lnTo>
                      <a:pt x="7" y="3"/>
                    </a:lnTo>
                    <a:lnTo>
                      <a:pt x="19" y="10"/>
                    </a:lnTo>
                    <a:lnTo>
                      <a:pt x="33" y="15"/>
                    </a:lnTo>
                    <a:lnTo>
                      <a:pt x="41" y="13"/>
                    </a:lnTo>
                    <a:lnTo>
                      <a:pt x="41" y="10"/>
                    </a:lnTo>
                    <a:lnTo>
                      <a:pt x="38" y="7"/>
                    </a:lnTo>
                    <a:lnTo>
                      <a:pt x="32" y="6"/>
                    </a:lnTo>
                    <a:lnTo>
                      <a:pt x="25" y="4"/>
                    </a:lnTo>
                    <a:lnTo>
                      <a:pt x="18" y="3"/>
                    </a:lnTo>
                    <a:lnTo>
                      <a:pt x="10" y="1"/>
                    </a:lnTo>
                    <a:lnTo>
                      <a:pt x="4"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6" name="Freeform 129"/>
              <p:cNvSpPr>
                <a:spLocks/>
              </p:cNvSpPr>
              <p:nvPr/>
            </p:nvSpPr>
            <p:spPr bwMode="auto">
              <a:xfrm>
                <a:off x="1424" y="442"/>
                <a:ext cx="22" cy="7"/>
              </a:xfrm>
              <a:custGeom>
                <a:avLst/>
                <a:gdLst>
                  <a:gd name="T0" fmla="*/ 0 w 44"/>
                  <a:gd name="T1" fmla="*/ 1 h 14"/>
                  <a:gd name="T2" fmla="*/ 1 w 44"/>
                  <a:gd name="T3" fmla="*/ 1 h 14"/>
                  <a:gd name="T4" fmla="*/ 1 w 44"/>
                  <a:gd name="T5" fmla="*/ 1 h 14"/>
                  <a:gd name="T6" fmla="*/ 1 w 44"/>
                  <a:gd name="T7" fmla="*/ 1 h 14"/>
                  <a:gd name="T8" fmla="*/ 1 w 44"/>
                  <a:gd name="T9" fmla="*/ 1 h 14"/>
                  <a:gd name="T10" fmla="*/ 1 w 44"/>
                  <a:gd name="T11" fmla="*/ 1 h 14"/>
                  <a:gd name="T12" fmla="*/ 1 w 44"/>
                  <a:gd name="T13" fmla="*/ 1 h 14"/>
                  <a:gd name="T14" fmla="*/ 1 w 44"/>
                  <a:gd name="T15" fmla="*/ 1 h 14"/>
                  <a:gd name="T16" fmla="*/ 1 w 44"/>
                  <a:gd name="T17" fmla="*/ 1 h 14"/>
                  <a:gd name="T18" fmla="*/ 1 w 44"/>
                  <a:gd name="T19" fmla="*/ 0 h 14"/>
                  <a:gd name="T20" fmla="*/ 1 w 44"/>
                  <a:gd name="T21" fmla="*/ 1 h 14"/>
                  <a:gd name="T22" fmla="*/ 1 w 44"/>
                  <a:gd name="T23" fmla="*/ 1 h 14"/>
                  <a:gd name="T24" fmla="*/ 0 w 44"/>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14"/>
                  <a:gd name="T41" fmla="*/ 44 w 44"/>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14">
                    <a:moveTo>
                      <a:pt x="0" y="14"/>
                    </a:moveTo>
                    <a:lnTo>
                      <a:pt x="3" y="14"/>
                    </a:lnTo>
                    <a:lnTo>
                      <a:pt x="9" y="13"/>
                    </a:lnTo>
                    <a:lnTo>
                      <a:pt x="17" y="13"/>
                    </a:lnTo>
                    <a:lnTo>
                      <a:pt x="25" y="13"/>
                    </a:lnTo>
                    <a:lnTo>
                      <a:pt x="32" y="11"/>
                    </a:lnTo>
                    <a:lnTo>
                      <a:pt x="38" y="10"/>
                    </a:lnTo>
                    <a:lnTo>
                      <a:pt x="43" y="6"/>
                    </a:lnTo>
                    <a:lnTo>
                      <a:pt x="44" y="3"/>
                    </a:lnTo>
                    <a:lnTo>
                      <a:pt x="38" y="0"/>
                    </a:lnTo>
                    <a:lnTo>
                      <a:pt x="26" y="3"/>
                    </a:lnTo>
                    <a:lnTo>
                      <a:pt x="11" y="10"/>
                    </a:lnTo>
                    <a:lnTo>
                      <a:pt x="0"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7" name="Freeform 130"/>
              <p:cNvSpPr>
                <a:spLocks/>
              </p:cNvSpPr>
              <p:nvPr/>
            </p:nvSpPr>
            <p:spPr bwMode="auto">
              <a:xfrm>
                <a:off x="1413" y="454"/>
                <a:ext cx="21" cy="16"/>
              </a:xfrm>
              <a:custGeom>
                <a:avLst/>
                <a:gdLst>
                  <a:gd name="T0" fmla="*/ 0 w 43"/>
                  <a:gd name="T1" fmla="*/ 0 h 32"/>
                  <a:gd name="T2" fmla="*/ 0 w 43"/>
                  <a:gd name="T3" fmla="*/ 1 h 32"/>
                  <a:gd name="T4" fmla="*/ 0 w 43"/>
                  <a:gd name="T5" fmla="*/ 1 h 32"/>
                  <a:gd name="T6" fmla="*/ 0 w 43"/>
                  <a:gd name="T7" fmla="*/ 1 h 32"/>
                  <a:gd name="T8" fmla="*/ 0 w 43"/>
                  <a:gd name="T9" fmla="*/ 1 h 32"/>
                  <a:gd name="T10" fmla="*/ 0 w 43"/>
                  <a:gd name="T11" fmla="*/ 1 h 32"/>
                  <a:gd name="T12" fmla="*/ 0 w 43"/>
                  <a:gd name="T13" fmla="*/ 1 h 32"/>
                  <a:gd name="T14" fmla="*/ 0 w 43"/>
                  <a:gd name="T15" fmla="*/ 1 h 32"/>
                  <a:gd name="T16" fmla="*/ 0 w 43"/>
                  <a:gd name="T17" fmla="*/ 1 h 32"/>
                  <a:gd name="T18" fmla="*/ 0 w 43"/>
                  <a:gd name="T19" fmla="*/ 1 h 32"/>
                  <a:gd name="T20" fmla="*/ 0 w 43"/>
                  <a:gd name="T21" fmla="*/ 1 h 32"/>
                  <a:gd name="T22" fmla="*/ 0 w 43"/>
                  <a:gd name="T23" fmla="*/ 1 h 32"/>
                  <a:gd name="T24" fmla="*/ 0 w 4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32"/>
                  <a:gd name="T41" fmla="*/ 43 w 43"/>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32">
                    <a:moveTo>
                      <a:pt x="0" y="0"/>
                    </a:moveTo>
                    <a:lnTo>
                      <a:pt x="6" y="3"/>
                    </a:lnTo>
                    <a:lnTo>
                      <a:pt x="12" y="6"/>
                    </a:lnTo>
                    <a:lnTo>
                      <a:pt x="20" y="10"/>
                    </a:lnTo>
                    <a:lnTo>
                      <a:pt x="29" y="15"/>
                    </a:lnTo>
                    <a:lnTo>
                      <a:pt x="35" y="21"/>
                    </a:lnTo>
                    <a:lnTo>
                      <a:pt x="39" y="26"/>
                    </a:lnTo>
                    <a:lnTo>
                      <a:pt x="43" y="29"/>
                    </a:lnTo>
                    <a:lnTo>
                      <a:pt x="43" y="32"/>
                    </a:lnTo>
                    <a:lnTo>
                      <a:pt x="35" y="30"/>
                    </a:lnTo>
                    <a:lnTo>
                      <a:pt x="21" y="20"/>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8" name="Freeform 131"/>
              <p:cNvSpPr>
                <a:spLocks/>
              </p:cNvSpPr>
              <p:nvPr/>
            </p:nvSpPr>
            <p:spPr bwMode="auto">
              <a:xfrm>
                <a:off x="1304" y="448"/>
                <a:ext cx="6" cy="29"/>
              </a:xfrm>
              <a:custGeom>
                <a:avLst/>
                <a:gdLst>
                  <a:gd name="T0" fmla="*/ 0 w 13"/>
                  <a:gd name="T1" fmla="*/ 0 h 58"/>
                  <a:gd name="T2" fmla="*/ 0 w 13"/>
                  <a:gd name="T3" fmla="*/ 1 h 58"/>
                  <a:gd name="T4" fmla="*/ 0 w 13"/>
                  <a:gd name="T5" fmla="*/ 1 h 58"/>
                  <a:gd name="T6" fmla="*/ 0 w 13"/>
                  <a:gd name="T7" fmla="*/ 1 h 58"/>
                  <a:gd name="T8" fmla="*/ 0 w 13"/>
                  <a:gd name="T9" fmla="*/ 1 h 58"/>
                  <a:gd name="T10" fmla="*/ 0 w 13"/>
                  <a:gd name="T11" fmla="*/ 1 h 58"/>
                  <a:gd name="T12" fmla="*/ 0 w 13"/>
                  <a:gd name="T13" fmla="*/ 1 h 58"/>
                  <a:gd name="T14" fmla="*/ 0 w 13"/>
                  <a:gd name="T15" fmla="*/ 1 h 58"/>
                  <a:gd name="T16" fmla="*/ 0 w 13"/>
                  <a:gd name="T17" fmla="*/ 0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8"/>
                  <a:gd name="T29" fmla="*/ 13 w 13"/>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8">
                    <a:moveTo>
                      <a:pt x="8" y="0"/>
                    </a:moveTo>
                    <a:lnTo>
                      <a:pt x="11" y="14"/>
                    </a:lnTo>
                    <a:lnTo>
                      <a:pt x="13" y="34"/>
                    </a:lnTo>
                    <a:lnTo>
                      <a:pt x="11" y="49"/>
                    </a:lnTo>
                    <a:lnTo>
                      <a:pt x="5" y="58"/>
                    </a:lnTo>
                    <a:lnTo>
                      <a:pt x="0" y="52"/>
                    </a:lnTo>
                    <a:lnTo>
                      <a:pt x="2" y="35"/>
                    </a:lnTo>
                    <a:lnTo>
                      <a:pt x="7"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59" name="Freeform 132"/>
              <p:cNvSpPr>
                <a:spLocks/>
              </p:cNvSpPr>
              <p:nvPr/>
            </p:nvSpPr>
            <p:spPr bwMode="auto">
              <a:xfrm>
                <a:off x="1292" y="444"/>
                <a:ext cx="9" cy="28"/>
              </a:xfrm>
              <a:custGeom>
                <a:avLst/>
                <a:gdLst>
                  <a:gd name="T0" fmla="*/ 1 w 16"/>
                  <a:gd name="T1" fmla="*/ 0 h 57"/>
                  <a:gd name="T2" fmla="*/ 1 w 16"/>
                  <a:gd name="T3" fmla="*/ 0 h 57"/>
                  <a:gd name="T4" fmla="*/ 1 w 16"/>
                  <a:gd name="T5" fmla="*/ 0 h 57"/>
                  <a:gd name="T6" fmla="*/ 1 w 16"/>
                  <a:gd name="T7" fmla="*/ 0 h 57"/>
                  <a:gd name="T8" fmla="*/ 1 w 16"/>
                  <a:gd name="T9" fmla="*/ 0 h 57"/>
                  <a:gd name="T10" fmla="*/ 0 w 16"/>
                  <a:gd name="T11" fmla="*/ 0 h 57"/>
                  <a:gd name="T12" fmla="*/ 1 w 16"/>
                  <a:gd name="T13" fmla="*/ 0 h 57"/>
                  <a:gd name="T14" fmla="*/ 1 w 16"/>
                  <a:gd name="T15" fmla="*/ 0 h 57"/>
                  <a:gd name="T16" fmla="*/ 1 w 16"/>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57"/>
                  <a:gd name="T29" fmla="*/ 16 w 16"/>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57">
                    <a:moveTo>
                      <a:pt x="16" y="0"/>
                    </a:moveTo>
                    <a:lnTo>
                      <a:pt x="16" y="14"/>
                    </a:lnTo>
                    <a:lnTo>
                      <a:pt x="15" y="32"/>
                    </a:lnTo>
                    <a:lnTo>
                      <a:pt x="10" y="49"/>
                    </a:lnTo>
                    <a:lnTo>
                      <a:pt x="3" y="57"/>
                    </a:lnTo>
                    <a:lnTo>
                      <a:pt x="0" y="49"/>
                    </a:lnTo>
                    <a:lnTo>
                      <a:pt x="4" y="32"/>
                    </a:lnTo>
                    <a:lnTo>
                      <a:pt x="12" y="13"/>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0" name="Freeform 133"/>
              <p:cNvSpPr>
                <a:spLocks/>
              </p:cNvSpPr>
              <p:nvPr/>
            </p:nvSpPr>
            <p:spPr bwMode="auto">
              <a:xfrm>
                <a:off x="1319" y="456"/>
                <a:ext cx="5" cy="27"/>
              </a:xfrm>
              <a:custGeom>
                <a:avLst/>
                <a:gdLst>
                  <a:gd name="T0" fmla="*/ 0 w 11"/>
                  <a:gd name="T1" fmla="*/ 0 h 53"/>
                  <a:gd name="T2" fmla="*/ 0 w 11"/>
                  <a:gd name="T3" fmla="*/ 1 h 53"/>
                  <a:gd name="T4" fmla="*/ 0 w 11"/>
                  <a:gd name="T5" fmla="*/ 1 h 53"/>
                  <a:gd name="T6" fmla="*/ 0 w 11"/>
                  <a:gd name="T7" fmla="*/ 1 h 53"/>
                  <a:gd name="T8" fmla="*/ 0 w 11"/>
                  <a:gd name="T9" fmla="*/ 1 h 53"/>
                  <a:gd name="T10" fmla="*/ 0 w 11"/>
                  <a:gd name="T11" fmla="*/ 1 h 53"/>
                  <a:gd name="T12" fmla="*/ 0 w 11"/>
                  <a:gd name="T13" fmla="*/ 1 h 53"/>
                  <a:gd name="T14" fmla="*/ 0 w 11"/>
                  <a:gd name="T15" fmla="*/ 1 h 53"/>
                  <a:gd name="T16" fmla="*/ 0 w 11"/>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3"/>
                  <a:gd name="T29" fmla="*/ 11 w 11"/>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3">
                    <a:moveTo>
                      <a:pt x="3" y="0"/>
                    </a:moveTo>
                    <a:lnTo>
                      <a:pt x="8" y="7"/>
                    </a:lnTo>
                    <a:lnTo>
                      <a:pt x="11" y="24"/>
                    </a:lnTo>
                    <a:lnTo>
                      <a:pt x="11" y="43"/>
                    </a:lnTo>
                    <a:lnTo>
                      <a:pt x="6" y="53"/>
                    </a:lnTo>
                    <a:lnTo>
                      <a:pt x="0" y="50"/>
                    </a:lnTo>
                    <a:lnTo>
                      <a:pt x="0" y="35"/>
                    </a:lnTo>
                    <a:lnTo>
                      <a:pt x="3"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1" name="Freeform 134"/>
              <p:cNvSpPr>
                <a:spLocks/>
              </p:cNvSpPr>
              <p:nvPr/>
            </p:nvSpPr>
            <p:spPr bwMode="auto">
              <a:xfrm>
                <a:off x="1331" y="458"/>
                <a:ext cx="11" cy="32"/>
              </a:xfrm>
              <a:custGeom>
                <a:avLst/>
                <a:gdLst>
                  <a:gd name="T0" fmla="*/ 0 w 22"/>
                  <a:gd name="T1" fmla="*/ 0 h 63"/>
                  <a:gd name="T2" fmla="*/ 1 w 22"/>
                  <a:gd name="T3" fmla="*/ 1 h 63"/>
                  <a:gd name="T4" fmla="*/ 1 w 22"/>
                  <a:gd name="T5" fmla="*/ 1 h 63"/>
                  <a:gd name="T6" fmla="*/ 1 w 22"/>
                  <a:gd name="T7" fmla="*/ 1 h 63"/>
                  <a:gd name="T8" fmla="*/ 1 w 22"/>
                  <a:gd name="T9" fmla="*/ 1 h 63"/>
                  <a:gd name="T10" fmla="*/ 1 w 22"/>
                  <a:gd name="T11" fmla="*/ 1 h 63"/>
                  <a:gd name="T12" fmla="*/ 1 w 22"/>
                  <a:gd name="T13" fmla="*/ 1 h 63"/>
                  <a:gd name="T14" fmla="*/ 1 w 22"/>
                  <a:gd name="T15" fmla="*/ 1 h 63"/>
                  <a:gd name="T16" fmla="*/ 0 w 22"/>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63"/>
                  <a:gd name="T29" fmla="*/ 22 w 22"/>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63">
                    <a:moveTo>
                      <a:pt x="0" y="0"/>
                    </a:moveTo>
                    <a:lnTo>
                      <a:pt x="10" y="16"/>
                    </a:lnTo>
                    <a:lnTo>
                      <a:pt x="19" y="36"/>
                    </a:lnTo>
                    <a:lnTo>
                      <a:pt x="22" y="54"/>
                    </a:lnTo>
                    <a:lnTo>
                      <a:pt x="19" y="63"/>
                    </a:lnTo>
                    <a:lnTo>
                      <a:pt x="11" y="57"/>
                    </a:lnTo>
                    <a:lnTo>
                      <a:pt x="7" y="37"/>
                    </a:lnTo>
                    <a:lnTo>
                      <a:pt x="3"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2" name="Freeform 135"/>
              <p:cNvSpPr>
                <a:spLocks/>
              </p:cNvSpPr>
              <p:nvPr/>
            </p:nvSpPr>
            <p:spPr bwMode="auto">
              <a:xfrm>
                <a:off x="1346" y="463"/>
                <a:ext cx="12" cy="33"/>
              </a:xfrm>
              <a:custGeom>
                <a:avLst/>
                <a:gdLst>
                  <a:gd name="T0" fmla="*/ 0 w 25"/>
                  <a:gd name="T1" fmla="*/ 0 h 67"/>
                  <a:gd name="T2" fmla="*/ 0 w 25"/>
                  <a:gd name="T3" fmla="*/ 0 h 67"/>
                  <a:gd name="T4" fmla="*/ 0 w 25"/>
                  <a:gd name="T5" fmla="*/ 0 h 67"/>
                  <a:gd name="T6" fmla="*/ 0 w 25"/>
                  <a:gd name="T7" fmla="*/ 0 h 67"/>
                  <a:gd name="T8" fmla="*/ 0 w 25"/>
                  <a:gd name="T9" fmla="*/ 0 h 67"/>
                  <a:gd name="T10" fmla="*/ 0 w 25"/>
                  <a:gd name="T11" fmla="*/ 0 h 67"/>
                  <a:gd name="T12" fmla="*/ 0 w 25"/>
                  <a:gd name="T13" fmla="*/ 0 h 67"/>
                  <a:gd name="T14" fmla="*/ 0 w 25"/>
                  <a:gd name="T15" fmla="*/ 0 h 67"/>
                  <a:gd name="T16" fmla="*/ 0 w 25"/>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67"/>
                  <a:gd name="T29" fmla="*/ 25 w 25"/>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67">
                    <a:moveTo>
                      <a:pt x="0" y="0"/>
                    </a:moveTo>
                    <a:lnTo>
                      <a:pt x="10" y="15"/>
                    </a:lnTo>
                    <a:lnTo>
                      <a:pt x="19" y="38"/>
                    </a:lnTo>
                    <a:lnTo>
                      <a:pt x="25" y="59"/>
                    </a:lnTo>
                    <a:lnTo>
                      <a:pt x="22" y="67"/>
                    </a:lnTo>
                    <a:lnTo>
                      <a:pt x="14" y="58"/>
                    </a:lnTo>
                    <a:lnTo>
                      <a:pt x="8" y="36"/>
                    </a:lnTo>
                    <a:lnTo>
                      <a:pt x="3"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3" name="Freeform 136"/>
              <p:cNvSpPr>
                <a:spLocks/>
              </p:cNvSpPr>
              <p:nvPr/>
            </p:nvSpPr>
            <p:spPr bwMode="auto">
              <a:xfrm>
                <a:off x="1372" y="461"/>
                <a:ext cx="21" cy="36"/>
              </a:xfrm>
              <a:custGeom>
                <a:avLst/>
                <a:gdLst>
                  <a:gd name="T0" fmla="*/ 0 w 43"/>
                  <a:gd name="T1" fmla="*/ 0 h 71"/>
                  <a:gd name="T2" fmla="*/ 0 w 43"/>
                  <a:gd name="T3" fmla="*/ 1 h 71"/>
                  <a:gd name="T4" fmla="*/ 0 w 43"/>
                  <a:gd name="T5" fmla="*/ 1 h 71"/>
                  <a:gd name="T6" fmla="*/ 0 w 43"/>
                  <a:gd name="T7" fmla="*/ 1 h 71"/>
                  <a:gd name="T8" fmla="*/ 0 w 43"/>
                  <a:gd name="T9" fmla="*/ 1 h 71"/>
                  <a:gd name="T10" fmla="*/ 0 w 43"/>
                  <a:gd name="T11" fmla="*/ 1 h 71"/>
                  <a:gd name="T12" fmla="*/ 0 w 43"/>
                  <a:gd name="T13" fmla="*/ 1 h 71"/>
                  <a:gd name="T14" fmla="*/ 0 w 43"/>
                  <a:gd name="T15" fmla="*/ 1 h 71"/>
                  <a:gd name="T16" fmla="*/ 0 w 43"/>
                  <a:gd name="T17" fmla="*/ 1 h 71"/>
                  <a:gd name="T18" fmla="*/ 0 w 43"/>
                  <a:gd name="T19" fmla="*/ 1 h 71"/>
                  <a:gd name="T20" fmla="*/ 0 w 43"/>
                  <a:gd name="T21" fmla="*/ 1 h 71"/>
                  <a:gd name="T22" fmla="*/ 0 w 43"/>
                  <a:gd name="T23" fmla="*/ 1 h 71"/>
                  <a:gd name="T24" fmla="*/ 0 w 43"/>
                  <a:gd name="T25" fmla="*/ 0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71"/>
                  <a:gd name="T41" fmla="*/ 43 w 43"/>
                  <a:gd name="T42" fmla="*/ 71 h 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71">
                    <a:moveTo>
                      <a:pt x="0" y="0"/>
                    </a:moveTo>
                    <a:lnTo>
                      <a:pt x="8" y="6"/>
                    </a:lnTo>
                    <a:lnTo>
                      <a:pt x="16" y="15"/>
                    </a:lnTo>
                    <a:lnTo>
                      <a:pt x="23" y="26"/>
                    </a:lnTo>
                    <a:lnTo>
                      <a:pt x="31" y="38"/>
                    </a:lnTo>
                    <a:lnTo>
                      <a:pt x="37" y="48"/>
                    </a:lnTo>
                    <a:lnTo>
                      <a:pt x="42" y="59"/>
                    </a:lnTo>
                    <a:lnTo>
                      <a:pt x="43" y="67"/>
                    </a:lnTo>
                    <a:lnTo>
                      <a:pt x="42" y="71"/>
                    </a:lnTo>
                    <a:lnTo>
                      <a:pt x="32" y="62"/>
                    </a:lnTo>
                    <a:lnTo>
                      <a:pt x="22" y="39"/>
                    </a:lnTo>
                    <a:lnTo>
                      <a:pt x="11"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4" name="Freeform 137"/>
              <p:cNvSpPr>
                <a:spLocks/>
              </p:cNvSpPr>
              <p:nvPr/>
            </p:nvSpPr>
            <p:spPr bwMode="auto">
              <a:xfrm>
                <a:off x="1401" y="456"/>
                <a:ext cx="24" cy="33"/>
              </a:xfrm>
              <a:custGeom>
                <a:avLst/>
                <a:gdLst>
                  <a:gd name="T0" fmla="*/ 0 w 49"/>
                  <a:gd name="T1" fmla="*/ 0 h 66"/>
                  <a:gd name="T2" fmla="*/ 0 w 49"/>
                  <a:gd name="T3" fmla="*/ 1 h 66"/>
                  <a:gd name="T4" fmla="*/ 0 w 49"/>
                  <a:gd name="T5" fmla="*/ 1 h 66"/>
                  <a:gd name="T6" fmla="*/ 0 w 49"/>
                  <a:gd name="T7" fmla="*/ 1 h 66"/>
                  <a:gd name="T8" fmla="*/ 0 w 49"/>
                  <a:gd name="T9" fmla="*/ 1 h 66"/>
                  <a:gd name="T10" fmla="*/ 0 w 49"/>
                  <a:gd name="T11" fmla="*/ 1 h 66"/>
                  <a:gd name="T12" fmla="*/ 0 w 49"/>
                  <a:gd name="T13" fmla="*/ 1 h 66"/>
                  <a:gd name="T14" fmla="*/ 0 w 49"/>
                  <a:gd name="T15" fmla="*/ 1 h 66"/>
                  <a:gd name="T16" fmla="*/ 0 w 49"/>
                  <a:gd name="T17" fmla="*/ 1 h 66"/>
                  <a:gd name="T18" fmla="*/ 0 w 49"/>
                  <a:gd name="T19" fmla="*/ 1 h 66"/>
                  <a:gd name="T20" fmla="*/ 0 w 49"/>
                  <a:gd name="T21" fmla="*/ 1 h 66"/>
                  <a:gd name="T22" fmla="*/ 0 w 49"/>
                  <a:gd name="T23" fmla="*/ 1 h 66"/>
                  <a:gd name="T24" fmla="*/ 0 w 49"/>
                  <a:gd name="T25" fmla="*/ 1 h 66"/>
                  <a:gd name="T26" fmla="*/ 0 w 49"/>
                  <a:gd name="T27" fmla="*/ 1 h 66"/>
                  <a:gd name="T28" fmla="*/ 0 w 49"/>
                  <a:gd name="T29" fmla="*/ 1 h 66"/>
                  <a:gd name="T30" fmla="*/ 0 w 49"/>
                  <a:gd name="T31" fmla="*/ 1 h 66"/>
                  <a:gd name="T32" fmla="*/ 0 w 4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6"/>
                  <a:gd name="T53" fmla="*/ 49 w 4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6">
                    <a:moveTo>
                      <a:pt x="0" y="0"/>
                    </a:moveTo>
                    <a:lnTo>
                      <a:pt x="6" y="4"/>
                    </a:lnTo>
                    <a:lnTo>
                      <a:pt x="14" y="14"/>
                    </a:lnTo>
                    <a:lnTo>
                      <a:pt x="23" y="23"/>
                    </a:lnTo>
                    <a:lnTo>
                      <a:pt x="32" y="33"/>
                    </a:lnTo>
                    <a:lnTo>
                      <a:pt x="40" y="44"/>
                    </a:lnTo>
                    <a:lnTo>
                      <a:pt x="46" y="53"/>
                    </a:lnTo>
                    <a:lnTo>
                      <a:pt x="49" y="61"/>
                    </a:lnTo>
                    <a:lnTo>
                      <a:pt x="48" y="66"/>
                    </a:lnTo>
                    <a:lnTo>
                      <a:pt x="43" y="64"/>
                    </a:lnTo>
                    <a:lnTo>
                      <a:pt x="37" y="58"/>
                    </a:lnTo>
                    <a:lnTo>
                      <a:pt x="29" y="49"/>
                    </a:lnTo>
                    <a:lnTo>
                      <a:pt x="23" y="37"/>
                    </a:lnTo>
                    <a:lnTo>
                      <a:pt x="16" y="24"/>
                    </a:lnTo>
                    <a:lnTo>
                      <a:pt x="10" y="14"/>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5" name="Freeform 138"/>
              <p:cNvSpPr>
                <a:spLocks/>
              </p:cNvSpPr>
              <p:nvPr/>
            </p:nvSpPr>
            <p:spPr bwMode="auto">
              <a:xfrm>
                <a:off x="1359" y="464"/>
                <a:ext cx="20" cy="29"/>
              </a:xfrm>
              <a:custGeom>
                <a:avLst/>
                <a:gdLst>
                  <a:gd name="T0" fmla="*/ 0 w 42"/>
                  <a:gd name="T1" fmla="*/ 0 h 60"/>
                  <a:gd name="T2" fmla="*/ 0 w 42"/>
                  <a:gd name="T3" fmla="*/ 0 h 60"/>
                  <a:gd name="T4" fmla="*/ 0 w 42"/>
                  <a:gd name="T5" fmla="*/ 0 h 60"/>
                  <a:gd name="T6" fmla="*/ 0 w 42"/>
                  <a:gd name="T7" fmla="*/ 0 h 60"/>
                  <a:gd name="T8" fmla="*/ 0 w 42"/>
                  <a:gd name="T9" fmla="*/ 0 h 60"/>
                  <a:gd name="T10" fmla="*/ 0 w 42"/>
                  <a:gd name="T11" fmla="*/ 0 h 60"/>
                  <a:gd name="T12" fmla="*/ 0 w 42"/>
                  <a:gd name="T13" fmla="*/ 0 h 60"/>
                  <a:gd name="T14" fmla="*/ 0 w 42"/>
                  <a:gd name="T15" fmla="*/ 0 h 60"/>
                  <a:gd name="T16" fmla="*/ 0 w 42"/>
                  <a:gd name="T17" fmla="*/ 0 h 60"/>
                  <a:gd name="T18" fmla="*/ 0 w 42"/>
                  <a:gd name="T19" fmla="*/ 0 h 60"/>
                  <a:gd name="T20" fmla="*/ 0 w 42"/>
                  <a:gd name="T21" fmla="*/ 0 h 60"/>
                  <a:gd name="T22" fmla="*/ 0 w 42"/>
                  <a:gd name="T23" fmla="*/ 0 h 60"/>
                  <a:gd name="T24" fmla="*/ 0 w 42"/>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0"/>
                  <a:gd name="T41" fmla="*/ 42 w 42"/>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0">
                    <a:moveTo>
                      <a:pt x="0" y="0"/>
                    </a:moveTo>
                    <a:lnTo>
                      <a:pt x="5" y="5"/>
                    </a:lnTo>
                    <a:lnTo>
                      <a:pt x="13" y="12"/>
                    </a:lnTo>
                    <a:lnTo>
                      <a:pt x="20" y="22"/>
                    </a:lnTo>
                    <a:lnTo>
                      <a:pt x="29" y="32"/>
                    </a:lnTo>
                    <a:lnTo>
                      <a:pt x="35" y="41"/>
                    </a:lnTo>
                    <a:lnTo>
                      <a:pt x="40" y="51"/>
                    </a:lnTo>
                    <a:lnTo>
                      <a:pt x="42" y="57"/>
                    </a:lnTo>
                    <a:lnTo>
                      <a:pt x="39" y="60"/>
                    </a:lnTo>
                    <a:lnTo>
                      <a:pt x="28" y="52"/>
                    </a:lnTo>
                    <a:lnTo>
                      <a:pt x="17" y="34"/>
                    </a:lnTo>
                    <a:lnTo>
                      <a:pt x="6"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6" name="Freeform 139"/>
              <p:cNvSpPr>
                <a:spLocks/>
              </p:cNvSpPr>
              <p:nvPr/>
            </p:nvSpPr>
            <p:spPr bwMode="auto">
              <a:xfrm>
                <a:off x="1360" y="419"/>
                <a:ext cx="26" cy="47"/>
              </a:xfrm>
              <a:custGeom>
                <a:avLst/>
                <a:gdLst>
                  <a:gd name="T0" fmla="*/ 1 w 52"/>
                  <a:gd name="T1" fmla="*/ 0 h 95"/>
                  <a:gd name="T2" fmla="*/ 1 w 52"/>
                  <a:gd name="T3" fmla="*/ 0 h 95"/>
                  <a:gd name="T4" fmla="*/ 1 w 52"/>
                  <a:gd name="T5" fmla="*/ 0 h 95"/>
                  <a:gd name="T6" fmla="*/ 1 w 52"/>
                  <a:gd name="T7" fmla="*/ 0 h 95"/>
                  <a:gd name="T8" fmla="*/ 1 w 52"/>
                  <a:gd name="T9" fmla="*/ 0 h 95"/>
                  <a:gd name="T10" fmla="*/ 1 w 52"/>
                  <a:gd name="T11" fmla="*/ 0 h 95"/>
                  <a:gd name="T12" fmla="*/ 1 w 52"/>
                  <a:gd name="T13" fmla="*/ 0 h 95"/>
                  <a:gd name="T14" fmla="*/ 1 w 52"/>
                  <a:gd name="T15" fmla="*/ 0 h 95"/>
                  <a:gd name="T16" fmla="*/ 0 w 52"/>
                  <a:gd name="T17" fmla="*/ 0 h 95"/>
                  <a:gd name="T18" fmla="*/ 1 w 52"/>
                  <a:gd name="T19" fmla="*/ 0 h 95"/>
                  <a:gd name="T20" fmla="*/ 1 w 52"/>
                  <a:gd name="T21" fmla="*/ 0 h 95"/>
                  <a:gd name="T22" fmla="*/ 1 w 52"/>
                  <a:gd name="T23" fmla="*/ 0 h 95"/>
                  <a:gd name="T24" fmla="*/ 1 w 52"/>
                  <a:gd name="T25" fmla="*/ 0 h 95"/>
                  <a:gd name="T26" fmla="*/ 1 w 52"/>
                  <a:gd name="T27" fmla="*/ 0 h 95"/>
                  <a:gd name="T28" fmla="*/ 1 w 52"/>
                  <a:gd name="T29" fmla="*/ 0 h 95"/>
                  <a:gd name="T30" fmla="*/ 1 w 52"/>
                  <a:gd name="T31" fmla="*/ 0 h 95"/>
                  <a:gd name="T32" fmla="*/ 1 w 52"/>
                  <a:gd name="T33" fmla="*/ 0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5"/>
                  <a:gd name="T53" fmla="*/ 52 w 52"/>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5">
                    <a:moveTo>
                      <a:pt x="51" y="0"/>
                    </a:moveTo>
                    <a:lnTo>
                      <a:pt x="52" y="6"/>
                    </a:lnTo>
                    <a:lnTo>
                      <a:pt x="51" y="15"/>
                    </a:lnTo>
                    <a:lnTo>
                      <a:pt x="45" y="31"/>
                    </a:lnTo>
                    <a:lnTo>
                      <a:pt x="39" y="46"/>
                    </a:lnTo>
                    <a:lnTo>
                      <a:pt x="29" y="61"/>
                    </a:lnTo>
                    <a:lnTo>
                      <a:pt x="20" y="76"/>
                    </a:lnTo>
                    <a:lnTo>
                      <a:pt x="10" y="87"/>
                    </a:lnTo>
                    <a:lnTo>
                      <a:pt x="0" y="95"/>
                    </a:lnTo>
                    <a:lnTo>
                      <a:pt x="3" y="87"/>
                    </a:lnTo>
                    <a:lnTo>
                      <a:pt x="10" y="75"/>
                    </a:lnTo>
                    <a:lnTo>
                      <a:pt x="17" y="60"/>
                    </a:lnTo>
                    <a:lnTo>
                      <a:pt x="25" y="43"/>
                    </a:lnTo>
                    <a:lnTo>
                      <a:pt x="34" y="26"/>
                    </a:lnTo>
                    <a:lnTo>
                      <a:pt x="42" y="12"/>
                    </a:lnTo>
                    <a:lnTo>
                      <a:pt x="48" y="3"/>
                    </a:lnTo>
                    <a:lnTo>
                      <a:pt x="5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7" name="Freeform 140"/>
              <p:cNvSpPr>
                <a:spLocks/>
              </p:cNvSpPr>
              <p:nvPr/>
            </p:nvSpPr>
            <p:spPr bwMode="auto">
              <a:xfrm>
                <a:off x="1384" y="425"/>
                <a:ext cx="22" cy="37"/>
              </a:xfrm>
              <a:custGeom>
                <a:avLst/>
                <a:gdLst>
                  <a:gd name="T0" fmla="*/ 1 w 44"/>
                  <a:gd name="T1" fmla="*/ 0 h 73"/>
                  <a:gd name="T2" fmla="*/ 1 w 44"/>
                  <a:gd name="T3" fmla="*/ 1 h 73"/>
                  <a:gd name="T4" fmla="*/ 1 w 44"/>
                  <a:gd name="T5" fmla="*/ 1 h 73"/>
                  <a:gd name="T6" fmla="*/ 1 w 44"/>
                  <a:gd name="T7" fmla="*/ 1 h 73"/>
                  <a:gd name="T8" fmla="*/ 1 w 44"/>
                  <a:gd name="T9" fmla="*/ 1 h 73"/>
                  <a:gd name="T10" fmla="*/ 1 w 44"/>
                  <a:gd name="T11" fmla="*/ 1 h 73"/>
                  <a:gd name="T12" fmla="*/ 1 w 44"/>
                  <a:gd name="T13" fmla="*/ 1 h 73"/>
                  <a:gd name="T14" fmla="*/ 1 w 44"/>
                  <a:gd name="T15" fmla="*/ 1 h 73"/>
                  <a:gd name="T16" fmla="*/ 0 w 44"/>
                  <a:gd name="T17" fmla="*/ 1 h 73"/>
                  <a:gd name="T18" fmla="*/ 1 w 44"/>
                  <a:gd name="T19" fmla="*/ 1 h 73"/>
                  <a:gd name="T20" fmla="*/ 1 w 44"/>
                  <a:gd name="T21" fmla="*/ 1 h 73"/>
                  <a:gd name="T22" fmla="*/ 1 w 44"/>
                  <a:gd name="T23" fmla="*/ 1 h 73"/>
                  <a:gd name="T24" fmla="*/ 1 w 44"/>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73"/>
                  <a:gd name="T41" fmla="*/ 44 w 4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73">
                    <a:moveTo>
                      <a:pt x="44" y="0"/>
                    </a:moveTo>
                    <a:lnTo>
                      <a:pt x="44" y="3"/>
                    </a:lnTo>
                    <a:lnTo>
                      <a:pt x="43" y="10"/>
                    </a:lnTo>
                    <a:lnTo>
                      <a:pt x="39" y="21"/>
                    </a:lnTo>
                    <a:lnTo>
                      <a:pt x="33" y="32"/>
                    </a:lnTo>
                    <a:lnTo>
                      <a:pt x="26" y="46"/>
                    </a:lnTo>
                    <a:lnTo>
                      <a:pt x="18" y="56"/>
                    </a:lnTo>
                    <a:lnTo>
                      <a:pt x="9" y="67"/>
                    </a:lnTo>
                    <a:lnTo>
                      <a:pt x="0" y="73"/>
                    </a:lnTo>
                    <a:lnTo>
                      <a:pt x="10" y="55"/>
                    </a:lnTo>
                    <a:lnTo>
                      <a:pt x="24" y="29"/>
                    </a:lnTo>
                    <a:lnTo>
                      <a:pt x="36" y="7"/>
                    </a:lnTo>
                    <a:lnTo>
                      <a:pt x="4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8" name="Freeform 141"/>
              <p:cNvSpPr>
                <a:spLocks/>
              </p:cNvSpPr>
              <p:nvPr/>
            </p:nvSpPr>
            <p:spPr bwMode="auto">
              <a:xfrm>
                <a:off x="1387" y="460"/>
                <a:ext cx="24" cy="32"/>
              </a:xfrm>
              <a:custGeom>
                <a:avLst/>
                <a:gdLst>
                  <a:gd name="T0" fmla="*/ 0 w 47"/>
                  <a:gd name="T1" fmla="*/ 0 h 65"/>
                  <a:gd name="T2" fmla="*/ 1 w 47"/>
                  <a:gd name="T3" fmla="*/ 0 h 65"/>
                  <a:gd name="T4" fmla="*/ 1 w 47"/>
                  <a:gd name="T5" fmla="*/ 0 h 65"/>
                  <a:gd name="T6" fmla="*/ 1 w 47"/>
                  <a:gd name="T7" fmla="*/ 0 h 65"/>
                  <a:gd name="T8" fmla="*/ 1 w 47"/>
                  <a:gd name="T9" fmla="*/ 0 h 65"/>
                  <a:gd name="T10" fmla="*/ 1 w 47"/>
                  <a:gd name="T11" fmla="*/ 0 h 65"/>
                  <a:gd name="T12" fmla="*/ 1 w 47"/>
                  <a:gd name="T13" fmla="*/ 0 h 65"/>
                  <a:gd name="T14" fmla="*/ 1 w 47"/>
                  <a:gd name="T15" fmla="*/ 0 h 65"/>
                  <a:gd name="T16" fmla="*/ 1 w 47"/>
                  <a:gd name="T17" fmla="*/ 0 h 65"/>
                  <a:gd name="T18" fmla="*/ 1 w 47"/>
                  <a:gd name="T19" fmla="*/ 0 h 65"/>
                  <a:gd name="T20" fmla="*/ 1 w 47"/>
                  <a:gd name="T21" fmla="*/ 0 h 65"/>
                  <a:gd name="T22" fmla="*/ 1 w 47"/>
                  <a:gd name="T23" fmla="*/ 0 h 65"/>
                  <a:gd name="T24" fmla="*/ 1 w 47"/>
                  <a:gd name="T25" fmla="*/ 0 h 65"/>
                  <a:gd name="T26" fmla="*/ 1 w 47"/>
                  <a:gd name="T27" fmla="*/ 0 h 65"/>
                  <a:gd name="T28" fmla="*/ 1 w 47"/>
                  <a:gd name="T29" fmla="*/ 0 h 65"/>
                  <a:gd name="T30" fmla="*/ 1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65"/>
                  <a:gd name="T53" fmla="*/ 47 w 47"/>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65">
                    <a:moveTo>
                      <a:pt x="0" y="0"/>
                    </a:moveTo>
                    <a:lnTo>
                      <a:pt x="6" y="5"/>
                    </a:lnTo>
                    <a:lnTo>
                      <a:pt x="14" y="14"/>
                    </a:lnTo>
                    <a:lnTo>
                      <a:pt x="21" y="23"/>
                    </a:lnTo>
                    <a:lnTo>
                      <a:pt x="30" y="34"/>
                    </a:lnTo>
                    <a:lnTo>
                      <a:pt x="38" y="45"/>
                    </a:lnTo>
                    <a:lnTo>
                      <a:pt x="44" y="54"/>
                    </a:lnTo>
                    <a:lnTo>
                      <a:pt x="47" y="60"/>
                    </a:lnTo>
                    <a:lnTo>
                      <a:pt x="46" y="65"/>
                    </a:lnTo>
                    <a:lnTo>
                      <a:pt x="41" y="65"/>
                    </a:lnTo>
                    <a:lnTo>
                      <a:pt x="35" y="59"/>
                    </a:lnTo>
                    <a:lnTo>
                      <a:pt x="27" y="49"/>
                    </a:lnTo>
                    <a:lnTo>
                      <a:pt x="21" y="37"/>
                    </a:lnTo>
                    <a:lnTo>
                      <a:pt x="15" y="25"/>
                    </a:lnTo>
                    <a:lnTo>
                      <a:pt x="9" y="14"/>
                    </a:lnTo>
                    <a:lnTo>
                      <a:pt x="3"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69" name="Freeform 142"/>
              <p:cNvSpPr>
                <a:spLocks/>
              </p:cNvSpPr>
              <p:nvPr/>
            </p:nvSpPr>
            <p:spPr bwMode="auto">
              <a:xfrm>
                <a:off x="552" y="949"/>
                <a:ext cx="58" cy="152"/>
              </a:xfrm>
              <a:custGeom>
                <a:avLst/>
                <a:gdLst>
                  <a:gd name="T0" fmla="*/ 1 w 116"/>
                  <a:gd name="T1" fmla="*/ 0 h 302"/>
                  <a:gd name="T2" fmla="*/ 1 w 116"/>
                  <a:gd name="T3" fmla="*/ 0 h 302"/>
                  <a:gd name="T4" fmla="*/ 1 w 116"/>
                  <a:gd name="T5" fmla="*/ 1 h 302"/>
                  <a:gd name="T6" fmla="*/ 1 w 116"/>
                  <a:gd name="T7" fmla="*/ 1 h 302"/>
                  <a:gd name="T8" fmla="*/ 1 w 116"/>
                  <a:gd name="T9" fmla="*/ 1 h 302"/>
                  <a:gd name="T10" fmla="*/ 1 w 116"/>
                  <a:gd name="T11" fmla="*/ 1 h 302"/>
                  <a:gd name="T12" fmla="*/ 1 w 116"/>
                  <a:gd name="T13" fmla="*/ 1 h 302"/>
                  <a:gd name="T14" fmla="*/ 1 w 116"/>
                  <a:gd name="T15" fmla="*/ 1 h 302"/>
                  <a:gd name="T16" fmla="*/ 1 w 116"/>
                  <a:gd name="T17" fmla="*/ 1 h 302"/>
                  <a:gd name="T18" fmla="*/ 1 w 116"/>
                  <a:gd name="T19" fmla="*/ 1 h 302"/>
                  <a:gd name="T20" fmla="*/ 1 w 116"/>
                  <a:gd name="T21" fmla="*/ 1 h 302"/>
                  <a:gd name="T22" fmla="*/ 1 w 116"/>
                  <a:gd name="T23" fmla="*/ 1 h 302"/>
                  <a:gd name="T24" fmla="*/ 1 w 116"/>
                  <a:gd name="T25" fmla="*/ 1 h 302"/>
                  <a:gd name="T26" fmla="*/ 1 w 116"/>
                  <a:gd name="T27" fmla="*/ 1 h 302"/>
                  <a:gd name="T28" fmla="*/ 1 w 116"/>
                  <a:gd name="T29" fmla="*/ 1 h 302"/>
                  <a:gd name="T30" fmla="*/ 1 w 116"/>
                  <a:gd name="T31" fmla="*/ 1 h 302"/>
                  <a:gd name="T32" fmla="*/ 1 w 116"/>
                  <a:gd name="T33" fmla="*/ 1 h 302"/>
                  <a:gd name="T34" fmla="*/ 1 w 116"/>
                  <a:gd name="T35" fmla="*/ 1 h 302"/>
                  <a:gd name="T36" fmla="*/ 0 w 116"/>
                  <a:gd name="T37" fmla="*/ 1 h 302"/>
                  <a:gd name="T38" fmla="*/ 1 w 116"/>
                  <a:gd name="T39" fmla="*/ 1 h 302"/>
                  <a:gd name="T40" fmla="*/ 1 w 116"/>
                  <a:gd name="T41" fmla="*/ 0 h 3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6"/>
                  <a:gd name="T64" fmla="*/ 0 h 302"/>
                  <a:gd name="T65" fmla="*/ 116 w 116"/>
                  <a:gd name="T66" fmla="*/ 302 h 3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6" h="302">
                    <a:moveTo>
                      <a:pt x="21" y="0"/>
                    </a:moveTo>
                    <a:lnTo>
                      <a:pt x="23" y="0"/>
                    </a:lnTo>
                    <a:lnTo>
                      <a:pt x="24" y="3"/>
                    </a:lnTo>
                    <a:lnTo>
                      <a:pt x="26" y="6"/>
                    </a:lnTo>
                    <a:lnTo>
                      <a:pt x="27" y="7"/>
                    </a:lnTo>
                    <a:lnTo>
                      <a:pt x="15" y="55"/>
                    </a:lnTo>
                    <a:lnTo>
                      <a:pt x="14" y="101"/>
                    </a:lnTo>
                    <a:lnTo>
                      <a:pt x="21" y="143"/>
                    </a:lnTo>
                    <a:lnTo>
                      <a:pt x="37" y="182"/>
                    </a:lnTo>
                    <a:lnTo>
                      <a:pt x="55" y="218"/>
                    </a:lnTo>
                    <a:lnTo>
                      <a:pt x="76" y="250"/>
                    </a:lnTo>
                    <a:lnTo>
                      <a:pt x="98" y="279"/>
                    </a:lnTo>
                    <a:lnTo>
                      <a:pt x="116" y="302"/>
                    </a:lnTo>
                    <a:lnTo>
                      <a:pt x="93" y="290"/>
                    </a:lnTo>
                    <a:lnTo>
                      <a:pt x="69" y="262"/>
                    </a:lnTo>
                    <a:lnTo>
                      <a:pt x="44" y="226"/>
                    </a:lnTo>
                    <a:lnTo>
                      <a:pt x="23" y="180"/>
                    </a:lnTo>
                    <a:lnTo>
                      <a:pt x="8" y="133"/>
                    </a:lnTo>
                    <a:lnTo>
                      <a:pt x="0" y="84"/>
                    </a:lnTo>
                    <a:lnTo>
                      <a:pt x="4" y="38"/>
                    </a:lnTo>
                    <a:lnTo>
                      <a:pt x="2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0" name="Freeform 143"/>
              <p:cNvSpPr>
                <a:spLocks/>
              </p:cNvSpPr>
              <p:nvPr/>
            </p:nvSpPr>
            <p:spPr bwMode="auto">
              <a:xfrm>
                <a:off x="580" y="1067"/>
                <a:ext cx="51" cy="11"/>
              </a:xfrm>
              <a:custGeom>
                <a:avLst/>
                <a:gdLst>
                  <a:gd name="T0" fmla="*/ 1 w 101"/>
                  <a:gd name="T1" fmla="*/ 1 h 21"/>
                  <a:gd name="T2" fmla="*/ 1 w 101"/>
                  <a:gd name="T3" fmla="*/ 1 h 21"/>
                  <a:gd name="T4" fmla="*/ 1 w 101"/>
                  <a:gd name="T5" fmla="*/ 1 h 21"/>
                  <a:gd name="T6" fmla="*/ 1 w 101"/>
                  <a:gd name="T7" fmla="*/ 1 h 21"/>
                  <a:gd name="T8" fmla="*/ 1 w 101"/>
                  <a:gd name="T9" fmla="*/ 1 h 21"/>
                  <a:gd name="T10" fmla="*/ 1 w 101"/>
                  <a:gd name="T11" fmla="*/ 1 h 21"/>
                  <a:gd name="T12" fmla="*/ 1 w 101"/>
                  <a:gd name="T13" fmla="*/ 1 h 21"/>
                  <a:gd name="T14" fmla="*/ 1 w 101"/>
                  <a:gd name="T15" fmla="*/ 1 h 21"/>
                  <a:gd name="T16" fmla="*/ 0 w 101"/>
                  <a:gd name="T17" fmla="*/ 0 h 21"/>
                  <a:gd name="T18" fmla="*/ 1 w 101"/>
                  <a:gd name="T19" fmla="*/ 1 h 21"/>
                  <a:gd name="T20" fmla="*/ 1 w 101"/>
                  <a:gd name="T21" fmla="*/ 1 h 21"/>
                  <a:gd name="T22" fmla="*/ 1 w 101"/>
                  <a:gd name="T23" fmla="*/ 1 h 21"/>
                  <a:gd name="T24" fmla="*/ 1 w 101"/>
                  <a:gd name="T25" fmla="*/ 1 h 21"/>
                  <a:gd name="T26" fmla="*/ 1 w 101"/>
                  <a:gd name="T27" fmla="*/ 1 h 21"/>
                  <a:gd name="T28" fmla="*/ 1 w 101"/>
                  <a:gd name="T29" fmla="*/ 1 h 21"/>
                  <a:gd name="T30" fmla="*/ 1 w 101"/>
                  <a:gd name="T31" fmla="*/ 1 h 21"/>
                  <a:gd name="T32" fmla="*/ 1 w 101"/>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21"/>
                  <a:gd name="T53" fmla="*/ 101 w 101"/>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21">
                    <a:moveTo>
                      <a:pt x="101" y="18"/>
                    </a:moveTo>
                    <a:lnTo>
                      <a:pt x="98" y="20"/>
                    </a:lnTo>
                    <a:lnTo>
                      <a:pt x="89" y="21"/>
                    </a:lnTo>
                    <a:lnTo>
                      <a:pt x="77" y="21"/>
                    </a:lnTo>
                    <a:lnTo>
                      <a:pt x="60" y="20"/>
                    </a:lnTo>
                    <a:lnTo>
                      <a:pt x="43" y="18"/>
                    </a:lnTo>
                    <a:lnTo>
                      <a:pt x="26" y="14"/>
                    </a:lnTo>
                    <a:lnTo>
                      <a:pt x="13" y="8"/>
                    </a:lnTo>
                    <a:lnTo>
                      <a:pt x="0" y="0"/>
                    </a:lnTo>
                    <a:lnTo>
                      <a:pt x="11" y="1"/>
                    </a:lnTo>
                    <a:lnTo>
                      <a:pt x="26" y="5"/>
                    </a:lnTo>
                    <a:lnTo>
                      <a:pt x="43" y="6"/>
                    </a:lnTo>
                    <a:lnTo>
                      <a:pt x="60" y="9"/>
                    </a:lnTo>
                    <a:lnTo>
                      <a:pt x="75" y="11"/>
                    </a:lnTo>
                    <a:lnTo>
                      <a:pt x="89" y="14"/>
                    </a:lnTo>
                    <a:lnTo>
                      <a:pt x="98" y="15"/>
                    </a:lnTo>
                    <a:lnTo>
                      <a:pt x="101"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1" name="Freeform 144"/>
              <p:cNvSpPr>
                <a:spLocks/>
              </p:cNvSpPr>
              <p:nvPr/>
            </p:nvSpPr>
            <p:spPr bwMode="auto">
              <a:xfrm>
                <a:off x="572" y="1053"/>
                <a:ext cx="60" cy="16"/>
              </a:xfrm>
              <a:custGeom>
                <a:avLst/>
                <a:gdLst>
                  <a:gd name="T0" fmla="*/ 1 w 120"/>
                  <a:gd name="T1" fmla="*/ 1 h 31"/>
                  <a:gd name="T2" fmla="*/ 1 w 120"/>
                  <a:gd name="T3" fmla="*/ 1 h 31"/>
                  <a:gd name="T4" fmla="*/ 1 w 120"/>
                  <a:gd name="T5" fmla="*/ 1 h 31"/>
                  <a:gd name="T6" fmla="*/ 1 w 120"/>
                  <a:gd name="T7" fmla="*/ 1 h 31"/>
                  <a:gd name="T8" fmla="*/ 1 w 120"/>
                  <a:gd name="T9" fmla="*/ 1 h 31"/>
                  <a:gd name="T10" fmla="*/ 1 w 120"/>
                  <a:gd name="T11" fmla="*/ 1 h 31"/>
                  <a:gd name="T12" fmla="*/ 1 w 120"/>
                  <a:gd name="T13" fmla="*/ 1 h 31"/>
                  <a:gd name="T14" fmla="*/ 1 w 120"/>
                  <a:gd name="T15" fmla="*/ 1 h 31"/>
                  <a:gd name="T16" fmla="*/ 0 w 120"/>
                  <a:gd name="T17" fmla="*/ 0 h 31"/>
                  <a:gd name="T18" fmla="*/ 1 w 120"/>
                  <a:gd name="T19" fmla="*/ 1 h 31"/>
                  <a:gd name="T20" fmla="*/ 1 w 120"/>
                  <a:gd name="T21" fmla="*/ 1 h 31"/>
                  <a:gd name="T22" fmla="*/ 1 w 120"/>
                  <a:gd name="T23" fmla="*/ 1 h 31"/>
                  <a:gd name="T24" fmla="*/ 1 w 120"/>
                  <a:gd name="T25" fmla="*/ 1 h 31"/>
                  <a:gd name="T26" fmla="*/ 1 w 120"/>
                  <a:gd name="T27" fmla="*/ 1 h 31"/>
                  <a:gd name="T28" fmla="*/ 1 w 120"/>
                  <a:gd name="T29" fmla="*/ 1 h 31"/>
                  <a:gd name="T30" fmla="*/ 1 w 120"/>
                  <a:gd name="T31" fmla="*/ 1 h 31"/>
                  <a:gd name="T32" fmla="*/ 1 w 120"/>
                  <a:gd name="T33" fmla="*/ 1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
                  <a:gd name="T52" fmla="*/ 0 h 31"/>
                  <a:gd name="T53" fmla="*/ 120 w 120"/>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 h="31">
                    <a:moveTo>
                      <a:pt x="120" y="26"/>
                    </a:moveTo>
                    <a:lnTo>
                      <a:pt x="116" y="29"/>
                    </a:lnTo>
                    <a:lnTo>
                      <a:pt x="105" y="31"/>
                    </a:lnTo>
                    <a:lnTo>
                      <a:pt x="88" y="29"/>
                    </a:lnTo>
                    <a:lnTo>
                      <a:pt x="70" y="26"/>
                    </a:lnTo>
                    <a:lnTo>
                      <a:pt x="50" y="22"/>
                    </a:lnTo>
                    <a:lnTo>
                      <a:pt x="30" y="16"/>
                    </a:lnTo>
                    <a:lnTo>
                      <a:pt x="13" y="10"/>
                    </a:lnTo>
                    <a:lnTo>
                      <a:pt x="0" y="0"/>
                    </a:lnTo>
                    <a:lnTo>
                      <a:pt x="9" y="4"/>
                    </a:lnTo>
                    <a:lnTo>
                      <a:pt x="26" y="5"/>
                    </a:lnTo>
                    <a:lnTo>
                      <a:pt x="44" y="8"/>
                    </a:lnTo>
                    <a:lnTo>
                      <a:pt x="65" y="11"/>
                    </a:lnTo>
                    <a:lnTo>
                      <a:pt x="87" y="16"/>
                    </a:lnTo>
                    <a:lnTo>
                      <a:pt x="103" y="19"/>
                    </a:lnTo>
                    <a:lnTo>
                      <a:pt x="116" y="22"/>
                    </a:lnTo>
                    <a:lnTo>
                      <a:pt x="12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2" name="Freeform 145"/>
              <p:cNvSpPr>
                <a:spLocks/>
              </p:cNvSpPr>
              <p:nvPr/>
            </p:nvSpPr>
            <p:spPr bwMode="auto">
              <a:xfrm>
                <a:off x="561" y="1032"/>
                <a:ext cx="63" cy="11"/>
              </a:xfrm>
              <a:custGeom>
                <a:avLst/>
                <a:gdLst>
                  <a:gd name="T0" fmla="*/ 0 w 127"/>
                  <a:gd name="T1" fmla="*/ 0 h 23"/>
                  <a:gd name="T2" fmla="*/ 0 w 127"/>
                  <a:gd name="T3" fmla="*/ 0 h 23"/>
                  <a:gd name="T4" fmla="*/ 0 w 127"/>
                  <a:gd name="T5" fmla="*/ 0 h 23"/>
                  <a:gd name="T6" fmla="*/ 0 w 127"/>
                  <a:gd name="T7" fmla="*/ 0 h 23"/>
                  <a:gd name="T8" fmla="*/ 0 w 127"/>
                  <a:gd name="T9" fmla="*/ 0 h 23"/>
                  <a:gd name="T10" fmla="*/ 0 w 127"/>
                  <a:gd name="T11" fmla="*/ 0 h 23"/>
                  <a:gd name="T12" fmla="*/ 0 w 127"/>
                  <a:gd name="T13" fmla="*/ 0 h 23"/>
                  <a:gd name="T14" fmla="*/ 0 w 127"/>
                  <a:gd name="T15" fmla="*/ 0 h 23"/>
                  <a:gd name="T16" fmla="*/ 0 w 127"/>
                  <a:gd name="T17" fmla="*/ 0 h 23"/>
                  <a:gd name="T18" fmla="*/ 0 w 127"/>
                  <a:gd name="T19" fmla="*/ 0 h 23"/>
                  <a:gd name="T20" fmla="*/ 0 w 127"/>
                  <a:gd name="T21" fmla="*/ 0 h 23"/>
                  <a:gd name="T22" fmla="*/ 0 w 127"/>
                  <a:gd name="T23" fmla="*/ 0 h 23"/>
                  <a:gd name="T24" fmla="*/ 0 w 127"/>
                  <a:gd name="T25" fmla="*/ 0 h 23"/>
                  <a:gd name="T26" fmla="*/ 0 w 127"/>
                  <a:gd name="T27" fmla="*/ 0 h 23"/>
                  <a:gd name="T28" fmla="*/ 0 w 127"/>
                  <a:gd name="T29" fmla="*/ 0 h 23"/>
                  <a:gd name="T30" fmla="*/ 0 w 127"/>
                  <a:gd name="T31" fmla="*/ 0 h 23"/>
                  <a:gd name="T32" fmla="*/ 0 w 127"/>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7"/>
                  <a:gd name="T52" fmla="*/ 0 h 23"/>
                  <a:gd name="T53" fmla="*/ 127 w 127"/>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7" h="23">
                    <a:moveTo>
                      <a:pt x="127" y="17"/>
                    </a:moveTo>
                    <a:lnTo>
                      <a:pt x="121" y="20"/>
                    </a:lnTo>
                    <a:lnTo>
                      <a:pt x="109" y="23"/>
                    </a:lnTo>
                    <a:lnTo>
                      <a:pt x="92" y="23"/>
                    </a:lnTo>
                    <a:lnTo>
                      <a:pt x="70" y="21"/>
                    </a:lnTo>
                    <a:lnTo>
                      <a:pt x="49" y="18"/>
                    </a:lnTo>
                    <a:lnTo>
                      <a:pt x="29" y="13"/>
                    </a:lnTo>
                    <a:lnTo>
                      <a:pt x="12" y="7"/>
                    </a:lnTo>
                    <a:lnTo>
                      <a:pt x="0" y="0"/>
                    </a:lnTo>
                    <a:lnTo>
                      <a:pt x="9" y="1"/>
                    </a:lnTo>
                    <a:lnTo>
                      <a:pt x="26" y="1"/>
                    </a:lnTo>
                    <a:lnTo>
                      <a:pt x="46" y="4"/>
                    </a:lnTo>
                    <a:lnTo>
                      <a:pt x="69" y="6"/>
                    </a:lnTo>
                    <a:lnTo>
                      <a:pt x="90" y="9"/>
                    </a:lnTo>
                    <a:lnTo>
                      <a:pt x="109" y="10"/>
                    </a:lnTo>
                    <a:lnTo>
                      <a:pt x="122" y="13"/>
                    </a:lnTo>
                    <a:lnTo>
                      <a:pt x="127"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3" name="Freeform 146"/>
              <p:cNvSpPr>
                <a:spLocks/>
              </p:cNvSpPr>
              <p:nvPr/>
            </p:nvSpPr>
            <p:spPr bwMode="auto">
              <a:xfrm>
                <a:off x="558" y="1018"/>
                <a:ext cx="56" cy="9"/>
              </a:xfrm>
              <a:custGeom>
                <a:avLst/>
                <a:gdLst>
                  <a:gd name="T0" fmla="*/ 1 w 112"/>
                  <a:gd name="T1" fmla="*/ 1 h 17"/>
                  <a:gd name="T2" fmla="*/ 1 w 112"/>
                  <a:gd name="T3" fmla="*/ 1 h 17"/>
                  <a:gd name="T4" fmla="*/ 1 w 112"/>
                  <a:gd name="T5" fmla="*/ 1 h 17"/>
                  <a:gd name="T6" fmla="*/ 1 w 112"/>
                  <a:gd name="T7" fmla="*/ 1 h 17"/>
                  <a:gd name="T8" fmla="*/ 1 w 112"/>
                  <a:gd name="T9" fmla="*/ 1 h 17"/>
                  <a:gd name="T10" fmla="*/ 1 w 112"/>
                  <a:gd name="T11" fmla="*/ 1 h 17"/>
                  <a:gd name="T12" fmla="*/ 1 w 112"/>
                  <a:gd name="T13" fmla="*/ 1 h 17"/>
                  <a:gd name="T14" fmla="*/ 1 w 112"/>
                  <a:gd name="T15" fmla="*/ 1 h 17"/>
                  <a:gd name="T16" fmla="*/ 0 w 112"/>
                  <a:gd name="T17" fmla="*/ 0 h 17"/>
                  <a:gd name="T18" fmla="*/ 1 w 112"/>
                  <a:gd name="T19" fmla="*/ 1 h 17"/>
                  <a:gd name="T20" fmla="*/ 1 w 112"/>
                  <a:gd name="T21" fmla="*/ 1 h 17"/>
                  <a:gd name="T22" fmla="*/ 1 w 112"/>
                  <a:gd name="T23" fmla="*/ 1 h 17"/>
                  <a:gd name="T24" fmla="*/ 1 w 112"/>
                  <a:gd name="T25" fmla="*/ 1 h 17"/>
                  <a:gd name="T26" fmla="*/ 1 w 112"/>
                  <a:gd name="T27" fmla="*/ 1 h 17"/>
                  <a:gd name="T28" fmla="*/ 1 w 112"/>
                  <a:gd name="T29" fmla="*/ 1 h 17"/>
                  <a:gd name="T30" fmla="*/ 1 w 112"/>
                  <a:gd name="T31" fmla="*/ 1 h 17"/>
                  <a:gd name="T32" fmla="*/ 1 w 112"/>
                  <a:gd name="T33" fmla="*/ 1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
                  <a:gd name="T52" fmla="*/ 0 h 17"/>
                  <a:gd name="T53" fmla="*/ 112 w 112"/>
                  <a:gd name="T54" fmla="*/ 17 h 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 h="17">
                    <a:moveTo>
                      <a:pt x="112" y="14"/>
                    </a:moveTo>
                    <a:lnTo>
                      <a:pt x="109" y="15"/>
                    </a:lnTo>
                    <a:lnTo>
                      <a:pt x="96" y="17"/>
                    </a:lnTo>
                    <a:lnTo>
                      <a:pt x="81" y="17"/>
                    </a:lnTo>
                    <a:lnTo>
                      <a:pt x="61" y="15"/>
                    </a:lnTo>
                    <a:lnTo>
                      <a:pt x="41" y="14"/>
                    </a:lnTo>
                    <a:lnTo>
                      <a:pt x="23" y="11"/>
                    </a:lnTo>
                    <a:lnTo>
                      <a:pt x="9" y="6"/>
                    </a:lnTo>
                    <a:lnTo>
                      <a:pt x="0" y="0"/>
                    </a:lnTo>
                    <a:lnTo>
                      <a:pt x="11" y="2"/>
                    </a:lnTo>
                    <a:lnTo>
                      <a:pt x="26" y="2"/>
                    </a:lnTo>
                    <a:lnTo>
                      <a:pt x="44" y="2"/>
                    </a:lnTo>
                    <a:lnTo>
                      <a:pt x="63" y="3"/>
                    </a:lnTo>
                    <a:lnTo>
                      <a:pt x="83" y="5"/>
                    </a:lnTo>
                    <a:lnTo>
                      <a:pt x="98" y="6"/>
                    </a:lnTo>
                    <a:lnTo>
                      <a:pt x="109" y="9"/>
                    </a:lnTo>
                    <a:lnTo>
                      <a:pt x="11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4" name="Freeform 147"/>
              <p:cNvSpPr>
                <a:spLocks/>
              </p:cNvSpPr>
              <p:nvPr/>
            </p:nvSpPr>
            <p:spPr bwMode="auto">
              <a:xfrm>
                <a:off x="553" y="993"/>
                <a:ext cx="49" cy="8"/>
              </a:xfrm>
              <a:custGeom>
                <a:avLst/>
                <a:gdLst>
                  <a:gd name="T0" fmla="*/ 1 w 96"/>
                  <a:gd name="T1" fmla="*/ 1 h 15"/>
                  <a:gd name="T2" fmla="*/ 1 w 96"/>
                  <a:gd name="T3" fmla="*/ 1 h 15"/>
                  <a:gd name="T4" fmla="*/ 1 w 96"/>
                  <a:gd name="T5" fmla="*/ 1 h 15"/>
                  <a:gd name="T6" fmla="*/ 1 w 96"/>
                  <a:gd name="T7" fmla="*/ 1 h 15"/>
                  <a:gd name="T8" fmla="*/ 1 w 96"/>
                  <a:gd name="T9" fmla="*/ 1 h 15"/>
                  <a:gd name="T10" fmla="*/ 1 w 96"/>
                  <a:gd name="T11" fmla="*/ 1 h 15"/>
                  <a:gd name="T12" fmla="*/ 1 w 96"/>
                  <a:gd name="T13" fmla="*/ 1 h 15"/>
                  <a:gd name="T14" fmla="*/ 1 w 96"/>
                  <a:gd name="T15" fmla="*/ 1 h 15"/>
                  <a:gd name="T16" fmla="*/ 0 w 96"/>
                  <a:gd name="T17" fmla="*/ 1 h 15"/>
                  <a:gd name="T18" fmla="*/ 1 w 96"/>
                  <a:gd name="T19" fmla="*/ 1 h 15"/>
                  <a:gd name="T20" fmla="*/ 1 w 96"/>
                  <a:gd name="T21" fmla="*/ 1 h 15"/>
                  <a:gd name="T22" fmla="*/ 1 w 96"/>
                  <a:gd name="T23" fmla="*/ 1 h 15"/>
                  <a:gd name="T24" fmla="*/ 1 w 96"/>
                  <a:gd name="T25" fmla="*/ 0 h 15"/>
                  <a:gd name="T26" fmla="*/ 1 w 96"/>
                  <a:gd name="T27" fmla="*/ 0 h 15"/>
                  <a:gd name="T28" fmla="*/ 1 w 96"/>
                  <a:gd name="T29" fmla="*/ 0 h 15"/>
                  <a:gd name="T30" fmla="*/ 1 w 96"/>
                  <a:gd name="T31" fmla="*/ 1 h 15"/>
                  <a:gd name="T32" fmla="*/ 1 w 96"/>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6"/>
                  <a:gd name="T52" fmla="*/ 0 h 15"/>
                  <a:gd name="T53" fmla="*/ 96 w 96"/>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6" h="15">
                    <a:moveTo>
                      <a:pt x="96" y="4"/>
                    </a:moveTo>
                    <a:lnTo>
                      <a:pt x="93" y="7"/>
                    </a:lnTo>
                    <a:lnTo>
                      <a:pt x="84" y="12"/>
                    </a:lnTo>
                    <a:lnTo>
                      <a:pt x="72" y="14"/>
                    </a:lnTo>
                    <a:lnTo>
                      <a:pt x="58" y="15"/>
                    </a:lnTo>
                    <a:lnTo>
                      <a:pt x="41" y="15"/>
                    </a:lnTo>
                    <a:lnTo>
                      <a:pt x="26" y="12"/>
                    </a:lnTo>
                    <a:lnTo>
                      <a:pt x="12" y="7"/>
                    </a:lnTo>
                    <a:lnTo>
                      <a:pt x="0" y="1"/>
                    </a:lnTo>
                    <a:lnTo>
                      <a:pt x="9" y="1"/>
                    </a:lnTo>
                    <a:lnTo>
                      <a:pt x="23" y="1"/>
                    </a:lnTo>
                    <a:lnTo>
                      <a:pt x="40" y="1"/>
                    </a:lnTo>
                    <a:lnTo>
                      <a:pt x="55" y="0"/>
                    </a:lnTo>
                    <a:lnTo>
                      <a:pt x="70" y="0"/>
                    </a:lnTo>
                    <a:lnTo>
                      <a:pt x="84" y="0"/>
                    </a:lnTo>
                    <a:lnTo>
                      <a:pt x="93" y="1"/>
                    </a:lnTo>
                    <a:lnTo>
                      <a:pt x="96"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5" name="Freeform 148"/>
              <p:cNvSpPr>
                <a:spLocks/>
              </p:cNvSpPr>
              <p:nvPr/>
            </p:nvSpPr>
            <p:spPr bwMode="auto">
              <a:xfrm>
                <a:off x="560" y="953"/>
                <a:ext cx="22" cy="9"/>
              </a:xfrm>
              <a:custGeom>
                <a:avLst/>
                <a:gdLst>
                  <a:gd name="T0" fmla="*/ 0 w 46"/>
                  <a:gd name="T1" fmla="*/ 0 h 19"/>
                  <a:gd name="T2" fmla="*/ 0 w 46"/>
                  <a:gd name="T3" fmla="*/ 0 h 19"/>
                  <a:gd name="T4" fmla="*/ 0 w 46"/>
                  <a:gd name="T5" fmla="*/ 0 h 19"/>
                  <a:gd name="T6" fmla="*/ 0 w 46"/>
                  <a:gd name="T7" fmla="*/ 0 h 19"/>
                  <a:gd name="T8" fmla="*/ 0 w 46"/>
                  <a:gd name="T9" fmla="*/ 0 h 19"/>
                  <a:gd name="T10" fmla="*/ 0 w 46"/>
                  <a:gd name="T11" fmla="*/ 0 h 19"/>
                  <a:gd name="T12" fmla="*/ 0 w 46"/>
                  <a:gd name="T13" fmla="*/ 0 h 19"/>
                  <a:gd name="T14" fmla="*/ 0 w 46"/>
                  <a:gd name="T15" fmla="*/ 0 h 19"/>
                  <a:gd name="T16" fmla="*/ 0 w 46"/>
                  <a:gd name="T17" fmla="*/ 0 h 19"/>
                  <a:gd name="T18" fmla="*/ 0 w 46"/>
                  <a:gd name="T19" fmla="*/ 0 h 19"/>
                  <a:gd name="T20" fmla="*/ 0 w 46"/>
                  <a:gd name="T21" fmla="*/ 0 h 19"/>
                  <a:gd name="T22" fmla="*/ 0 w 46"/>
                  <a:gd name="T23" fmla="*/ 0 h 19"/>
                  <a:gd name="T24" fmla="*/ 0 w 46"/>
                  <a:gd name="T25" fmla="*/ 0 h 19"/>
                  <a:gd name="T26" fmla="*/ 0 w 46"/>
                  <a:gd name="T27" fmla="*/ 0 h 19"/>
                  <a:gd name="T28" fmla="*/ 0 w 46"/>
                  <a:gd name="T29" fmla="*/ 0 h 19"/>
                  <a:gd name="T30" fmla="*/ 0 w 46"/>
                  <a:gd name="T31" fmla="*/ 0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9"/>
                  <a:gd name="T53" fmla="*/ 46 w 46"/>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9">
                    <a:moveTo>
                      <a:pt x="46" y="3"/>
                    </a:moveTo>
                    <a:lnTo>
                      <a:pt x="44" y="6"/>
                    </a:lnTo>
                    <a:lnTo>
                      <a:pt x="40" y="10"/>
                    </a:lnTo>
                    <a:lnTo>
                      <a:pt x="34" y="13"/>
                    </a:lnTo>
                    <a:lnTo>
                      <a:pt x="26" y="16"/>
                    </a:lnTo>
                    <a:lnTo>
                      <a:pt x="18" y="19"/>
                    </a:lnTo>
                    <a:lnTo>
                      <a:pt x="11" y="19"/>
                    </a:lnTo>
                    <a:lnTo>
                      <a:pt x="5" y="17"/>
                    </a:lnTo>
                    <a:lnTo>
                      <a:pt x="0" y="14"/>
                    </a:lnTo>
                    <a:lnTo>
                      <a:pt x="6" y="16"/>
                    </a:lnTo>
                    <a:lnTo>
                      <a:pt x="14" y="14"/>
                    </a:lnTo>
                    <a:lnTo>
                      <a:pt x="22" y="11"/>
                    </a:lnTo>
                    <a:lnTo>
                      <a:pt x="29" y="6"/>
                    </a:lnTo>
                    <a:lnTo>
                      <a:pt x="35" y="3"/>
                    </a:lnTo>
                    <a:lnTo>
                      <a:pt x="41" y="0"/>
                    </a:lnTo>
                    <a:lnTo>
                      <a:pt x="44" y="0"/>
                    </a:lnTo>
                    <a:lnTo>
                      <a:pt x="4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6" name="Freeform 149"/>
              <p:cNvSpPr>
                <a:spLocks/>
              </p:cNvSpPr>
              <p:nvPr/>
            </p:nvSpPr>
            <p:spPr bwMode="auto">
              <a:xfrm>
                <a:off x="592" y="1081"/>
                <a:ext cx="42" cy="11"/>
              </a:xfrm>
              <a:custGeom>
                <a:avLst/>
                <a:gdLst>
                  <a:gd name="T0" fmla="*/ 0 w 86"/>
                  <a:gd name="T1" fmla="*/ 1 h 21"/>
                  <a:gd name="T2" fmla="*/ 0 w 86"/>
                  <a:gd name="T3" fmla="*/ 1 h 21"/>
                  <a:gd name="T4" fmla="*/ 0 w 86"/>
                  <a:gd name="T5" fmla="*/ 1 h 21"/>
                  <a:gd name="T6" fmla="*/ 0 w 86"/>
                  <a:gd name="T7" fmla="*/ 1 h 21"/>
                  <a:gd name="T8" fmla="*/ 0 w 86"/>
                  <a:gd name="T9" fmla="*/ 1 h 21"/>
                  <a:gd name="T10" fmla="*/ 0 w 86"/>
                  <a:gd name="T11" fmla="*/ 1 h 21"/>
                  <a:gd name="T12" fmla="*/ 0 w 86"/>
                  <a:gd name="T13" fmla="*/ 1 h 21"/>
                  <a:gd name="T14" fmla="*/ 0 w 86"/>
                  <a:gd name="T15" fmla="*/ 1 h 21"/>
                  <a:gd name="T16" fmla="*/ 0 w 86"/>
                  <a:gd name="T17" fmla="*/ 0 h 21"/>
                  <a:gd name="T18" fmla="*/ 0 w 86"/>
                  <a:gd name="T19" fmla="*/ 1 h 21"/>
                  <a:gd name="T20" fmla="*/ 0 w 86"/>
                  <a:gd name="T21" fmla="*/ 1 h 21"/>
                  <a:gd name="T22" fmla="*/ 0 w 86"/>
                  <a:gd name="T23" fmla="*/ 1 h 21"/>
                  <a:gd name="T24" fmla="*/ 0 w 86"/>
                  <a:gd name="T25" fmla="*/ 1 h 21"/>
                  <a:gd name="T26" fmla="*/ 0 w 86"/>
                  <a:gd name="T27" fmla="*/ 1 h 21"/>
                  <a:gd name="T28" fmla="*/ 0 w 86"/>
                  <a:gd name="T29" fmla="*/ 1 h 21"/>
                  <a:gd name="T30" fmla="*/ 0 w 86"/>
                  <a:gd name="T31" fmla="*/ 1 h 21"/>
                  <a:gd name="T32" fmla="*/ 0 w 86"/>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21"/>
                  <a:gd name="T53" fmla="*/ 86 w 8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21">
                    <a:moveTo>
                      <a:pt x="86" y="18"/>
                    </a:moveTo>
                    <a:lnTo>
                      <a:pt x="83" y="20"/>
                    </a:lnTo>
                    <a:lnTo>
                      <a:pt x="77" y="21"/>
                    </a:lnTo>
                    <a:lnTo>
                      <a:pt x="66" y="21"/>
                    </a:lnTo>
                    <a:lnTo>
                      <a:pt x="52" y="20"/>
                    </a:lnTo>
                    <a:lnTo>
                      <a:pt x="38" y="18"/>
                    </a:lnTo>
                    <a:lnTo>
                      <a:pt x="25" y="14"/>
                    </a:lnTo>
                    <a:lnTo>
                      <a:pt x="11" y="8"/>
                    </a:lnTo>
                    <a:lnTo>
                      <a:pt x="0" y="0"/>
                    </a:lnTo>
                    <a:lnTo>
                      <a:pt x="11" y="3"/>
                    </a:lnTo>
                    <a:lnTo>
                      <a:pt x="23" y="5"/>
                    </a:lnTo>
                    <a:lnTo>
                      <a:pt x="37" y="8"/>
                    </a:lnTo>
                    <a:lnTo>
                      <a:pt x="52" y="9"/>
                    </a:lnTo>
                    <a:lnTo>
                      <a:pt x="64" y="11"/>
                    </a:lnTo>
                    <a:lnTo>
                      <a:pt x="75" y="14"/>
                    </a:lnTo>
                    <a:lnTo>
                      <a:pt x="83" y="15"/>
                    </a:lnTo>
                    <a:lnTo>
                      <a:pt x="86"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7" name="Freeform 150"/>
              <p:cNvSpPr>
                <a:spLocks/>
              </p:cNvSpPr>
              <p:nvPr/>
            </p:nvSpPr>
            <p:spPr bwMode="auto">
              <a:xfrm>
                <a:off x="567" y="1044"/>
                <a:ext cx="61" cy="12"/>
              </a:xfrm>
              <a:custGeom>
                <a:avLst/>
                <a:gdLst>
                  <a:gd name="T0" fmla="*/ 0 w 123"/>
                  <a:gd name="T1" fmla="*/ 1 h 23"/>
                  <a:gd name="T2" fmla="*/ 0 w 123"/>
                  <a:gd name="T3" fmla="*/ 1 h 23"/>
                  <a:gd name="T4" fmla="*/ 0 w 123"/>
                  <a:gd name="T5" fmla="*/ 1 h 23"/>
                  <a:gd name="T6" fmla="*/ 0 w 123"/>
                  <a:gd name="T7" fmla="*/ 1 h 23"/>
                  <a:gd name="T8" fmla="*/ 0 w 123"/>
                  <a:gd name="T9" fmla="*/ 1 h 23"/>
                  <a:gd name="T10" fmla="*/ 0 w 123"/>
                  <a:gd name="T11" fmla="*/ 1 h 23"/>
                  <a:gd name="T12" fmla="*/ 0 w 123"/>
                  <a:gd name="T13" fmla="*/ 1 h 23"/>
                  <a:gd name="T14" fmla="*/ 0 w 123"/>
                  <a:gd name="T15" fmla="*/ 1 h 23"/>
                  <a:gd name="T16" fmla="*/ 0 w 123"/>
                  <a:gd name="T17" fmla="*/ 0 h 23"/>
                  <a:gd name="T18" fmla="*/ 0 w 123"/>
                  <a:gd name="T19" fmla="*/ 0 h 23"/>
                  <a:gd name="T20" fmla="*/ 0 w 123"/>
                  <a:gd name="T21" fmla="*/ 1 h 23"/>
                  <a:gd name="T22" fmla="*/ 0 w 123"/>
                  <a:gd name="T23" fmla="*/ 1 h 23"/>
                  <a:gd name="T24" fmla="*/ 0 w 123"/>
                  <a:gd name="T25" fmla="*/ 1 h 23"/>
                  <a:gd name="T26" fmla="*/ 0 w 123"/>
                  <a:gd name="T27" fmla="*/ 1 h 23"/>
                  <a:gd name="T28" fmla="*/ 0 w 123"/>
                  <a:gd name="T29" fmla="*/ 1 h 23"/>
                  <a:gd name="T30" fmla="*/ 0 w 123"/>
                  <a:gd name="T31" fmla="*/ 1 h 23"/>
                  <a:gd name="T32" fmla="*/ 0 w 123"/>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3"/>
                  <a:gd name="T52" fmla="*/ 0 h 23"/>
                  <a:gd name="T53" fmla="*/ 123 w 123"/>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3" h="23">
                    <a:moveTo>
                      <a:pt x="123" y="17"/>
                    </a:moveTo>
                    <a:lnTo>
                      <a:pt x="118" y="20"/>
                    </a:lnTo>
                    <a:lnTo>
                      <a:pt x="106" y="23"/>
                    </a:lnTo>
                    <a:lnTo>
                      <a:pt x="89" y="23"/>
                    </a:lnTo>
                    <a:lnTo>
                      <a:pt x="69" y="22"/>
                    </a:lnTo>
                    <a:lnTo>
                      <a:pt x="48" y="18"/>
                    </a:lnTo>
                    <a:lnTo>
                      <a:pt x="28" y="14"/>
                    </a:lnTo>
                    <a:lnTo>
                      <a:pt x="11" y="8"/>
                    </a:lnTo>
                    <a:lnTo>
                      <a:pt x="0" y="0"/>
                    </a:lnTo>
                    <a:lnTo>
                      <a:pt x="10" y="0"/>
                    </a:lnTo>
                    <a:lnTo>
                      <a:pt x="25" y="2"/>
                    </a:lnTo>
                    <a:lnTo>
                      <a:pt x="45" y="3"/>
                    </a:lnTo>
                    <a:lnTo>
                      <a:pt x="66" y="6"/>
                    </a:lnTo>
                    <a:lnTo>
                      <a:pt x="87" y="8"/>
                    </a:lnTo>
                    <a:lnTo>
                      <a:pt x="106" y="11"/>
                    </a:lnTo>
                    <a:lnTo>
                      <a:pt x="118" y="14"/>
                    </a:lnTo>
                    <a:lnTo>
                      <a:pt x="123"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8" name="Freeform 151"/>
              <p:cNvSpPr>
                <a:spLocks/>
              </p:cNvSpPr>
              <p:nvPr/>
            </p:nvSpPr>
            <p:spPr bwMode="auto">
              <a:xfrm>
                <a:off x="555" y="1004"/>
                <a:ext cx="55" cy="7"/>
              </a:xfrm>
              <a:custGeom>
                <a:avLst/>
                <a:gdLst>
                  <a:gd name="T0" fmla="*/ 1 w 110"/>
                  <a:gd name="T1" fmla="*/ 1 h 13"/>
                  <a:gd name="T2" fmla="*/ 1 w 110"/>
                  <a:gd name="T3" fmla="*/ 1 h 13"/>
                  <a:gd name="T4" fmla="*/ 1 w 110"/>
                  <a:gd name="T5" fmla="*/ 1 h 13"/>
                  <a:gd name="T6" fmla="*/ 1 w 110"/>
                  <a:gd name="T7" fmla="*/ 1 h 13"/>
                  <a:gd name="T8" fmla="*/ 1 w 110"/>
                  <a:gd name="T9" fmla="*/ 1 h 13"/>
                  <a:gd name="T10" fmla="*/ 1 w 110"/>
                  <a:gd name="T11" fmla="*/ 1 h 13"/>
                  <a:gd name="T12" fmla="*/ 1 w 110"/>
                  <a:gd name="T13" fmla="*/ 1 h 13"/>
                  <a:gd name="T14" fmla="*/ 1 w 110"/>
                  <a:gd name="T15" fmla="*/ 1 h 13"/>
                  <a:gd name="T16" fmla="*/ 0 w 110"/>
                  <a:gd name="T17" fmla="*/ 1 h 13"/>
                  <a:gd name="T18" fmla="*/ 1 w 110"/>
                  <a:gd name="T19" fmla="*/ 1 h 13"/>
                  <a:gd name="T20" fmla="*/ 1 w 110"/>
                  <a:gd name="T21" fmla="*/ 1 h 13"/>
                  <a:gd name="T22" fmla="*/ 1 w 110"/>
                  <a:gd name="T23" fmla="*/ 1 h 13"/>
                  <a:gd name="T24" fmla="*/ 1 w 110"/>
                  <a:gd name="T25" fmla="*/ 0 h 13"/>
                  <a:gd name="T26" fmla="*/ 1 w 110"/>
                  <a:gd name="T27" fmla="*/ 0 h 13"/>
                  <a:gd name="T28" fmla="*/ 1 w 110"/>
                  <a:gd name="T29" fmla="*/ 0 h 13"/>
                  <a:gd name="T30" fmla="*/ 1 w 110"/>
                  <a:gd name="T31" fmla="*/ 1 h 13"/>
                  <a:gd name="T32" fmla="*/ 1 w 110"/>
                  <a:gd name="T33" fmla="*/ 1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0"/>
                  <a:gd name="T52" fmla="*/ 0 h 13"/>
                  <a:gd name="T53" fmla="*/ 110 w 110"/>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0" h="13">
                    <a:moveTo>
                      <a:pt x="110" y="4"/>
                    </a:moveTo>
                    <a:lnTo>
                      <a:pt x="105" y="7"/>
                    </a:lnTo>
                    <a:lnTo>
                      <a:pt x="96" y="10"/>
                    </a:lnTo>
                    <a:lnTo>
                      <a:pt x="81" y="13"/>
                    </a:lnTo>
                    <a:lnTo>
                      <a:pt x="64" y="13"/>
                    </a:lnTo>
                    <a:lnTo>
                      <a:pt x="46" y="13"/>
                    </a:lnTo>
                    <a:lnTo>
                      <a:pt x="27" y="12"/>
                    </a:lnTo>
                    <a:lnTo>
                      <a:pt x="12" y="7"/>
                    </a:lnTo>
                    <a:lnTo>
                      <a:pt x="0" y="1"/>
                    </a:lnTo>
                    <a:lnTo>
                      <a:pt x="11" y="1"/>
                    </a:lnTo>
                    <a:lnTo>
                      <a:pt x="26" y="1"/>
                    </a:lnTo>
                    <a:lnTo>
                      <a:pt x="43" y="1"/>
                    </a:lnTo>
                    <a:lnTo>
                      <a:pt x="63" y="0"/>
                    </a:lnTo>
                    <a:lnTo>
                      <a:pt x="81" y="0"/>
                    </a:lnTo>
                    <a:lnTo>
                      <a:pt x="96" y="0"/>
                    </a:lnTo>
                    <a:lnTo>
                      <a:pt x="105" y="1"/>
                    </a:lnTo>
                    <a:lnTo>
                      <a:pt x="110"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79" name="Freeform 152"/>
              <p:cNvSpPr>
                <a:spLocks/>
              </p:cNvSpPr>
              <p:nvPr/>
            </p:nvSpPr>
            <p:spPr bwMode="auto">
              <a:xfrm>
                <a:off x="554" y="982"/>
                <a:ext cx="45" cy="6"/>
              </a:xfrm>
              <a:custGeom>
                <a:avLst/>
                <a:gdLst>
                  <a:gd name="T0" fmla="*/ 0 w 91"/>
                  <a:gd name="T1" fmla="*/ 0 h 13"/>
                  <a:gd name="T2" fmla="*/ 0 w 91"/>
                  <a:gd name="T3" fmla="*/ 0 h 13"/>
                  <a:gd name="T4" fmla="*/ 0 w 91"/>
                  <a:gd name="T5" fmla="*/ 0 h 13"/>
                  <a:gd name="T6" fmla="*/ 0 w 91"/>
                  <a:gd name="T7" fmla="*/ 0 h 13"/>
                  <a:gd name="T8" fmla="*/ 0 w 91"/>
                  <a:gd name="T9" fmla="*/ 0 h 13"/>
                  <a:gd name="T10" fmla="*/ 0 w 91"/>
                  <a:gd name="T11" fmla="*/ 0 h 13"/>
                  <a:gd name="T12" fmla="*/ 0 w 91"/>
                  <a:gd name="T13" fmla="*/ 0 h 13"/>
                  <a:gd name="T14" fmla="*/ 0 w 91"/>
                  <a:gd name="T15" fmla="*/ 0 h 13"/>
                  <a:gd name="T16" fmla="*/ 0 w 91"/>
                  <a:gd name="T17" fmla="*/ 0 h 13"/>
                  <a:gd name="T18" fmla="*/ 0 w 91"/>
                  <a:gd name="T19" fmla="*/ 0 h 13"/>
                  <a:gd name="T20" fmla="*/ 0 w 91"/>
                  <a:gd name="T21" fmla="*/ 0 h 13"/>
                  <a:gd name="T22" fmla="*/ 0 w 91"/>
                  <a:gd name="T23" fmla="*/ 0 h 13"/>
                  <a:gd name="T24" fmla="*/ 0 w 91"/>
                  <a:gd name="T25" fmla="*/ 0 h 13"/>
                  <a:gd name="T26" fmla="*/ 0 w 91"/>
                  <a:gd name="T27" fmla="*/ 0 h 13"/>
                  <a:gd name="T28" fmla="*/ 0 w 91"/>
                  <a:gd name="T29" fmla="*/ 0 h 13"/>
                  <a:gd name="T30" fmla="*/ 0 w 91"/>
                  <a:gd name="T31" fmla="*/ 0 h 13"/>
                  <a:gd name="T32" fmla="*/ 0 w 91"/>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
                  <a:gd name="T53" fmla="*/ 91 w 91"/>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
                    <a:moveTo>
                      <a:pt x="91" y="8"/>
                    </a:moveTo>
                    <a:lnTo>
                      <a:pt x="88" y="11"/>
                    </a:lnTo>
                    <a:lnTo>
                      <a:pt x="77" y="13"/>
                    </a:lnTo>
                    <a:lnTo>
                      <a:pt x="63" y="13"/>
                    </a:lnTo>
                    <a:lnTo>
                      <a:pt x="48" y="13"/>
                    </a:lnTo>
                    <a:lnTo>
                      <a:pt x="31" y="11"/>
                    </a:lnTo>
                    <a:lnTo>
                      <a:pt x="17" y="8"/>
                    </a:lnTo>
                    <a:lnTo>
                      <a:pt x="7" y="5"/>
                    </a:lnTo>
                    <a:lnTo>
                      <a:pt x="0" y="0"/>
                    </a:lnTo>
                    <a:lnTo>
                      <a:pt x="10" y="0"/>
                    </a:lnTo>
                    <a:lnTo>
                      <a:pt x="20" y="0"/>
                    </a:lnTo>
                    <a:lnTo>
                      <a:pt x="34" y="2"/>
                    </a:lnTo>
                    <a:lnTo>
                      <a:pt x="49" y="2"/>
                    </a:lnTo>
                    <a:lnTo>
                      <a:pt x="63" y="2"/>
                    </a:lnTo>
                    <a:lnTo>
                      <a:pt x="77" y="3"/>
                    </a:lnTo>
                    <a:lnTo>
                      <a:pt x="86" y="5"/>
                    </a:lnTo>
                    <a:lnTo>
                      <a:pt x="91"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0" name="Freeform 153"/>
              <p:cNvSpPr>
                <a:spLocks/>
              </p:cNvSpPr>
              <p:nvPr/>
            </p:nvSpPr>
            <p:spPr bwMode="auto">
              <a:xfrm>
                <a:off x="556" y="968"/>
                <a:ext cx="28" cy="7"/>
              </a:xfrm>
              <a:custGeom>
                <a:avLst/>
                <a:gdLst>
                  <a:gd name="T0" fmla="*/ 1 w 56"/>
                  <a:gd name="T1" fmla="*/ 1 h 14"/>
                  <a:gd name="T2" fmla="*/ 1 w 56"/>
                  <a:gd name="T3" fmla="*/ 1 h 14"/>
                  <a:gd name="T4" fmla="*/ 1 w 56"/>
                  <a:gd name="T5" fmla="*/ 1 h 14"/>
                  <a:gd name="T6" fmla="*/ 1 w 56"/>
                  <a:gd name="T7" fmla="*/ 1 h 14"/>
                  <a:gd name="T8" fmla="*/ 1 w 56"/>
                  <a:gd name="T9" fmla="*/ 1 h 14"/>
                  <a:gd name="T10" fmla="*/ 1 w 56"/>
                  <a:gd name="T11" fmla="*/ 1 h 14"/>
                  <a:gd name="T12" fmla="*/ 1 w 56"/>
                  <a:gd name="T13" fmla="*/ 1 h 14"/>
                  <a:gd name="T14" fmla="*/ 1 w 56"/>
                  <a:gd name="T15" fmla="*/ 1 h 14"/>
                  <a:gd name="T16" fmla="*/ 0 w 56"/>
                  <a:gd name="T17" fmla="*/ 1 h 14"/>
                  <a:gd name="T18" fmla="*/ 1 w 56"/>
                  <a:gd name="T19" fmla="*/ 1 h 14"/>
                  <a:gd name="T20" fmla="*/ 1 w 56"/>
                  <a:gd name="T21" fmla="*/ 1 h 14"/>
                  <a:gd name="T22" fmla="*/ 1 w 56"/>
                  <a:gd name="T23" fmla="*/ 1 h 14"/>
                  <a:gd name="T24" fmla="*/ 1 w 56"/>
                  <a:gd name="T25" fmla="*/ 1 h 14"/>
                  <a:gd name="T26" fmla="*/ 1 w 56"/>
                  <a:gd name="T27" fmla="*/ 1 h 14"/>
                  <a:gd name="T28" fmla="*/ 1 w 56"/>
                  <a:gd name="T29" fmla="*/ 0 h 14"/>
                  <a:gd name="T30" fmla="*/ 1 w 56"/>
                  <a:gd name="T31" fmla="*/ 0 h 14"/>
                  <a:gd name="T32" fmla="*/ 1 w 56"/>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14"/>
                  <a:gd name="T53" fmla="*/ 56 w 56"/>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14">
                    <a:moveTo>
                      <a:pt x="56" y="3"/>
                    </a:moveTo>
                    <a:lnTo>
                      <a:pt x="54" y="6"/>
                    </a:lnTo>
                    <a:lnTo>
                      <a:pt x="48" y="10"/>
                    </a:lnTo>
                    <a:lnTo>
                      <a:pt x="41" y="11"/>
                    </a:lnTo>
                    <a:lnTo>
                      <a:pt x="32" y="14"/>
                    </a:lnTo>
                    <a:lnTo>
                      <a:pt x="21" y="14"/>
                    </a:lnTo>
                    <a:lnTo>
                      <a:pt x="12" y="14"/>
                    </a:lnTo>
                    <a:lnTo>
                      <a:pt x="4" y="13"/>
                    </a:lnTo>
                    <a:lnTo>
                      <a:pt x="0" y="8"/>
                    </a:lnTo>
                    <a:lnTo>
                      <a:pt x="7" y="10"/>
                    </a:lnTo>
                    <a:lnTo>
                      <a:pt x="15" y="10"/>
                    </a:lnTo>
                    <a:lnTo>
                      <a:pt x="25" y="6"/>
                    </a:lnTo>
                    <a:lnTo>
                      <a:pt x="35" y="3"/>
                    </a:lnTo>
                    <a:lnTo>
                      <a:pt x="42" y="2"/>
                    </a:lnTo>
                    <a:lnTo>
                      <a:pt x="50" y="0"/>
                    </a:lnTo>
                    <a:lnTo>
                      <a:pt x="54" y="0"/>
                    </a:lnTo>
                    <a:lnTo>
                      <a:pt x="5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1" name="Freeform 154"/>
              <p:cNvSpPr>
                <a:spLocks/>
              </p:cNvSpPr>
              <p:nvPr/>
            </p:nvSpPr>
            <p:spPr bwMode="auto">
              <a:xfrm>
                <a:off x="601" y="1094"/>
                <a:ext cx="27" cy="10"/>
              </a:xfrm>
              <a:custGeom>
                <a:avLst/>
                <a:gdLst>
                  <a:gd name="T0" fmla="*/ 0 w 55"/>
                  <a:gd name="T1" fmla="*/ 0 h 22"/>
                  <a:gd name="T2" fmla="*/ 0 w 55"/>
                  <a:gd name="T3" fmla="*/ 0 h 22"/>
                  <a:gd name="T4" fmla="*/ 0 w 55"/>
                  <a:gd name="T5" fmla="*/ 0 h 22"/>
                  <a:gd name="T6" fmla="*/ 0 w 55"/>
                  <a:gd name="T7" fmla="*/ 0 h 22"/>
                  <a:gd name="T8" fmla="*/ 0 w 55"/>
                  <a:gd name="T9" fmla="*/ 0 h 22"/>
                  <a:gd name="T10" fmla="*/ 0 w 55"/>
                  <a:gd name="T11" fmla="*/ 0 h 22"/>
                  <a:gd name="T12" fmla="*/ 0 w 55"/>
                  <a:gd name="T13" fmla="*/ 0 h 22"/>
                  <a:gd name="T14" fmla="*/ 0 w 55"/>
                  <a:gd name="T15" fmla="*/ 0 h 22"/>
                  <a:gd name="T16" fmla="*/ 0 w 55"/>
                  <a:gd name="T17" fmla="*/ 0 h 22"/>
                  <a:gd name="T18" fmla="*/ 0 w 55"/>
                  <a:gd name="T19" fmla="*/ 0 h 22"/>
                  <a:gd name="T20" fmla="*/ 0 w 55"/>
                  <a:gd name="T21" fmla="*/ 0 h 22"/>
                  <a:gd name="T22" fmla="*/ 0 w 55"/>
                  <a:gd name="T23" fmla="*/ 0 h 22"/>
                  <a:gd name="T24" fmla="*/ 0 w 55"/>
                  <a:gd name="T25" fmla="*/ 0 h 22"/>
                  <a:gd name="T26" fmla="*/ 0 w 55"/>
                  <a:gd name="T27" fmla="*/ 0 h 22"/>
                  <a:gd name="T28" fmla="*/ 0 w 55"/>
                  <a:gd name="T29" fmla="*/ 0 h 22"/>
                  <a:gd name="T30" fmla="*/ 0 w 55"/>
                  <a:gd name="T31" fmla="*/ 0 h 22"/>
                  <a:gd name="T32" fmla="*/ 0 w 5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22"/>
                  <a:gd name="T53" fmla="*/ 55 w 5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22">
                    <a:moveTo>
                      <a:pt x="0" y="0"/>
                    </a:moveTo>
                    <a:lnTo>
                      <a:pt x="4" y="0"/>
                    </a:lnTo>
                    <a:lnTo>
                      <a:pt x="12" y="2"/>
                    </a:lnTo>
                    <a:lnTo>
                      <a:pt x="21" y="3"/>
                    </a:lnTo>
                    <a:lnTo>
                      <a:pt x="32" y="5"/>
                    </a:lnTo>
                    <a:lnTo>
                      <a:pt x="41" y="8"/>
                    </a:lnTo>
                    <a:lnTo>
                      <a:pt x="48" y="10"/>
                    </a:lnTo>
                    <a:lnTo>
                      <a:pt x="53" y="14"/>
                    </a:lnTo>
                    <a:lnTo>
                      <a:pt x="55" y="19"/>
                    </a:lnTo>
                    <a:lnTo>
                      <a:pt x="52" y="22"/>
                    </a:lnTo>
                    <a:lnTo>
                      <a:pt x="45" y="22"/>
                    </a:lnTo>
                    <a:lnTo>
                      <a:pt x="36" y="20"/>
                    </a:lnTo>
                    <a:lnTo>
                      <a:pt x="29" y="16"/>
                    </a:lnTo>
                    <a:lnTo>
                      <a:pt x="19" y="11"/>
                    </a:lnTo>
                    <a:lnTo>
                      <a:pt x="12" y="7"/>
                    </a:lnTo>
                    <a:lnTo>
                      <a:pt x="4"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2" name="Freeform 155"/>
              <p:cNvSpPr>
                <a:spLocks/>
              </p:cNvSpPr>
              <p:nvPr/>
            </p:nvSpPr>
            <p:spPr bwMode="auto">
              <a:xfrm>
                <a:off x="599" y="1092"/>
                <a:ext cx="5" cy="26"/>
              </a:xfrm>
              <a:custGeom>
                <a:avLst/>
                <a:gdLst>
                  <a:gd name="T0" fmla="*/ 0 w 11"/>
                  <a:gd name="T1" fmla="*/ 0 h 52"/>
                  <a:gd name="T2" fmla="*/ 0 w 11"/>
                  <a:gd name="T3" fmla="*/ 1 h 52"/>
                  <a:gd name="T4" fmla="*/ 0 w 11"/>
                  <a:gd name="T5" fmla="*/ 1 h 52"/>
                  <a:gd name="T6" fmla="*/ 0 w 11"/>
                  <a:gd name="T7" fmla="*/ 1 h 52"/>
                  <a:gd name="T8" fmla="*/ 0 w 11"/>
                  <a:gd name="T9" fmla="*/ 1 h 52"/>
                  <a:gd name="T10" fmla="*/ 0 w 11"/>
                  <a:gd name="T11" fmla="*/ 1 h 52"/>
                  <a:gd name="T12" fmla="*/ 0 w 11"/>
                  <a:gd name="T13" fmla="*/ 1 h 52"/>
                  <a:gd name="T14" fmla="*/ 0 w 11"/>
                  <a:gd name="T15" fmla="*/ 1 h 52"/>
                  <a:gd name="T16" fmla="*/ 0 w 11"/>
                  <a:gd name="T17" fmla="*/ 0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2"/>
                  <a:gd name="T29" fmla="*/ 11 w 11"/>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2">
                    <a:moveTo>
                      <a:pt x="2" y="0"/>
                    </a:moveTo>
                    <a:lnTo>
                      <a:pt x="2" y="10"/>
                    </a:lnTo>
                    <a:lnTo>
                      <a:pt x="0" y="28"/>
                    </a:lnTo>
                    <a:lnTo>
                      <a:pt x="0" y="45"/>
                    </a:lnTo>
                    <a:lnTo>
                      <a:pt x="6" y="52"/>
                    </a:lnTo>
                    <a:lnTo>
                      <a:pt x="11" y="46"/>
                    </a:lnTo>
                    <a:lnTo>
                      <a:pt x="9" y="31"/>
                    </a:lnTo>
                    <a:lnTo>
                      <a:pt x="5" y="13"/>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3" name="Freeform 156"/>
              <p:cNvSpPr>
                <a:spLocks/>
              </p:cNvSpPr>
              <p:nvPr/>
            </p:nvSpPr>
            <p:spPr bwMode="auto">
              <a:xfrm>
                <a:off x="608" y="1100"/>
                <a:ext cx="16" cy="22"/>
              </a:xfrm>
              <a:custGeom>
                <a:avLst/>
                <a:gdLst>
                  <a:gd name="T0" fmla="*/ 0 w 32"/>
                  <a:gd name="T1" fmla="*/ 0 h 44"/>
                  <a:gd name="T2" fmla="*/ 1 w 32"/>
                  <a:gd name="T3" fmla="*/ 1 h 44"/>
                  <a:gd name="T4" fmla="*/ 1 w 32"/>
                  <a:gd name="T5" fmla="*/ 1 h 44"/>
                  <a:gd name="T6" fmla="*/ 1 w 32"/>
                  <a:gd name="T7" fmla="*/ 1 h 44"/>
                  <a:gd name="T8" fmla="*/ 1 w 32"/>
                  <a:gd name="T9" fmla="*/ 1 h 44"/>
                  <a:gd name="T10" fmla="*/ 1 w 32"/>
                  <a:gd name="T11" fmla="*/ 1 h 44"/>
                  <a:gd name="T12" fmla="*/ 1 w 32"/>
                  <a:gd name="T13" fmla="*/ 1 h 44"/>
                  <a:gd name="T14" fmla="*/ 1 w 32"/>
                  <a:gd name="T15" fmla="*/ 1 h 44"/>
                  <a:gd name="T16" fmla="*/ 0 w 32"/>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44"/>
                  <a:gd name="T29" fmla="*/ 32 w 32"/>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44">
                    <a:moveTo>
                      <a:pt x="0" y="0"/>
                    </a:moveTo>
                    <a:lnTo>
                      <a:pt x="4" y="9"/>
                    </a:lnTo>
                    <a:lnTo>
                      <a:pt x="14" y="26"/>
                    </a:lnTo>
                    <a:lnTo>
                      <a:pt x="21" y="39"/>
                    </a:lnTo>
                    <a:lnTo>
                      <a:pt x="30" y="44"/>
                    </a:lnTo>
                    <a:lnTo>
                      <a:pt x="32" y="36"/>
                    </a:lnTo>
                    <a:lnTo>
                      <a:pt x="23" y="23"/>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4" name="Freeform 157"/>
              <p:cNvSpPr>
                <a:spLocks/>
              </p:cNvSpPr>
              <p:nvPr/>
            </p:nvSpPr>
            <p:spPr bwMode="auto">
              <a:xfrm>
                <a:off x="524" y="970"/>
                <a:ext cx="35" cy="8"/>
              </a:xfrm>
              <a:custGeom>
                <a:avLst/>
                <a:gdLst>
                  <a:gd name="T0" fmla="*/ 1 w 69"/>
                  <a:gd name="T1" fmla="*/ 1 h 15"/>
                  <a:gd name="T2" fmla="*/ 1 w 69"/>
                  <a:gd name="T3" fmla="*/ 1 h 15"/>
                  <a:gd name="T4" fmla="*/ 1 w 69"/>
                  <a:gd name="T5" fmla="*/ 1 h 15"/>
                  <a:gd name="T6" fmla="*/ 1 w 69"/>
                  <a:gd name="T7" fmla="*/ 1 h 15"/>
                  <a:gd name="T8" fmla="*/ 1 w 69"/>
                  <a:gd name="T9" fmla="*/ 1 h 15"/>
                  <a:gd name="T10" fmla="*/ 1 w 69"/>
                  <a:gd name="T11" fmla="*/ 1 h 15"/>
                  <a:gd name="T12" fmla="*/ 1 w 69"/>
                  <a:gd name="T13" fmla="*/ 1 h 15"/>
                  <a:gd name="T14" fmla="*/ 1 w 69"/>
                  <a:gd name="T15" fmla="*/ 1 h 15"/>
                  <a:gd name="T16" fmla="*/ 0 w 69"/>
                  <a:gd name="T17" fmla="*/ 1 h 15"/>
                  <a:gd name="T18" fmla="*/ 1 w 69"/>
                  <a:gd name="T19" fmla="*/ 1 h 15"/>
                  <a:gd name="T20" fmla="*/ 1 w 69"/>
                  <a:gd name="T21" fmla="*/ 0 h 15"/>
                  <a:gd name="T22" fmla="*/ 1 w 69"/>
                  <a:gd name="T23" fmla="*/ 0 h 15"/>
                  <a:gd name="T24" fmla="*/ 1 w 69"/>
                  <a:gd name="T25" fmla="*/ 0 h 15"/>
                  <a:gd name="T26" fmla="*/ 1 w 69"/>
                  <a:gd name="T27" fmla="*/ 1 h 15"/>
                  <a:gd name="T28" fmla="*/ 1 w 69"/>
                  <a:gd name="T29" fmla="*/ 1 h 15"/>
                  <a:gd name="T30" fmla="*/ 1 w 69"/>
                  <a:gd name="T31" fmla="*/ 1 h 15"/>
                  <a:gd name="T32" fmla="*/ 1 w 69"/>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3"/>
                    </a:moveTo>
                    <a:lnTo>
                      <a:pt x="61" y="8"/>
                    </a:lnTo>
                    <a:lnTo>
                      <a:pt x="52" y="11"/>
                    </a:lnTo>
                    <a:lnTo>
                      <a:pt x="41" y="14"/>
                    </a:lnTo>
                    <a:lnTo>
                      <a:pt x="30" y="15"/>
                    </a:lnTo>
                    <a:lnTo>
                      <a:pt x="18" y="15"/>
                    </a:lnTo>
                    <a:lnTo>
                      <a:pt x="9" y="14"/>
                    </a:lnTo>
                    <a:lnTo>
                      <a:pt x="3" y="11"/>
                    </a:lnTo>
                    <a:lnTo>
                      <a:pt x="0" y="6"/>
                    </a:lnTo>
                    <a:lnTo>
                      <a:pt x="1" y="1"/>
                    </a:lnTo>
                    <a:lnTo>
                      <a:pt x="8" y="0"/>
                    </a:lnTo>
                    <a:lnTo>
                      <a:pt x="15" y="0"/>
                    </a:lnTo>
                    <a:lnTo>
                      <a:pt x="27" y="0"/>
                    </a:lnTo>
                    <a:lnTo>
                      <a:pt x="38" y="1"/>
                    </a:lnTo>
                    <a:lnTo>
                      <a:pt x="50" y="1"/>
                    </a:lnTo>
                    <a:lnTo>
                      <a:pt x="61" y="3"/>
                    </a:lnTo>
                    <a:lnTo>
                      <a:pt x="69"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5" name="Freeform 158"/>
              <p:cNvSpPr>
                <a:spLocks/>
              </p:cNvSpPr>
              <p:nvPr/>
            </p:nvSpPr>
            <p:spPr bwMode="auto">
              <a:xfrm>
                <a:off x="532" y="944"/>
                <a:ext cx="33" cy="14"/>
              </a:xfrm>
              <a:custGeom>
                <a:avLst/>
                <a:gdLst>
                  <a:gd name="T0" fmla="*/ 1 w 66"/>
                  <a:gd name="T1" fmla="*/ 1 h 28"/>
                  <a:gd name="T2" fmla="*/ 1 w 66"/>
                  <a:gd name="T3" fmla="*/ 1 h 28"/>
                  <a:gd name="T4" fmla="*/ 1 w 66"/>
                  <a:gd name="T5" fmla="*/ 1 h 28"/>
                  <a:gd name="T6" fmla="*/ 1 w 66"/>
                  <a:gd name="T7" fmla="*/ 1 h 28"/>
                  <a:gd name="T8" fmla="*/ 1 w 66"/>
                  <a:gd name="T9" fmla="*/ 1 h 28"/>
                  <a:gd name="T10" fmla="*/ 1 w 66"/>
                  <a:gd name="T11" fmla="*/ 1 h 28"/>
                  <a:gd name="T12" fmla="*/ 1 w 66"/>
                  <a:gd name="T13" fmla="*/ 1 h 28"/>
                  <a:gd name="T14" fmla="*/ 1 w 66"/>
                  <a:gd name="T15" fmla="*/ 1 h 28"/>
                  <a:gd name="T16" fmla="*/ 0 w 66"/>
                  <a:gd name="T17" fmla="*/ 1 h 28"/>
                  <a:gd name="T18" fmla="*/ 1 w 66"/>
                  <a:gd name="T19" fmla="*/ 0 h 28"/>
                  <a:gd name="T20" fmla="*/ 1 w 66"/>
                  <a:gd name="T21" fmla="*/ 0 h 28"/>
                  <a:gd name="T22" fmla="*/ 1 w 66"/>
                  <a:gd name="T23" fmla="*/ 1 h 28"/>
                  <a:gd name="T24" fmla="*/ 1 w 66"/>
                  <a:gd name="T25" fmla="*/ 1 h 28"/>
                  <a:gd name="T26" fmla="*/ 1 w 66"/>
                  <a:gd name="T27" fmla="*/ 1 h 28"/>
                  <a:gd name="T28" fmla="*/ 1 w 66"/>
                  <a:gd name="T29" fmla="*/ 1 h 28"/>
                  <a:gd name="T30" fmla="*/ 1 w 66"/>
                  <a:gd name="T31" fmla="*/ 1 h 28"/>
                  <a:gd name="T32" fmla="*/ 1 w 6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8"/>
                  <a:gd name="T53" fmla="*/ 66 w 6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8">
                    <a:moveTo>
                      <a:pt x="66" y="28"/>
                    </a:moveTo>
                    <a:lnTo>
                      <a:pt x="60" y="28"/>
                    </a:lnTo>
                    <a:lnTo>
                      <a:pt x="49" y="26"/>
                    </a:lnTo>
                    <a:lnTo>
                      <a:pt x="38" y="23"/>
                    </a:lnTo>
                    <a:lnTo>
                      <a:pt x="28" y="20"/>
                    </a:lnTo>
                    <a:lnTo>
                      <a:pt x="17" y="17"/>
                    </a:lnTo>
                    <a:lnTo>
                      <a:pt x="8" y="12"/>
                    </a:lnTo>
                    <a:lnTo>
                      <a:pt x="2" y="8"/>
                    </a:lnTo>
                    <a:lnTo>
                      <a:pt x="0" y="3"/>
                    </a:lnTo>
                    <a:lnTo>
                      <a:pt x="3" y="0"/>
                    </a:lnTo>
                    <a:lnTo>
                      <a:pt x="9" y="0"/>
                    </a:lnTo>
                    <a:lnTo>
                      <a:pt x="19" y="3"/>
                    </a:lnTo>
                    <a:lnTo>
                      <a:pt x="31" y="8"/>
                    </a:lnTo>
                    <a:lnTo>
                      <a:pt x="41" y="14"/>
                    </a:lnTo>
                    <a:lnTo>
                      <a:pt x="52" y="20"/>
                    </a:lnTo>
                    <a:lnTo>
                      <a:pt x="61" y="24"/>
                    </a:lnTo>
                    <a:lnTo>
                      <a:pt x="66" y="2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6" name="Freeform 159"/>
              <p:cNvSpPr>
                <a:spLocks/>
              </p:cNvSpPr>
              <p:nvPr/>
            </p:nvSpPr>
            <p:spPr bwMode="auto">
              <a:xfrm>
                <a:off x="524" y="982"/>
                <a:ext cx="32" cy="8"/>
              </a:xfrm>
              <a:custGeom>
                <a:avLst/>
                <a:gdLst>
                  <a:gd name="T0" fmla="*/ 1 w 63"/>
                  <a:gd name="T1" fmla="*/ 0 h 16"/>
                  <a:gd name="T2" fmla="*/ 1 w 63"/>
                  <a:gd name="T3" fmla="*/ 1 h 16"/>
                  <a:gd name="T4" fmla="*/ 1 w 63"/>
                  <a:gd name="T5" fmla="*/ 1 h 16"/>
                  <a:gd name="T6" fmla="*/ 1 w 63"/>
                  <a:gd name="T7" fmla="*/ 1 h 16"/>
                  <a:gd name="T8" fmla="*/ 1 w 63"/>
                  <a:gd name="T9" fmla="*/ 1 h 16"/>
                  <a:gd name="T10" fmla="*/ 1 w 63"/>
                  <a:gd name="T11" fmla="*/ 1 h 16"/>
                  <a:gd name="T12" fmla="*/ 1 w 63"/>
                  <a:gd name="T13" fmla="*/ 1 h 16"/>
                  <a:gd name="T14" fmla="*/ 1 w 63"/>
                  <a:gd name="T15" fmla="*/ 1 h 16"/>
                  <a:gd name="T16" fmla="*/ 0 w 63"/>
                  <a:gd name="T17" fmla="*/ 1 h 16"/>
                  <a:gd name="T18" fmla="*/ 0 w 63"/>
                  <a:gd name="T19" fmla="*/ 1 h 16"/>
                  <a:gd name="T20" fmla="*/ 1 w 63"/>
                  <a:gd name="T21" fmla="*/ 1 h 16"/>
                  <a:gd name="T22" fmla="*/ 1 w 63"/>
                  <a:gd name="T23" fmla="*/ 1 h 16"/>
                  <a:gd name="T24" fmla="*/ 1 w 63"/>
                  <a:gd name="T25" fmla="*/ 1 h 16"/>
                  <a:gd name="T26" fmla="*/ 1 w 63"/>
                  <a:gd name="T27" fmla="*/ 1 h 16"/>
                  <a:gd name="T28" fmla="*/ 1 w 63"/>
                  <a:gd name="T29" fmla="*/ 1 h 16"/>
                  <a:gd name="T30" fmla="*/ 1 w 63"/>
                  <a:gd name="T31" fmla="*/ 1 h 16"/>
                  <a:gd name="T32" fmla="*/ 1 w 63"/>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16"/>
                  <a:gd name="T53" fmla="*/ 63 w 63"/>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16">
                    <a:moveTo>
                      <a:pt x="63" y="0"/>
                    </a:moveTo>
                    <a:lnTo>
                      <a:pt x="59" y="5"/>
                    </a:lnTo>
                    <a:lnTo>
                      <a:pt x="53" y="10"/>
                    </a:lnTo>
                    <a:lnTo>
                      <a:pt x="44" y="13"/>
                    </a:lnTo>
                    <a:lnTo>
                      <a:pt x="34" y="16"/>
                    </a:lnTo>
                    <a:lnTo>
                      <a:pt x="23" y="16"/>
                    </a:lnTo>
                    <a:lnTo>
                      <a:pt x="14" y="16"/>
                    </a:lnTo>
                    <a:lnTo>
                      <a:pt x="5" y="13"/>
                    </a:lnTo>
                    <a:lnTo>
                      <a:pt x="0" y="10"/>
                    </a:lnTo>
                    <a:lnTo>
                      <a:pt x="0" y="7"/>
                    </a:lnTo>
                    <a:lnTo>
                      <a:pt x="3" y="3"/>
                    </a:lnTo>
                    <a:lnTo>
                      <a:pt x="11" y="2"/>
                    </a:lnTo>
                    <a:lnTo>
                      <a:pt x="21" y="2"/>
                    </a:lnTo>
                    <a:lnTo>
                      <a:pt x="34" y="2"/>
                    </a:lnTo>
                    <a:lnTo>
                      <a:pt x="44" y="2"/>
                    </a:lnTo>
                    <a:lnTo>
                      <a:pt x="55" y="2"/>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7" name="Freeform 160"/>
              <p:cNvSpPr>
                <a:spLocks/>
              </p:cNvSpPr>
              <p:nvPr/>
            </p:nvSpPr>
            <p:spPr bwMode="auto">
              <a:xfrm>
                <a:off x="522" y="994"/>
                <a:ext cx="34" cy="10"/>
              </a:xfrm>
              <a:custGeom>
                <a:avLst/>
                <a:gdLst>
                  <a:gd name="T0" fmla="*/ 1 w 68"/>
                  <a:gd name="T1" fmla="*/ 0 h 22"/>
                  <a:gd name="T2" fmla="*/ 1 w 68"/>
                  <a:gd name="T3" fmla="*/ 0 h 22"/>
                  <a:gd name="T4" fmla="*/ 1 w 68"/>
                  <a:gd name="T5" fmla="*/ 0 h 22"/>
                  <a:gd name="T6" fmla="*/ 1 w 68"/>
                  <a:gd name="T7" fmla="*/ 0 h 22"/>
                  <a:gd name="T8" fmla="*/ 1 w 68"/>
                  <a:gd name="T9" fmla="*/ 0 h 22"/>
                  <a:gd name="T10" fmla="*/ 1 w 68"/>
                  <a:gd name="T11" fmla="*/ 0 h 22"/>
                  <a:gd name="T12" fmla="*/ 1 w 68"/>
                  <a:gd name="T13" fmla="*/ 0 h 22"/>
                  <a:gd name="T14" fmla="*/ 1 w 68"/>
                  <a:gd name="T15" fmla="*/ 0 h 22"/>
                  <a:gd name="T16" fmla="*/ 0 w 68"/>
                  <a:gd name="T17" fmla="*/ 0 h 22"/>
                  <a:gd name="T18" fmla="*/ 0 w 68"/>
                  <a:gd name="T19" fmla="*/ 0 h 22"/>
                  <a:gd name="T20" fmla="*/ 1 w 68"/>
                  <a:gd name="T21" fmla="*/ 0 h 22"/>
                  <a:gd name="T22" fmla="*/ 1 w 68"/>
                  <a:gd name="T23" fmla="*/ 0 h 22"/>
                  <a:gd name="T24" fmla="*/ 1 w 68"/>
                  <a:gd name="T25" fmla="*/ 0 h 22"/>
                  <a:gd name="T26" fmla="*/ 1 w 68"/>
                  <a:gd name="T27" fmla="*/ 0 h 22"/>
                  <a:gd name="T28" fmla="*/ 1 w 68"/>
                  <a:gd name="T29" fmla="*/ 0 h 22"/>
                  <a:gd name="T30" fmla="*/ 1 w 68"/>
                  <a:gd name="T31" fmla="*/ 0 h 22"/>
                  <a:gd name="T32" fmla="*/ 1 w 68"/>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2"/>
                  <a:gd name="T53" fmla="*/ 68 w 68"/>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2">
                    <a:moveTo>
                      <a:pt x="68" y="0"/>
                    </a:moveTo>
                    <a:lnTo>
                      <a:pt x="63" y="6"/>
                    </a:lnTo>
                    <a:lnTo>
                      <a:pt x="55" y="11"/>
                    </a:lnTo>
                    <a:lnTo>
                      <a:pt x="46" y="16"/>
                    </a:lnTo>
                    <a:lnTo>
                      <a:pt x="34" y="19"/>
                    </a:lnTo>
                    <a:lnTo>
                      <a:pt x="23" y="20"/>
                    </a:lnTo>
                    <a:lnTo>
                      <a:pt x="13" y="22"/>
                    </a:lnTo>
                    <a:lnTo>
                      <a:pt x="5" y="20"/>
                    </a:lnTo>
                    <a:lnTo>
                      <a:pt x="0" y="17"/>
                    </a:lnTo>
                    <a:lnTo>
                      <a:pt x="0" y="14"/>
                    </a:lnTo>
                    <a:lnTo>
                      <a:pt x="5" y="13"/>
                    </a:lnTo>
                    <a:lnTo>
                      <a:pt x="13" y="9"/>
                    </a:lnTo>
                    <a:lnTo>
                      <a:pt x="22" y="8"/>
                    </a:lnTo>
                    <a:lnTo>
                      <a:pt x="34" y="8"/>
                    </a:lnTo>
                    <a:lnTo>
                      <a:pt x="46" y="5"/>
                    </a:lnTo>
                    <a:lnTo>
                      <a:pt x="57" y="3"/>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8" name="Freeform 161"/>
              <p:cNvSpPr>
                <a:spLocks/>
              </p:cNvSpPr>
              <p:nvPr/>
            </p:nvSpPr>
            <p:spPr bwMode="auto">
              <a:xfrm>
                <a:off x="524" y="1004"/>
                <a:ext cx="33" cy="13"/>
              </a:xfrm>
              <a:custGeom>
                <a:avLst/>
                <a:gdLst>
                  <a:gd name="T0" fmla="*/ 1 w 64"/>
                  <a:gd name="T1" fmla="*/ 0 h 28"/>
                  <a:gd name="T2" fmla="*/ 1 w 64"/>
                  <a:gd name="T3" fmla="*/ 0 h 28"/>
                  <a:gd name="T4" fmla="*/ 1 w 64"/>
                  <a:gd name="T5" fmla="*/ 0 h 28"/>
                  <a:gd name="T6" fmla="*/ 1 w 64"/>
                  <a:gd name="T7" fmla="*/ 0 h 28"/>
                  <a:gd name="T8" fmla="*/ 1 w 64"/>
                  <a:gd name="T9" fmla="*/ 0 h 28"/>
                  <a:gd name="T10" fmla="*/ 1 w 64"/>
                  <a:gd name="T11" fmla="*/ 0 h 28"/>
                  <a:gd name="T12" fmla="*/ 1 w 64"/>
                  <a:gd name="T13" fmla="*/ 0 h 28"/>
                  <a:gd name="T14" fmla="*/ 1 w 64"/>
                  <a:gd name="T15" fmla="*/ 0 h 28"/>
                  <a:gd name="T16" fmla="*/ 0 w 64"/>
                  <a:gd name="T17" fmla="*/ 0 h 28"/>
                  <a:gd name="T18" fmla="*/ 1 w 64"/>
                  <a:gd name="T19" fmla="*/ 0 h 28"/>
                  <a:gd name="T20" fmla="*/ 1 w 64"/>
                  <a:gd name="T21" fmla="*/ 0 h 28"/>
                  <a:gd name="T22" fmla="*/ 1 w 64"/>
                  <a:gd name="T23" fmla="*/ 0 h 28"/>
                  <a:gd name="T24" fmla="*/ 1 w 64"/>
                  <a:gd name="T25" fmla="*/ 0 h 28"/>
                  <a:gd name="T26" fmla="*/ 1 w 64"/>
                  <a:gd name="T27" fmla="*/ 0 h 28"/>
                  <a:gd name="T28" fmla="*/ 1 w 64"/>
                  <a:gd name="T29" fmla="*/ 0 h 28"/>
                  <a:gd name="T30" fmla="*/ 1 w 64"/>
                  <a:gd name="T31" fmla="*/ 0 h 28"/>
                  <a:gd name="T32" fmla="*/ 1 w 64"/>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8"/>
                  <a:gd name="T53" fmla="*/ 64 w 64"/>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8">
                    <a:moveTo>
                      <a:pt x="64" y="0"/>
                    </a:moveTo>
                    <a:lnTo>
                      <a:pt x="59" y="6"/>
                    </a:lnTo>
                    <a:lnTo>
                      <a:pt x="50" y="14"/>
                    </a:lnTo>
                    <a:lnTo>
                      <a:pt x="41" y="19"/>
                    </a:lnTo>
                    <a:lnTo>
                      <a:pt x="30" y="23"/>
                    </a:lnTo>
                    <a:lnTo>
                      <a:pt x="20" y="26"/>
                    </a:lnTo>
                    <a:lnTo>
                      <a:pt x="11" y="28"/>
                    </a:lnTo>
                    <a:lnTo>
                      <a:pt x="3" y="28"/>
                    </a:lnTo>
                    <a:lnTo>
                      <a:pt x="0" y="25"/>
                    </a:lnTo>
                    <a:lnTo>
                      <a:pt x="1" y="22"/>
                    </a:lnTo>
                    <a:lnTo>
                      <a:pt x="6" y="17"/>
                    </a:lnTo>
                    <a:lnTo>
                      <a:pt x="14" y="14"/>
                    </a:lnTo>
                    <a:lnTo>
                      <a:pt x="24" y="12"/>
                    </a:lnTo>
                    <a:lnTo>
                      <a:pt x="35" y="9"/>
                    </a:lnTo>
                    <a:lnTo>
                      <a:pt x="46" y="6"/>
                    </a:lnTo>
                    <a:lnTo>
                      <a:pt x="56" y="3"/>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89" name="Freeform 162"/>
              <p:cNvSpPr>
                <a:spLocks/>
              </p:cNvSpPr>
              <p:nvPr/>
            </p:nvSpPr>
            <p:spPr bwMode="auto">
              <a:xfrm>
                <a:off x="526" y="1016"/>
                <a:ext cx="34" cy="20"/>
              </a:xfrm>
              <a:custGeom>
                <a:avLst/>
                <a:gdLst>
                  <a:gd name="T0" fmla="*/ 1 w 67"/>
                  <a:gd name="T1" fmla="*/ 0 h 41"/>
                  <a:gd name="T2" fmla="*/ 1 w 67"/>
                  <a:gd name="T3" fmla="*/ 0 h 41"/>
                  <a:gd name="T4" fmla="*/ 1 w 67"/>
                  <a:gd name="T5" fmla="*/ 0 h 41"/>
                  <a:gd name="T6" fmla="*/ 1 w 67"/>
                  <a:gd name="T7" fmla="*/ 0 h 41"/>
                  <a:gd name="T8" fmla="*/ 1 w 67"/>
                  <a:gd name="T9" fmla="*/ 0 h 41"/>
                  <a:gd name="T10" fmla="*/ 1 w 67"/>
                  <a:gd name="T11" fmla="*/ 0 h 41"/>
                  <a:gd name="T12" fmla="*/ 1 w 67"/>
                  <a:gd name="T13" fmla="*/ 0 h 41"/>
                  <a:gd name="T14" fmla="*/ 1 w 67"/>
                  <a:gd name="T15" fmla="*/ 0 h 41"/>
                  <a:gd name="T16" fmla="*/ 0 w 67"/>
                  <a:gd name="T17" fmla="*/ 0 h 41"/>
                  <a:gd name="T18" fmla="*/ 0 w 67"/>
                  <a:gd name="T19" fmla="*/ 0 h 41"/>
                  <a:gd name="T20" fmla="*/ 1 w 67"/>
                  <a:gd name="T21" fmla="*/ 0 h 41"/>
                  <a:gd name="T22" fmla="*/ 1 w 67"/>
                  <a:gd name="T23" fmla="*/ 0 h 41"/>
                  <a:gd name="T24" fmla="*/ 1 w 67"/>
                  <a:gd name="T25" fmla="*/ 0 h 41"/>
                  <a:gd name="T26" fmla="*/ 1 w 67"/>
                  <a:gd name="T27" fmla="*/ 0 h 41"/>
                  <a:gd name="T28" fmla="*/ 1 w 67"/>
                  <a:gd name="T29" fmla="*/ 0 h 41"/>
                  <a:gd name="T30" fmla="*/ 1 w 67"/>
                  <a:gd name="T31" fmla="*/ 0 h 41"/>
                  <a:gd name="T32" fmla="*/ 1 w 67"/>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1"/>
                  <a:gd name="T53" fmla="*/ 67 w 67"/>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1">
                    <a:moveTo>
                      <a:pt x="67" y="0"/>
                    </a:moveTo>
                    <a:lnTo>
                      <a:pt x="60" y="6"/>
                    </a:lnTo>
                    <a:lnTo>
                      <a:pt x="52" y="13"/>
                    </a:lnTo>
                    <a:lnTo>
                      <a:pt x="41" y="23"/>
                    </a:lnTo>
                    <a:lnTo>
                      <a:pt x="31" y="30"/>
                    </a:lnTo>
                    <a:lnTo>
                      <a:pt x="20" y="36"/>
                    </a:lnTo>
                    <a:lnTo>
                      <a:pt x="12" y="39"/>
                    </a:lnTo>
                    <a:lnTo>
                      <a:pt x="5" y="41"/>
                    </a:lnTo>
                    <a:lnTo>
                      <a:pt x="0" y="38"/>
                    </a:lnTo>
                    <a:lnTo>
                      <a:pt x="0" y="33"/>
                    </a:lnTo>
                    <a:lnTo>
                      <a:pt x="6" y="27"/>
                    </a:lnTo>
                    <a:lnTo>
                      <a:pt x="14" y="23"/>
                    </a:lnTo>
                    <a:lnTo>
                      <a:pt x="26" y="16"/>
                    </a:lnTo>
                    <a:lnTo>
                      <a:pt x="38" y="12"/>
                    </a:lnTo>
                    <a:lnTo>
                      <a:pt x="50" y="7"/>
                    </a:lnTo>
                    <a:lnTo>
                      <a:pt x="60"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0" name="Freeform 163"/>
              <p:cNvSpPr>
                <a:spLocks/>
              </p:cNvSpPr>
              <p:nvPr/>
            </p:nvSpPr>
            <p:spPr bwMode="auto">
              <a:xfrm>
                <a:off x="532" y="1030"/>
                <a:ext cx="33" cy="28"/>
              </a:xfrm>
              <a:custGeom>
                <a:avLst/>
                <a:gdLst>
                  <a:gd name="T0" fmla="*/ 1 w 66"/>
                  <a:gd name="T1" fmla="*/ 0 h 57"/>
                  <a:gd name="T2" fmla="*/ 1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1 w 66"/>
                  <a:gd name="T15" fmla="*/ 0 h 57"/>
                  <a:gd name="T16" fmla="*/ 0 w 66"/>
                  <a:gd name="T17" fmla="*/ 0 h 57"/>
                  <a:gd name="T18" fmla="*/ 1 w 66"/>
                  <a:gd name="T19" fmla="*/ 0 h 57"/>
                  <a:gd name="T20" fmla="*/ 1 w 66"/>
                  <a:gd name="T21" fmla="*/ 0 h 57"/>
                  <a:gd name="T22" fmla="*/ 1 w 66"/>
                  <a:gd name="T23" fmla="*/ 0 h 57"/>
                  <a:gd name="T24" fmla="*/ 1 w 66"/>
                  <a:gd name="T25" fmla="*/ 0 h 57"/>
                  <a:gd name="T26" fmla="*/ 1 w 66"/>
                  <a:gd name="T27" fmla="*/ 0 h 57"/>
                  <a:gd name="T28" fmla="*/ 1 w 66"/>
                  <a:gd name="T29" fmla="*/ 0 h 57"/>
                  <a:gd name="T30" fmla="*/ 1 w 66"/>
                  <a:gd name="T31" fmla="*/ 0 h 57"/>
                  <a:gd name="T32" fmla="*/ 1 w 66"/>
                  <a:gd name="T33" fmla="*/ 0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57"/>
                  <a:gd name="T53" fmla="*/ 66 w 66"/>
                  <a:gd name="T54" fmla="*/ 57 h 5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57">
                    <a:moveTo>
                      <a:pt x="66" y="0"/>
                    </a:moveTo>
                    <a:lnTo>
                      <a:pt x="60" y="6"/>
                    </a:lnTo>
                    <a:lnTo>
                      <a:pt x="52" y="15"/>
                    </a:lnTo>
                    <a:lnTo>
                      <a:pt x="41" y="26"/>
                    </a:lnTo>
                    <a:lnTo>
                      <a:pt x="31" y="37"/>
                    </a:lnTo>
                    <a:lnTo>
                      <a:pt x="20" y="46"/>
                    </a:lnTo>
                    <a:lnTo>
                      <a:pt x="11" y="54"/>
                    </a:lnTo>
                    <a:lnTo>
                      <a:pt x="3" y="57"/>
                    </a:lnTo>
                    <a:lnTo>
                      <a:pt x="0" y="54"/>
                    </a:lnTo>
                    <a:lnTo>
                      <a:pt x="2" y="47"/>
                    </a:lnTo>
                    <a:lnTo>
                      <a:pt x="8" y="40"/>
                    </a:lnTo>
                    <a:lnTo>
                      <a:pt x="17" y="32"/>
                    </a:lnTo>
                    <a:lnTo>
                      <a:pt x="29" y="25"/>
                    </a:lnTo>
                    <a:lnTo>
                      <a:pt x="40" y="17"/>
                    </a:lnTo>
                    <a:lnTo>
                      <a:pt x="52" y="9"/>
                    </a:lnTo>
                    <a:lnTo>
                      <a:pt x="61" y="5"/>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1" name="Freeform 164"/>
              <p:cNvSpPr>
                <a:spLocks/>
              </p:cNvSpPr>
              <p:nvPr/>
            </p:nvSpPr>
            <p:spPr bwMode="auto">
              <a:xfrm>
                <a:off x="537" y="1046"/>
                <a:ext cx="33" cy="32"/>
              </a:xfrm>
              <a:custGeom>
                <a:avLst/>
                <a:gdLst>
                  <a:gd name="T0" fmla="*/ 0 w 68"/>
                  <a:gd name="T1" fmla="*/ 0 h 64"/>
                  <a:gd name="T2" fmla="*/ 0 w 68"/>
                  <a:gd name="T3" fmla="*/ 1 h 64"/>
                  <a:gd name="T4" fmla="*/ 0 w 68"/>
                  <a:gd name="T5" fmla="*/ 1 h 64"/>
                  <a:gd name="T6" fmla="*/ 0 w 68"/>
                  <a:gd name="T7" fmla="*/ 1 h 64"/>
                  <a:gd name="T8" fmla="*/ 0 w 68"/>
                  <a:gd name="T9" fmla="*/ 1 h 64"/>
                  <a:gd name="T10" fmla="*/ 0 w 68"/>
                  <a:gd name="T11" fmla="*/ 1 h 64"/>
                  <a:gd name="T12" fmla="*/ 0 w 68"/>
                  <a:gd name="T13" fmla="*/ 1 h 64"/>
                  <a:gd name="T14" fmla="*/ 0 w 68"/>
                  <a:gd name="T15" fmla="*/ 1 h 64"/>
                  <a:gd name="T16" fmla="*/ 0 w 68"/>
                  <a:gd name="T17" fmla="*/ 1 h 64"/>
                  <a:gd name="T18" fmla="*/ 0 w 68"/>
                  <a:gd name="T19" fmla="*/ 1 h 64"/>
                  <a:gd name="T20" fmla="*/ 0 w 68"/>
                  <a:gd name="T21" fmla="*/ 1 h 64"/>
                  <a:gd name="T22" fmla="*/ 0 w 68"/>
                  <a:gd name="T23" fmla="*/ 1 h 64"/>
                  <a:gd name="T24" fmla="*/ 0 w 68"/>
                  <a:gd name="T25" fmla="*/ 1 h 64"/>
                  <a:gd name="T26" fmla="*/ 0 w 68"/>
                  <a:gd name="T27" fmla="*/ 1 h 64"/>
                  <a:gd name="T28" fmla="*/ 0 w 68"/>
                  <a:gd name="T29" fmla="*/ 1 h 64"/>
                  <a:gd name="T30" fmla="*/ 0 w 68"/>
                  <a:gd name="T31" fmla="*/ 1 h 64"/>
                  <a:gd name="T32" fmla="*/ 0 w 68"/>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4"/>
                  <a:gd name="T53" fmla="*/ 68 w 68"/>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4">
                    <a:moveTo>
                      <a:pt x="68" y="0"/>
                    </a:moveTo>
                    <a:lnTo>
                      <a:pt x="63" y="8"/>
                    </a:lnTo>
                    <a:lnTo>
                      <a:pt x="55" y="19"/>
                    </a:lnTo>
                    <a:lnTo>
                      <a:pt x="45" y="31"/>
                    </a:lnTo>
                    <a:lnTo>
                      <a:pt x="34" y="43"/>
                    </a:lnTo>
                    <a:lnTo>
                      <a:pt x="23" y="54"/>
                    </a:lnTo>
                    <a:lnTo>
                      <a:pt x="14" y="61"/>
                    </a:lnTo>
                    <a:lnTo>
                      <a:pt x="5" y="64"/>
                    </a:lnTo>
                    <a:lnTo>
                      <a:pt x="0" y="61"/>
                    </a:lnTo>
                    <a:lnTo>
                      <a:pt x="0" y="55"/>
                    </a:lnTo>
                    <a:lnTo>
                      <a:pt x="5" y="48"/>
                    </a:lnTo>
                    <a:lnTo>
                      <a:pt x="16" y="40"/>
                    </a:lnTo>
                    <a:lnTo>
                      <a:pt x="28" y="31"/>
                    </a:lnTo>
                    <a:lnTo>
                      <a:pt x="40" y="23"/>
                    </a:lnTo>
                    <a:lnTo>
                      <a:pt x="52" y="14"/>
                    </a:lnTo>
                    <a:lnTo>
                      <a:pt x="61" y="6"/>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2" name="Freeform 165"/>
              <p:cNvSpPr>
                <a:spLocks/>
              </p:cNvSpPr>
              <p:nvPr/>
            </p:nvSpPr>
            <p:spPr bwMode="auto">
              <a:xfrm>
                <a:off x="546" y="1058"/>
                <a:ext cx="32" cy="36"/>
              </a:xfrm>
              <a:custGeom>
                <a:avLst/>
                <a:gdLst>
                  <a:gd name="T0" fmla="*/ 1 w 64"/>
                  <a:gd name="T1" fmla="*/ 0 h 73"/>
                  <a:gd name="T2" fmla="*/ 1 w 64"/>
                  <a:gd name="T3" fmla="*/ 0 h 73"/>
                  <a:gd name="T4" fmla="*/ 1 w 64"/>
                  <a:gd name="T5" fmla="*/ 0 h 73"/>
                  <a:gd name="T6" fmla="*/ 1 w 64"/>
                  <a:gd name="T7" fmla="*/ 0 h 73"/>
                  <a:gd name="T8" fmla="*/ 1 w 64"/>
                  <a:gd name="T9" fmla="*/ 0 h 73"/>
                  <a:gd name="T10" fmla="*/ 1 w 64"/>
                  <a:gd name="T11" fmla="*/ 0 h 73"/>
                  <a:gd name="T12" fmla="*/ 1 w 64"/>
                  <a:gd name="T13" fmla="*/ 0 h 73"/>
                  <a:gd name="T14" fmla="*/ 1 w 64"/>
                  <a:gd name="T15" fmla="*/ 0 h 73"/>
                  <a:gd name="T16" fmla="*/ 1 w 64"/>
                  <a:gd name="T17" fmla="*/ 0 h 73"/>
                  <a:gd name="T18" fmla="*/ 0 w 64"/>
                  <a:gd name="T19" fmla="*/ 0 h 73"/>
                  <a:gd name="T20" fmla="*/ 1 w 64"/>
                  <a:gd name="T21" fmla="*/ 0 h 73"/>
                  <a:gd name="T22" fmla="*/ 1 w 64"/>
                  <a:gd name="T23" fmla="*/ 0 h 73"/>
                  <a:gd name="T24" fmla="*/ 1 w 64"/>
                  <a:gd name="T25" fmla="*/ 0 h 73"/>
                  <a:gd name="T26" fmla="*/ 1 w 64"/>
                  <a:gd name="T27" fmla="*/ 0 h 73"/>
                  <a:gd name="T28" fmla="*/ 1 w 64"/>
                  <a:gd name="T29" fmla="*/ 0 h 73"/>
                  <a:gd name="T30" fmla="*/ 1 w 64"/>
                  <a:gd name="T31" fmla="*/ 0 h 73"/>
                  <a:gd name="T32" fmla="*/ 1 w 64"/>
                  <a:gd name="T33" fmla="*/ 0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73"/>
                  <a:gd name="T53" fmla="*/ 64 w 64"/>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73">
                    <a:moveTo>
                      <a:pt x="64" y="0"/>
                    </a:moveTo>
                    <a:lnTo>
                      <a:pt x="61" y="9"/>
                    </a:lnTo>
                    <a:lnTo>
                      <a:pt x="55" y="21"/>
                    </a:lnTo>
                    <a:lnTo>
                      <a:pt x="47" y="33"/>
                    </a:lnTo>
                    <a:lnTo>
                      <a:pt x="39" y="45"/>
                    </a:lnTo>
                    <a:lnTo>
                      <a:pt x="30" y="56"/>
                    </a:lnTo>
                    <a:lnTo>
                      <a:pt x="21" y="65"/>
                    </a:lnTo>
                    <a:lnTo>
                      <a:pt x="10" y="71"/>
                    </a:lnTo>
                    <a:lnTo>
                      <a:pt x="1" y="73"/>
                    </a:lnTo>
                    <a:lnTo>
                      <a:pt x="0" y="70"/>
                    </a:lnTo>
                    <a:lnTo>
                      <a:pt x="3" y="62"/>
                    </a:lnTo>
                    <a:lnTo>
                      <a:pt x="12" y="52"/>
                    </a:lnTo>
                    <a:lnTo>
                      <a:pt x="23" y="39"/>
                    </a:lnTo>
                    <a:lnTo>
                      <a:pt x="35" y="27"/>
                    </a:lnTo>
                    <a:lnTo>
                      <a:pt x="47" y="15"/>
                    </a:lnTo>
                    <a:lnTo>
                      <a:pt x="58" y="6"/>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3" name="Freeform 166"/>
              <p:cNvSpPr>
                <a:spLocks/>
              </p:cNvSpPr>
              <p:nvPr/>
            </p:nvSpPr>
            <p:spPr bwMode="auto">
              <a:xfrm>
                <a:off x="566" y="1067"/>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81"/>
                    </a:moveTo>
                    <a:lnTo>
                      <a:pt x="1" y="69"/>
                    </a:lnTo>
                    <a:lnTo>
                      <a:pt x="9" y="44"/>
                    </a:lnTo>
                    <a:lnTo>
                      <a:pt x="20" y="18"/>
                    </a:lnTo>
                    <a:lnTo>
                      <a:pt x="27" y="0"/>
                    </a:lnTo>
                    <a:lnTo>
                      <a:pt x="29" y="24"/>
                    </a:lnTo>
                    <a:lnTo>
                      <a:pt x="23" y="53"/>
                    </a:lnTo>
                    <a:lnTo>
                      <a:pt x="14" y="75"/>
                    </a:lnTo>
                    <a:lnTo>
                      <a:pt x="0" y="8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4" name="Freeform 167"/>
              <p:cNvSpPr>
                <a:spLocks/>
              </p:cNvSpPr>
              <p:nvPr/>
            </p:nvSpPr>
            <p:spPr bwMode="auto">
              <a:xfrm>
                <a:off x="578" y="1081"/>
                <a:ext cx="14" cy="39"/>
              </a:xfrm>
              <a:custGeom>
                <a:avLst/>
                <a:gdLst>
                  <a:gd name="T0" fmla="*/ 0 w 29"/>
                  <a:gd name="T1" fmla="*/ 1 h 78"/>
                  <a:gd name="T2" fmla="*/ 0 w 29"/>
                  <a:gd name="T3" fmla="*/ 1 h 78"/>
                  <a:gd name="T4" fmla="*/ 0 w 29"/>
                  <a:gd name="T5" fmla="*/ 1 h 78"/>
                  <a:gd name="T6" fmla="*/ 0 w 29"/>
                  <a:gd name="T7" fmla="*/ 1 h 78"/>
                  <a:gd name="T8" fmla="*/ 0 w 29"/>
                  <a:gd name="T9" fmla="*/ 0 h 78"/>
                  <a:gd name="T10" fmla="*/ 0 w 29"/>
                  <a:gd name="T11" fmla="*/ 1 h 78"/>
                  <a:gd name="T12" fmla="*/ 0 w 29"/>
                  <a:gd name="T13" fmla="*/ 1 h 78"/>
                  <a:gd name="T14" fmla="*/ 0 w 29"/>
                  <a:gd name="T15" fmla="*/ 1 h 78"/>
                  <a:gd name="T16" fmla="*/ 0 w 29"/>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8"/>
                  <a:gd name="T29" fmla="*/ 29 w 29"/>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8">
                    <a:moveTo>
                      <a:pt x="0" y="78"/>
                    </a:moveTo>
                    <a:lnTo>
                      <a:pt x="1" y="66"/>
                    </a:lnTo>
                    <a:lnTo>
                      <a:pt x="10" y="42"/>
                    </a:lnTo>
                    <a:lnTo>
                      <a:pt x="21" y="17"/>
                    </a:lnTo>
                    <a:lnTo>
                      <a:pt x="27" y="0"/>
                    </a:lnTo>
                    <a:lnTo>
                      <a:pt x="29" y="25"/>
                    </a:lnTo>
                    <a:lnTo>
                      <a:pt x="23" y="52"/>
                    </a:lnTo>
                    <a:lnTo>
                      <a:pt x="14" y="74"/>
                    </a:lnTo>
                    <a:lnTo>
                      <a:pt x="0" y="7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5" name="Freeform 168"/>
              <p:cNvSpPr>
                <a:spLocks/>
              </p:cNvSpPr>
              <p:nvPr/>
            </p:nvSpPr>
            <p:spPr bwMode="auto">
              <a:xfrm>
                <a:off x="518" y="1041"/>
                <a:ext cx="42" cy="198"/>
              </a:xfrm>
              <a:custGeom>
                <a:avLst/>
                <a:gdLst>
                  <a:gd name="T0" fmla="*/ 0 w 86"/>
                  <a:gd name="T1" fmla="*/ 1 h 396"/>
                  <a:gd name="T2" fmla="*/ 0 w 86"/>
                  <a:gd name="T3" fmla="*/ 1 h 396"/>
                  <a:gd name="T4" fmla="*/ 0 w 86"/>
                  <a:gd name="T5" fmla="*/ 1 h 396"/>
                  <a:gd name="T6" fmla="*/ 0 w 86"/>
                  <a:gd name="T7" fmla="*/ 1 h 396"/>
                  <a:gd name="T8" fmla="*/ 0 w 86"/>
                  <a:gd name="T9" fmla="*/ 0 h 396"/>
                  <a:gd name="T10" fmla="*/ 0 w 86"/>
                  <a:gd name="T11" fmla="*/ 1 h 396"/>
                  <a:gd name="T12" fmla="*/ 0 w 86"/>
                  <a:gd name="T13" fmla="*/ 1 h 396"/>
                  <a:gd name="T14" fmla="*/ 0 w 86"/>
                  <a:gd name="T15" fmla="*/ 1 h 396"/>
                  <a:gd name="T16" fmla="*/ 0 w 86"/>
                  <a:gd name="T17" fmla="*/ 1 h 396"/>
                  <a:gd name="T18" fmla="*/ 0 w 86"/>
                  <a:gd name="T19" fmla="*/ 1 h 396"/>
                  <a:gd name="T20" fmla="*/ 0 w 86"/>
                  <a:gd name="T21" fmla="*/ 1 h 396"/>
                  <a:gd name="T22" fmla="*/ 0 w 86"/>
                  <a:gd name="T23" fmla="*/ 1 h 396"/>
                  <a:gd name="T24" fmla="*/ 0 w 86"/>
                  <a:gd name="T25" fmla="*/ 1 h 396"/>
                  <a:gd name="T26" fmla="*/ 0 w 86"/>
                  <a:gd name="T27" fmla="*/ 1 h 396"/>
                  <a:gd name="T28" fmla="*/ 0 w 86"/>
                  <a:gd name="T29" fmla="*/ 1 h 396"/>
                  <a:gd name="T30" fmla="*/ 0 w 86"/>
                  <a:gd name="T31" fmla="*/ 1 h 396"/>
                  <a:gd name="T32" fmla="*/ 0 w 86"/>
                  <a:gd name="T33" fmla="*/ 1 h 396"/>
                  <a:gd name="T34" fmla="*/ 0 w 86"/>
                  <a:gd name="T35" fmla="*/ 1 h 396"/>
                  <a:gd name="T36" fmla="*/ 0 w 86"/>
                  <a:gd name="T37" fmla="*/ 1 h 396"/>
                  <a:gd name="T38" fmla="*/ 0 w 86"/>
                  <a:gd name="T39" fmla="*/ 1 h 396"/>
                  <a:gd name="T40" fmla="*/ 0 w 86"/>
                  <a:gd name="T41" fmla="*/ 1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6"/>
                  <a:gd name="T64" fmla="*/ 0 h 396"/>
                  <a:gd name="T65" fmla="*/ 86 w 86"/>
                  <a:gd name="T66" fmla="*/ 396 h 39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6" h="396">
                    <a:moveTo>
                      <a:pt x="12" y="5"/>
                    </a:moveTo>
                    <a:lnTo>
                      <a:pt x="9" y="3"/>
                    </a:lnTo>
                    <a:lnTo>
                      <a:pt x="6" y="2"/>
                    </a:lnTo>
                    <a:lnTo>
                      <a:pt x="3" y="2"/>
                    </a:lnTo>
                    <a:lnTo>
                      <a:pt x="0" y="0"/>
                    </a:lnTo>
                    <a:lnTo>
                      <a:pt x="29" y="58"/>
                    </a:lnTo>
                    <a:lnTo>
                      <a:pt x="51" y="115"/>
                    </a:lnTo>
                    <a:lnTo>
                      <a:pt x="64" y="170"/>
                    </a:lnTo>
                    <a:lnTo>
                      <a:pt x="72" y="222"/>
                    </a:lnTo>
                    <a:lnTo>
                      <a:pt x="75" y="270"/>
                    </a:lnTo>
                    <a:lnTo>
                      <a:pt x="77" y="316"/>
                    </a:lnTo>
                    <a:lnTo>
                      <a:pt x="77" y="357"/>
                    </a:lnTo>
                    <a:lnTo>
                      <a:pt x="75" y="396"/>
                    </a:lnTo>
                    <a:lnTo>
                      <a:pt x="81" y="367"/>
                    </a:lnTo>
                    <a:lnTo>
                      <a:pt x="86" y="325"/>
                    </a:lnTo>
                    <a:lnTo>
                      <a:pt x="86" y="272"/>
                    </a:lnTo>
                    <a:lnTo>
                      <a:pt x="83" y="214"/>
                    </a:lnTo>
                    <a:lnTo>
                      <a:pt x="73" y="154"/>
                    </a:lnTo>
                    <a:lnTo>
                      <a:pt x="60" y="96"/>
                    </a:lnTo>
                    <a:lnTo>
                      <a:pt x="40" y="46"/>
                    </a:lnTo>
                    <a:lnTo>
                      <a:pt x="12" y="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6" name="Freeform 169"/>
              <p:cNvSpPr>
                <a:spLocks/>
              </p:cNvSpPr>
              <p:nvPr/>
            </p:nvSpPr>
            <p:spPr bwMode="auto">
              <a:xfrm>
                <a:off x="528" y="1198"/>
                <a:ext cx="30" cy="29"/>
              </a:xfrm>
              <a:custGeom>
                <a:avLst/>
                <a:gdLst>
                  <a:gd name="T0" fmla="*/ 0 w 59"/>
                  <a:gd name="T1" fmla="*/ 1 h 58"/>
                  <a:gd name="T2" fmla="*/ 1 w 59"/>
                  <a:gd name="T3" fmla="*/ 1 h 58"/>
                  <a:gd name="T4" fmla="*/ 1 w 59"/>
                  <a:gd name="T5" fmla="*/ 1 h 58"/>
                  <a:gd name="T6" fmla="*/ 1 w 59"/>
                  <a:gd name="T7" fmla="*/ 1 h 58"/>
                  <a:gd name="T8" fmla="*/ 1 w 59"/>
                  <a:gd name="T9" fmla="*/ 1 h 58"/>
                  <a:gd name="T10" fmla="*/ 1 w 59"/>
                  <a:gd name="T11" fmla="*/ 1 h 58"/>
                  <a:gd name="T12" fmla="*/ 1 w 59"/>
                  <a:gd name="T13" fmla="*/ 1 h 58"/>
                  <a:gd name="T14" fmla="*/ 1 w 59"/>
                  <a:gd name="T15" fmla="*/ 1 h 58"/>
                  <a:gd name="T16" fmla="*/ 1 w 59"/>
                  <a:gd name="T17" fmla="*/ 0 h 58"/>
                  <a:gd name="T18" fmla="*/ 1 w 59"/>
                  <a:gd name="T19" fmla="*/ 1 h 58"/>
                  <a:gd name="T20" fmla="*/ 1 w 59"/>
                  <a:gd name="T21" fmla="*/ 1 h 58"/>
                  <a:gd name="T22" fmla="*/ 1 w 59"/>
                  <a:gd name="T23" fmla="*/ 1 h 58"/>
                  <a:gd name="T24" fmla="*/ 1 w 59"/>
                  <a:gd name="T25" fmla="*/ 1 h 58"/>
                  <a:gd name="T26" fmla="*/ 1 w 59"/>
                  <a:gd name="T27" fmla="*/ 1 h 58"/>
                  <a:gd name="T28" fmla="*/ 1 w 59"/>
                  <a:gd name="T29" fmla="*/ 1 h 58"/>
                  <a:gd name="T30" fmla="*/ 1 w 59"/>
                  <a:gd name="T31" fmla="*/ 1 h 58"/>
                  <a:gd name="T32" fmla="*/ 0 w 59"/>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8"/>
                  <a:gd name="T53" fmla="*/ 59 w 59"/>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8">
                    <a:moveTo>
                      <a:pt x="0" y="57"/>
                    </a:moveTo>
                    <a:lnTo>
                      <a:pt x="3" y="58"/>
                    </a:lnTo>
                    <a:lnTo>
                      <a:pt x="9" y="57"/>
                    </a:lnTo>
                    <a:lnTo>
                      <a:pt x="18" y="52"/>
                    </a:lnTo>
                    <a:lnTo>
                      <a:pt x="29" y="46"/>
                    </a:lnTo>
                    <a:lnTo>
                      <a:pt x="38" y="37"/>
                    </a:lnTo>
                    <a:lnTo>
                      <a:pt x="48" y="26"/>
                    </a:lnTo>
                    <a:lnTo>
                      <a:pt x="55" y="14"/>
                    </a:lnTo>
                    <a:lnTo>
                      <a:pt x="59" y="0"/>
                    </a:lnTo>
                    <a:lnTo>
                      <a:pt x="53" y="8"/>
                    </a:lnTo>
                    <a:lnTo>
                      <a:pt x="44" y="15"/>
                    </a:lnTo>
                    <a:lnTo>
                      <a:pt x="35" y="23"/>
                    </a:lnTo>
                    <a:lnTo>
                      <a:pt x="24" y="31"/>
                    </a:lnTo>
                    <a:lnTo>
                      <a:pt x="13" y="40"/>
                    </a:lnTo>
                    <a:lnTo>
                      <a:pt x="6" y="46"/>
                    </a:lnTo>
                    <a:lnTo>
                      <a:pt x="1" y="52"/>
                    </a:lnTo>
                    <a:lnTo>
                      <a:pt x="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7" name="Freeform 170"/>
              <p:cNvSpPr>
                <a:spLocks/>
              </p:cNvSpPr>
              <p:nvPr/>
            </p:nvSpPr>
            <p:spPr bwMode="auto">
              <a:xfrm>
                <a:off x="525" y="1162"/>
                <a:ext cx="35" cy="37"/>
              </a:xfrm>
              <a:custGeom>
                <a:avLst/>
                <a:gdLst>
                  <a:gd name="T0" fmla="*/ 0 w 69"/>
                  <a:gd name="T1" fmla="*/ 1 h 73"/>
                  <a:gd name="T2" fmla="*/ 1 w 69"/>
                  <a:gd name="T3" fmla="*/ 1 h 73"/>
                  <a:gd name="T4" fmla="*/ 1 w 69"/>
                  <a:gd name="T5" fmla="*/ 1 h 73"/>
                  <a:gd name="T6" fmla="*/ 1 w 69"/>
                  <a:gd name="T7" fmla="*/ 1 h 73"/>
                  <a:gd name="T8" fmla="*/ 1 w 69"/>
                  <a:gd name="T9" fmla="*/ 1 h 73"/>
                  <a:gd name="T10" fmla="*/ 1 w 69"/>
                  <a:gd name="T11" fmla="*/ 1 h 73"/>
                  <a:gd name="T12" fmla="*/ 1 w 69"/>
                  <a:gd name="T13" fmla="*/ 1 h 73"/>
                  <a:gd name="T14" fmla="*/ 1 w 69"/>
                  <a:gd name="T15" fmla="*/ 1 h 73"/>
                  <a:gd name="T16" fmla="*/ 1 w 69"/>
                  <a:gd name="T17" fmla="*/ 0 h 73"/>
                  <a:gd name="T18" fmla="*/ 1 w 69"/>
                  <a:gd name="T19" fmla="*/ 1 h 73"/>
                  <a:gd name="T20" fmla="*/ 1 w 69"/>
                  <a:gd name="T21" fmla="*/ 1 h 73"/>
                  <a:gd name="T22" fmla="*/ 1 w 69"/>
                  <a:gd name="T23" fmla="*/ 1 h 73"/>
                  <a:gd name="T24" fmla="*/ 1 w 69"/>
                  <a:gd name="T25" fmla="*/ 1 h 73"/>
                  <a:gd name="T26" fmla="*/ 1 w 69"/>
                  <a:gd name="T27" fmla="*/ 1 h 73"/>
                  <a:gd name="T28" fmla="*/ 1 w 69"/>
                  <a:gd name="T29" fmla="*/ 1 h 73"/>
                  <a:gd name="T30" fmla="*/ 1 w 69"/>
                  <a:gd name="T31" fmla="*/ 1 h 73"/>
                  <a:gd name="T32" fmla="*/ 0 w 69"/>
                  <a:gd name="T33" fmla="*/ 1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73"/>
                  <a:gd name="T53" fmla="*/ 69 w 69"/>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73">
                    <a:moveTo>
                      <a:pt x="0" y="72"/>
                    </a:moveTo>
                    <a:lnTo>
                      <a:pt x="5" y="73"/>
                    </a:lnTo>
                    <a:lnTo>
                      <a:pt x="13" y="72"/>
                    </a:lnTo>
                    <a:lnTo>
                      <a:pt x="22" y="64"/>
                    </a:lnTo>
                    <a:lnTo>
                      <a:pt x="34" y="55"/>
                    </a:lnTo>
                    <a:lnTo>
                      <a:pt x="45" y="43"/>
                    </a:lnTo>
                    <a:lnTo>
                      <a:pt x="55" y="29"/>
                    </a:lnTo>
                    <a:lnTo>
                      <a:pt x="65" y="15"/>
                    </a:lnTo>
                    <a:lnTo>
                      <a:pt x="69" y="0"/>
                    </a:lnTo>
                    <a:lnTo>
                      <a:pt x="65" y="6"/>
                    </a:lnTo>
                    <a:lnTo>
                      <a:pt x="54" y="14"/>
                    </a:lnTo>
                    <a:lnTo>
                      <a:pt x="43" y="24"/>
                    </a:lnTo>
                    <a:lnTo>
                      <a:pt x="31" y="35"/>
                    </a:lnTo>
                    <a:lnTo>
                      <a:pt x="19" y="46"/>
                    </a:lnTo>
                    <a:lnTo>
                      <a:pt x="8" y="56"/>
                    </a:lnTo>
                    <a:lnTo>
                      <a:pt x="2" y="66"/>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8" name="Freeform 171"/>
              <p:cNvSpPr>
                <a:spLocks/>
              </p:cNvSpPr>
              <p:nvPr/>
            </p:nvSpPr>
            <p:spPr bwMode="auto">
              <a:xfrm>
                <a:off x="518" y="1145"/>
                <a:ext cx="39" cy="32"/>
              </a:xfrm>
              <a:custGeom>
                <a:avLst/>
                <a:gdLst>
                  <a:gd name="T0" fmla="*/ 0 w 76"/>
                  <a:gd name="T1" fmla="*/ 1 h 64"/>
                  <a:gd name="T2" fmla="*/ 1 w 76"/>
                  <a:gd name="T3" fmla="*/ 1 h 64"/>
                  <a:gd name="T4" fmla="*/ 1 w 76"/>
                  <a:gd name="T5" fmla="*/ 1 h 64"/>
                  <a:gd name="T6" fmla="*/ 1 w 76"/>
                  <a:gd name="T7" fmla="*/ 1 h 64"/>
                  <a:gd name="T8" fmla="*/ 1 w 76"/>
                  <a:gd name="T9" fmla="*/ 1 h 64"/>
                  <a:gd name="T10" fmla="*/ 1 w 76"/>
                  <a:gd name="T11" fmla="*/ 1 h 64"/>
                  <a:gd name="T12" fmla="*/ 1 w 76"/>
                  <a:gd name="T13" fmla="*/ 1 h 64"/>
                  <a:gd name="T14" fmla="*/ 1 w 76"/>
                  <a:gd name="T15" fmla="*/ 1 h 64"/>
                  <a:gd name="T16" fmla="*/ 1 w 76"/>
                  <a:gd name="T17" fmla="*/ 0 h 64"/>
                  <a:gd name="T18" fmla="*/ 1 w 76"/>
                  <a:gd name="T19" fmla="*/ 1 h 64"/>
                  <a:gd name="T20" fmla="*/ 1 w 76"/>
                  <a:gd name="T21" fmla="*/ 1 h 64"/>
                  <a:gd name="T22" fmla="*/ 1 w 76"/>
                  <a:gd name="T23" fmla="*/ 1 h 64"/>
                  <a:gd name="T24" fmla="*/ 1 w 76"/>
                  <a:gd name="T25" fmla="*/ 1 h 64"/>
                  <a:gd name="T26" fmla="*/ 1 w 76"/>
                  <a:gd name="T27" fmla="*/ 1 h 64"/>
                  <a:gd name="T28" fmla="*/ 1 w 76"/>
                  <a:gd name="T29" fmla="*/ 1 h 64"/>
                  <a:gd name="T30" fmla="*/ 1 w 76"/>
                  <a:gd name="T31" fmla="*/ 1 h 64"/>
                  <a:gd name="T32" fmla="*/ 0 w 7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4"/>
                  <a:gd name="T53" fmla="*/ 76 w 7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4">
                    <a:moveTo>
                      <a:pt x="0" y="61"/>
                    </a:moveTo>
                    <a:lnTo>
                      <a:pt x="4" y="64"/>
                    </a:lnTo>
                    <a:lnTo>
                      <a:pt x="15" y="62"/>
                    </a:lnTo>
                    <a:lnTo>
                      <a:pt x="26" y="56"/>
                    </a:lnTo>
                    <a:lnTo>
                      <a:pt x="39" y="49"/>
                    </a:lnTo>
                    <a:lnTo>
                      <a:pt x="52" y="38"/>
                    </a:lnTo>
                    <a:lnTo>
                      <a:pt x="64" y="26"/>
                    </a:lnTo>
                    <a:lnTo>
                      <a:pt x="71" y="12"/>
                    </a:lnTo>
                    <a:lnTo>
                      <a:pt x="76" y="0"/>
                    </a:lnTo>
                    <a:lnTo>
                      <a:pt x="70" y="3"/>
                    </a:lnTo>
                    <a:lnTo>
                      <a:pt x="61" y="10"/>
                    </a:lnTo>
                    <a:lnTo>
                      <a:pt x="47" y="18"/>
                    </a:lnTo>
                    <a:lnTo>
                      <a:pt x="33" y="29"/>
                    </a:lnTo>
                    <a:lnTo>
                      <a:pt x="21" y="38"/>
                    </a:lnTo>
                    <a:lnTo>
                      <a:pt x="9" y="49"/>
                    </a:lnTo>
                    <a:lnTo>
                      <a:pt x="1" y="56"/>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999" name="Freeform 172"/>
              <p:cNvSpPr>
                <a:spLocks/>
              </p:cNvSpPr>
              <p:nvPr/>
            </p:nvSpPr>
            <p:spPr bwMode="auto">
              <a:xfrm>
                <a:off x="518" y="1111"/>
                <a:ext cx="35" cy="28"/>
              </a:xfrm>
              <a:custGeom>
                <a:avLst/>
                <a:gdLst>
                  <a:gd name="T0" fmla="*/ 0 w 70"/>
                  <a:gd name="T1" fmla="*/ 1 h 55"/>
                  <a:gd name="T2" fmla="*/ 1 w 70"/>
                  <a:gd name="T3" fmla="*/ 1 h 55"/>
                  <a:gd name="T4" fmla="*/ 1 w 70"/>
                  <a:gd name="T5" fmla="*/ 1 h 55"/>
                  <a:gd name="T6" fmla="*/ 1 w 70"/>
                  <a:gd name="T7" fmla="*/ 1 h 55"/>
                  <a:gd name="T8" fmla="*/ 1 w 70"/>
                  <a:gd name="T9" fmla="*/ 1 h 55"/>
                  <a:gd name="T10" fmla="*/ 1 w 70"/>
                  <a:gd name="T11" fmla="*/ 1 h 55"/>
                  <a:gd name="T12" fmla="*/ 1 w 70"/>
                  <a:gd name="T13" fmla="*/ 1 h 55"/>
                  <a:gd name="T14" fmla="*/ 1 w 70"/>
                  <a:gd name="T15" fmla="*/ 1 h 55"/>
                  <a:gd name="T16" fmla="*/ 1 w 70"/>
                  <a:gd name="T17" fmla="*/ 0 h 55"/>
                  <a:gd name="T18" fmla="*/ 1 w 70"/>
                  <a:gd name="T19" fmla="*/ 1 h 55"/>
                  <a:gd name="T20" fmla="*/ 1 w 70"/>
                  <a:gd name="T21" fmla="*/ 1 h 55"/>
                  <a:gd name="T22" fmla="*/ 1 w 70"/>
                  <a:gd name="T23" fmla="*/ 1 h 55"/>
                  <a:gd name="T24" fmla="*/ 1 w 70"/>
                  <a:gd name="T25" fmla="*/ 1 h 55"/>
                  <a:gd name="T26" fmla="*/ 1 w 70"/>
                  <a:gd name="T27" fmla="*/ 1 h 55"/>
                  <a:gd name="T28" fmla="*/ 1 w 70"/>
                  <a:gd name="T29" fmla="*/ 1 h 55"/>
                  <a:gd name="T30" fmla="*/ 1 w 70"/>
                  <a:gd name="T31" fmla="*/ 1 h 55"/>
                  <a:gd name="T32" fmla="*/ 0 w 70"/>
                  <a:gd name="T33" fmla="*/ 1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3"/>
                    </a:lnTo>
                    <a:lnTo>
                      <a:pt x="23" y="47"/>
                    </a:lnTo>
                    <a:lnTo>
                      <a:pt x="35" y="39"/>
                    </a:lnTo>
                    <a:lnTo>
                      <a:pt x="48" y="30"/>
                    </a:lnTo>
                    <a:lnTo>
                      <a:pt x="58" y="21"/>
                    </a:lnTo>
                    <a:lnTo>
                      <a:pt x="67" y="10"/>
                    </a:lnTo>
                    <a:lnTo>
                      <a:pt x="70" y="0"/>
                    </a:lnTo>
                    <a:lnTo>
                      <a:pt x="64" y="4"/>
                    </a:lnTo>
                    <a:lnTo>
                      <a:pt x="54" y="10"/>
                    </a:lnTo>
                    <a:lnTo>
                      <a:pt x="41" y="16"/>
                    </a:lnTo>
                    <a:lnTo>
                      <a:pt x="29" y="24"/>
                    </a:lnTo>
                    <a:lnTo>
                      <a:pt x="17" y="32"/>
                    </a:lnTo>
                    <a:lnTo>
                      <a:pt x="6" y="39"/>
                    </a:lnTo>
                    <a:lnTo>
                      <a:pt x="2"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0" name="Freeform 173"/>
              <p:cNvSpPr>
                <a:spLocks/>
              </p:cNvSpPr>
              <p:nvPr/>
            </p:nvSpPr>
            <p:spPr bwMode="auto">
              <a:xfrm>
                <a:off x="516" y="1098"/>
                <a:ext cx="32" cy="19"/>
              </a:xfrm>
              <a:custGeom>
                <a:avLst/>
                <a:gdLst>
                  <a:gd name="T0" fmla="*/ 0 w 64"/>
                  <a:gd name="T1" fmla="*/ 0 h 40"/>
                  <a:gd name="T2" fmla="*/ 1 w 64"/>
                  <a:gd name="T3" fmla="*/ 0 h 40"/>
                  <a:gd name="T4" fmla="*/ 1 w 64"/>
                  <a:gd name="T5" fmla="*/ 0 h 40"/>
                  <a:gd name="T6" fmla="*/ 1 w 64"/>
                  <a:gd name="T7" fmla="*/ 0 h 40"/>
                  <a:gd name="T8" fmla="*/ 1 w 64"/>
                  <a:gd name="T9" fmla="*/ 0 h 40"/>
                  <a:gd name="T10" fmla="*/ 1 w 64"/>
                  <a:gd name="T11" fmla="*/ 0 h 40"/>
                  <a:gd name="T12" fmla="*/ 1 w 64"/>
                  <a:gd name="T13" fmla="*/ 0 h 40"/>
                  <a:gd name="T14" fmla="*/ 1 w 64"/>
                  <a:gd name="T15" fmla="*/ 0 h 40"/>
                  <a:gd name="T16" fmla="*/ 1 w 64"/>
                  <a:gd name="T17" fmla="*/ 0 h 40"/>
                  <a:gd name="T18" fmla="*/ 1 w 64"/>
                  <a:gd name="T19" fmla="*/ 0 h 40"/>
                  <a:gd name="T20" fmla="*/ 1 w 64"/>
                  <a:gd name="T21" fmla="*/ 0 h 40"/>
                  <a:gd name="T22" fmla="*/ 1 w 64"/>
                  <a:gd name="T23" fmla="*/ 0 h 40"/>
                  <a:gd name="T24" fmla="*/ 1 w 64"/>
                  <a:gd name="T25" fmla="*/ 0 h 40"/>
                  <a:gd name="T26" fmla="*/ 1 w 64"/>
                  <a:gd name="T27" fmla="*/ 0 h 40"/>
                  <a:gd name="T28" fmla="*/ 1 w 64"/>
                  <a:gd name="T29" fmla="*/ 0 h 40"/>
                  <a:gd name="T30" fmla="*/ 1 w 64"/>
                  <a:gd name="T31" fmla="*/ 0 h 40"/>
                  <a:gd name="T32" fmla="*/ 0 w 6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40"/>
                  <a:gd name="T53" fmla="*/ 64 w 64"/>
                  <a:gd name="T54" fmla="*/ 40 h 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40">
                    <a:moveTo>
                      <a:pt x="0" y="35"/>
                    </a:moveTo>
                    <a:lnTo>
                      <a:pt x="3" y="38"/>
                    </a:lnTo>
                    <a:lnTo>
                      <a:pt x="11" y="40"/>
                    </a:lnTo>
                    <a:lnTo>
                      <a:pt x="20" y="38"/>
                    </a:lnTo>
                    <a:lnTo>
                      <a:pt x="31" y="35"/>
                    </a:lnTo>
                    <a:lnTo>
                      <a:pt x="41" y="29"/>
                    </a:lnTo>
                    <a:lnTo>
                      <a:pt x="52" y="21"/>
                    </a:lnTo>
                    <a:lnTo>
                      <a:pt x="60" y="12"/>
                    </a:lnTo>
                    <a:lnTo>
                      <a:pt x="64" y="0"/>
                    </a:lnTo>
                    <a:lnTo>
                      <a:pt x="58" y="3"/>
                    </a:lnTo>
                    <a:lnTo>
                      <a:pt x="49" y="8"/>
                    </a:lnTo>
                    <a:lnTo>
                      <a:pt x="37" y="12"/>
                    </a:lnTo>
                    <a:lnTo>
                      <a:pt x="26" y="17"/>
                    </a:lnTo>
                    <a:lnTo>
                      <a:pt x="15" y="21"/>
                    </a:lnTo>
                    <a:lnTo>
                      <a:pt x="6" y="26"/>
                    </a:lnTo>
                    <a:lnTo>
                      <a:pt x="2" y="31"/>
                    </a:lnTo>
                    <a:lnTo>
                      <a:pt x="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1" name="Freeform 174"/>
              <p:cNvSpPr>
                <a:spLocks/>
              </p:cNvSpPr>
              <p:nvPr/>
            </p:nvSpPr>
            <p:spPr bwMode="auto">
              <a:xfrm>
                <a:off x="512" y="1067"/>
                <a:ext cx="24" cy="15"/>
              </a:xfrm>
              <a:custGeom>
                <a:avLst/>
                <a:gdLst>
                  <a:gd name="T0" fmla="*/ 0 w 49"/>
                  <a:gd name="T1" fmla="*/ 0 h 31"/>
                  <a:gd name="T2" fmla="*/ 0 w 49"/>
                  <a:gd name="T3" fmla="*/ 0 h 31"/>
                  <a:gd name="T4" fmla="*/ 0 w 49"/>
                  <a:gd name="T5" fmla="*/ 0 h 31"/>
                  <a:gd name="T6" fmla="*/ 0 w 49"/>
                  <a:gd name="T7" fmla="*/ 0 h 31"/>
                  <a:gd name="T8" fmla="*/ 0 w 49"/>
                  <a:gd name="T9" fmla="*/ 0 h 31"/>
                  <a:gd name="T10" fmla="*/ 0 w 49"/>
                  <a:gd name="T11" fmla="*/ 0 h 31"/>
                  <a:gd name="T12" fmla="*/ 0 w 49"/>
                  <a:gd name="T13" fmla="*/ 0 h 31"/>
                  <a:gd name="T14" fmla="*/ 0 w 49"/>
                  <a:gd name="T15" fmla="*/ 0 h 31"/>
                  <a:gd name="T16" fmla="*/ 0 w 49"/>
                  <a:gd name="T17" fmla="*/ 0 h 31"/>
                  <a:gd name="T18" fmla="*/ 0 w 49"/>
                  <a:gd name="T19" fmla="*/ 0 h 31"/>
                  <a:gd name="T20" fmla="*/ 0 w 49"/>
                  <a:gd name="T21" fmla="*/ 0 h 31"/>
                  <a:gd name="T22" fmla="*/ 0 w 49"/>
                  <a:gd name="T23" fmla="*/ 0 h 31"/>
                  <a:gd name="T24" fmla="*/ 0 w 49"/>
                  <a:gd name="T25" fmla="*/ 0 h 31"/>
                  <a:gd name="T26" fmla="*/ 0 w 49"/>
                  <a:gd name="T27" fmla="*/ 0 h 31"/>
                  <a:gd name="T28" fmla="*/ 0 w 49"/>
                  <a:gd name="T29" fmla="*/ 0 h 31"/>
                  <a:gd name="T30" fmla="*/ 0 w 49"/>
                  <a:gd name="T31" fmla="*/ 0 h 31"/>
                  <a:gd name="T32" fmla="*/ 0 w 49"/>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1"/>
                  <a:gd name="T53" fmla="*/ 49 w 49"/>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1">
                    <a:moveTo>
                      <a:pt x="0" y="27"/>
                    </a:moveTo>
                    <a:lnTo>
                      <a:pt x="3" y="31"/>
                    </a:lnTo>
                    <a:lnTo>
                      <a:pt x="9" y="31"/>
                    </a:lnTo>
                    <a:lnTo>
                      <a:pt x="17" y="27"/>
                    </a:lnTo>
                    <a:lnTo>
                      <a:pt x="26" y="24"/>
                    </a:lnTo>
                    <a:lnTo>
                      <a:pt x="35" y="18"/>
                    </a:lnTo>
                    <a:lnTo>
                      <a:pt x="41" y="12"/>
                    </a:lnTo>
                    <a:lnTo>
                      <a:pt x="47" y="6"/>
                    </a:lnTo>
                    <a:lnTo>
                      <a:pt x="49" y="0"/>
                    </a:lnTo>
                    <a:lnTo>
                      <a:pt x="44" y="3"/>
                    </a:lnTo>
                    <a:lnTo>
                      <a:pt x="37" y="6"/>
                    </a:lnTo>
                    <a:lnTo>
                      <a:pt x="29" y="9"/>
                    </a:lnTo>
                    <a:lnTo>
                      <a:pt x="21" y="12"/>
                    </a:lnTo>
                    <a:lnTo>
                      <a:pt x="14" y="15"/>
                    </a:lnTo>
                    <a:lnTo>
                      <a:pt x="6" y="20"/>
                    </a:lnTo>
                    <a:lnTo>
                      <a:pt x="2" y="23"/>
                    </a:lnTo>
                    <a:lnTo>
                      <a:pt x="0" y="2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2" name="Freeform 175"/>
              <p:cNvSpPr>
                <a:spLocks/>
              </p:cNvSpPr>
              <p:nvPr/>
            </p:nvSpPr>
            <p:spPr bwMode="auto">
              <a:xfrm>
                <a:off x="514" y="1053"/>
                <a:ext cx="16" cy="12"/>
              </a:xfrm>
              <a:custGeom>
                <a:avLst/>
                <a:gdLst>
                  <a:gd name="T0" fmla="*/ 1 w 32"/>
                  <a:gd name="T1" fmla="*/ 1 h 23"/>
                  <a:gd name="T2" fmla="*/ 1 w 32"/>
                  <a:gd name="T3" fmla="*/ 1 h 23"/>
                  <a:gd name="T4" fmla="*/ 1 w 32"/>
                  <a:gd name="T5" fmla="*/ 1 h 23"/>
                  <a:gd name="T6" fmla="*/ 1 w 32"/>
                  <a:gd name="T7" fmla="*/ 1 h 23"/>
                  <a:gd name="T8" fmla="*/ 1 w 32"/>
                  <a:gd name="T9" fmla="*/ 0 h 23"/>
                  <a:gd name="T10" fmla="*/ 1 w 32"/>
                  <a:gd name="T11" fmla="*/ 1 h 23"/>
                  <a:gd name="T12" fmla="*/ 1 w 32"/>
                  <a:gd name="T13" fmla="*/ 1 h 23"/>
                  <a:gd name="T14" fmla="*/ 0 w 32"/>
                  <a:gd name="T15" fmla="*/ 1 h 23"/>
                  <a:gd name="T16" fmla="*/ 1 w 32"/>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3"/>
                  <a:gd name="T29" fmla="*/ 32 w 32"/>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3">
                    <a:moveTo>
                      <a:pt x="1" y="22"/>
                    </a:moveTo>
                    <a:lnTo>
                      <a:pt x="10" y="23"/>
                    </a:lnTo>
                    <a:lnTo>
                      <a:pt x="22" y="20"/>
                    </a:lnTo>
                    <a:lnTo>
                      <a:pt x="32" y="11"/>
                    </a:lnTo>
                    <a:lnTo>
                      <a:pt x="30" y="0"/>
                    </a:lnTo>
                    <a:lnTo>
                      <a:pt x="24" y="10"/>
                    </a:lnTo>
                    <a:lnTo>
                      <a:pt x="12" y="13"/>
                    </a:lnTo>
                    <a:lnTo>
                      <a:pt x="0" y="16"/>
                    </a:lnTo>
                    <a:lnTo>
                      <a:pt x="1" y="2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3" name="Freeform 176"/>
              <p:cNvSpPr>
                <a:spLocks/>
              </p:cNvSpPr>
              <p:nvPr/>
            </p:nvSpPr>
            <p:spPr bwMode="auto">
              <a:xfrm>
                <a:off x="527" y="1179"/>
                <a:ext cx="32" cy="33"/>
              </a:xfrm>
              <a:custGeom>
                <a:avLst/>
                <a:gdLst>
                  <a:gd name="T0" fmla="*/ 0 w 64"/>
                  <a:gd name="T1" fmla="*/ 1 h 65"/>
                  <a:gd name="T2" fmla="*/ 1 w 64"/>
                  <a:gd name="T3" fmla="*/ 1 h 65"/>
                  <a:gd name="T4" fmla="*/ 1 w 64"/>
                  <a:gd name="T5" fmla="*/ 1 h 65"/>
                  <a:gd name="T6" fmla="*/ 1 w 64"/>
                  <a:gd name="T7" fmla="*/ 1 h 65"/>
                  <a:gd name="T8" fmla="*/ 1 w 64"/>
                  <a:gd name="T9" fmla="*/ 1 h 65"/>
                  <a:gd name="T10" fmla="*/ 1 w 64"/>
                  <a:gd name="T11" fmla="*/ 1 h 65"/>
                  <a:gd name="T12" fmla="*/ 1 w 64"/>
                  <a:gd name="T13" fmla="*/ 1 h 65"/>
                  <a:gd name="T14" fmla="*/ 1 w 64"/>
                  <a:gd name="T15" fmla="*/ 1 h 65"/>
                  <a:gd name="T16" fmla="*/ 1 w 64"/>
                  <a:gd name="T17" fmla="*/ 0 h 65"/>
                  <a:gd name="T18" fmla="*/ 1 w 64"/>
                  <a:gd name="T19" fmla="*/ 1 h 65"/>
                  <a:gd name="T20" fmla="*/ 1 w 64"/>
                  <a:gd name="T21" fmla="*/ 1 h 65"/>
                  <a:gd name="T22" fmla="*/ 1 w 64"/>
                  <a:gd name="T23" fmla="*/ 1 h 65"/>
                  <a:gd name="T24" fmla="*/ 1 w 64"/>
                  <a:gd name="T25" fmla="*/ 1 h 65"/>
                  <a:gd name="T26" fmla="*/ 1 w 64"/>
                  <a:gd name="T27" fmla="*/ 1 h 65"/>
                  <a:gd name="T28" fmla="*/ 1 w 64"/>
                  <a:gd name="T29" fmla="*/ 1 h 65"/>
                  <a:gd name="T30" fmla="*/ 1 w 64"/>
                  <a:gd name="T31" fmla="*/ 1 h 65"/>
                  <a:gd name="T32" fmla="*/ 0 w 64"/>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65"/>
                  <a:gd name="T53" fmla="*/ 64 w 64"/>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65">
                    <a:moveTo>
                      <a:pt x="0" y="62"/>
                    </a:moveTo>
                    <a:lnTo>
                      <a:pt x="4" y="65"/>
                    </a:lnTo>
                    <a:lnTo>
                      <a:pt x="12" y="62"/>
                    </a:lnTo>
                    <a:lnTo>
                      <a:pt x="21" y="58"/>
                    </a:lnTo>
                    <a:lnTo>
                      <a:pt x="32" y="50"/>
                    </a:lnTo>
                    <a:lnTo>
                      <a:pt x="42" y="39"/>
                    </a:lnTo>
                    <a:lnTo>
                      <a:pt x="51" y="27"/>
                    </a:lnTo>
                    <a:lnTo>
                      <a:pt x="59" y="13"/>
                    </a:lnTo>
                    <a:lnTo>
                      <a:pt x="64" y="0"/>
                    </a:lnTo>
                    <a:lnTo>
                      <a:pt x="59" y="4"/>
                    </a:lnTo>
                    <a:lnTo>
                      <a:pt x="50" y="12"/>
                    </a:lnTo>
                    <a:lnTo>
                      <a:pt x="39" y="21"/>
                    </a:lnTo>
                    <a:lnTo>
                      <a:pt x="27" y="30"/>
                    </a:lnTo>
                    <a:lnTo>
                      <a:pt x="16" y="39"/>
                    </a:lnTo>
                    <a:lnTo>
                      <a:pt x="7" y="48"/>
                    </a:lnTo>
                    <a:lnTo>
                      <a:pt x="1" y="5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4" name="Freeform 177"/>
              <p:cNvSpPr>
                <a:spLocks/>
              </p:cNvSpPr>
              <p:nvPr/>
            </p:nvSpPr>
            <p:spPr bwMode="auto">
              <a:xfrm>
                <a:off x="533" y="1215"/>
                <a:ext cx="25" cy="25"/>
              </a:xfrm>
              <a:custGeom>
                <a:avLst/>
                <a:gdLst>
                  <a:gd name="T0" fmla="*/ 0 w 50"/>
                  <a:gd name="T1" fmla="*/ 0 h 51"/>
                  <a:gd name="T2" fmla="*/ 1 w 50"/>
                  <a:gd name="T3" fmla="*/ 0 h 51"/>
                  <a:gd name="T4" fmla="*/ 1 w 50"/>
                  <a:gd name="T5" fmla="*/ 0 h 51"/>
                  <a:gd name="T6" fmla="*/ 1 w 50"/>
                  <a:gd name="T7" fmla="*/ 0 h 51"/>
                  <a:gd name="T8" fmla="*/ 1 w 50"/>
                  <a:gd name="T9" fmla="*/ 0 h 51"/>
                  <a:gd name="T10" fmla="*/ 1 w 50"/>
                  <a:gd name="T11" fmla="*/ 0 h 51"/>
                  <a:gd name="T12" fmla="*/ 1 w 50"/>
                  <a:gd name="T13" fmla="*/ 0 h 51"/>
                  <a:gd name="T14" fmla="*/ 1 w 50"/>
                  <a:gd name="T15" fmla="*/ 0 h 51"/>
                  <a:gd name="T16" fmla="*/ 1 w 50"/>
                  <a:gd name="T17" fmla="*/ 0 h 51"/>
                  <a:gd name="T18" fmla="*/ 1 w 50"/>
                  <a:gd name="T19" fmla="*/ 0 h 51"/>
                  <a:gd name="T20" fmla="*/ 1 w 50"/>
                  <a:gd name="T21" fmla="*/ 0 h 51"/>
                  <a:gd name="T22" fmla="*/ 1 w 50"/>
                  <a:gd name="T23" fmla="*/ 0 h 51"/>
                  <a:gd name="T24" fmla="*/ 1 w 50"/>
                  <a:gd name="T25" fmla="*/ 0 h 51"/>
                  <a:gd name="T26" fmla="*/ 1 w 50"/>
                  <a:gd name="T27" fmla="*/ 0 h 51"/>
                  <a:gd name="T28" fmla="*/ 1 w 50"/>
                  <a:gd name="T29" fmla="*/ 0 h 51"/>
                  <a:gd name="T30" fmla="*/ 0 w 50"/>
                  <a:gd name="T31" fmla="*/ 0 h 51"/>
                  <a:gd name="T32" fmla="*/ 0 w 50"/>
                  <a:gd name="T33" fmla="*/ 0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51"/>
                  <a:gd name="T53" fmla="*/ 50 w 50"/>
                  <a:gd name="T54" fmla="*/ 51 h 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51">
                    <a:moveTo>
                      <a:pt x="0" y="49"/>
                    </a:moveTo>
                    <a:lnTo>
                      <a:pt x="3" y="51"/>
                    </a:lnTo>
                    <a:lnTo>
                      <a:pt x="7" y="51"/>
                    </a:lnTo>
                    <a:lnTo>
                      <a:pt x="15" y="48"/>
                    </a:lnTo>
                    <a:lnTo>
                      <a:pt x="24" y="43"/>
                    </a:lnTo>
                    <a:lnTo>
                      <a:pt x="32" y="35"/>
                    </a:lnTo>
                    <a:lnTo>
                      <a:pt x="39" y="25"/>
                    </a:lnTo>
                    <a:lnTo>
                      <a:pt x="47" y="14"/>
                    </a:lnTo>
                    <a:lnTo>
                      <a:pt x="50" y="0"/>
                    </a:lnTo>
                    <a:lnTo>
                      <a:pt x="44" y="6"/>
                    </a:lnTo>
                    <a:lnTo>
                      <a:pt x="36" y="14"/>
                    </a:lnTo>
                    <a:lnTo>
                      <a:pt x="27" y="20"/>
                    </a:lnTo>
                    <a:lnTo>
                      <a:pt x="18" y="28"/>
                    </a:lnTo>
                    <a:lnTo>
                      <a:pt x="10" y="34"/>
                    </a:lnTo>
                    <a:lnTo>
                      <a:pt x="4" y="40"/>
                    </a:lnTo>
                    <a:lnTo>
                      <a:pt x="0" y="46"/>
                    </a:lnTo>
                    <a:lnTo>
                      <a:pt x="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5" name="Freeform 178"/>
              <p:cNvSpPr>
                <a:spLocks/>
              </p:cNvSpPr>
              <p:nvPr/>
            </p:nvSpPr>
            <p:spPr bwMode="auto">
              <a:xfrm>
                <a:off x="521" y="1126"/>
                <a:ext cx="36" cy="27"/>
              </a:xfrm>
              <a:custGeom>
                <a:avLst/>
                <a:gdLst>
                  <a:gd name="T0" fmla="*/ 0 w 70"/>
                  <a:gd name="T1" fmla="*/ 0 h 55"/>
                  <a:gd name="T2" fmla="*/ 1 w 70"/>
                  <a:gd name="T3" fmla="*/ 0 h 55"/>
                  <a:gd name="T4" fmla="*/ 1 w 70"/>
                  <a:gd name="T5" fmla="*/ 0 h 55"/>
                  <a:gd name="T6" fmla="*/ 1 w 70"/>
                  <a:gd name="T7" fmla="*/ 0 h 55"/>
                  <a:gd name="T8" fmla="*/ 1 w 70"/>
                  <a:gd name="T9" fmla="*/ 0 h 55"/>
                  <a:gd name="T10" fmla="*/ 1 w 70"/>
                  <a:gd name="T11" fmla="*/ 0 h 55"/>
                  <a:gd name="T12" fmla="*/ 1 w 70"/>
                  <a:gd name="T13" fmla="*/ 0 h 55"/>
                  <a:gd name="T14" fmla="*/ 1 w 70"/>
                  <a:gd name="T15" fmla="*/ 0 h 55"/>
                  <a:gd name="T16" fmla="*/ 1 w 70"/>
                  <a:gd name="T17" fmla="*/ 0 h 55"/>
                  <a:gd name="T18" fmla="*/ 1 w 70"/>
                  <a:gd name="T19" fmla="*/ 0 h 55"/>
                  <a:gd name="T20" fmla="*/ 1 w 70"/>
                  <a:gd name="T21" fmla="*/ 0 h 55"/>
                  <a:gd name="T22" fmla="*/ 1 w 70"/>
                  <a:gd name="T23" fmla="*/ 0 h 55"/>
                  <a:gd name="T24" fmla="*/ 1 w 70"/>
                  <a:gd name="T25" fmla="*/ 0 h 55"/>
                  <a:gd name="T26" fmla="*/ 1 w 70"/>
                  <a:gd name="T27" fmla="*/ 0 h 55"/>
                  <a:gd name="T28" fmla="*/ 1 w 70"/>
                  <a:gd name="T29" fmla="*/ 0 h 55"/>
                  <a:gd name="T30" fmla="*/ 1 w 70"/>
                  <a:gd name="T31" fmla="*/ 0 h 55"/>
                  <a:gd name="T32" fmla="*/ 0 w 70"/>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2"/>
                    </a:lnTo>
                    <a:lnTo>
                      <a:pt x="23" y="47"/>
                    </a:lnTo>
                    <a:lnTo>
                      <a:pt x="35" y="39"/>
                    </a:lnTo>
                    <a:lnTo>
                      <a:pt x="47" y="30"/>
                    </a:lnTo>
                    <a:lnTo>
                      <a:pt x="58" y="19"/>
                    </a:lnTo>
                    <a:lnTo>
                      <a:pt x="67" y="9"/>
                    </a:lnTo>
                    <a:lnTo>
                      <a:pt x="70" y="0"/>
                    </a:lnTo>
                    <a:lnTo>
                      <a:pt x="64" y="4"/>
                    </a:lnTo>
                    <a:lnTo>
                      <a:pt x="53" y="9"/>
                    </a:lnTo>
                    <a:lnTo>
                      <a:pt x="41" y="16"/>
                    </a:lnTo>
                    <a:lnTo>
                      <a:pt x="29" y="24"/>
                    </a:lnTo>
                    <a:lnTo>
                      <a:pt x="17" y="32"/>
                    </a:lnTo>
                    <a:lnTo>
                      <a:pt x="6" y="39"/>
                    </a:lnTo>
                    <a:lnTo>
                      <a:pt x="1"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6" name="Freeform 179"/>
              <p:cNvSpPr>
                <a:spLocks/>
              </p:cNvSpPr>
              <p:nvPr/>
            </p:nvSpPr>
            <p:spPr bwMode="auto">
              <a:xfrm>
                <a:off x="514" y="1081"/>
                <a:ext cx="29" cy="21"/>
              </a:xfrm>
              <a:custGeom>
                <a:avLst/>
                <a:gdLst>
                  <a:gd name="T0" fmla="*/ 0 w 58"/>
                  <a:gd name="T1" fmla="*/ 1 h 41"/>
                  <a:gd name="T2" fmla="*/ 1 w 58"/>
                  <a:gd name="T3" fmla="*/ 1 h 41"/>
                  <a:gd name="T4" fmla="*/ 1 w 58"/>
                  <a:gd name="T5" fmla="*/ 1 h 41"/>
                  <a:gd name="T6" fmla="*/ 1 w 58"/>
                  <a:gd name="T7" fmla="*/ 1 h 41"/>
                  <a:gd name="T8" fmla="*/ 1 w 58"/>
                  <a:gd name="T9" fmla="*/ 1 h 41"/>
                  <a:gd name="T10" fmla="*/ 1 w 58"/>
                  <a:gd name="T11" fmla="*/ 1 h 41"/>
                  <a:gd name="T12" fmla="*/ 1 w 58"/>
                  <a:gd name="T13" fmla="*/ 1 h 41"/>
                  <a:gd name="T14" fmla="*/ 1 w 58"/>
                  <a:gd name="T15" fmla="*/ 1 h 41"/>
                  <a:gd name="T16" fmla="*/ 1 w 58"/>
                  <a:gd name="T17" fmla="*/ 0 h 41"/>
                  <a:gd name="T18" fmla="*/ 1 w 58"/>
                  <a:gd name="T19" fmla="*/ 1 h 41"/>
                  <a:gd name="T20" fmla="*/ 1 w 58"/>
                  <a:gd name="T21" fmla="*/ 1 h 41"/>
                  <a:gd name="T22" fmla="*/ 1 w 58"/>
                  <a:gd name="T23" fmla="*/ 1 h 41"/>
                  <a:gd name="T24" fmla="*/ 1 w 58"/>
                  <a:gd name="T25" fmla="*/ 1 h 41"/>
                  <a:gd name="T26" fmla="*/ 1 w 58"/>
                  <a:gd name="T27" fmla="*/ 1 h 41"/>
                  <a:gd name="T28" fmla="*/ 1 w 58"/>
                  <a:gd name="T29" fmla="*/ 1 h 41"/>
                  <a:gd name="T30" fmla="*/ 1 w 58"/>
                  <a:gd name="T31" fmla="*/ 1 h 41"/>
                  <a:gd name="T32" fmla="*/ 0 w 58"/>
                  <a:gd name="T33" fmla="*/ 1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41"/>
                  <a:gd name="T53" fmla="*/ 58 w 58"/>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41">
                    <a:moveTo>
                      <a:pt x="0" y="38"/>
                    </a:moveTo>
                    <a:lnTo>
                      <a:pt x="4" y="41"/>
                    </a:lnTo>
                    <a:lnTo>
                      <a:pt x="10" y="40"/>
                    </a:lnTo>
                    <a:lnTo>
                      <a:pt x="21" y="35"/>
                    </a:lnTo>
                    <a:lnTo>
                      <a:pt x="32" y="29"/>
                    </a:lnTo>
                    <a:lnTo>
                      <a:pt x="41" y="21"/>
                    </a:lnTo>
                    <a:lnTo>
                      <a:pt x="50" y="14"/>
                    </a:lnTo>
                    <a:lnTo>
                      <a:pt x="56" y="6"/>
                    </a:lnTo>
                    <a:lnTo>
                      <a:pt x="58" y="0"/>
                    </a:lnTo>
                    <a:lnTo>
                      <a:pt x="53" y="3"/>
                    </a:lnTo>
                    <a:lnTo>
                      <a:pt x="45" y="8"/>
                    </a:lnTo>
                    <a:lnTo>
                      <a:pt x="36" y="12"/>
                    </a:lnTo>
                    <a:lnTo>
                      <a:pt x="26" y="17"/>
                    </a:lnTo>
                    <a:lnTo>
                      <a:pt x="16" y="23"/>
                    </a:lnTo>
                    <a:lnTo>
                      <a:pt x="9" y="29"/>
                    </a:lnTo>
                    <a:lnTo>
                      <a:pt x="3" y="34"/>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7" name="Freeform 180"/>
              <p:cNvSpPr>
                <a:spLocks/>
              </p:cNvSpPr>
              <p:nvPr/>
            </p:nvSpPr>
            <p:spPr bwMode="auto">
              <a:xfrm>
                <a:off x="553" y="1228"/>
                <a:ext cx="5" cy="30"/>
              </a:xfrm>
              <a:custGeom>
                <a:avLst/>
                <a:gdLst>
                  <a:gd name="T0" fmla="*/ 1 w 9"/>
                  <a:gd name="T1" fmla="*/ 0 h 60"/>
                  <a:gd name="T2" fmla="*/ 1 w 9"/>
                  <a:gd name="T3" fmla="*/ 1 h 60"/>
                  <a:gd name="T4" fmla="*/ 1 w 9"/>
                  <a:gd name="T5" fmla="*/ 1 h 60"/>
                  <a:gd name="T6" fmla="*/ 1 w 9"/>
                  <a:gd name="T7" fmla="*/ 1 h 60"/>
                  <a:gd name="T8" fmla="*/ 1 w 9"/>
                  <a:gd name="T9" fmla="*/ 1 h 60"/>
                  <a:gd name="T10" fmla="*/ 0 w 9"/>
                  <a:gd name="T11" fmla="*/ 1 h 60"/>
                  <a:gd name="T12" fmla="*/ 0 w 9"/>
                  <a:gd name="T13" fmla="*/ 1 h 60"/>
                  <a:gd name="T14" fmla="*/ 1 w 9"/>
                  <a:gd name="T15" fmla="*/ 1 h 60"/>
                  <a:gd name="T16" fmla="*/ 1 w 9"/>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60"/>
                  <a:gd name="T29" fmla="*/ 9 w 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60">
                    <a:moveTo>
                      <a:pt x="5" y="0"/>
                    </a:moveTo>
                    <a:lnTo>
                      <a:pt x="6" y="13"/>
                    </a:lnTo>
                    <a:lnTo>
                      <a:pt x="8" y="34"/>
                    </a:lnTo>
                    <a:lnTo>
                      <a:pt x="9" y="52"/>
                    </a:lnTo>
                    <a:lnTo>
                      <a:pt x="5" y="60"/>
                    </a:lnTo>
                    <a:lnTo>
                      <a:pt x="0" y="52"/>
                    </a:lnTo>
                    <a:lnTo>
                      <a:pt x="0" y="34"/>
                    </a:lnTo>
                    <a:lnTo>
                      <a:pt x="3" y="14"/>
                    </a:lnTo>
                    <a:lnTo>
                      <a:pt x="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8" name="Freeform 181"/>
              <p:cNvSpPr>
                <a:spLocks/>
              </p:cNvSpPr>
              <p:nvPr/>
            </p:nvSpPr>
            <p:spPr bwMode="auto">
              <a:xfrm>
                <a:off x="559" y="1194"/>
                <a:ext cx="33" cy="42"/>
              </a:xfrm>
              <a:custGeom>
                <a:avLst/>
                <a:gdLst>
                  <a:gd name="T0" fmla="*/ 0 w 65"/>
                  <a:gd name="T1" fmla="*/ 0 h 84"/>
                  <a:gd name="T2" fmla="*/ 1 w 65"/>
                  <a:gd name="T3" fmla="*/ 1 h 84"/>
                  <a:gd name="T4" fmla="*/ 1 w 65"/>
                  <a:gd name="T5" fmla="*/ 1 h 84"/>
                  <a:gd name="T6" fmla="*/ 1 w 65"/>
                  <a:gd name="T7" fmla="*/ 1 h 84"/>
                  <a:gd name="T8" fmla="*/ 1 w 65"/>
                  <a:gd name="T9" fmla="*/ 1 h 84"/>
                  <a:gd name="T10" fmla="*/ 1 w 65"/>
                  <a:gd name="T11" fmla="*/ 1 h 84"/>
                  <a:gd name="T12" fmla="*/ 1 w 65"/>
                  <a:gd name="T13" fmla="*/ 1 h 84"/>
                  <a:gd name="T14" fmla="*/ 1 w 65"/>
                  <a:gd name="T15" fmla="*/ 1 h 84"/>
                  <a:gd name="T16" fmla="*/ 1 w 65"/>
                  <a:gd name="T17" fmla="*/ 1 h 84"/>
                  <a:gd name="T18" fmla="*/ 1 w 65"/>
                  <a:gd name="T19" fmla="*/ 1 h 84"/>
                  <a:gd name="T20" fmla="*/ 1 w 65"/>
                  <a:gd name="T21" fmla="*/ 1 h 84"/>
                  <a:gd name="T22" fmla="*/ 1 w 65"/>
                  <a:gd name="T23" fmla="*/ 1 h 84"/>
                  <a:gd name="T24" fmla="*/ 1 w 65"/>
                  <a:gd name="T25" fmla="*/ 1 h 84"/>
                  <a:gd name="T26" fmla="*/ 1 w 65"/>
                  <a:gd name="T27" fmla="*/ 1 h 84"/>
                  <a:gd name="T28" fmla="*/ 1 w 65"/>
                  <a:gd name="T29" fmla="*/ 1 h 84"/>
                  <a:gd name="T30" fmla="*/ 1 w 65"/>
                  <a:gd name="T31" fmla="*/ 1 h 84"/>
                  <a:gd name="T32" fmla="*/ 0 w 65"/>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84"/>
                  <a:gd name="T53" fmla="*/ 65 w 65"/>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84">
                    <a:moveTo>
                      <a:pt x="0" y="0"/>
                    </a:moveTo>
                    <a:lnTo>
                      <a:pt x="4" y="9"/>
                    </a:lnTo>
                    <a:lnTo>
                      <a:pt x="12" y="22"/>
                    </a:lnTo>
                    <a:lnTo>
                      <a:pt x="21" y="38"/>
                    </a:lnTo>
                    <a:lnTo>
                      <a:pt x="32" y="53"/>
                    </a:lnTo>
                    <a:lnTo>
                      <a:pt x="42" y="67"/>
                    </a:lnTo>
                    <a:lnTo>
                      <a:pt x="52" y="77"/>
                    </a:lnTo>
                    <a:lnTo>
                      <a:pt x="61" y="84"/>
                    </a:lnTo>
                    <a:lnTo>
                      <a:pt x="65" y="82"/>
                    </a:lnTo>
                    <a:lnTo>
                      <a:pt x="65" y="76"/>
                    </a:lnTo>
                    <a:lnTo>
                      <a:pt x="61" y="65"/>
                    </a:lnTo>
                    <a:lnTo>
                      <a:pt x="52" y="55"/>
                    </a:lnTo>
                    <a:lnTo>
                      <a:pt x="39" y="42"/>
                    </a:lnTo>
                    <a:lnTo>
                      <a:pt x="27" y="30"/>
                    </a:lnTo>
                    <a:lnTo>
                      <a:pt x="15" y="18"/>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09" name="Freeform 182"/>
              <p:cNvSpPr>
                <a:spLocks/>
              </p:cNvSpPr>
              <p:nvPr/>
            </p:nvSpPr>
            <p:spPr bwMode="auto">
              <a:xfrm>
                <a:off x="558" y="1179"/>
                <a:ext cx="35" cy="38"/>
              </a:xfrm>
              <a:custGeom>
                <a:avLst/>
                <a:gdLst>
                  <a:gd name="T0" fmla="*/ 0 w 70"/>
                  <a:gd name="T1" fmla="*/ 0 h 76"/>
                  <a:gd name="T2" fmla="*/ 1 w 70"/>
                  <a:gd name="T3" fmla="*/ 1 h 76"/>
                  <a:gd name="T4" fmla="*/ 1 w 70"/>
                  <a:gd name="T5" fmla="*/ 1 h 76"/>
                  <a:gd name="T6" fmla="*/ 1 w 70"/>
                  <a:gd name="T7" fmla="*/ 1 h 76"/>
                  <a:gd name="T8" fmla="*/ 1 w 70"/>
                  <a:gd name="T9" fmla="*/ 1 h 76"/>
                  <a:gd name="T10" fmla="*/ 1 w 70"/>
                  <a:gd name="T11" fmla="*/ 1 h 76"/>
                  <a:gd name="T12" fmla="*/ 1 w 70"/>
                  <a:gd name="T13" fmla="*/ 1 h 76"/>
                  <a:gd name="T14" fmla="*/ 1 w 70"/>
                  <a:gd name="T15" fmla="*/ 1 h 76"/>
                  <a:gd name="T16" fmla="*/ 1 w 70"/>
                  <a:gd name="T17" fmla="*/ 1 h 76"/>
                  <a:gd name="T18" fmla="*/ 1 w 70"/>
                  <a:gd name="T19" fmla="*/ 1 h 76"/>
                  <a:gd name="T20" fmla="*/ 1 w 70"/>
                  <a:gd name="T21" fmla="*/ 1 h 76"/>
                  <a:gd name="T22" fmla="*/ 1 w 70"/>
                  <a:gd name="T23" fmla="*/ 1 h 76"/>
                  <a:gd name="T24" fmla="*/ 1 w 70"/>
                  <a:gd name="T25" fmla="*/ 1 h 76"/>
                  <a:gd name="T26" fmla="*/ 1 w 70"/>
                  <a:gd name="T27" fmla="*/ 1 h 76"/>
                  <a:gd name="T28" fmla="*/ 1 w 70"/>
                  <a:gd name="T29" fmla="*/ 1 h 76"/>
                  <a:gd name="T30" fmla="*/ 1 w 70"/>
                  <a:gd name="T31" fmla="*/ 1 h 76"/>
                  <a:gd name="T32" fmla="*/ 0 w 70"/>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76"/>
                  <a:gd name="T53" fmla="*/ 70 w 70"/>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76">
                    <a:moveTo>
                      <a:pt x="0" y="0"/>
                    </a:moveTo>
                    <a:lnTo>
                      <a:pt x="6" y="9"/>
                    </a:lnTo>
                    <a:lnTo>
                      <a:pt x="15" y="22"/>
                    </a:lnTo>
                    <a:lnTo>
                      <a:pt x="26" y="36"/>
                    </a:lnTo>
                    <a:lnTo>
                      <a:pt x="38" y="50"/>
                    </a:lnTo>
                    <a:lnTo>
                      <a:pt x="49" y="62"/>
                    </a:lnTo>
                    <a:lnTo>
                      <a:pt x="60" y="71"/>
                    </a:lnTo>
                    <a:lnTo>
                      <a:pt x="67" y="76"/>
                    </a:lnTo>
                    <a:lnTo>
                      <a:pt x="70" y="74"/>
                    </a:lnTo>
                    <a:lnTo>
                      <a:pt x="69" y="67"/>
                    </a:lnTo>
                    <a:lnTo>
                      <a:pt x="61" y="58"/>
                    </a:lnTo>
                    <a:lnTo>
                      <a:pt x="50" y="47"/>
                    </a:lnTo>
                    <a:lnTo>
                      <a:pt x="38" y="35"/>
                    </a:lnTo>
                    <a:lnTo>
                      <a:pt x="26" y="24"/>
                    </a:lnTo>
                    <a:lnTo>
                      <a:pt x="14" y="13"/>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0" name="Freeform 183"/>
              <p:cNvSpPr>
                <a:spLocks/>
              </p:cNvSpPr>
              <p:nvPr/>
            </p:nvSpPr>
            <p:spPr bwMode="auto">
              <a:xfrm>
                <a:off x="558" y="1162"/>
                <a:ext cx="37" cy="34"/>
              </a:xfrm>
              <a:custGeom>
                <a:avLst/>
                <a:gdLst>
                  <a:gd name="T0" fmla="*/ 0 w 73"/>
                  <a:gd name="T1" fmla="*/ 0 h 67"/>
                  <a:gd name="T2" fmla="*/ 1 w 73"/>
                  <a:gd name="T3" fmla="*/ 1 h 67"/>
                  <a:gd name="T4" fmla="*/ 1 w 73"/>
                  <a:gd name="T5" fmla="*/ 1 h 67"/>
                  <a:gd name="T6" fmla="*/ 1 w 73"/>
                  <a:gd name="T7" fmla="*/ 1 h 67"/>
                  <a:gd name="T8" fmla="*/ 1 w 73"/>
                  <a:gd name="T9" fmla="*/ 1 h 67"/>
                  <a:gd name="T10" fmla="*/ 1 w 73"/>
                  <a:gd name="T11" fmla="*/ 1 h 67"/>
                  <a:gd name="T12" fmla="*/ 1 w 73"/>
                  <a:gd name="T13" fmla="*/ 1 h 67"/>
                  <a:gd name="T14" fmla="*/ 1 w 73"/>
                  <a:gd name="T15" fmla="*/ 1 h 67"/>
                  <a:gd name="T16" fmla="*/ 1 w 73"/>
                  <a:gd name="T17" fmla="*/ 1 h 67"/>
                  <a:gd name="T18" fmla="*/ 1 w 73"/>
                  <a:gd name="T19" fmla="*/ 1 h 67"/>
                  <a:gd name="T20" fmla="*/ 1 w 73"/>
                  <a:gd name="T21" fmla="*/ 1 h 67"/>
                  <a:gd name="T22" fmla="*/ 1 w 73"/>
                  <a:gd name="T23" fmla="*/ 1 h 67"/>
                  <a:gd name="T24" fmla="*/ 1 w 73"/>
                  <a:gd name="T25" fmla="*/ 1 h 67"/>
                  <a:gd name="T26" fmla="*/ 1 w 73"/>
                  <a:gd name="T27" fmla="*/ 1 h 67"/>
                  <a:gd name="T28" fmla="*/ 1 w 73"/>
                  <a:gd name="T29" fmla="*/ 1 h 67"/>
                  <a:gd name="T30" fmla="*/ 1 w 73"/>
                  <a:gd name="T31" fmla="*/ 1 h 67"/>
                  <a:gd name="T32" fmla="*/ 0 w 73"/>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67"/>
                  <a:gd name="T53" fmla="*/ 73 w 73"/>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67">
                    <a:moveTo>
                      <a:pt x="0" y="0"/>
                    </a:moveTo>
                    <a:lnTo>
                      <a:pt x="8" y="11"/>
                    </a:lnTo>
                    <a:lnTo>
                      <a:pt x="17" y="23"/>
                    </a:lnTo>
                    <a:lnTo>
                      <a:pt x="29" y="35"/>
                    </a:lnTo>
                    <a:lnTo>
                      <a:pt x="41" y="47"/>
                    </a:lnTo>
                    <a:lnTo>
                      <a:pt x="52" y="58"/>
                    </a:lnTo>
                    <a:lnTo>
                      <a:pt x="63" y="64"/>
                    </a:lnTo>
                    <a:lnTo>
                      <a:pt x="70" y="67"/>
                    </a:lnTo>
                    <a:lnTo>
                      <a:pt x="73" y="66"/>
                    </a:lnTo>
                    <a:lnTo>
                      <a:pt x="72" y="60"/>
                    </a:lnTo>
                    <a:lnTo>
                      <a:pt x="64" y="52"/>
                    </a:lnTo>
                    <a:lnTo>
                      <a:pt x="54" y="43"/>
                    </a:lnTo>
                    <a:lnTo>
                      <a:pt x="41" y="34"/>
                    </a:lnTo>
                    <a:lnTo>
                      <a:pt x="28" y="24"/>
                    </a:lnTo>
                    <a:lnTo>
                      <a:pt x="15" y="15"/>
                    </a:lnTo>
                    <a:lnTo>
                      <a:pt x="6" y="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1" name="Freeform 184"/>
              <p:cNvSpPr>
                <a:spLocks/>
              </p:cNvSpPr>
              <p:nvPr/>
            </p:nvSpPr>
            <p:spPr bwMode="auto">
              <a:xfrm>
                <a:off x="555" y="1146"/>
                <a:ext cx="35" cy="26"/>
              </a:xfrm>
              <a:custGeom>
                <a:avLst/>
                <a:gdLst>
                  <a:gd name="T0" fmla="*/ 0 w 70"/>
                  <a:gd name="T1" fmla="*/ 0 h 52"/>
                  <a:gd name="T2" fmla="*/ 1 w 70"/>
                  <a:gd name="T3" fmla="*/ 1 h 52"/>
                  <a:gd name="T4" fmla="*/ 1 w 70"/>
                  <a:gd name="T5" fmla="*/ 1 h 52"/>
                  <a:gd name="T6" fmla="*/ 1 w 70"/>
                  <a:gd name="T7" fmla="*/ 1 h 52"/>
                  <a:gd name="T8" fmla="*/ 1 w 70"/>
                  <a:gd name="T9" fmla="*/ 1 h 52"/>
                  <a:gd name="T10" fmla="*/ 1 w 70"/>
                  <a:gd name="T11" fmla="*/ 1 h 52"/>
                  <a:gd name="T12" fmla="*/ 1 w 70"/>
                  <a:gd name="T13" fmla="*/ 1 h 52"/>
                  <a:gd name="T14" fmla="*/ 1 w 70"/>
                  <a:gd name="T15" fmla="*/ 1 h 52"/>
                  <a:gd name="T16" fmla="*/ 1 w 70"/>
                  <a:gd name="T17" fmla="*/ 1 h 52"/>
                  <a:gd name="T18" fmla="*/ 1 w 70"/>
                  <a:gd name="T19" fmla="*/ 1 h 52"/>
                  <a:gd name="T20" fmla="*/ 1 w 70"/>
                  <a:gd name="T21" fmla="*/ 1 h 52"/>
                  <a:gd name="T22" fmla="*/ 1 w 70"/>
                  <a:gd name="T23" fmla="*/ 1 h 52"/>
                  <a:gd name="T24" fmla="*/ 1 w 70"/>
                  <a:gd name="T25" fmla="*/ 1 h 52"/>
                  <a:gd name="T26" fmla="*/ 1 w 70"/>
                  <a:gd name="T27" fmla="*/ 1 h 52"/>
                  <a:gd name="T28" fmla="*/ 1 w 70"/>
                  <a:gd name="T29" fmla="*/ 1 h 52"/>
                  <a:gd name="T30" fmla="*/ 1 w 70"/>
                  <a:gd name="T31" fmla="*/ 1 h 52"/>
                  <a:gd name="T32" fmla="*/ 0 w 7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2"/>
                  <a:gd name="T53" fmla="*/ 70 w 7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2">
                    <a:moveTo>
                      <a:pt x="0" y="0"/>
                    </a:moveTo>
                    <a:lnTo>
                      <a:pt x="6" y="8"/>
                    </a:lnTo>
                    <a:lnTo>
                      <a:pt x="15" y="17"/>
                    </a:lnTo>
                    <a:lnTo>
                      <a:pt x="27" y="28"/>
                    </a:lnTo>
                    <a:lnTo>
                      <a:pt x="40" y="37"/>
                    </a:lnTo>
                    <a:lnTo>
                      <a:pt x="50" y="46"/>
                    </a:lnTo>
                    <a:lnTo>
                      <a:pt x="61" y="51"/>
                    </a:lnTo>
                    <a:lnTo>
                      <a:pt x="67" y="52"/>
                    </a:lnTo>
                    <a:lnTo>
                      <a:pt x="70" y="48"/>
                    </a:lnTo>
                    <a:lnTo>
                      <a:pt x="67" y="40"/>
                    </a:lnTo>
                    <a:lnTo>
                      <a:pt x="61" y="34"/>
                    </a:lnTo>
                    <a:lnTo>
                      <a:pt x="52" y="28"/>
                    </a:lnTo>
                    <a:lnTo>
                      <a:pt x="40" y="22"/>
                    </a:lnTo>
                    <a:lnTo>
                      <a:pt x="27" y="16"/>
                    </a:lnTo>
                    <a:lnTo>
                      <a:pt x="17" y="11"/>
                    </a:lnTo>
                    <a:lnTo>
                      <a:pt x="6"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2" name="Freeform 185"/>
              <p:cNvSpPr>
                <a:spLocks/>
              </p:cNvSpPr>
              <p:nvPr/>
            </p:nvSpPr>
            <p:spPr bwMode="auto">
              <a:xfrm>
                <a:off x="553" y="1127"/>
                <a:ext cx="34" cy="23"/>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w 69"/>
                  <a:gd name="T23" fmla="*/ 0 h 47"/>
                  <a:gd name="T24" fmla="*/ 0 w 69"/>
                  <a:gd name="T25" fmla="*/ 0 h 47"/>
                  <a:gd name="T26" fmla="*/ 0 w 69"/>
                  <a:gd name="T27" fmla="*/ 0 h 47"/>
                  <a:gd name="T28" fmla="*/ 0 w 69"/>
                  <a:gd name="T29" fmla="*/ 0 h 47"/>
                  <a:gd name="T30" fmla="*/ 0 w 69"/>
                  <a:gd name="T31" fmla="*/ 0 h 47"/>
                  <a:gd name="T32" fmla="*/ 0 w 69"/>
                  <a:gd name="T33" fmla="*/ 0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7"/>
                  <a:gd name="T53" fmla="*/ 69 w 69"/>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7">
                    <a:moveTo>
                      <a:pt x="0" y="0"/>
                    </a:moveTo>
                    <a:lnTo>
                      <a:pt x="7" y="6"/>
                    </a:lnTo>
                    <a:lnTo>
                      <a:pt x="17" y="15"/>
                    </a:lnTo>
                    <a:lnTo>
                      <a:pt x="29" y="25"/>
                    </a:lnTo>
                    <a:lnTo>
                      <a:pt x="42" y="34"/>
                    </a:lnTo>
                    <a:lnTo>
                      <a:pt x="52" y="41"/>
                    </a:lnTo>
                    <a:lnTo>
                      <a:pt x="61" y="46"/>
                    </a:lnTo>
                    <a:lnTo>
                      <a:pt x="68" y="47"/>
                    </a:lnTo>
                    <a:lnTo>
                      <a:pt x="69" y="43"/>
                    </a:lnTo>
                    <a:lnTo>
                      <a:pt x="66" y="35"/>
                    </a:lnTo>
                    <a:lnTo>
                      <a:pt x="58" y="29"/>
                    </a:lnTo>
                    <a:lnTo>
                      <a:pt x="48" y="23"/>
                    </a:lnTo>
                    <a:lnTo>
                      <a:pt x="37" y="17"/>
                    </a:lnTo>
                    <a:lnTo>
                      <a:pt x="25" y="12"/>
                    </a:lnTo>
                    <a:lnTo>
                      <a:pt x="14" y="8"/>
                    </a:lnTo>
                    <a:lnTo>
                      <a:pt x="5"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3" name="Freeform 186"/>
              <p:cNvSpPr>
                <a:spLocks/>
              </p:cNvSpPr>
              <p:nvPr/>
            </p:nvSpPr>
            <p:spPr bwMode="auto">
              <a:xfrm>
                <a:off x="550" y="1109"/>
                <a:ext cx="29" cy="12"/>
              </a:xfrm>
              <a:custGeom>
                <a:avLst/>
                <a:gdLst>
                  <a:gd name="T0" fmla="*/ 0 w 60"/>
                  <a:gd name="T1" fmla="*/ 0 h 24"/>
                  <a:gd name="T2" fmla="*/ 0 w 60"/>
                  <a:gd name="T3" fmla="*/ 1 h 24"/>
                  <a:gd name="T4" fmla="*/ 0 w 60"/>
                  <a:gd name="T5" fmla="*/ 1 h 24"/>
                  <a:gd name="T6" fmla="*/ 0 w 60"/>
                  <a:gd name="T7" fmla="*/ 1 h 24"/>
                  <a:gd name="T8" fmla="*/ 0 w 60"/>
                  <a:gd name="T9" fmla="*/ 1 h 24"/>
                  <a:gd name="T10" fmla="*/ 0 w 60"/>
                  <a:gd name="T11" fmla="*/ 1 h 24"/>
                  <a:gd name="T12" fmla="*/ 0 w 60"/>
                  <a:gd name="T13" fmla="*/ 1 h 24"/>
                  <a:gd name="T14" fmla="*/ 0 w 60"/>
                  <a:gd name="T15" fmla="*/ 1 h 24"/>
                  <a:gd name="T16" fmla="*/ 0 w 60"/>
                  <a:gd name="T17" fmla="*/ 1 h 24"/>
                  <a:gd name="T18" fmla="*/ 0 w 60"/>
                  <a:gd name="T19" fmla="*/ 1 h 24"/>
                  <a:gd name="T20" fmla="*/ 0 w 60"/>
                  <a:gd name="T21" fmla="*/ 1 h 24"/>
                  <a:gd name="T22" fmla="*/ 0 w 60"/>
                  <a:gd name="T23" fmla="*/ 1 h 24"/>
                  <a:gd name="T24" fmla="*/ 0 w 60"/>
                  <a:gd name="T25" fmla="*/ 1 h 24"/>
                  <a:gd name="T26" fmla="*/ 0 w 60"/>
                  <a:gd name="T27" fmla="*/ 1 h 24"/>
                  <a:gd name="T28" fmla="*/ 0 w 60"/>
                  <a:gd name="T29" fmla="*/ 1 h 24"/>
                  <a:gd name="T30" fmla="*/ 0 w 60"/>
                  <a:gd name="T31" fmla="*/ 1 h 24"/>
                  <a:gd name="T32" fmla="*/ 0 w 60"/>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24"/>
                  <a:gd name="T53" fmla="*/ 60 w 60"/>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24">
                    <a:moveTo>
                      <a:pt x="0" y="0"/>
                    </a:moveTo>
                    <a:lnTo>
                      <a:pt x="8" y="6"/>
                    </a:lnTo>
                    <a:lnTo>
                      <a:pt x="17" y="11"/>
                    </a:lnTo>
                    <a:lnTo>
                      <a:pt x="26" y="17"/>
                    </a:lnTo>
                    <a:lnTo>
                      <a:pt x="37" y="21"/>
                    </a:lnTo>
                    <a:lnTo>
                      <a:pt x="46" y="24"/>
                    </a:lnTo>
                    <a:lnTo>
                      <a:pt x="54" y="24"/>
                    </a:lnTo>
                    <a:lnTo>
                      <a:pt x="58" y="23"/>
                    </a:lnTo>
                    <a:lnTo>
                      <a:pt x="60" y="18"/>
                    </a:lnTo>
                    <a:lnTo>
                      <a:pt x="57" y="12"/>
                    </a:lnTo>
                    <a:lnTo>
                      <a:pt x="52" y="8"/>
                    </a:lnTo>
                    <a:lnTo>
                      <a:pt x="45" y="6"/>
                    </a:lnTo>
                    <a:lnTo>
                      <a:pt x="35" y="5"/>
                    </a:lnTo>
                    <a:lnTo>
                      <a:pt x="25" y="5"/>
                    </a:lnTo>
                    <a:lnTo>
                      <a:pt x="16" y="3"/>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4" name="Freeform 187"/>
              <p:cNvSpPr>
                <a:spLocks/>
              </p:cNvSpPr>
              <p:nvPr/>
            </p:nvSpPr>
            <p:spPr bwMode="auto">
              <a:xfrm>
                <a:off x="547" y="1095"/>
                <a:ext cx="26" cy="6"/>
              </a:xfrm>
              <a:custGeom>
                <a:avLst/>
                <a:gdLst>
                  <a:gd name="T0" fmla="*/ 0 w 52"/>
                  <a:gd name="T1" fmla="*/ 0 h 13"/>
                  <a:gd name="T2" fmla="*/ 1 w 52"/>
                  <a:gd name="T3" fmla="*/ 0 h 13"/>
                  <a:gd name="T4" fmla="*/ 1 w 52"/>
                  <a:gd name="T5" fmla="*/ 0 h 13"/>
                  <a:gd name="T6" fmla="*/ 1 w 52"/>
                  <a:gd name="T7" fmla="*/ 0 h 13"/>
                  <a:gd name="T8" fmla="*/ 1 w 52"/>
                  <a:gd name="T9" fmla="*/ 0 h 13"/>
                  <a:gd name="T10" fmla="*/ 1 w 52"/>
                  <a:gd name="T11" fmla="*/ 0 h 13"/>
                  <a:gd name="T12" fmla="*/ 1 w 52"/>
                  <a:gd name="T13" fmla="*/ 0 h 13"/>
                  <a:gd name="T14" fmla="*/ 1 w 52"/>
                  <a:gd name="T15" fmla="*/ 0 h 13"/>
                  <a:gd name="T16" fmla="*/ 1 w 52"/>
                  <a:gd name="T17" fmla="*/ 0 h 13"/>
                  <a:gd name="T18" fmla="*/ 1 w 52"/>
                  <a:gd name="T19" fmla="*/ 0 h 13"/>
                  <a:gd name="T20" fmla="*/ 1 w 52"/>
                  <a:gd name="T21" fmla="*/ 0 h 13"/>
                  <a:gd name="T22" fmla="*/ 1 w 52"/>
                  <a:gd name="T23" fmla="*/ 0 h 13"/>
                  <a:gd name="T24" fmla="*/ 1 w 52"/>
                  <a:gd name="T25" fmla="*/ 0 h 13"/>
                  <a:gd name="T26" fmla="*/ 1 w 52"/>
                  <a:gd name="T27" fmla="*/ 0 h 13"/>
                  <a:gd name="T28" fmla="*/ 1 w 52"/>
                  <a:gd name="T29" fmla="*/ 0 h 13"/>
                  <a:gd name="T30" fmla="*/ 1 w 52"/>
                  <a:gd name="T31" fmla="*/ 0 h 13"/>
                  <a:gd name="T32" fmla="*/ 0 w 52"/>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3"/>
                  <a:gd name="T53" fmla="*/ 52 w 52"/>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3">
                    <a:moveTo>
                      <a:pt x="0" y="0"/>
                    </a:moveTo>
                    <a:lnTo>
                      <a:pt x="6" y="2"/>
                    </a:lnTo>
                    <a:lnTo>
                      <a:pt x="12" y="5"/>
                    </a:lnTo>
                    <a:lnTo>
                      <a:pt x="22" y="8"/>
                    </a:lnTo>
                    <a:lnTo>
                      <a:pt x="31" y="11"/>
                    </a:lnTo>
                    <a:lnTo>
                      <a:pt x="40" y="13"/>
                    </a:lnTo>
                    <a:lnTo>
                      <a:pt x="46" y="13"/>
                    </a:lnTo>
                    <a:lnTo>
                      <a:pt x="51" y="11"/>
                    </a:lnTo>
                    <a:lnTo>
                      <a:pt x="52" y="7"/>
                    </a:lnTo>
                    <a:lnTo>
                      <a:pt x="49" y="2"/>
                    </a:lnTo>
                    <a:lnTo>
                      <a:pt x="44" y="0"/>
                    </a:lnTo>
                    <a:lnTo>
                      <a:pt x="38" y="0"/>
                    </a:lnTo>
                    <a:lnTo>
                      <a:pt x="31" y="0"/>
                    </a:lnTo>
                    <a:lnTo>
                      <a:pt x="23" y="2"/>
                    </a:lnTo>
                    <a:lnTo>
                      <a:pt x="14" y="2"/>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5" name="Freeform 188"/>
              <p:cNvSpPr>
                <a:spLocks/>
              </p:cNvSpPr>
              <p:nvPr/>
            </p:nvSpPr>
            <p:spPr bwMode="auto">
              <a:xfrm>
                <a:off x="542" y="1078"/>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0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8"/>
                    </a:moveTo>
                    <a:lnTo>
                      <a:pt x="5" y="11"/>
                    </a:lnTo>
                    <a:lnTo>
                      <a:pt x="12" y="12"/>
                    </a:lnTo>
                    <a:lnTo>
                      <a:pt x="20" y="14"/>
                    </a:lnTo>
                    <a:lnTo>
                      <a:pt x="29" y="15"/>
                    </a:lnTo>
                    <a:lnTo>
                      <a:pt x="37" y="14"/>
                    </a:lnTo>
                    <a:lnTo>
                      <a:pt x="44" y="12"/>
                    </a:lnTo>
                    <a:lnTo>
                      <a:pt x="49" y="9"/>
                    </a:lnTo>
                    <a:lnTo>
                      <a:pt x="52" y="4"/>
                    </a:lnTo>
                    <a:lnTo>
                      <a:pt x="50" y="1"/>
                    </a:lnTo>
                    <a:lnTo>
                      <a:pt x="47" y="0"/>
                    </a:lnTo>
                    <a:lnTo>
                      <a:pt x="41" y="0"/>
                    </a:lnTo>
                    <a:lnTo>
                      <a:pt x="34" y="1"/>
                    </a:lnTo>
                    <a:lnTo>
                      <a:pt x="24" y="3"/>
                    </a:lnTo>
                    <a:lnTo>
                      <a:pt x="17" y="6"/>
                    </a:lnTo>
                    <a:lnTo>
                      <a:pt x="8"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6" name="Freeform 189"/>
              <p:cNvSpPr>
                <a:spLocks/>
              </p:cNvSpPr>
              <p:nvPr/>
            </p:nvSpPr>
            <p:spPr bwMode="auto">
              <a:xfrm>
                <a:off x="529" y="1056"/>
                <a:ext cx="28" cy="7"/>
              </a:xfrm>
              <a:custGeom>
                <a:avLst/>
                <a:gdLst>
                  <a:gd name="T0" fmla="*/ 0 w 57"/>
                  <a:gd name="T1" fmla="*/ 0 h 15"/>
                  <a:gd name="T2" fmla="*/ 0 w 57"/>
                  <a:gd name="T3" fmla="*/ 0 h 15"/>
                  <a:gd name="T4" fmla="*/ 0 w 57"/>
                  <a:gd name="T5" fmla="*/ 0 h 15"/>
                  <a:gd name="T6" fmla="*/ 0 w 57"/>
                  <a:gd name="T7" fmla="*/ 0 h 15"/>
                  <a:gd name="T8" fmla="*/ 0 w 57"/>
                  <a:gd name="T9" fmla="*/ 0 h 15"/>
                  <a:gd name="T10" fmla="*/ 0 w 57"/>
                  <a:gd name="T11" fmla="*/ 0 h 15"/>
                  <a:gd name="T12" fmla="*/ 0 w 57"/>
                  <a:gd name="T13" fmla="*/ 0 h 15"/>
                  <a:gd name="T14" fmla="*/ 0 w 57"/>
                  <a:gd name="T15" fmla="*/ 0 h 15"/>
                  <a:gd name="T16" fmla="*/ 0 w 57"/>
                  <a:gd name="T17" fmla="*/ 0 h 15"/>
                  <a:gd name="T18" fmla="*/ 0 w 57"/>
                  <a:gd name="T19" fmla="*/ 0 h 15"/>
                  <a:gd name="T20" fmla="*/ 0 w 57"/>
                  <a:gd name="T21" fmla="*/ 0 h 15"/>
                  <a:gd name="T22" fmla="*/ 0 w 57"/>
                  <a:gd name="T23" fmla="*/ 0 h 15"/>
                  <a:gd name="T24" fmla="*/ 0 w 57"/>
                  <a:gd name="T25" fmla="*/ 0 h 15"/>
                  <a:gd name="T26" fmla="*/ 0 w 57"/>
                  <a:gd name="T27" fmla="*/ 0 h 15"/>
                  <a:gd name="T28" fmla="*/ 0 w 57"/>
                  <a:gd name="T29" fmla="*/ 0 h 15"/>
                  <a:gd name="T30" fmla="*/ 0 w 57"/>
                  <a:gd name="T31" fmla="*/ 0 h 15"/>
                  <a:gd name="T32" fmla="*/ 0 w 57"/>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15"/>
                  <a:gd name="T53" fmla="*/ 57 w 57"/>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15">
                    <a:moveTo>
                      <a:pt x="0" y="3"/>
                    </a:moveTo>
                    <a:lnTo>
                      <a:pt x="5" y="5"/>
                    </a:lnTo>
                    <a:lnTo>
                      <a:pt x="12" y="8"/>
                    </a:lnTo>
                    <a:lnTo>
                      <a:pt x="20" y="11"/>
                    </a:lnTo>
                    <a:lnTo>
                      <a:pt x="29" y="14"/>
                    </a:lnTo>
                    <a:lnTo>
                      <a:pt x="37" y="15"/>
                    </a:lnTo>
                    <a:lnTo>
                      <a:pt x="44" y="15"/>
                    </a:lnTo>
                    <a:lnTo>
                      <a:pt x="52" y="14"/>
                    </a:lnTo>
                    <a:lnTo>
                      <a:pt x="57" y="11"/>
                    </a:lnTo>
                    <a:lnTo>
                      <a:pt x="57" y="6"/>
                    </a:lnTo>
                    <a:lnTo>
                      <a:pt x="54" y="3"/>
                    </a:lnTo>
                    <a:lnTo>
                      <a:pt x="46" y="2"/>
                    </a:lnTo>
                    <a:lnTo>
                      <a:pt x="35" y="0"/>
                    </a:lnTo>
                    <a:lnTo>
                      <a:pt x="25" y="2"/>
                    </a:lnTo>
                    <a:lnTo>
                      <a:pt x="14" y="2"/>
                    </a:lnTo>
                    <a:lnTo>
                      <a:pt x="6" y="3"/>
                    </a:lnTo>
                    <a:lnTo>
                      <a:pt x="0"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7" name="Freeform 190"/>
              <p:cNvSpPr>
                <a:spLocks/>
              </p:cNvSpPr>
              <p:nvPr/>
            </p:nvSpPr>
            <p:spPr bwMode="auto">
              <a:xfrm>
                <a:off x="558" y="1210"/>
                <a:ext cx="27" cy="43"/>
              </a:xfrm>
              <a:custGeom>
                <a:avLst/>
                <a:gdLst>
                  <a:gd name="T0" fmla="*/ 1 w 54"/>
                  <a:gd name="T1" fmla="*/ 0 h 87"/>
                  <a:gd name="T2" fmla="*/ 1 w 54"/>
                  <a:gd name="T3" fmla="*/ 0 h 87"/>
                  <a:gd name="T4" fmla="*/ 1 w 54"/>
                  <a:gd name="T5" fmla="*/ 0 h 87"/>
                  <a:gd name="T6" fmla="*/ 1 w 54"/>
                  <a:gd name="T7" fmla="*/ 0 h 87"/>
                  <a:gd name="T8" fmla="*/ 1 w 54"/>
                  <a:gd name="T9" fmla="*/ 0 h 87"/>
                  <a:gd name="T10" fmla="*/ 1 w 54"/>
                  <a:gd name="T11" fmla="*/ 0 h 87"/>
                  <a:gd name="T12" fmla="*/ 1 w 54"/>
                  <a:gd name="T13" fmla="*/ 0 h 87"/>
                  <a:gd name="T14" fmla="*/ 1 w 54"/>
                  <a:gd name="T15" fmla="*/ 0 h 87"/>
                  <a:gd name="T16" fmla="*/ 0 w 54"/>
                  <a:gd name="T17" fmla="*/ 0 h 87"/>
                  <a:gd name="T18" fmla="*/ 1 w 54"/>
                  <a:gd name="T19" fmla="*/ 0 h 87"/>
                  <a:gd name="T20" fmla="*/ 1 w 54"/>
                  <a:gd name="T21" fmla="*/ 0 h 87"/>
                  <a:gd name="T22" fmla="*/ 1 w 54"/>
                  <a:gd name="T23" fmla="*/ 0 h 87"/>
                  <a:gd name="T24" fmla="*/ 1 w 54"/>
                  <a:gd name="T25" fmla="*/ 0 h 87"/>
                  <a:gd name="T26" fmla="*/ 1 w 54"/>
                  <a:gd name="T27" fmla="*/ 0 h 87"/>
                  <a:gd name="T28" fmla="*/ 1 w 54"/>
                  <a:gd name="T29" fmla="*/ 0 h 87"/>
                  <a:gd name="T30" fmla="*/ 1 w 54"/>
                  <a:gd name="T31" fmla="*/ 0 h 87"/>
                  <a:gd name="T32" fmla="*/ 1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4" y="84"/>
                    </a:moveTo>
                    <a:lnTo>
                      <a:pt x="52" y="79"/>
                    </a:lnTo>
                    <a:lnTo>
                      <a:pt x="46" y="71"/>
                    </a:lnTo>
                    <a:lnTo>
                      <a:pt x="38" y="61"/>
                    </a:lnTo>
                    <a:lnTo>
                      <a:pt x="29" y="49"/>
                    </a:lnTo>
                    <a:lnTo>
                      <a:pt x="18" y="36"/>
                    </a:lnTo>
                    <a:lnTo>
                      <a:pt x="9" y="23"/>
                    </a:lnTo>
                    <a:lnTo>
                      <a:pt x="3" y="10"/>
                    </a:lnTo>
                    <a:lnTo>
                      <a:pt x="0" y="0"/>
                    </a:lnTo>
                    <a:lnTo>
                      <a:pt x="3" y="13"/>
                    </a:lnTo>
                    <a:lnTo>
                      <a:pt x="9" y="29"/>
                    </a:lnTo>
                    <a:lnTo>
                      <a:pt x="18" y="45"/>
                    </a:lnTo>
                    <a:lnTo>
                      <a:pt x="26" y="61"/>
                    </a:lnTo>
                    <a:lnTo>
                      <a:pt x="35" y="73"/>
                    </a:lnTo>
                    <a:lnTo>
                      <a:pt x="43" y="82"/>
                    </a:lnTo>
                    <a:lnTo>
                      <a:pt x="49" y="87"/>
                    </a:lnTo>
                    <a:lnTo>
                      <a:pt x="54"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8" name="Freeform 191"/>
              <p:cNvSpPr>
                <a:spLocks/>
              </p:cNvSpPr>
              <p:nvPr/>
            </p:nvSpPr>
            <p:spPr bwMode="auto">
              <a:xfrm>
                <a:off x="556" y="1228"/>
                <a:ext cx="17" cy="31"/>
              </a:xfrm>
              <a:custGeom>
                <a:avLst/>
                <a:gdLst>
                  <a:gd name="T0" fmla="*/ 0 w 33"/>
                  <a:gd name="T1" fmla="*/ 0 h 63"/>
                  <a:gd name="T2" fmla="*/ 1 w 33"/>
                  <a:gd name="T3" fmla="*/ 0 h 63"/>
                  <a:gd name="T4" fmla="*/ 1 w 33"/>
                  <a:gd name="T5" fmla="*/ 0 h 63"/>
                  <a:gd name="T6" fmla="*/ 1 w 33"/>
                  <a:gd name="T7" fmla="*/ 0 h 63"/>
                  <a:gd name="T8" fmla="*/ 1 w 33"/>
                  <a:gd name="T9" fmla="*/ 0 h 63"/>
                  <a:gd name="T10" fmla="*/ 1 w 33"/>
                  <a:gd name="T11" fmla="*/ 0 h 63"/>
                  <a:gd name="T12" fmla="*/ 1 w 33"/>
                  <a:gd name="T13" fmla="*/ 0 h 63"/>
                  <a:gd name="T14" fmla="*/ 1 w 33"/>
                  <a:gd name="T15" fmla="*/ 0 h 63"/>
                  <a:gd name="T16" fmla="*/ 0 w 33"/>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63"/>
                  <a:gd name="T29" fmla="*/ 33 w 33"/>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63">
                    <a:moveTo>
                      <a:pt x="0" y="0"/>
                    </a:moveTo>
                    <a:lnTo>
                      <a:pt x="7" y="20"/>
                    </a:lnTo>
                    <a:lnTo>
                      <a:pt x="18" y="42"/>
                    </a:lnTo>
                    <a:lnTo>
                      <a:pt x="27" y="60"/>
                    </a:lnTo>
                    <a:lnTo>
                      <a:pt x="33" y="63"/>
                    </a:lnTo>
                    <a:lnTo>
                      <a:pt x="30" y="51"/>
                    </a:lnTo>
                    <a:lnTo>
                      <a:pt x="21" y="32"/>
                    </a:lnTo>
                    <a:lnTo>
                      <a:pt x="9" y="1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19" name="Freeform 192"/>
              <p:cNvSpPr>
                <a:spLocks/>
              </p:cNvSpPr>
              <p:nvPr/>
            </p:nvSpPr>
            <p:spPr bwMode="auto">
              <a:xfrm>
                <a:off x="432" y="978"/>
                <a:ext cx="46" cy="166"/>
              </a:xfrm>
              <a:custGeom>
                <a:avLst/>
                <a:gdLst>
                  <a:gd name="T0" fmla="*/ 1 w 92"/>
                  <a:gd name="T1" fmla="*/ 0 h 333"/>
                  <a:gd name="T2" fmla="*/ 1 w 92"/>
                  <a:gd name="T3" fmla="*/ 0 h 333"/>
                  <a:gd name="T4" fmla="*/ 1 w 92"/>
                  <a:gd name="T5" fmla="*/ 0 h 333"/>
                  <a:gd name="T6" fmla="*/ 1 w 92"/>
                  <a:gd name="T7" fmla="*/ 0 h 333"/>
                  <a:gd name="T8" fmla="*/ 1 w 92"/>
                  <a:gd name="T9" fmla="*/ 0 h 333"/>
                  <a:gd name="T10" fmla="*/ 1 w 92"/>
                  <a:gd name="T11" fmla="*/ 0 h 333"/>
                  <a:gd name="T12" fmla="*/ 1 w 92"/>
                  <a:gd name="T13" fmla="*/ 0 h 333"/>
                  <a:gd name="T14" fmla="*/ 1 w 92"/>
                  <a:gd name="T15" fmla="*/ 0 h 333"/>
                  <a:gd name="T16" fmla="*/ 1 w 92"/>
                  <a:gd name="T17" fmla="*/ 0 h 333"/>
                  <a:gd name="T18" fmla="*/ 1 w 92"/>
                  <a:gd name="T19" fmla="*/ 0 h 333"/>
                  <a:gd name="T20" fmla="*/ 1 w 92"/>
                  <a:gd name="T21" fmla="*/ 0 h 333"/>
                  <a:gd name="T22" fmla="*/ 1 w 92"/>
                  <a:gd name="T23" fmla="*/ 0 h 333"/>
                  <a:gd name="T24" fmla="*/ 1 w 92"/>
                  <a:gd name="T25" fmla="*/ 0 h 333"/>
                  <a:gd name="T26" fmla="*/ 1 w 92"/>
                  <a:gd name="T27" fmla="*/ 0 h 333"/>
                  <a:gd name="T28" fmla="*/ 1 w 92"/>
                  <a:gd name="T29" fmla="*/ 0 h 333"/>
                  <a:gd name="T30" fmla="*/ 0 w 92"/>
                  <a:gd name="T31" fmla="*/ 0 h 333"/>
                  <a:gd name="T32" fmla="*/ 1 w 92"/>
                  <a:gd name="T33" fmla="*/ 0 h 333"/>
                  <a:gd name="T34" fmla="*/ 1 w 92"/>
                  <a:gd name="T35" fmla="*/ 0 h 333"/>
                  <a:gd name="T36" fmla="*/ 1 w 92"/>
                  <a:gd name="T37" fmla="*/ 0 h 333"/>
                  <a:gd name="T38" fmla="*/ 1 w 92"/>
                  <a:gd name="T39" fmla="*/ 0 h 333"/>
                  <a:gd name="T40" fmla="*/ 1 w 92"/>
                  <a:gd name="T41" fmla="*/ 0 h 3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333"/>
                  <a:gd name="T65" fmla="*/ 92 w 92"/>
                  <a:gd name="T66" fmla="*/ 333 h 3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333">
                    <a:moveTo>
                      <a:pt x="80" y="0"/>
                    </a:moveTo>
                    <a:lnTo>
                      <a:pt x="83" y="0"/>
                    </a:lnTo>
                    <a:lnTo>
                      <a:pt x="86" y="0"/>
                    </a:lnTo>
                    <a:lnTo>
                      <a:pt x="89" y="2"/>
                    </a:lnTo>
                    <a:lnTo>
                      <a:pt x="92" y="2"/>
                    </a:lnTo>
                    <a:lnTo>
                      <a:pt x="57" y="43"/>
                    </a:lnTo>
                    <a:lnTo>
                      <a:pt x="34" y="87"/>
                    </a:lnTo>
                    <a:lnTo>
                      <a:pt x="19" y="133"/>
                    </a:lnTo>
                    <a:lnTo>
                      <a:pt x="12" y="179"/>
                    </a:lnTo>
                    <a:lnTo>
                      <a:pt x="11" y="223"/>
                    </a:lnTo>
                    <a:lnTo>
                      <a:pt x="14" y="265"/>
                    </a:lnTo>
                    <a:lnTo>
                      <a:pt x="20" y="301"/>
                    </a:lnTo>
                    <a:lnTo>
                      <a:pt x="25" y="333"/>
                    </a:lnTo>
                    <a:lnTo>
                      <a:pt x="12" y="307"/>
                    </a:lnTo>
                    <a:lnTo>
                      <a:pt x="3" y="269"/>
                    </a:lnTo>
                    <a:lnTo>
                      <a:pt x="0" y="222"/>
                    </a:lnTo>
                    <a:lnTo>
                      <a:pt x="3" y="170"/>
                    </a:lnTo>
                    <a:lnTo>
                      <a:pt x="12" y="118"/>
                    </a:lnTo>
                    <a:lnTo>
                      <a:pt x="28" y="69"/>
                    </a:lnTo>
                    <a:lnTo>
                      <a:pt x="49" y="29"/>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0" name="Freeform 193"/>
              <p:cNvSpPr>
                <a:spLocks/>
              </p:cNvSpPr>
              <p:nvPr/>
            </p:nvSpPr>
            <p:spPr bwMode="auto">
              <a:xfrm>
                <a:off x="437" y="1117"/>
                <a:ext cx="33" cy="23"/>
              </a:xfrm>
              <a:custGeom>
                <a:avLst/>
                <a:gdLst>
                  <a:gd name="T0" fmla="*/ 0 w 66"/>
                  <a:gd name="T1" fmla="*/ 0 h 44"/>
                  <a:gd name="T2" fmla="*/ 1 w 66"/>
                  <a:gd name="T3" fmla="*/ 1 h 44"/>
                  <a:gd name="T4" fmla="*/ 1 w 66"/>
                  <a:gd name="T5" fmla="*/ 1 h 44"/>
                  <a:gd name="T6" fmla="*/ 1 w 66"/>
                  <a:gd name="T7" fmla="*/ 1 h 44"/>
                  <a:gd name="T8" fmla="*/ 1 w 66"/>
                  <a:gd name="T9" fmla="*/ 1 h 44"/>
                  <a:gd name="T10" fmla="*/ 1 w 66"/>
                  <a:gd name="T11" fmla="*/ 1 h 44"/>
                  <a:gd name="T12" fmla="*/ 1 w 66"/>
                  <a:gd name="T13" fmla="*/ 1 h 44"/>
                  <a:gd name="T14" fmla="*/ 1 w 66"/>
                  <a:gd name="T15" fmla="*/ 1 h 44"/>
                  <a:gd name="T16" fmla="*/ 1 w 66"/>
                  <a:gd name="T17" fmla="*/ 1 h 44"/>
                  <a:gd name="T18" fmla="*/ 1 w 66"/>
                  <a:gd name="T19" fmla="*/ 1 h 44"/>
                  <a:gd name="T20" fmla="*/ 1 w 66"/>
                  <a:gd name="T21" fmla="*/ 1 h 44"/>
                  <a:gd name="T22" fmla="*/ 1 w 66"/>
                  <a:gd name="T23" fmla="*/ 1 h 44"/>
                  <a:gd name="T24" fmla="*/ 1 w 66"/>
                  <a:gd name="T25" fmla="*/ 1 h 44"/>
                  <a:gd name="T26" fmla="*/ 1 w 66"/>
                  <a:gd name="T27" fmla="*/ 1 h 44"/>
                  <a:gd name="T28" fmla="*/ 1 w 66"/>
                  <a:gd name="T29" fmla="*/ 1 h 44"/>
                  <a:gd name="T30" fmla="*/ 1 w 66"/>
                  <a:gd name="T31" fmla="*/ 1 h 44"/>
                  <a:gd name="T32" fmla="*/ 0 w 66"/>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44"/>
                  <a:gd name="T53" fmla="*/ 66 w 66"/>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44">
                    <a:moveTo>
                      <a:pt x="0" y="0"/>
                    </a:moveTo>
                    <a:lnTo>
                      <a:pt x="6" y="9"/>
                    </a:lnTo>
                    <a:lnTo>
                      <a:pt x="15" y="18"/>
                    </a:lnTo>
                    <a:lnTo>
                      <a:pt x="24" y="26"/>
                    </a:lnTo>
                    <a:lnTo>
                      <a:pt x="35" y="33"/>
                    </a:lnTo>
                    <a:lnTo>
                      <a:pt x="46" y="40"/>
                    </a:lnTo>
                    <a:lnTo>
                      <a:pt x="55" y="43"/>
                    </a:lnTo>
                    <a:lnTo>
                      <a:pt x="63" y="44"/>
                    </a:lnTo>
                    <a:lnTo>
                      <a:pt x="66" y="43"/>
                    </a:lnTo>
                    <a:lnTo>
                      <a:pt x="66" y="40"/>
                    </a:lnTo>
                    <a:lnTo>
                      <a:pt x="59" y="35"/>
                    </a:lnTo>
                    <a:lnTo>
                      <a:pt x="52" y="30"/>
                    </a:lnTo>
                    <a:lnTo>
                      <a:pt x="43" y="26"/>
                    </a:lnTo>
                    <a:lnTo>
                      <a:pt x="30" y="20"/>
                    </a:lnTo>
                    <a:lnTo>
                      <a:pt x="20" y="14"/>
                    </a:lnTo>
                    <a:lnTo>
                      <a:pt x="9"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1" name="Freeform 194"/>
              <p:cNvSpPr>
                <a:spLocks/>
              </p:cNvSpPr>
              <p:nvPr/>
            </p:nvSpPr>
            <p:spPr bwMode="auto">
              <a:xfrm>
                <a:off x="436" y="1101"/>
                <a:ext cx="39" cy="33"/>
              </a:xfrm>
              <a:custGeom>
                <a:avLst/>
                <a:gdLst>
                  <a:gd name="T0" fmla="*/ 1 w 78"/>
                  <a:gd name="T1" fmla="*/ 1 h 65"/>
                  <a:gd name="T2" fmla="*/ 1 w 78"/>
                  <a:gd name="T3" fmla="*/ 1 h 65"/>
                  <a:gd name="T4" fmla="*/ 1 w 78"/>
                  <a:gd name="T5" fmla="*/ 1 h 65"/>
                  <a:gd name="T6" fmla="*/ 1 w 78"/>
                  <a:gd name="T7" fmla="*/ 1 h 65"/>
                  <a:gd name="T8" fmla="*/ 1 w 78"/>
                  <a:gd name="T9" fmla="*/ 1 h 65"/>
                  <a:gd name="T10" fmla="*/ 1 w 78"/>
                  <a:gd name="T11" fmla="*/ 1 h 65"/>
                  <a:gd name="T12" fmla="*/ 1 w 78"/>
                  <a:gd name="T13" fmla="*/ 1 h 65"/>
                  <a:gd name="T14" fmla="*/ 1 w 78"/>
                  <a:gd name="T15" fmla="*/ 1 h 65"/>
                  <a:gd name="T16" fmla="*/ 0 w 78"/>
                  <a:gd name="T17" fmla="*/ 0 h 65"/>
                  <a:gd name="T18" fmla="*/ 1 w 78"/>
                  <a:gd name="T19" fmla="*/ 1 h 65"/>
                  <a:gd name="T20" fmla="*/ 1 w 78"/>
                  <a:gd name="T21" fmla="*/ 1 h 65"/>
                  <a:gd name="T22" fmla="*/ 1 w 78"/>
                  <a:gd name="T23" fmla="*/ 1 h 65"/>
                  <a:gd name="T24" fmla="*/ 1 w 78"/>
                  <a:gd name="T25" fmla="*/ 1 h 65"/>
                  <a:gd name="T26" fmla="*/ 1 w 78"/>
                  <a:gd name="T27" fmla="*/ 1 h 65"/>
                  <a:gd name="T28" fmla="*/ 1 w 78"/>
                  <a:gd name="T29" fmla="*/ 1 h 65"/>
                  <a:gd name="T30" fmla="*/ 1 w 78"/>
                  <a:gd name="T31" fmla="*/ 1 h 65"/>
                  <a:gd name="T32" fmla="*/ 1 w 78"/>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5"/>
                  <a:gd name="T53" fmla="*/ 78 w 78"/>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5">
                    <a:moveTo>
                      <a:pt x="78" y="65"/>
                    </a:moveTo>
                    <a:lnTo>
                      <a:pt x="73" y="65"/>
                    </a:lnTo>
                    <a:lnTo>
                      <a:pt x="66" y="62"/>
                    </a:lnTo>
                    <a:lnTo>
                      <a:pt x="55" y="56"/>
                    </a:lnTo>
                    <a:lnTo>
                      <a:pt x="41" y="49"/>
                    </a:lnTo>
                    <a:lnTo>
                      <a:pt x="27" y="38"/>
                    </a:lnTo>
                    <a:lnTo>
                      <a:pt x="15" y="26"/>
                    </a:lnTo>
                    <a:lnTo>
                      <a:pt x="6" y="13"/>
                    </a:lnTo>
                    <a:lnTo>
                      <a:pt x="0" y="0"/>
                    </a:lnTo>
                    <a:lnTo>
                      <a:pt x="8" y="7"/>
                    </a:lnTo>
                    <a:lnTo>
                      <a:pt x="20" y="17"/>
                    </a:lnTo>
                    <a:lnTo>
                      <a:pt x="33" y="27"/>
                    </a:lnTo>
                    <a:lnTo>
                      <a:pt x="47" y="36"/>
                    </a:lnTo>
                    <a:lnTo>
                      <a:pt x="59" y="46"/>
                    </a:lnTo>
                    <a:lnTo>
                      <a:pt x="70" y="55"/>
                    </a:lnTo>
                    <a:lnTo>
                      <a:pt x="76" y="61"/>
                    </a:lnTo>
                    <a:lnTo>
                      <a:pt x="78"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2" name="Freeform 195"/>
              <p:cNvSpPr>
                <a:spLocks/>
              </p:cNvSpPr>
              <p:nvPr/>
            </p:nvSpPr>
            <p:spPr bwMode="auto">
              <a:xfrm>
                <a:off x="434" y="1070"/>
                <a:ext cx="47" cy="43"/>
              </a:xfrm>
              <a:custGeom>
                <a:avLst/>
                <a:gdLst>
                  <a:gd name="T0" fmla="*/ 1 w 93"/>
                  <a:gd name="T1" fmla="*/ 1 h 86"/>
                  <a:gd name="T2" fmla="*/ 1 w 93"/>
                  <a:gd name="T3" fmla="*/ 1 h 86"/>
                  <a:gd name="T4" fmla="*/ 1 w 93"/>
                  <a:gd name="T5" fmla="*/ 1 h 86"/>
                  <a:gd name="T6" fmla="*/ 1 w 93"/>
                  <a:gd name="T7" fmla="*/ 1 h 86"/>
                  <a:gd name="T8" fmla="*/ 1 w 93"/>
                  <a:gd name="T9" fmla="*/ 1 h 86"/>
                  <a:gd name="T10" fmla="*/ 1 w 93"/>
                  <a:gd name="T11" fmla="*/ 1 h 86"/>
                  <a:gd name="T12" fmla="*/ 1 w 93"/>
                  <a:gd name="T13" fmla="*/ 1 h 86"/>
                  <a:gd name="T14" fmla="*/ 1 w 93"/>
                  <a:gd name="T15" fmla="*/ 1 h 86"/>
                  <a:gd name="T16" fmla="*/ 0 w 93"/>
                  <a:gd name="T17" fmla="*/ 0 h 86"/>
                  <a:gd name="T18" fmla="*/ 1 w 93"/>
                  <a:gd name="T19" fmla="*/ 1 h 86"/>
                  <a:gd name="T20" fmla="*/ 1 w 93"/>
                  <a:gd name="T21" fmla="*/ 1 h 86"/>
                  <a:gd name="T22" fmla="*/ 1 w 93"/>
                  <a:gd name="T23" fmla="*/ 1 h 86"/>
                  <a:gd name="T24" fmla="*/ 1 w 93"/>
                  <a:gd name="T25" fmla="*/ 1 h 86"/>
                  <a:gd name="T26" fmla="*/ 1 w 93"/>
                  <a:gd name="T27" fmla="*/ 1 h 86"/>
                  <a:gd name="T28" fmla="*/ 1 w 93"/>
                  <a:gd name="T29" fmla="*/ 1 h 86"/>
                  <a:gd name="T30" fmla="*/ 1 w 93"/>
                  <a:gd name="T31" fmla="*/ 1 h 86"/>
                  <a:gd name="T32" fmla="*/ 1 w 93"/>
                  <a:gd name="T33" fmla="*/ 1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3"/>
                  <a:gd name="T52" fmla="*/ 0 h 86"/>
                  <a:gd name="T53" fmla="*/ 93 w 93"/>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3" h="86">
                    <a:moveTo>
                      <a:pt x="93" y="84"/>
                    </a:moveTo>
                    <a:lnTo>
                      <a:pt x="88" y="86"/>
                    </a:lnTo>
                    <a:lnTo>
                      <a:pt x="78" y="81"/>
                    </a:lnTo>
                    <a:lnTo>
                      <a:pt x="64" y="72"/>
                    </a:lnTo>
                    <a:lnTo>
                      <a:pt x="49" y="60"/>
                    </a:lnTo>
                    <a:lnTo>
                      <a:pt x="33" y="44"/>
                    </a:lnTo>
                    <a:lnTo>
                      <a:pt x="18" y="29"/>
                    </a:lnTo>
                    <a:lnTo>
                      <a:pt x="7" y="14"/>
                    </a:lnTo>
                    <a:lnTo>
                      <a:pt x="0" y="0"/>
                    </a:lnTo>
                    <a:lnTo>
                      <a:pt x="7" y="6"/>
                    </a:lnTo>
                    <a:lnTo>
                      <a:pt x="20" y="17"/>
                    </a:lnTo>
                    <a:lnTo>
                      <a:pt x="35" y="29"/>
                    </a:lnTo>
                    <a:lnTo>
                      <a:pt x="53" y="43"/>
                    </a:lnTo>
                    <a:lnTo>
                      <a:pt x="69" y="57"/>
                    </a:lnTo>
                    <a:lnTo>
                      <a:pt x="82" y="69"/>
                    </a:lnTo>
                    <a:lnTo>
                      <a:pt x="91" y="78"/>
                    </a:lnTo>
                    <a:lnTo>
                      <a:pt x="93"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3" name="Freeform 196"/>
              <p:cNvSpPr>
                <a:spLocks/>
              </p:cNvSpPr>
              <p:nvPr/>
            </p:nvSpPr>
            <p:spPr bwMode="auto">
              <a:xfrm>
                <a:off x="438" y="1040"/>
                <a:ext cx="51" cy="39"/>
              </a:xfrm>
              <a:custGeom>
                <a:avLst/>
                <a:gdLst>
                  <a:gd name="T0" fmla="*/ 1 w 101"/>
                  <a:gd name="T1" fmla="*/ 1 h 77"/>
                  <a:gd name="T2" fmla="*/ 1 w 101"/>
                  <a:gd name="T3" fmla="*/ 1 h 77"/>
                  <a:gd name="T4" fmla="*/ 1 w 101"/>
                  <a:gd name="T5" fmla="*/ 1 h 77"/>
                  <a:gd name="T6" fmla="*/ 1 w 101"/>
                  <a:gd name="T7" fmla="*/ 1 h 77"/>
                  <a:gd name="T8" fmla="*/ 1 w 101"/>
                  <a:gd name="T9" fmla="*/ 1 h 77"/>
                  <a:gd name="T10" fmla="*/ 1 w 101"/>
                  <a:gd name="T11" fmla="*/ 1 h 77"/>
                  <a:gd name="T12" fmla="*/ 1 w 101"/>
                  <a:gd name="T13" fmla="*/ 1 h 77"/>
                  <a:gd name="T14" fmla="*/ 1 w 101"/>
                  <a:gd name="T15" fmla="*/ 1 h 77"/>
                  <a:gd name="T16" fmla="*/ 0 w 101"/>
                  <a:gd name="T17" fmla="*/ 0 h 77"/>
                  <a:gd name="T18" fmla="*/ 1 w 101"/>
                  <a:gd name="T19" fmla="*/ 1 h 77"/>
                  <a:gd name="T20" fmla="*/ 1 w 101"/>
                  <a:gd name="T21" fmla="*/ 1 h 77"/>
                  <a:gd name="T22" fmla="*/ 1 w 101"/>
                  <a:gd name="T23" fmla="*/ 1 h 77"/>
                  <a:gd name="T24" fmla="*/ 1 w 101"/>
                  <a:gd name="T25" fmla="*/ 1 h 77"/>
                  <a:gd name="T26" fmla="*/ 1 w 101"/>
                  <a:gd name="T27" fmla="*/ 1 h 77"/>
                  <a:gd name="T28" fmla="*/ 1 w 101"/>
                  <a:gd name="T29" fmla="*/ 1 h 77"/>
                  <a:gd name="T30" fmla="*/ 1 w 101"/>
                  <a:gd name="T31" fmla="*/ 1 h 77"/>
                  <a:gd name="T32" fmla="*/ 1 w 101"/>
                  <a:gd name="T33" fmla="*/ 1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77"/>
                  <a:gd name="T53" fmla="*/ 101 w 101"/>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77">
                    <a:moveTo>
                      <a:pt x="101" y="76"/>
                    </a:moveTo>
                    <a:lnTo>
                      <a:pt x="95" y="77"/>
                    </a:lnTo>
                    <a:lnTo>
                      <a:pt x="83" y="73"/>
                    </a:lnTo>
                    <a:lnTo>
                      <a:pt x="68" y="65"/>
                    </a:lnTo>
                    <a:lnTo>
                      <a:pt x="51" y="53"/>
                    </a:lnTo>
                    <a:lnTo>
                      <a:pt x="34" y="39"/>
                    </a:lnTo>
                    <a:lnTo>
                      <a:pt x="19" y="25"/>
                    </a:lnTo>
                    <a:lnTo>
                      <a:pt x="7" y="12"/>
                    </a:lnTo>
                    <a:lnTo>
                      <a:pt x="0" y="0"/>
                    </a:lnTo>
                    <a:lnTo>
                      <a:pt x="8" y="4"/>
                    </a:lnTo>
                    <a:lnTo>
                      <a:pt x="22" y="13"/>
                    </a:lnTo>
                    <a:lnTo>
                      <a:pt x="39" y="24"/>
                    </a:lnTo>
                    <a:lnTo>
                      <a:pt x="57" y="38"/>
                    </a:lnTo>
                    <a:lnTo>
                      <a:pt x="74" y="50"/>
                    </a:lnTo>
                    <a:lnTo>
                      <a:pt x="89" y="62"/>
                    </a:lnTo>
                    <a:lnTo>
                      <a:pt x="98" y="71"/>
                    </a:lnTo>
                    <a:lnTo>
                      <a:pt x="101" y="7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4" name="Freeform 197"/>
              <p:cNvSpPr>
                <a:spLocks/>
              </p:cNvSpPr>
              <p:nvPr/>
            </p:nvSpPr>
            <p:spPr bwMode="auto">
              <a:xfrm>
                <a:off x="444" y="1028"/>
                <a:ext cx="46" cy="34"/>
              </a:xfrm>
              <a:custGeom>
                <a:avLst/>
                <a:gdLst>
                  <a:gd name="T0" fmla="*/ 1 w 91"/>
                  <a:gd name="T1" fmla="*/ 1 h 67"/>
                  <a:gd name="T2" fmla="*/ 1 w 91"/>
                  <a:gd name="T3" fmla="*/ 1 h 67"/>
                  <a:gd name="T4" fmla="*/ 1 w 91"/>
                  <a:gd name="T5" fmla="*/ 1 h 67"/>
                  <a:gd name="T6" fmla="*/ 1 w 91"/>
                  <a:gd name="T7" fmla="*/ 1 h 67"/>
                  <a:gd name="T8" fmla="*/ 1 w 91"/>
                  <a:gd name="T9" fmla="*/ 1 h 67"/>
                  <a:gd name="T10" fmla="*/ 1 w 91"/>
                  <a:gd name="T11" fmla="*/ 1 h 67"/>
                  <a:gd name="T12" fmla="*/ 1 w 91"/>
                  <a:gd name="T13" fmla="*/ 1 h 67"/>
                  <a:gd name="T14" fmla="*/ 1 w 91"/>
                  <a:gd name="T15" fmla="*/ 1 h 67"/>
                  <a:gd name="T16" fmla="*/ 0 w 91"/>
                  <a:gd name="T17" fmla="*/ 0 h 67"/>
                  <a:gd name="T18" fmla="*/ 1 w 91"/>
                  <a:gd name="T19" fmla="*/ 1 h 67"/>
                  <a:gd name="T20" fmla="*/ 1 w 91"/>
                  <a:gd name="T21" fmla="*/ 1 h 67"/>
                  <a:gd name="T22" fmla="*/ 1 w 91"/>
                  <a:gd name="T23" fmla="*/ 1 h 67"/>
                  <a:gd name="T24" fmla="*/ 1 w 91"/>
                  <a:gd name="T25" fmla="*/ 1 h 67"/>
                  <a:gd name="T26" fmla="*/ 1 w 91"/>
                  <a:gd name="T27" fmla="*/ 1 h 67"/>
                  <a:gd name="T28" fmla="*/ 1 w 91"/>
                  <a:gd name="T29" fmla="*/ 1 h 67"/>
                  <a:gd name="T30" fmla="*/ 1 w 91"/>
                  <a:gd name="T31" fmla="*/ 1 h 67"/>
                  <a:gd name="T32" fmla="*/ 1 w 91"/>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67"/>
                  <a:gd name="T53" fmla="*/ 91 w 91"/>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67">
                    <a:moveTo>
                      <a:pt x="91" y="67"/>
                    </a:moveTo>
                    <a:lnTo>
                      <a:pt x="87" y="67"/>
                    </a:lnTo>
                    <a:lnTo>
                      <a:pt x="76" y="63"/>
                    </a:lnTo>
                    <a:lnTo>
                      <a:pt x="62" y="55"/>
                    </a:lnTo>
                    <a:lnTo>
                      <a:pt x="45" y="44"/>
                    </a:lnTo>
                    <a:lnTo>
                      <a:pt x="29" y="34"/>
                    </a:lnTo>
                    <a:lnTo>
                      <a:pt x="15" y="21"/>
                    </a:lnTo>
                    <a:lnTo>
                      <a:pt x="4" y="9"/>
                    </a:lnTo>
                    <a:lnTo>
                      <a:pt x="0" y="0"/>
                    </a:lnTo>
                    <a:lnTo>
                      <a:pt x="9" y="6"/>
                    </a:lnTo>
                    <a:lnTo>
                      <a:pt x="21" y="14"/>
                    </a:lnTo>
                    <a:lnTo>
                      <a:pt x="38" y="23"/>
                    </a:lnTo>
                    <a:lnTo>
                      <a:pt x="55" y="32"/>
                    </a:lnTo>
                    <a:lnTo>
                      <a:pt x="70" y="43"/>
                    </a:lnTo>
                    <a:lnTo>
                      <a:pt x="82" y="52"/>
                    </a:lnTo>
                    <a:lnTo>
                      <a:pt x="90" y="61"/>
                    </a:lnTo>
                    <a:lnTo>
                      <a:pt x="91" y="6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5" name="Freeform 198"/>
              <p:cNvSpPr>
                <a:spLocks/>
              </p:cNvSpPr>
              <p:nvPr/>
            </p:nvSpPr>
            <p:spPr bwMode="auto">
              <a:xfrm>
                <a:off x="450" y="1004"/>
                <a:ext cx="39" cy="29"/>
              </a:xfrm>
              <a:custGeom>
                <a:avLst/>
                <a:gdLst>
                  <a:gd name="T0" fmla="*/ 1 w 78"/>
                  <a:gd name="T1" fmla="*/ 1 h 56"/>
                  <a:gd name="T2" fmla="*/ 1 w 78"/>
                  <a:gd name="T3" fmla="*/ 1 h 56"/>
                  <a:gd name="T4" fmla="*/ 1 w 78"/>
                  <a:gd name="T5" fmla="*/ 1 h 56"/>
                  <a:gd name="T6" fmla="*/ 1 w 78"/>
                  <a:gd name="T7" fmla="*/ 1 h 56"/>
                  <a:gd name="T8" fmla="*/ 1 w 78"/>
                  <a:gd name="T9" fmla="*/ 1 h 56"/>
                  <a:gd name="T10" fmla="*/ 1 w 78"/>
                  <a:gd name="T11" fmla="*/ 1 h 56"/>
                  <a:gd name="T12" fmla="*/ 1 w 78"/>
                  <a:gd name="T13" fmla="*/ 1 h 56"/>
                  <a:gd name="T14" fmla="*/ 1 w 78"/>
                  <a:gd name="T15" fmla="*/ 1 h 56"/>
                  <a:gd name="T16" fmla="*/ 0 w 78"/>
                  <a:gd name="T17" fmla="*/ 0 h 56"/>
                  <a:gd name="T18" fmla="*/ 1 w 78"/>
                  <a:gd name="T19" fmla="*/ 1 h 56"/>
                  <a:gd name="T20" fmla="*/ 1 w 78"/>
                  <a:gd name="T21" fmla="*/ 1 h 56"/>
                  <a:gd name="T22" fmla="*/ 1 w 78"/>
                  <a:gd name="T23" fmla="*/ 1 h 56"/>
                  <a:gd name="T24" fmla="*/ 1 w 78"/>
                  <a:gd name="T25" fmla="*/ 1 h 56"/>
                  <a:gd name="T26" fmla="*/ 1 w 78"/>
                  <a:gd name="T27" fmla="*/ 1 h 56"/>
                  <a:gd name="T28" fmla="*/ 1 w 78"/>
                  <a:gd name="T29" fmla="*/ 1 h 56"/>
                  <a:gd name="T30" fmla="*/ 1 w 78"/>
                  <a:gd name="T31" fmla="*/ 1 h 56"/>
                  <a:gd name="T32" fmla="*/ 1 w 78"/>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56"/>
                  <a:gd name="T53" fmla="*/ 78 w 78"/>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56">
                    <a:moveTo>
                      <a:pt x="78" y="55"/>
                    </a:moveTo>
                    <a:lnTo>
                      <a:pt x="73" y="56"/>
                    </a:lnTo>
                    <a:lnTo>
                      <a:pt x="64" y="55"/>
                    </a:lnTo>
                    <a:lnTo>
                      <a:pt x="53" y="50"/>
                    </a:lnTo>
                    <a:lnTo>
                      <a:pt x="40" y="42"/>
                    </a:lnTo>
                    <a:lnTo>
                      <a:pt x="27" y="35"/>
                    </a:lnTo>
                    <a:lnTo>
                      <a:pt x="15" y="24"/>
                    </a:lnTo>
                    <a:lnTo>
                      <a:pt x="6" y="12"/>
                    </a:lnTo>
                    <a:lnTo>
                      <a:pt x="0" y="0"/>
                    </a:lnTo>
                    <a:lnTo>
                      <a:pt x="8" y="6"/>
                    </a:lnTo>
                    <a:lnTo>
                      <a:pt x="20" y="12"/>
                    </a:lnTo>
                    <a:lnTo>
                      <a:pt x="33" y="21"/>
                    </a:lnTo>
                    <a:lnTo>
                      <a:pt x="47" y="29"/>
                    </a:lnTo>
                    <a:lnTo>
                      <a:pt x="59" y="38"/>
                    </a:lnTo>
                    <a:lnTo>
                      <a:pt x="70" y="44"/>
                    </a:lnTo>
                    <a:lnTo>
                      <a:pt x="76" y="50"/>
                    </a:lnTo>
                    <a:lnTo>
                      <a:pt x="7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6" name="Freeform 199"/>
              <p:cNvSpPr>
                <a:spLocks/>
              </p:cNvSpPr>
              <p:nvPr/>
            </p:nvSpPr>
            <p:spPr bwMode="auto">
              <a:xfrm>
                <a:off x="474" y="984"/>
                <a:ext cx="23" cy="7"/>
              </a:xfrm>
              <a:custGeom>
                <a:avLst/>
                <a:gdLst>
                  <a:gd name="T0" fmla="*/ 1 w 46"/>
                  <a:gd name="T1" fmla="*/ 0 h 16"/>
                  <a:gd name="T2" fmla="*/ 1 w 46"/>
                  <a:gd name="T3" fmla="*/ 0 h 16"/>
                  <a:gd name="T4" fmla="*/ 1 w 46"/>
                  <a:gd name="T5" fmla="*/ 0 h 16"/>
                  <a:gd name="T6" fmla="*/ 1 w 46"/>
                  <a:gd name="T7" fmla="*/ 0 h 16"/>
                  <a:gd name="T8" fmla="*/ 1 w 46"/>
                  <a:gd name="T9" fmla="*/ 0 h 16"/>
                  <a:gd name="T10" fmla="*/ 1 w 46"/>
                  <a:gd name="T11" fmla="*/ 0 h 16"/>
                  <a:gd name="T12" fmla="*/ 1 w 46"/>
                  <a:gd name="T13" fmla="*/ 0 h 16"/>
                  <a:gd name="T14" fmla="*/ 1 w 46"/>
                  <a:gd name="T15" fmla="*/ 0 h 16"/>
                  <a:gd name="T16" fmla="*/ 0 w 46"/>
                  <a:gd name="T17" fmla="*/ 0 h 16"/>
                  <a:gd name="T18" fmla="*/ 1 w 46"/>
                  <a:gd name="T19" fmla="*/ 0 h 16"/>
                  <a:gd name="T20" fmla="*/ 1 w 46"/>
                  <a:gd name="T21" fmla="*/ 0 h 16"/>
                  <a:gd name="T22" fmla="*/ 1 w 46"/>
                  <a:gd name="T23" fmla="*/ 0 h 16"/>
                  <a:gd name="T24" fmla="*/ 1 w 46"/>
                  <a:gd name="T25" fmla="*/ 0 h 16"/>
                  <a:gd name="T26" fmla="*/ 1 w 46"/>
                  <a:gd name="T27" fmla="*/ 0 h 16"/>
                  <a:gd name="T28" fmla="*/ 1 w 46"/>
                  <a:gd name="T29" fmla="*/ 0 h 16"/>
                  <a:gd name="T30" fmla="*/ 1 w 46"/>
                  <a:gd name="T31" fmla="*/ 0 h 16"/>
                  <a:gd name="T32" fmla="*/ 1 w 46"/>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6"/>
                  <a:gd name="T53" fmla="*/ 46 w 46"/>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6">
                    <a:moveTo>
                      <a:pt x="46" y="11"/>
                    </a:moveTo>
                    <a:lnTo>
                      <a:pt x="43" y="14"/>
                    </a:lnTo>
                    <a:lnTo>
                      <a:pt x="37" y="16"/>
                    </a:lnTo>
                    <a:lnTo>
                      <a:pt x="31" y="16"/>
                    </a:lnTo>
                    <a:lnTo>
                      <a:pt x="22" y="16"/>
                    </a:lnTo>
                    <a:lnTo>
                      <a:pt x="14" y="14"/>
                    </a:lnTo>
                    <a:lnTo>
                      <a:pt x="6" y="11"/>
                    </a:lnTo>
                    <a:lnTo>
                      <a:pt x="2" y="7"/>
                    </a:lnTo>
                    <a:lnTo>
                      <a:pt x="0" y="0"/>
                    </a:lnTo>
                    <a:lnTo>
                      <a:pt x="6" y="5"/>
                    </a:lnTo>
                    <a:lnTo>
                      <a:pt x="12" y="7"/>
                    </a:lnTo>
                    <a:lnTo>
                      <a:pt x="22" y="7"/>
                    </a:lnTo>
                    <a:lnTo>
                      <a:pt x="31" y="7"/>
                    </a:lnTo>
                    <a:lnTo>
                      <a:pt x="38" y="7"/>
                    </a:lnTo>
                    <a:lnTo>
                      <a:pt x="43" y="7"/>
                    </a:lnTo>
                    <a:lnTo>
                      <a:pt x="46" y="8"/>
                    </a:lnTo>
                    <a:lnTo>
                      <a:pt x="46"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7" name="Freeform 200"/>
              <p:cNvSpPr>
                <a:spLocks/>
              </p:cNvSpPr>
              <p:nvPr/>
            </p:nvSpPr>
            <p:spPr bwMode="auto">
              <a:xfrm>
                <a:off x="434" y="1085"/>
                <a:ext cx="43" cy="37"/>
              </a:xfrm>
              <a:custGeom>
                <a:avLst/>
                <a:gdLst>
                  <a:gd name="T0" fmla="*/ 0 w 87"/>
                  <a:gd name="T1" fmla="*/ 0 h 75"/>
                  <a:gd name="T2" fmla="*/ 0 w 87"/>
                  <a:gd name="T3" fmla="*/ 0 h 75"/>
                  <a:gd name="T4" fmla="*/ 0 w 87"/>
                  <a:gd name="T5" fmla="*/ 0 h 75"/>
                  <a:gd name="T6" fmla="*/ 0 w 87"/>
                  <a:gd name="T7" fmla="*/ 0 h 75"/>
                  <a:gd name="T8" fmla="*/ 0 w 87"/>
                  <a:gd name="T9" fmla="*/ 0 h 75"/>
                  <a:gd name="T10" fmla="*/ 0 w 87"/>
                  <a:gd name="T11" fmla="*/ 0 h 75"/>
                  <a:gd name="T12" fmla="*/ 0 w 87"/>
                  <a:gd name="T13" fmla="*/ 0 h 75"/>
                  <a:gd name="T14" fmla="*/ 0 w 87"/>
                  <a:gd name="T15" fmla="*/ 0 h 75"/>
                  <a:gd name="T16" fmla="*/ 0 w 87"/>
                  <a:gd name="T17" fmla="*/ 0 h 75"/>
                  <a:gd name="T18" fmla="*/ 0 w 87"/>
                  <a:gd name="T19" fmla="*/ 0 h 75"/>
                  <a:gd name="T20" fmla="*/ 0 w 87"/>
                  <a:gd name="T21" fmla="*/ 0 h 75"/>
                  <a:gd name="T22" fmla="*/ 0 w 87"/>
                  <a:gd name="T23" fmla="*/ 0 h 75"/>
                  <a:gd name="T24" fmla="*/ 0 w 87"/>
                  <a:gd name="T25" fmla="*/ 0 h 75"/>
                  <a:gd name="T26" fmla="*/ 0 w 87"/>
                  <a:gd name="T27" fmla="*/ 0 h 75"/>
                  <a:gd name="T28" fmla="*/ 0 w 87"/>
                  <a:gd name="T29" fmla="*/ 0 h 75"/>
                  <a:gd name="T30" fmla="*/ 0 w 87"/>
                  <a:gd name="T31" fmla="*/ 0 h 75"/>
                  <a:gd name="T32" fmla="*/ 0 w 87"/>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75"/>
                  <a:gd name="T53" fmla="*/ 87 w 87"/>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75">
                    <a:moveTo>
                      <a:pt x="87" y="73"/>
                    </a:moveTo>
                    <a:lnTo>
                      <a:pt x="83" y="75"/>
                    </a:lnTo>
                    <a:lnTo>
                      <a:pt x="74" y="70"/>
                    </a:lnTo>
                    <a:lnTo>
                      <a:pt x="60" y="64"/>
                    </a:lnTo>
                    <a:lnTo>
                      <a:pt x="46" y="54"/>
                    </a:lnTo>
                    <a:lnTo>
                      <a:pt x="31" y="41"/>
                    </a:lnTo>
                    <a:lnTo>
                      <a:pt x="19" y="28"/>
                    </a:lnTo>
                    <a:lnTo>
                      <a:pt x="8" y="14"/>
                    </a:lnTo>
                    <a:lnTo>
                      <a:pt x="0" y="0"/>
                    </a:lnTo>
                    <a:lnTo>
                      <a:pt x="8" y="6"/>
                    </a:lnTo>
                    <a:lnTo>
                      <a:pt x="19" y="14"/>
                    </a:lnTo>
                    <a:lnTo>
                      <a:pt x="34" y="25"/>
                    </a:lnTo>
                    <a:lnTo>
                      <a:pt x="49" y="37"/>
                    </a:lnTo>
                    <a:lnTo>
                      <a:pt x="64" y="49"/>
                    </a:lnTo>
                    <a:lnTo>
                      <a:pt x="77" y="60"/>
                    </a:lnTo>
                    <a:lnTo>
                      <a:pt x="86" y="67"/>
                    </a:lnTo>
                    <a:lnTo>
                      <a:pt x="87"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8" name="Freeform 201"/>
              <p:cNvSpPr>
                <a:spLocks/>
              </p:cNvSpPr>
              <p:nvPr/>
            </p:nvSpPr>
            <p:spPr bwMode="auto">
              <a:xfrm>
                <a:off x="435" y="1056"/>
                <a:ext cx="50" cy="38"/>
              </a:xfrm>
              <a:custGeom>
                <a:avLst/>
                <a:gdLst>
                  <a:gd name="T0" fmla="*/ 1 w 100"/>
                  <a:gd name="T1" fmla="*/ 1 h 74"/>
                  <a:gd name="T2" fmla="*/ 1 w 100"/>
                  <a:gd name="T3" fmla="*/ 1 h 74"/>
                  <a:gd name="T4" fmla="*/ 1 w 100"/>
                  <a:gd name="T5" fmla="*/ 1 h 74"/>
                  <a:gd name="T6" fmla="*/ 1 w 100"/>
                  <a:gd name="T7" fmla="*/ 1 h 74"/>
                  <a:gd name="T8" fmla="*/ 1 w 100"/>
                  <a:gd name="T9" fmla="*/ 1 h 74"/>
                  <a:gd name="T10" fmla="*/ 1 w 100"/>
                  <a:gd name="T11" fmla="*/ 1 h 74"/>
                  <a:gd name="T12" fmla="*/ 1 w 100"/>
                  <a:gd name="T13" fmla="*/ 1 h 74"/>
                  <a:gd name="T14" fmla="*/ 1 w 100"/>
                  <a:gd name="T15" fmla="*/ 1 h 74"/>
                  <a:gd name="T16" fmla="*/ 0 w 100"/>
                  <a:gd name="T17" fmla="*/ 0 h 74"/>
                  <a:gd name="T18" fmla="*/ 1 w 100"/>
                  <a:gd name="T19" fmla="*/ 1 h 74"/>
                  <a:gd name="T20" fmla="*/ 1 w 100"/>
                  <a:gd name="T21" fmla="*/ 1 h 74"/>
                  <a:gd name="T22" fmla="*/ 1 w 100"/>
                  <a:gd name="T23" fmla="*/ 1 h 74"/>
                  <a:gd name="T24" fmla="*/ 1 w 100"/>
                  <a:gd name="T25" fmla="*/ 1 h 74"/>
                  <a:gd name="T26" fmla="*/ 1 w 100"/>
                  <a:gd name="T27" fmla="*/ 1 h 74"/>
                  <a:gd name="T28" fmla="*/ 1 w 100"/>
                  <a:gd name="T29" fmla="*/ 1 h 74"/>
                  <a:gd name="T30" fmla="*/ 1 w 100"/>
                  <a:gd name="T31" fmla="*/ 1 h 74"/>
                  <a:gd name="T32" fmla="*/ 1 w 100"/>
                  <a:gd name="T33" fmla="*/ 1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74"/>
                  <a:gd name="T53" fmla="*/ 100 w 100"/>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74">
                    <a:moveTo>
                      <a:pt x="100" y="73"/>
                    </a:moveTo>
                    <a:lnTo>
                      <a:pt x="93" y="74"/>
                    </a:lnTo>
                    <a:lnTo>
                      <a:pt x="81" y="70"/>
                    </a:lnTo>
                    <a:lnTo>
                      <a:pt x="68" y="62"/>
                    </a:lnTo>
                    <a:lnTo>
                      <a:pt x="51" y="52"/>
                    </a:lnTo>
                    <a:lnTo>
                      <a:pt x="32" y="39"/>
                    </a:lnTo>
                    <a:lnTo>
                      <a:pt x="19" y="26"/>
                    </a:lnTo>
                    <a:lnTo>
                      <a:pt x="6" y="12"/>
                    </a:lnTo>
                    <a:lnTo>
                      <a:pt x="0" y="0"/>
                    </a:lnTo>
                    <a:lnTo>
                      <a:pt x="8" y="4"/>
                    </a:lnTo>
                    <a:lnTo>
                      <a:pt x="22" y="12"/>
                    </a:lnTo>
                    <a:lnTo>
                      <a:pt x="37" y="24"/>
                    </a:lnTo>
                    <a:lnTo>
                      <a:pt x="55" y="36"/>
                    </a:lnTo>
                    <a:lnTo>
                      <a:pt x="74" y="48"/>
                    </a:lnTo>
                    <a:lnTo>
                      <a:pt x="87" y="59"/>
                    </a:lnTo>
                    <a:lnTo>
                      <a:pt x="97" y="68"/>
                    </a:lnTo>
                    <a:lnTo>
                      <a:pt x="10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29" name="Freeform 202"/>
              <p:cNvSpPr>
                <a:spLocks/>
              </p:cNvSpPr>
              <p:nvPr/>
            </p:nvSpPr>
            <p:spPr bwMode="auto">
              <a:xfrm>
                <a:off x="444" y="1016"/>
                <a:ext cx="48" cy="28"/>
              </a:xfrm>
              <a:custGeom>
                <a:avLst/>
                <a:gdLst>
                  <a:gd name="T0" fmla="*/ 1 w 94"/>
                  <a:gd name="T1" fmla="*/ 1 h 56"/>
                  <a:gd name="T2" fmla="*/ 1 w 94"/>
                  <a:gd name="T3" fmla="*/ 1 h 56"/>
                  <a:gd name="T4" fmla="*/ 1 w 94"/>
                  <a:gd name="T5" fmla="*/ 1 h 56"/>
                  <a:gd name="T6" fmla="*/ 1 w 94"/>
                  <a:gd name="T7" fmla="*/ 1 h 56"/>
                  <a:gd name="T8" fmla="*/ 1 w 94"/>
                  <a:gd name="T9" fmla="*/ 1 h 56"/>
                  <a:gd name="T10" fmla="*/ 1 w 94"/>
                  <a:gd name="T11" fmla="*/ 1 h 56"/>
                  <a:gd name="T12" fmla="*/ 1 w 94"/>
                  <a:gd name="T13" fmla="*/ 1 h 56"/>
                  <a:gd name="T14" fmla="*/ 1 w 94"/>
                  <a:gd name="T15" fmla="*/ 1 h 56"/>
                  <a:gd name="T16" fmla="*/ 0 w 94"/>
                  <a:gd name="T17" fmla="*/ 0 h 56"/>
                  <a:gd name="T18" fmla="*/ 1 w 94"/>
                  <a:gd name="T19" fmla="*/ 1 h 56"/>
                  <a:gd name="T20" fmla="*/ 1 w 94"/>
                  <a:gd name="T21" fmla="*/ 1 h 56"/>
                  <a:gd name="T22" fmla="*/ 1 w 94"/>
                  <a:gd name="T23" fmla="*/ 1 h 56"/>
                  <a:gd name="T24" fmla="*/ 1 w 94"/>
                  <a:gd name="T25" fmla="*/ 1 h 56"/>
                  <a:gd name="T26" fmla="*/ 1 w 94"/>
                  <a:gd name="T27" fmla="*/ 1 h 56"/>
                  <a:gd name="T28" fmla="*/ 1 w 94"/>
                  <a:gd name="T29" fmla="*/ 1 h 56"/>
                  <a:gd name="T30" fmla="*/ 1 w 94"/>
                  <a:gd name="T31" fmla="*/ 1 h 56"/>
                  <a:gd name="T32" fmla="*/ 1 w 94"/>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4"/>
                  <a:gd name="T52" fmla="*/ 0 h 56"/>
                  <a:gd name="T53" fmla="*/ 94 w 94"/>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4" h="56">
                    <a:moveTo>
                      <a:pt x="94" y="55"/>
                    </a:moveTo>
                    <a:lnTo>
                      <a:pt x="90" y="56"/>
                    </a:lnTo>
                    <a:lnTo>
                      <a:pt x="79" y="55"/>
                    </a:lnTo>
                    <a:lnTo>
                      <a:pt x="65" y="50"/>
                    </a:lnTo>
                    <a:lnTo>
                      <a:pt x="50" y="42"/>
                    </a:lnTo>
                    <a:lnTo>
                      <a:pt x="33" y="33"/>
                    </a:lnTo>
                    <a:lnTo>
                      <a:pt x="18" y="24"/>
                    </a:lnTo>
                    <a:lnTo>
                      <a:pt x="7" y="12"/>
                    </a:lnTo>
                    <a:lnTo>
                      <a:pt x="0" y="0"/>
                    </a:lnTo>
                    <a:lnTo>
                      <a:pt x="9" y="6"/>
                    </a:lnTo>
                    <a:lnTo>
                      <a:pt x="23" y="12"/>
                    </a:lnTo>
                    <a:lnTo>
                      <a:pt x="39" y="19"/>
                    </a:lnTo>
                    <a:lnTo>
                      <a:pt x="56" y="29"/>
                    </a:lnTo>
                    <a:lnTo>
                      <a:pt x="71" y="36"/>
                    </a:lnTo>
                    <a:lnTo>
                      <a:pt x="85" y="44"/>
                    </a:lnTo>
                    <a:lnTo>
                      <a:pt x="93" y="50"/>
                    </a:lnTo>
                    <a:lnTo>
                      <a:pt x="94"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0" name="Freeform 203"/>
              <p:cNvSpPr>
                <a:spLocks/>
              </p:cNvSpPr>
              <p:nvPr/>
            </p:nvSpPr>
            <p:spPr bwMode="auto">
              <a:xfrm>
                <a:off x="457" y="995"/>
                <a:ext cx="35" cy="29"/>
              </a:xfrm>
              <a:custGeom>
                <a:avLst/>
                <a:gdLst>
                  <a:gd name="T0" fmla="*/ 1 w 70"/>
                  <a:gd name="T1" fmla="*/ 1 h 58"/>
                  <a:gd name="T2" fmla="*/ 1 w 70"/>
                  <a:gd name="T3" fmla="*/ 1 h 58"/>
                  <a:gd name="T4" fmla="*/ 1 w 70"/>
                  <a:gd name="T5" fmla="*/ 1 h 58"/>
                  <a:gd name="T6" fmla="*/ 1 w 70"/>
                  <a:gd name="T7" fmla="*/ 1 h 58"/>
                  <a:gd name="T8" fmla="*/ 1 w 70"/>
                  <a:gd name="T9" fmla="*/ 1 h 58"/>
                  <a:gd name="T10" fmla="*/ 1 w 70"/>
                  <a:gd name="T11" fmla="*/ 1 h 58"/>
                  <a:gd name="T12" fmla="*/ 1 w 70"/>
                  <a:gd name="T13" fmla="*/ 1 h 58"/>
                  <a:gd name="T14" fmla="*/ 1 w 70"/>
                  <a:gd name="T15" fmla="*/ 1 h 58"/>
                  <a:gd name="T16" fmla="*/ 0 w 70"/>
                  <a:gd name="T17" fmla="*/ 0 h 58"/>
                  <a:gd name="T18" fmla="*/ 1 w 70"/>
                  <a:gd name="T19" fmla="*/ 1 h 58"/>
                  <a:gd name="T20" fmla="*/ 1 w 70"/>
                  <a:gd name="T21" fmla="*/ 1 h 58"/>
                  <a:gd name="T22" fmla="*/ 1 w 70"/>
                  <a:gd name="T23" fmla="*/ 1 h 58"/>
                  <a:gd name="T24" fmla="*/ 1 w 70"/>
                  <a:gd name="T25" fmla="*/ 1 h 58"/>
                  <a:gd name="T26" fmla="*/ 1 w 70"/>
                  <a:gd name="T27" fmla="*/ 1 h 58"/>
                  <a:gd name="T28" fmla="*/ 1 w 70"/>
                  <a:gd name="T29" fmla="*/ 1 h 58"/>
                  <a:gd name="T30" fmla="*/ 1 w 70"/>
                  <a:gd name="T31" fmla="*/ 1 h 58"/>
                  <a:gd name="T32" fmla="*/ 1 w 7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8"/>
                  <a:gd name="T53" fmla="*/ 70 w 7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8">
                    <a:moveTo>
                      <a:pt x="70" y="57"/>
                    </a:moveTo>
                    <a:lnTo>
                      <a:pt x="66" y="58"/>
                    </a:lnTo>
                    <a:lnTo>
                      <a:pt x="57" y="54"/>
                    </a:lnTo>
                    <a:lnTo>
                      <a:pt x="46" y="46"/>
                    </a:lnTo>
                    <a:lnTo>
                      <a:pt x="34" y="37"/>
                    </a:lnTo>
                    <a:lnTo>
                      <a:pt x="20" y="26"/>
                    </a:lnTo>
                    <a:lnTo>
                      <a:pt x="9" y="16"/>
                    </a:lnTo>
                    <a:lnTo>
                      <a:pt x="3" y="6"/>
                    </a:lnTo>
                    <a:lnTo>
                      <a:pt x="0" y="0"/>
                    </a:lnTo>
                    <a:lnTo>
                      <a:pt x="8" y="5"/>
                    </a:lnTo>
                    <a:lnTo>
                      <a:pt x="17" y="11"/>
                    </a:lnTo>
                    <a:lnTo>
                      <a:pt x="29" y="19"/>
                    </a:lnTo>
                    <a:lnTo>
                      <a:pt x="40" y="28"/>
                    </a:lnTo>
                    <a:lnTo>
                      <a:pt x="52" y="37"/>
                    </a:lnTo>
                    <a:lnTo>
                      <a:pt x="61" y="45"/>
                    </a:lnTo>
                    <a:lnTo>
                      <a:pt x="67" y="52"/>
                    </a:lnTo>
                    <a:lnTo>
                      <a:pt x="7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1" name="Freeform 204"/>
              <p:cNvSpPr>
                <a:spLocks/>
              </p:cNvSpPr>
              <p:nvPr/>
            </p:nvSpPr>
            <p:spPr bwMode="auto">
              <a:xfrm>
                <a:off x="461" y="991"/>
                <a:ext cx="26" cy="11"/>
              </a:xfrm>
              <a:custGeom>
                <a:avLst/>
                <a:gdLst>
                  <a:gd name="T0" fmla="*/ 1 w 52"/>
                  <a:gd name="T1" fmla="*/ 0 h 23"/>
                  <a:gd name="T2" fmla="*/ 1 w 52"/>
                  <a:gd name="T3" fmla="*/ 0 h 23"/>
                  <a:gd name="T4" fmla="*/ 1 w 52"/>
                  <a:gd name="T5" fmla="*/ 0 h 23"/>
                  <a:gd name="T6" fmla="*/ 1 w 52"/>
                  <a:gd name="T7" fmla="*/ 0 h 23"/>
                  <a:gd name="T8" fmla="*/ 1 w 52"/>
                  <a:gd name="T9" fmla="*/ 0 h 23"/>
                  <a:gd name="T10" fmla="*/ 1 w 52"/>
                  <a:gd name="T11" fmla="*/ 0 h 23"/>
                  <a:gd name="T12" fmla="*/ 1 w 52"/>
                  <a:gd name="T13" fmla="*/ 0 h 23"/>
                  <a:gd name="T14" fmla="*/ 1 w 52"/>
                  <a:gd name="T15" fmla="*/ 0 h 23"/>
                  <a:gd name="T16" fmla="*/ 0 w 52"/>
                  <a:gd name="T17" fmla="*/ 0 h 23"/>
                  <a:gd name="T18" fmla="*/ 1 w 52"/>
                  <a:gd name="T19" fmla="*/ 0 h 23"/>
                  <a:gd name="T20" fmla="*/ 1 w 52"/>
                  <a:gd name="T21" fmla="*/ 0 h 23"/>
                  <a:gd name="T22" fmla="*/ 1 w 52"/>
                  <a:gd name="T23" fmla="*/ 0 h 23"/>
                  <a:gd name="T24" fmla="*/ 1 w 52"/>
                  <a:gd name="T25" fmla="*/ 0 h 23"/>
                  <a:gd name="T26" fmla="*/ 1 w 52"/>
                  <a:gd name="T27" fmla="*/ 0 h 23"/>
                  <a:gd name="T28" fmla="*/ 1 w 52"/>
                  <a:gd name="T29" fmla="*/ 0 h 23"/>
                  <a:gd name="T30" fmla="*/ 1 w 52"/>
                  <a:gd name="T31" fmla="*/ 0 h 23"/>
                  <a:gd name="T32" fmla="*/ 1 w 52"/>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23"/>
                  <a:gd name="T53" fmla="*/ 52 w 52"/>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23">
                    <a:moveTo>
                      <a:pt x="52" y="20"/>
                    </a:moveTo>
                    <a:lnTo>
                      <a:pt x="49" y="22"/>
                    </a:lnTo>
                    <a:lnTo>
                      <a:pt x="43" y="23"/>
                    </a:lnTo>
                    <a:lnTo>
                      <a:pt x="35" y="22"/>
                    </a:lnTo>
                    <a:lnTo>
                      <a:pt x="26" y="20"/>
                    </a:lnTo>
                    <a:lnTo>
                      <a:pt x="17" y="17"/>
                    </a:lnTo>
                    <a:lnTo>
                      <a:pt x="9" y="12"/>
                    </a:lnTo>
                    <a:lnTo>
                      <a:pt x="3" y="6"/>
                    </a:lnTo>
                    <a:lnTo>
                      <a:pt x="0" y="0"/>
                    </a:lnTo>
                    <a:lnTo>
                      <a:pt x="6" y="5"/>
                    </a:lnTo>
                    <a:lnTo>
                      <a:pt x="14" y="8"/>
                    </a:lnTo>
                    <a:lnTo>
                      <a:pt x="25" y="9"/>
                    </a:lnTo>
                    <a:lnTo>
                      <a:pt x="34" y="11"/>
                    </a:lnTo>
                    <a:lnTo>
                      <a:pt x="43" y="12"/>
                    </a:lnTo>
                    <a:lnTo>
                      <a:pt x="49" y="14"/>
                    </a:lnTo>
                    <a:lnTo>
                      <a:pt x="52" y="17"/>
                    </a:lnTo>
                    <a:lnTo>
                      <a:pt x="52"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2" name="Freeform 205"/>
              <p:cNvSpPr>
                <a:spLocks/>
              </p:cNvSpPr>
              <p:nvPr/>
            </p:nvSpPr>
            <p:spPr bwMode="auto">
              <a:xfrm>
                <a:off x="441" y="1130"/>
                <a:ext cx="20" cy="23"/>
              </a:xfrm>
              <a:custGeom>
                <a:avLst/>
                <a:gdLst>
                  <a:gd name="T0" fmla="*/ 0 w 41"/>
                  <a:gd name="T1" fmla="*/ 0 h 44"/>
                  <a:gd name="T2" fmla="*/ 0 w 41"/>
                  <a:gd name="T3" fmla="*/ 1 h 44"/>
                  <a:gd name="T4" fmla="*/ 0 w 41"/>
                  <a:gd name="T5" fmla="*/ 1 h 44"/>
                  <a:gd name="T6" fmla="*/ 0 w 41"/>
                  <a:gd name="T7" fmla="*/ 1 h 44"/>
                  <a:gd name="T8" fmla="*/ 0 w 41"/>
                  <a:gd name="T9" fmla="*/ 1 h 44"/>
                  <a:gd name="T10" fmla="*/ 0 w 41"/>
                  <a:gd name="T11" fmla="*/ 1 h 44"/>
                  <a:gd name="T12" fmla="*/ 0 w 41"/>
                  <a:gd name="T13" fmla="*/ 1 h 44"/>
                  <a:gd name="T14" fmla="*/ 0 w 41"/>
                  <a:gd name="T15" fmla="*/ 1 h 44"/>
                  <a:gd name="T16" fmla="*/ 0 w 41"/>
                  <a:gd name="T17" fmla="*/ 1 h 44"/>
                  <a:gd name="T18" fmla="*/ 0 w 41"/>
                  <a:gd name="T19" fmla="*/ 1 h 44"/>
                  <a:gd name="T20" fmla="*/ 0 w 41"/>
                  <a:gd name="T21" fmla="*/ 1 h 44"/>
                  <a:gd name="T22" fmla="*/ 0 w 41"/>
                  <a:gd name="T23" fmla="*/ 1 h 44"/>
                  <a:gd name="T24" fmla="*/ 0 w 41"/>
                  <a:gd name="T25" fmla="*/ 0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44"/>
                  <a:gd name="T41" fmla="*/ 41 w 41"/>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44">
                    <a:moveTo>
                      <a:pt x="0" y="0"/>
                    </a:moveTo>
                    <a:lnTo>
                      <a:pt x="5" y="3"/>
                    </a:lnTo>
                    <a:lnTo>
                      <a:pt x="11" y="7"/>
                    </a:lnTo>
                    <a:lnTo>
                      <a:pt x="18" y="14"/>
                    </a:lnTo>
                    <a:lnTo>
                      <a:pt x="26" y="20"/>
                    </a:lnTo>
                    <a:lnTo>
                      <a:pt x="34" y="27"/>
                    </a:lnTo>
                    <a:lnTo>
                      <a:pt x="38" y="33"/>
                    </a:lnTo>
                    <a:lnTo>
                      <a:pt x="41" y="39"/>
                    </a:lnTo>
                    <a:lnTo>
                      <a:pt x="40" y="44"/>
                    </a:lnTo>
                    <a:lnTo>
                      <a:pt x="31" y="43"/>
                    </a:lnTo>
                    <a:lnTo>
                      <a:pt x="18" y="29"/>
                    </a:lnTo>
                    <a:lnTo>
                      <a:pt x="8"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3" name="Freeform 206"/>
              <p:cNvSpPr>
                <a:spLocks/>
              </p:cNvSpPr>
              <p:nvPr/>
            </p:nvSpPr>
            <p:spPr bwMode="auto">
              <a:xfrm>
                <a:off x="440" y="1135"/>
                <a:ext cx="5" cy="27"/>
              </a:xfrm>
              <a:custGeom>
                <a:avLst/>
                <a:gdLst>
                  <a:gd name="T0" fmla="*/ 1 w 10"/>
                  <a:gd name="T1" fmla="*/ 0 h 55"/>
                  <a:gd name="T2" fmla="*/ 1 w 10"/>
                  <a:gd name="T3" fmla="*/ 0 h 55"/>
                  <a:gd name="T4" fmla="*/ 0 w 10"/>
                  <a:gd name="T5" fmla="*/ 0 h 55"/>
                  <a:gd name="T6" fmla="*/ 0 w 10"/>
                  <a:gd name="T7" fmla="*/ 0 h 55"/>
                  <a:gd name="T8" fmla="*/ 1 w 10"/>
                  <a:gd name="T9" fmla="*/ 0 h 55"/>
                  <a:gd name="T10" fmla="*/ 1 w 10"/>
                  <a:gd name="T11" fmla="*/ 0 h 55"/>
                  <a:gd name="T12" fmla="*/ 1 w 10"/>
                  <a:gd name="T13" fmla="*/ 0 h 55"/>
                  <a:gd name="T14" fmla="*/ 1 w 10"/>
                  <a:gd name="T15" fmla="*/ 0 h 55"/>
                  <a:gd name="T16" fmla="*/ 1 w 10"/>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5"/>
                  <a:gd name="T29" fmla="*/ 10 w 10"/>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5">
                    <a:moveTo>
                      <a:pt x="3" y="0"/>
                    </a:moveTo>
                    <a:lnTo>
                      <a:pt x="3" y="11"/>
                    </a:lnTo>
                    <a:lnTo>
                      <a:pt x="0" y="29"/>
                    </a:lnTo>
                    <a:lnTo>
                      <a:pt x="0" y="47"/>
                    </a:lnTo>
                    <a:lnTo>
                      <a:pt x="6" y="55"/>
                    </a:lnTo>
                    <a:lnTo>
                      <a:pt x="10" y="47"/>
                    </a:lnTo>
                    <a:lnTo>
                      <a:pt x="10" y="32"/>
                    </a:lnTo>
                    <a:lnTo>
                      <a:pt x="6" y="1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4" name="Freeform 207"/>
              <p:cNvSpPr>
                <a:spLocks/>
              </p:cNvSpPr>
              <p:nvPr/>
            </p:nvSpPr>
            <p:spPr bwMode="auto">
              <a:xfrm>
                <a:off x="419" y="1130"/>
                <a:ext cx="22" cy="25"/>
              </a:xfrm>
              <a:custGeom>
                <a:avLst/>
                <a:gdLst>
                  <a:gd name="T0" fmla="*/ 0 w 45"/>
                  <a:gd name="T1" fmla="*/ 0 h 51"/>
                  <a:gd name="T2" fmla="*/ 0 w 45"/>
                  <a:gd name="T3" fmla="*/ 0 h 51"/>
                  <a:gd name="T4" fmla="*/ 0 w 45"/>
                  <a:gd name="T5" fmla="*/ 0 h 51"/>
                  <a:gd name="T6" fmla="*/ 0 w 45"/>
                  <a:gd name="T7" fmla="*/ 0 h 51"/>
                  <a:gd name="T8" fmla="*/ 0 w 45"/>
                  <a:gd name="T9" fmla="*/ 0 h 51"/>
                  <a:gd name="T10" fmla="*/ 0 w 45"/>
                  <a:gd name="T11" fmla="*/ 0 h 51"/>
                  <a:gd name="T12" fmla="*/ 0 w 45"/>
                  <a:gd name="T13" fmla="*/ 0 h 51"/>
                  <a:gd name="T14" fmla="*/ 0 w 45"/>
                  <a:gd name="T15" fmla="*/ 0 h 51"/>
                  <a:gd name="T16" fmla="*/ 0 w 45"/>
                  <a:gd name="T17" fmla="*/ 0 h 51"/>
                  <a:gd name="T18" fmla="*/ 0 w 45"/>
                  <a:gd name="T19" fmla="*/ 0 h 51"/>
                  <a:gd name="T20" fmla="*/ 0 w 45"/>
                  <a:gd name="T21" fmla="*/ 0 h 51"/>
                  <a:gd name="T22" fmla="*/ 0 w 45"/>
                  <a:gd name="T23" fmla="*/ 0 h 51"/>
                  <a:gd name="T24" fmla="*/ 0 w 45"/>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1"/>
                  <a:gd name="T41" fmla="*/ 45 w 45"/>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1">
                    <a:moveTo>
                      <a:pt x="45" y="0"/>
                    </a:moveTo>
                    <a:lnTo>
                      <a:pt x="34" y="16"/>
                    </a:lnTo>
                    <a:lnTo>
                      <a:pt x="20" y="34"/>
                    </a:lnTo>
                    <a:lnTo>
                      <a:pt x="8" y="49"/>
                    </a:lnTo>
                    <a:lnTo>
                      <a:pt x="0" y="51"/>
                    </a:lnTo>
                    <a:lnTo>
                      <a:pt x="0" y="46"/>
                    </a:lnTo>
                    <a:lnTo>
                      <a:pt x="3" y="40"/>
                    </a:lnTo>
                    <a:lnTo>
                      <a:pt x="9" y="34"/>
                    </a:lnTo>
                    <a:lnTo>
                      <a:pt x="17" y="25"/>
                    </a:lnTo>
                    <a:lnTo>
                      <a:pt x="26" y="17"/>
                    </a:lnTo>
                    <a:lnTo>
                      <a:pt x="34" y="11"/>
                    </a:lnTo>
                    <a:lnTo>
                      <a:pt x="40" y="5"/>
                    </a:lnTo>
                    <a:lnTo>
                      <a:pt x="4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5" name="Freeform 208"/>
              <p:cNvSpPr>
                <a:spLocks/>
              </p:cNvSpPr>
              <p:nvPr/>
            </p:nvSpPr>
            <p:spPr bwMode="auto">
              <a:xfrm>
                <a:off x="424" y="990"/>
                <a:ext cx="34" cy="7"/>
              </a:xfrm>
              <a:custGeom>
                <a:avLst/>
                <a:gdLst>
                  <a:gd name="T0" fmla="*/ 0 w 69"/>
                  <a:gd name="T1" fmla="*/ 0 h 15"/>
                  <a:gd name="T2" fmla="*/ 0 w 69"/>
                  <a:gd name="T3" fmla="*/ 0 h 15"/>
                  <a:gd name="T4" fmla="*/ 0 w 69"/>
                  <a:gd name="T5" fmla="*/ 0 h 15"/>
                  <a:gd name="T6" fmla="*/ 0 w 69"/>
                  <a:gd name="T7" fmla="*/ 0 h 15"/>
                  <a:gd name="T8" fmla="*/ 0 w 69"/>
                  <a:gd name="T9" fmla="*/ 0 h 15"/>
                  <a:gd name="T10" fmla="*/ 0 w 69"/>
                  <a:gd name="T11" fmla="*/ 0 h 15"/>
                  <a:gd name="T12" fmla="*/ 0 w 69"/>
                  <a:gd name="T13" fmla="*/ 0 h 15"/>
                  <a:gd name="T14" fmla="*/ 0 w 69"/>
                  <a:gd name="T15" fmla="*/ 0 h 15"/>
                  <a:gd name="T16" fmla="*/ 0 w 69"/>
                  <a:gd name="T17" fmla="*/ 0 h 15"/>
                  <a:gd name="T18" fmla="*/ 0 w 69"/>
                  <a:gd name="T19" fmla="*/ 0 h 15"/>
                  <a:gd name="T20" fmla="*/ 0 w 69"/>
                  <a:gd name="T21" fmla="*/ 0 h 15"/>
                  <a:gd name="T22" fmla="*/ 0 w 69"/>
                  <a:gd name="T23" fmla="*/ 0 h 15"/>
                  <a:gd name="T24" fmla="*/ 0 w 69"/>
                  <a:gd name="T25" fmla="*/ 0 h 15"/>
                  <a:gd name="T26" fmla="*/ 0 w 69"/>
                  <a:gd name="T27" fmla="*/ 0 h 15"/>
                  <a:gd name="T28" fmla="*/ 0 w 69"/>
                  <a:gd name="T29" fmla="*/ 0 h 15"/>
                  <a:gd name="T30" fmla="*/ 0 w 69"/>
                  <a:gd name="T31" fmla="*/ 0 h 15"/>
                  <a:gd name="T32" fmla="*/ 0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12"/>
                    </a:moveTo>
                    <a:lnTo>
                      <a:pt x="62" y="13"/>
                    </a:lnTo>
                    <a:lnTo>
                      <a:pt x="51" y="15"/>
                    </a:lnTo>
                    <a:lnTo>
                      <a:pt x="40" y="15"/>
                    </a:lnTo>
                    <a:lnTo>
                      <a:pt x="29" y="15"/>
                    </a:lnTo>
                    <a:lnTo>
                      <a:pt x="19" y="15"/>
                    </a:lnTo>
                    <a:lnTo>
                      <a:pt x="10" y="13"/>
                    </a:lnTo>
                    <a:lnTo>
                      <a:pt x="4" y="10"/>
                    </a:lnTo>
                    <a:lnTo>
                      <a:pt x="0" y="6"/>
                    </a:lnTo>
                    <a:lnTo>
                      <a:pt x="2" y="1"/>
                    </a:lnTo>
                    <a:lnTo>
                      <a:pt x="8" y="0"/>
                    </a:lnTo>
                    <a:lnTo>
                      <a:pt x="17" y="1"/>
                    </a:lnTo>
                    <a:lnTo>
                      <a:pt x="28" y="3"/>
                    </a:lnTo>
                    <a:lnTo>
                      <a:pt x="39" y="6"/>
                    </a:lnTo>
                    <a:lnTo>
                      <a:pt x="51" y="9"/>
                    </a:lnTo>
                    <a:lnTo>
                      <a:pt x="62"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6" name="Freeform 209"/>
              <p:cNvSpPr>
                <a:spLocks/>
              </p:cNvSpPr>
              <p:nvPr/>
            </p:nvSpPr>
            <p:spPr bwMode="auto">
              <a:xfrm>
                <a:off x="431" y="975"/>
                <a:ext cx="32" cy="15"/>
              </a:xfrm>
              <a:custGeom>
                <a:avLst/>
                <a:gdLst>
                  <a:gd name="T0" fmla="*/ 1 w 64"/>
                  <a:gd name="T1" fmla="*/ 1 h 29"/>
                  <a:gd name="T2" fmla="*/ 1 w 64"/>
                  <a:gd name="T3" fmla="*/ 1 h 29"/>
                  <a:gd name="T4" fmla="*/ 1 w 64"/>
                  <a:gd name="T5" fmla="*/ 1 h 29"/>
                  <a:gd name="T6" fmla="*/ 1 w 64"/>
                  <a:gd name="T7" fmla="*/ 1 h 29"/>
                  <a:gd name="T8" fmla="*/ 1 w 64"/>
                  <a:gd name="T9" fmla="*/ 1 h 29"/>
                  <a:gd name="T10" fmla="*/ 1 w 64"/>
                  <a:gd name="T11" fmla="*/ 1 h 29"/>
                  <a:gd name="T12" fmla="*/ 1 w 64"/>
                  <a:gd name="T13" fmla="*/ 1 h 29"/>
                  <a:gd name="T14" fmla="*/ 1 w 64"/>
                  <a:gd name="T15" fmla="*/ 1 h 29"/>
                  <a:gd name="T16" fmla="*/ 0 w 64"/>
                  <a:gd name="T17" fmla="*/ 1 h 29"/>
                  <a:gd name="T18" fmla="*/ 1 w 64"/>
                  <a:gd name="T19" fmla="*/ 0 h 29"/>
                  <a:gd name="T20" fmla="*/ 1 w 64"/>
                  <a:gd name="T21" fmla="*/ 0 h 29"/>
                  <a:gd name="T22" fmla="*/ 1 w 64"/>
                  <a:gd name="T23" fmla="*/ 1 h 29"/>
                  <a:gd name="T24" fmla="*/ 1 w 64"/>
                  <a:gd name="T25" fmla="*/ 1 h 29"/>
                  <a:gd name="T26" fmla="*/ 1 w 64"/>
                  <a:gd name="T27" fmla="*/ 1 h 29"/>
                  <a:gd name="T28" fmla="*/ 1 w 64"/>
                  <a:gd name="T29" fmla="*/ 1 h 29"/>
                  <a:gd name="T30" fmla="*/ 1 w 64"/>
                  <a:gd name="T31" fmla="*/ 1 h 29"/>
                  <a:gd name="T32" fmla="*/ 1 w 64"/>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9"/>
                  <a:gd name="T53" fmla="*/ 64 w 64"/>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9">
                    <a:moveTo>
                      <a:pt x="64" y="29"/>
                    </a:moveTo>
                    <a:lnTo>
                      <a:pt x="58" y="29"/>
                    </a:lnTo>
                    <a:lnTo>
                      <a:pt x="49" y="27"/>
                    </a:lnTo>
                    <a:lnTo>
                      <a:pt x="38" y="24"/>
                    </a:lnTo>
                    <a:lnTo>
                      <a:pt x="27" y="21"/>
                    </a:lnTo>
                    <a:lnTo>
                      <a:pt x="18" y="16"/>
                    </a:lnTo>
                    <a:lnTo>
                      <a:pt x="9" y="12"/>
                    </a:lnTo>
                    <a:lnTo>
                      <a:pt x="3" y="7"/>
                    </a:lnTo>
                    <a:lnTo>
                      <a:pt x="0" y="3"/>
                    </a:lnTo>
                    <a:lnTo>
                      <a:pt x="1" y="0"/>
                    </a:lnTo>
                    <a:lnTo>
                      <a:pt x="7" y="0"/>
                    </a:lnTo>
                    <a:lnTo>
                      <a:pt x="18" y="3"/>
                    </a:lnTo>
                    <a:lnTo>
                      <a:pt x="29" y="9"/>
                    </a:lnTo>
                    <a:lnTo>
                      <a:pt x="39" y="15"/>
                    </a:lnTo>
                    <a:lnTo>
                      <a:pt x="50" y="21"/>
                    </a:lnTo>
                    <a:lnTo>
                      <a:pt x="59" y="26"/>
                    </a:lnTo>
                    <a:lnTo>
                      <a:pt x="64"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7" name="Freeform 210"/>
              <p:cNvSpPr>
                <a:spLocks/>
              </p:cNvSpPr>
              <p:nvPr/>
            </p:nvSpPr>
            <p:spPr bwMode="auto">
              <a:xfrm>
                <a:off x="424" y="1004"/>
                <a:ext cx="32" cy="8"/>
              </a:xfrm>
              <a:custGeom>
                <a:avLst/>
                <a:gdLst>
                  <a:gd name="T0" fmla="*/ 0 w 65"/>
                  <a:gd name="T1" fmla="*/ 1 h 15"/>
                  <a:gd name="T2" fmla="*/ 0 w 65"/>
                  <a:gd name="T3" fmla="*/ 1 h 15"/>
                  <a:gd name="T4" fmla="*/ 0 w 65"/>
                  <a:gd name="T5" fmla="*/ 1 h 15"/>
                  <a:gd name="T6" fmla="*/ 0 w 65"/>
                  <a:gd name="T7" fmla="*/ 1 h 15"/>
                  <a:gd name="T8" fmla="*/ 0 w 65"/>
                  <a:gd name="T9" fmla="*/ 1 h 15"/>
                  <a:gd name="T10" fmla="*/ 0 w 65"/>
                  <a:gd name="T11" fmla="*/ 1 h 15"/>
                  <a:gd name="T12" fmla="*/ 0 w 65"/>
                  <a:gd name="T13" fmla="*/ 1 h 15"/>
                  <a:gd name="T14" fmla="*/ 0 w 65"/>
                  <a:gd name="T15" fmla="*/ 1 h 15"/>
                  <a:gd name="T16" fmla="*/ 0 w 65"/>
                  <a:gd name="T17" fmla="*/ 1 h 15"/>
                  <a:gd name="T18" fmla="*/ 0 w 65"/>
                  <a:gd name="T19" fmla="*/ 1 h 15"/>
                  <a:gd name="T20" fmla="*/ 0 w 65"/>
                  <a:gd name="T21" fmla="*/ 0 h 15"/>
                  <a:gd name="T22" fmla="*/ 0 w 65"/>
                  <a:gd name="T23" fmla="*/ 0 h 15"/>
                  <a:gd name="T24" fmla="*/ 0 w 65"/>
                  <a:gd name="T25" fmla="*/ 1 h 15"/>
                  <a:gd name="T26" fmla="*/ 0 w 65"/>
                  <a:gd name="T27" fmla="*/ 1 h 15"/>
                  <a:gd name="T28" fmla="*/ 0 w 65"/>
                  <a:gd name="T29" fmla="*/ 1 h 15"/>
                  <a:gd name="T30" fmla="*/ 0 w 65"/>
                  <a:gd name="T31" fmla="*/ 1 h 15"/>
                  <a:gd name="T32" fmla="*/ 0 w 65"/>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15"/>
                  <a:gd name="T53" fmla="*/ 65 w 65"/>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15">
                    <a:moveTo>
                      <a:pt x="65" y="6"/>
                    </a:moveTo>
                    <a:lnTo>
                      <a:pt x="62" y="9"/>
                    </a:lnTo>
                    <a:lnTo>
                      <a:pt x="55" y="12"/>
                    </a:lnTo>
                    <a:lnTo>
                      <a:pt x="45" y="13"/>
                    </a:lnTo>
                    <a:lnTo>
                      <a:pt x="34" y="15"/>
                    </a:lnTo>
                    <a:lnTo>
                      <a:pt x="23" y="15"/>
                    </a:lnTo>
                    <a:lnTo>
                      <a:pt x="13" y="13"/>
                    </a:lnTo>
                    <a:lnTo>
                      <a:pt x="5" y="10"/>
                    </a:lnTo>
                    <a:lnTo>
                      <a:pt x="0" y="6"/>
                    </a:lnTo>
                    <a:lnTo>
                      <a:pt x="0" y="1"/>
                    </a:lnTo>
                    <a:lnTo>
                      <a:pt x="5" y="0"/>
                    </a:lnTo>
                    <a:lnTo>
                      <a:pt x="14" y="0"/>
                    </a:lnTo>
                    <a:lnTo>
                      <a:pt x="23" y="1"/>
                    </a:lnTo>
                    <a:lnTo>
                      <a:pt x="36" y="3"/>
                    </a:lnTo>
                    <a:lnTo>
                      <a:pt x="46" y="4"/>
                    </a:lnTo>
                    <a:lnTo>
                      <a:pt x="57" y="6"/>
                    </a:lnTo>
                    <a:lnTo>
                      <a:pt x="65"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8" name="Freeform 211"/>
              <p:cNvSpPr>
                <a:spLocks/>
              </p:cNvSpPr>
              <p:nvPr/>
            </p:nvSpPr>
            <p:spPr bwMode="auto">
              <a:xfrm>
                <a:off x="415" y="1018"/>
                <a:ext cx="35" cy="5"/>
              </a:xfrm>
              <a:custGeom>
                <a:avLst/>
                <a:gdLst>
                  <a:gd name="T0" fmla="*/ 1 w 68"/>
                  <a:gd name="T1" fmla="*/ 0 h 11"/>
                  <a:gd name="T2" fmla="*/ 1 w 68"/>
                  <a:gd name="T3" fmla="*/ 0 h 11"/>
                  <a:gd name="T4" fmla="*/ 1 w 68"/>
                  <a:gd name="T5" fmla="*/ 0 h 11"/>
                  <a:gd name="T6" fmla="*/ 1 w 68"/>
                  <a:gd name="T7" fmla="*/ 0 h 11"/>
                  <a:gd name="T8" fmla="*/ 1 w 68"/>
                  <a:gd name="T9" fmla="*/ 0 h 11"/>
                  <a:gd name="T10" fmla="*/ 1 w 68"/>
                  <a:gd name="T11" fmla="*/ 0 h 11"/>
                  <a:gd name="T12" fmla="*/ 1 w 68"/>
                  <a:gd name="T13" fmla="*/ 0 h 11"/>
                  <a:gd name="T14" fmla="*/ 1 w 68"/>
                  <a:gd name="T15" fmla="*/ 0 h 11"/>
                  <a:gd name="T16" fmla="*/ 0 w 68"/>
                  <a:gd name="T17" fmla="*/ 0 h 11"/>
                  <a:gd name="T18" fmla="*/ 0 w 68"/>
                  <a:gd name="T19" fmla="*/ 0 h 11"/>
                  <a:gd name="T20" fmla="*/ 1 w 68"/>
                  <a:gd name="T21" fmla="*/ 0 h 11"/>
                  <a:gd name="T22" fmla="*/ 1 w 68"/>
                  <a:gd name="T23" fmla="*/ 0 h 11"/>
                  <a:gd name="T24" fmla="*/ 1 w 68"/>
                  <a:gd name="T25" fmla="*/ 0 h 11"/>
                  <a:gd name="T26" fmla="*/ 1 w 68"/>
                  <a:gd name="T27" fmla="*/ 0 h 11"/>
                  <a:gd name="T28" fmla="*/ 1 w 68"/>
                  <a:gd name="T29" fmla="*/ 0 h 11"/>
                  <a:gd name="T30" fmla="*/ 1 w 68"/>
                  <a:gd name="T31" fmla="*/ 0 h 11"/>
                  <a:gd name="T32" fmla="*/ 1 w 68"/>
                  <a:gd name="T33" fmla="*/ 0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1"/>
                  <a:gd name="T53" fmla="*/ 68 w 68"/>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1">
                    <a:moveTo>
                      <a:pt x="68" y="0"/>
                    </a:moveTo>
                    <a:lnTo>
                      <a:pt x="62" y="3"/>
                    </a:lnTo>
                    <a:lnTo>
                      <a:pt x="55" y="5"/>
                    </a:lnTo>
                    <a:lnTo>
                      <a:pt x="44" y="8"/>
                    </a:lnTo>
                    <a:lnTo>
                      <a:pt x="32" y="9"/>
                    </a:lnTo>
                    <a:lnTo>
                      <a:pt x="21" y="11"/>
                    </a:lnTo>
                    <a:lnTo>
                      <a:pt x="10" y="11"/>
                    </a:lnTo>
                    <a:lnTo>
                      <a:pt x="4" y="9"/>
                    </a:lnTo>
                    <a:lnTo>
                      <a:pt x="0" y="6"/>
                    </a:lnTo>
                    <a:lnTo>
                      <a:pt x="0" y="3"/>
                    </a:lnTo>
                    <a:lnTo>
                      <a:pt x="4" y="0"/>
                    </a:lnTo>
                    <a:lnTo>
                      <a:pt x="12" y="0"/>
                    </a:lnTo>
                    <a:lnTo>
                      <a:pt x="23" y="0"/>
                    </a:lnTo>
                    <a:lnTo>
                      <a:pt x="35" y="0"/>
                    </a:lnTo>
                    <a:lnTo>
                      <a:pt x="47" y="2"/>
                    </a:lnTo>
                    <a:lnTo>
                      <a:pt x="58" y="2"/>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39" name="Freeform 212"/>
              <p:cNvSpPr>
                <a:spLocks/>
              </p:cNvSpPr>
              <p:nvPr/>
            </p:nvSpPr>
            <p:spPr bwMode="auto">
              <a:xfrm>
                <a:off x="409" y="1030"/>
                <a:ext cx="35" cy="7"/>
              </a:xfrm>
              <a:custGeom>
                <a:avLst/>
                <a:gdLst>
                  <a:gd name="T0" fmla="*/ 1 w 69"/>
                  <a:gd name="T1" fmla="*/ 0 h 15"/>
                  <a:gd name="T2" fmla="*/ 1 w 69"/>
                  <a:gd name="T3" fmla="*/ 0 h 15"/>
                  <a:gd name="T4" fmla="*/ 1 w 69"/>
                  <a:gd name="T5" fmla="*/ 0 h 15"/>
                  <a:gd name="T6" fmla="*/ 1 w 69"/>
                  <a:gd name="T7" fmla="*/ 0 h 15"/>
                  <a:gd name="T8" fmla="*/ 1 w 69"/>
                  <a:gd name="T9" fmla="*/ 0 h 15"/>
                  <a:gd name="T10" fmla="*/ 1 w 69"/>
                  <a:gd name="T11" fmla="*/ 0 h 15"/>
                  <a:gd name="T12" fmla="*/ 1 w 69"/>
                  <a:gd name="T13" fmla="*/ 0 h 15"/>
                  <a:gd name="T14" fmla="*/ 1 w 69"/>
                  <a:gd name="T15" fmla="*/ 0 h 15"/>
                  <a:gd name="T16" fmla="*/ 0 w 69"/>
                  <a:gd name="T17" fmla="*/ 0 h 15"/>
                  <a:gd name="T18" fmla="*/ 1 w 69"/>
                  <a:gd name="T19" fmla="*/ 0 h 15"/>
                  <a:gd name="T20" fmla="*/ 1 w 69"/>
                  <a:gd name="T21" fmla="*/ 0 h 15"/>
                  <a:gd name="T22" fmla="*/ 1 w 69"/>
                  <a:gd name="T23" fmla="*/ 0 h 15"/>
                  <a:gd name="T24" fmla="*/ 1 w 69"/>
                  <a:gd name="T25" fmla="*/ 0 h 15"/>
                  <a:gd name="T26" fmla="*/ 1 w 69"/>
                  <a:gd name="T27" fmla="*/ 0 h 15"/>
                  <a:gd name="T28" fmla="*/ 1 w 69"/>
                  <a:gd name="T29" fmla="*/ 0 h 15"/>
                  <a:gd name="T30" fmla="*/ 1 w 69"/>
                  <a:gd name="T31" fmla="*/ 0 h 15"/>
                  <a:gd name="T32" fmla="*/ 1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0"/>
                    </a:moveTo>
                    <a:lnTo>
                      <a:pt x="63" y="2"/>
                    </a:lnTo>
                    <a:lnTo>
                      <a:pt x="54" y="5"/>
                    </a:lnTo>
                    <a:lnTo>
                      <a:pt x="42" y="9"/>
                    </a:lnTo>
                    <a:lnTo>
                      <a:pt x="31" y="12"/>
                    </a:lnTo>
                    <a:lnTo>
                      <a:pt x="19" y="14"/>
                    </a:lnTo>
                    <a:lnTo>
                      <a:pt x="10" y="15"/>
                    </a:lnTo>
                    <a:lnTo>
                      <a:pt x="4" y="14"/>
                    </a:lnTo>
                    <a:lnTo>
                      <a:pt x="0" y="11"/>
                    </a:lnTo>
                    <a:lnTo>
                      <a:pt x="2" y="6"/>
                    </a:lnTo>
                    <a:lnTo>
                      <a:pt x="8" y="5"/>
                    </a:lnTo>
                    <a:lnTo>
                      <a:pt x="17" y="3"/>
                    </a:lnTo>
                    <a:lnTo>
                      <a:pt x="28" y="2"/>
                    </a:lnTo>
                    <a:lnTo>
                      <a:pt x="39" y="2"/>
                    </a:lnTo>
                    <a:lnTo>
                      <a:pt x="49" y="2"/>
                    </a:lnTo>
                    <a:lnTo>
                      <a:pt x="60"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0" name="Freeform 213"/>
              <p:cNvSpPr>
                <a:spLocks/>
              </p:cNvSpPr>
              <p:nvPr/>
            </p:nvSpPr>
            <p:spPr bwMode="auto">
              <a:xfrm>
                <a:off x="402" y="1042"/>
                <a:ext cx="39" cy="9"/>
              </a:xfrm>
              <a:custGeom>
                <a:avLst/>
                <a:gdLst>
                  <a:gd name="T0" fmla="*/ 1 w 76"/>
                  <a:gd name="T1" fmla="*/ 0 h 18"/>
                  <a:gd name="T2" fmla="*/ 1 w 76"/>
                  <a:gd name="T3" fmla="*/ 1 h 18"/>
                  <a:gd name="T4" fmla="*/ 1 w 76"/>
                  <a:gd name="T5" fmla="*/ 1 h 18"/>
                  <a:gd name="T6" fmla="*/ 1 w 76"/>
                  <a:gd name="T7" fmla="*/ 1 h 18"/>
                  <a:gd name="T8" fmla="*/ 1 w 76"/>
                  <a:gd name="T9" fmla="*/ 1 h 18"/>
                  <a:gd name="T10" fmla="*/ 1 w 76"/>
                  <a:gd name="T11" fmla="*/ 1 h 18"/>
                  <a:gd name="T12" fmla="*/ 1 w 76"/>
                  <a:gd name="T13" fmla="*/ 1 h 18"/>
                  <a:gd name="T14" fmla="*/ 1 w 76"/>
                  <a:gd name="T15" fmla="*/ 1 h 18"/>
                  <a:gd name="T16" fmla="*/ 0 w 76"/>
                  <a:gd name="T17" fmla="*/ 1 h 18"/>
                  <a:gd name="T18" fmla="*/ 1 w 76"/>
                  <a:gd name="T19" fmla="*/ 1 h 18"/>
                  <a:gd name="T20" fmla="*/ 1 w 76"/>
                  <a:gd name="T21" fmla="*/ 1 h 18"/>
                  <a:gd name="T22" fmla="*/ 1 w 76"/>
                  <a:gd name="T23" fmla="*/ 1 h 18"/>
                  <a:gd name="T24" fmla="*/ 1 w 76"/>
                  <a:gd name="T25" fmla="*/ 0 h 18"/>
                  <a:gd name="T26" fmla="*/ 1 w 76"/>
                  <a:gd name="T27" fmla="*/ 1 h 18"/>
                  <a:gd name="T28" fmla="*/ 1 w 76"/>
                  <a:gd name="T29" fmla="*/ 1 h 18"/>
                  <a:gd name="T30" fmla="*/ 1 w 76"/>
                  <a:gd name="T31" fmla="*/ 1 h 18"/>
                  <a:gd name="T32" fmla="*/ 1 w 76"/>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18"/>
                  <a:gd name="T53" fmla="*/ 76 w 76"/>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18">
                    <a:moveTo>
                      <a:pt x="76" y="0"/>
                    </a:moveTo>
                    <a:lnTo>
                      <a:pt x="67" y="4"/>
                    </a:lnTo>
                    <a:lnTo>
                      <a:pt x="56" y="9"/>
                    </a:lnTo>
                    <a:lnTo>
                      <a:pt x="44" y="12"/>
                    </a:lnTo>
                    <a:lnTo>
                      <a:pt x="32" y="16"/>
                    </a:lnTo>
                    <a:lnTo>
                      <a:pt x="20" y="18"/>
                    </a:lnTo>
                    <a:lnTo>
                      <a:pt x="9" y="18"/>
                    </a:lnTo>
                    <a:lnTo>
                      <a:pt x="3" y="15"/>
                    </a:lnTo>
                    <a:lnTo>
                      <a:pt x="0" y="10"/>
                    </a:lnTo>
                    <a:lnTo>
                      <a:pt x="1" y="6"/>
                    </a:lnTo>
                    <a:lnTo>
                      <a:pt x="9" y="3"/>
                    </a:lnTo>
                    <a:lnTo>
                      <a:pt x="20" y="1"/>
                    </a:lnTo>
                    <a:lnTo>
                      <a:pt x="32" y="0"/>
                    </a:lnTo>
                    <a:lnTo>
                      <a:pt x="46" y="1"/>
                    </a:lnTo>
                    <a:lnTo>
                      <a:pt x="58" y="1"/>
                    </a:lnTo>
                    <a:lnTo>
                      <a:pt x="68" y="1"/>
                    </a:lnTo>
                    <a:lnTo>
                      <a:pt x="7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1" name="Freeform 214"/>
              <p:cNvSpPr>
                <a:spLocks/>
              </p:cNvSpPr>
              <p:nvPr/>
            </p:nvSpPr>
            <p:spPr bwMode="auto">
              <a:xfrm>
                <a:off x="396" y="1056"/>
                <a:ext cx="42" cy="13"/>
              </a:xfrm>
              <a:custGeom>
                <a:avLst/>
                <a:gdLst>
                  <a:gd name="T0" fmla="*/ 1 w 83"/>
                  <a:gd name="T1" fmla="*/ 0 h 26"/>
                  <a:gd name="T2" fmla="*/ 1 w 83"/>
                  <a:gd name="T3" fmla="*/ 1 h 26"/>
                  <a:gd name="T4" fmla="*/ 1 w 83"/>
                  <a:gd name="T5" fmla="*/ 1 h 26"/>
                  <a:gd name="T6" fmla="*/ 1 w 83"/>
                  <a:gd name="T7" fmla="*/ 1 h 26"/>
                  <a:gd name="T8" fmla="*/ 1 w 83"/>
                  <a:gd name="T9" fmla="*/ 1 h 26"/>
                  <a:gd name="T10" fmla="*/ 1 w 83"/>
                  <a:gd name="T11" fmla="*/ 1 h 26"/>
                  <a:gd name="T12" fmla="*/ 1 w 83"/>
                  <a:gd name="T13" fmla="*/ 1 h 26"/>
                  <a:gd name="T14" fmla="*/ 1 w 83"/>
                  <a:gd name="T15" fmla="*/ 1 h 26"/>
                  <a:gd name="T16" fmla="*/ 0 w 83"/>
                  <a:gd name="T17" fmla="*/ 1 h 26"/>
                  <a:gd name="T18" fmla="*/ 1 w 83"/>
                  <a:gd name="T19" fmla="*/ 1 h 26"/>
                  <a:gd name="T20" fmla="*/ 1 w 83"/>
                  <a:gd name="T21" fmla="*/ 1 h 26"/>
                  <a:gd name="T22" fmla="*/ 1 w 83"/>
                  <a:gd name="T23" fmla="*/ 1 h 26"/>
                  <a:gd name="T24" fmla="*/ 1 w 83"/>
                  <a:gd name="T25" fmla="*/ 1 h 26"/>
                  <a:gd name="T26" fmla="*/ 1 w 83"/>
                  <a:gd name="T27" fmla="*/ 1 h 26"/>
                  <a:gd name="T28" fmla="*/ 1 w 83"/>
                  <a:gd name="T29" fmla="*/ 1 h 26"/>
                  <a:gd name="T30" fmla="*/ 1 w 83"/>
                  <a:gd name="T31" fmla="*/ 1 h 26"/>
                  <a:gd name="T32" fmla="*/ 1 w 83"/>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26"/>
                  <a:gd name="T53" fmla="*/ 83 w 83"/>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26">
                    <a:moveTo>
                      <a:pt x="83" y="0"/>
                    </a:moveTo>
                    <a:lnTo>
                      <a:pt x="76" y="3"/>
                    </a:lnTo>
                    <a:lnTo>
                      <a:pt x="64" y="9"/>
                    </a:lnTo>
                    <a:lnTo>
                      <a:pt x="48" y="15"/>
                    </a:lnTo>
                    <a:lnTo>
                      <a:pt x="35" y="20"/>
                    </a:lnTo>
                    <a:lnTo>
                      <a:pt x="19" y="24"/>
                    </a:lnTo>
                    <a:lnTo>
                      <a:pt x="9" y="26"/>
                    </a:lnTo>
                    <a:lnTo>
                      <a:pt x="1" y="26"/>
                    </a:lnTo>
                    <a:lnTo>
                      <a:pt x="0" y="21"/>
                    </a:lnTo>
                    <a:lnTo>
                      <a:pt x="4" y="15"/>
                    </a:lnTo>
                    <a:lnTo>
                      <a:pt x="12" y="12"/>
                    </a:lnTo>
                    <a:lnTo>
                      <a:pt x="24" y="9"/>
                    </a:lnTo>
                    <a:lnTo>
                      <a:pt x="39" y="6"/>
                    </a:lnTo>
                    <a:lnTo>
                      <a:pt x="53" y="5"/>
                    </a:lnTo>
                    <a:lnTo>
                      <a:pt x="67" y="3"/>
                    </a:lnTo>
                    <a:lnTo>
                      <a:pt x="77" y="2"/>
                    </a:lnTo>
                    <a:lnTo>
                      <a:pt x="8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4042" name="Freeform 215"/>
              <p:cNvSpPr>
                <a:spLocks/>
              </p:cNvSpPr>
              <p:nvPr/>
            </p:nvSpPr>
            <p:spPr bwMode="auto">
              <a:xfrm>
                <a:off x="392" y="1066"/>
                <a:ext cx="45" cy="18"/>
              </a:xfrm>
              <a:custGeom>
                <a:avLst/>
                <a:gdLst>
                  <a:gd name="T0" fmla="*/ 1 w 90"/>
                  <a:gd name="T1" fmla="*/ 0 h 36"/>
                  <a:gd name="T2" fmla="*/ 1 w 90"/>
                  <a:gd name="T3" fmla="*/ 1 h 36"/>
                  <a:gd name="T4" fmla="*/ 1 w 90"/>
                  <a:gd name="T5" fmla="*/ 1 h 36"/>
                  <a:gd name="T6" fmla="*/ 1 w 90"/>
                  <a:gd name="T7" fmla="*/ 1 h 36"/>
                  <a:gd name="T8" fmla="*/ 1 w 90"/>
                  <a:gd name="T9" fmla="*/ 1 h 36"/>
                  <a:gd name="T10" fmla="*/ 1 w 90"/>
                  <a:gd name="T11" fmla="*/ 1 h 36"/>
                  <a:gd name="T12" fmla="*/ 1 w 90"/>
                  <a:gd name="T13" fmla="*/ 1 h 36"/>
                  <a:gd name="T14" fmla="*/ 1 w 90"/>
                  <a:gd name="T15" fmla="*/ 1 h 36"/>
                  <a:gd name="T16" fmla="*/ 0 w 90"/>
                  <a:gd name="T17" fmla="*/ 1 h 36"/>
                  <a:gd name="T18" fmla="*/ 1 w 90"/>
                  <a:gd name="T19" fmla="*/ 1 h 36"/>
                  <a:gd name="T20" fmla="*/ 1 w 90"/>
                  <a:gd name="T21" fmla="*/ 1 h 36"/>
                  <a:gd name="T22" fmla="*/ 1 w 90"/>
                  <a:gd name="T23" fmla="*/ 1 h 36"/>
                  <a:gd name="T24" fmla="*/ 1 w 90"/>
                  <a:gd name="T25" fmla="*/ 1 h 36"/>
                  <a:gd name="T26" fmla="*/ 1 w 90"/>
                  <a:gd name="T27" fmla="*/ 1 h 36"/>
                  <a:gd name="T28" fmla="*/ 1 w 90"/>
                  <a:gd name="T29" fmla="*/ 1 h 36"/>
                  <a:gd name="T30" fmla="*/ 1 w 90"/>
                  <a:gd name="T31" fmla="*/ 1 h 36"/>
                  <a:gd name="T32" fmla="*/ 1 w 90"/>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36"/>
                  <a:gd name="T53" fmla="*/ 90 w 90"/>
                  <a:gd name="T54" fmla="*/ 36 h 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36">
                    <a:moveTo>
                      <a:pt x="90" y="0"/>
                    </a:moveTo>
                    <a:lnTo>
                      <a:pt x="82" y="8"/>
                    </a:lnTo>
                    <a:lnTo>
                      <a:pt x="70" y="17"/>
                    </a:lnTo>
                    <a:lnTo>
                      <a:pt x="55" y="23"/>
                    </a:lnTo>
                    <a:lnTo>
                      <a:pt x="40" y="29"/>
                    </a:lnTo>
                    <a:lnTo>
                      <a:pt x="24" y="34"/>
                    </a:lnTo>
                    <a:lnTo>
                      <a:pt x="12" y="36"/>
                    </a:lnTo>
                    <a:lnTo>
                      <a:pt x="3" y="34"/>
                    </a:lnTo>
                    <a:lnTo>
                      <a:pt x="0" y="29"/>
                    </a:lnTo>
                    <a:lnTo>
                      <a:pt x="1" y="23"/>
                    </a:lnTo>
                    <a:lnTo>
                      <a:pt x="11" y="17"/>
                    </a:lnTo>
                    <a:lnTo>
                      <a:pt x="21" y="13"/>
                    </a:lnTo>
                    <a:lnTo>
                      <a:pt x="37" y="10"/>
                    </a:lnTo>
                    <a:lnTo>
                      <a:pt x="52" y="7"/>
                    </a:lnTo>
                    <a:lnTo>
                      <a:pt x="67" y="3"/>
                    </a:lnTo>
                    <a:lnTo>
                      <a:pt x="81" y="2"/>
                    </a:lnTo>
                    <a:lnTo>
                      <a:pt x="9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sp>
          <p:nvSpPr>
            <p:cNvPr id="3723" name="Freeform 216"/>
            <p:cNvSpPr>
              <a:spLocks/>
            </p:cNvSpPr>
            <p:nvPr/>
          </p:nvSpPr>
          <p:spPr bwMode="auto">
            <a:xfrm>
              <a:off x="395" y="1084"/>
              <a:ext cx="43" cy="28"/>
            </a:xfrm>
            <a:custGeom>
              <a:avLst/>
              <a:gdLst>
                <a:gd name="T0" fmla="*/ 1 w 85"/>
                <a:gd name="T1" fmla="*/ 0 h 56"/>
                <a:gd name="T2" fmla="*/ 1 w 85"/>
                <a:gd name="T3" fmla="*/ 1 h 56"/>
                <a:gd name="T4" fmla="*/ 1 w 85"/>
                <a:gd name="T5" fmla="*/ 1 h 56"/>
                <a:gd name="T6" fmla="*/ 1 w 85"/>
                <a:gd name="T7" fmla="*/ 1 h 56"/>
                <a:gd name="T8" fmla="*/ 1 w 85"/>
                <a:gd name="T9" fmla="*/ 1 h 56"/>
                <a:gd name="T10" fmla="*/ 1 w 85"/>
                <a:gd name="T11" fmla="*/ 1 h 56"/>
                <a:gd name="T12" fmla="*/ 1 w 85"/>
                <a:gd name="T13" fmla="*/ 1 h 56"/>
                <a:gd name="T14" fmla="*/ 1 w 85"/>
                <a:gd name="T15" fmla="*/ 1 h 56"/>
                <a:gd name="T16" fmla="*/ 0 w 85"/>
                <a:gd name="T17" fmla="*/ 1 h 56"/>
                <a:gd name="T18" fmla="*/ 1 w 85"/>
                <a:gd name="T19" fmla="*/ 1 h 56"/>
                <a:gd name="T20" fmla="*/ 1 w 85"/>
                <a:gd name="T21" fmla="*/ 1 h 56"/>
                <a:gd name="T22" fmla="*/ 1 w 85"/>
                <a:gd name="T23" fmla="*/ 1 h 56"/>
                <a:gd name="T24" fmla="*/ 1 w 85"/>
                <a:gd name="T25" fmla="*/ 1 h 56"/>
                <a:gd name="T26" fmla="*/ 1 w 85"/>
                <a:gd name="T27" fmla="*/ 1 h 56"/>
                <a:gd name="T28" fmla="*/ 1 w 85"/>
                <a:gd name="T29" fmla="*/ 1 h 56"/>
                <a:gd name="T30" fmla="*/ 1 w 85"/>
                <a:gd name="T31" fmla="*/ 1 h 56"/>
                <a:gd name="T32" fmla="*/ 1 w 85"/>
                <a:gd name="T33" fmla="*/ 0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5"/>
                <a:gd name="T52" fmla="*/ 0 h 56"/>
                <a:gd name="T53" fmla="*/ 85 w 85"/>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5" h="56">
                  <a:moveTo>
                    <a:pt x="85" y="0"/>
                  </a:moveTo>
                  <a:lnTo>
                    <a:pt x="78" y="9"/>
                  </a:lnTo>
                  <a:lnTo>
                    <a:pt x="67" y="18"/>
                  </a:lnTo>
                  <a:lnTo>
                    <a:pt x="53" y="29"/>
                  </a:lnTo>
                  <a:lnTo>
                    <a:pt x="40" y="39"/>
                  </a:lnTo>
                  <a:lnTo>
                    <a:pt x="26" y="47"/>
                  </a:lnTo>
                  <a:lnTo>
                    <a:pt x="14" y="53"/>
                  </a:lnTo>
                  <a:lnTo>
                    <a:pt x="5" y="56"/>
                  </a:lnTo>
                  <a:lnTo>
                    <a:pt x="0" y="53"/>
                  </a:lnTo>
                  <a:lnTo>
                    <a:pt x="2" y="47"/>
                  </a:lnTo>
                  <a:lnTo>
                    <a:pt x="8" y="39"/>
                  </a:lnTo>
                  <a:lnTo>
                    <a:pt x="17" y="32"/>
                  </a:lnTo>
                  <a:lnTo>
                    <a:pt x="31" y="22"/>
                  </a:lnTo>
                  <a:lnTo>
                    <a:pt x="44" y="15"/>
                  </a:lnTo>
                  <a:lnTo>
                    <a:pt x="60" y="7"/>
                  </a:lnTo>
                  <a:lnTo>
                    <a:pt x="73" y="3"/>
                  </a:lnTo>
                  <a:lnTo>
                    <a:pt x="8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4" name="Freeform 217"/>
            <p:cNvSpPr>
              <a:spLocks/>
            </p:cNvSpPr>
            <p:nvPr/>
          </p:nvSpPr>
          <p:spPr bwMode="auto">
            <a:xfrm>
              <a:off x="402" y="1100"/>
              <a:ext cx="36" cy="36"/>
            </a:xfrm>
            <a:custGeom>
              <a:avLst/>
              <a:gdLst>
                <a:gd name="T0" fmla="*/ 1 w 71"/>
                <a:gd name="T1" fmla="*/ 0 h 71"/>
                <a:gd name="T2" fmla="*/ 1 w 71"/>
                <a:gd name="T3" fmla="*/ 1 h 71"/>
                <a:gd name="T4" fmla="*/ 1 w 71"/>
                <a:gd name="T5" fmla="*/ 1 h 71"/>
                <a:gd name="T6" fmla="*/ 1 w 71"/>
                <a:gd name="T7" fmla="*/ 1 h 71"/>
                <a:gd name="T8" fmla="*/ 1 w 71"/>
                <a:gd name="T9" fmla="*/ 1 h 71"/>
                <a:gd name="T10" fmla="*/ 1 w 71"/>
                <a:gd name="T11" fmla="*/ 1 h 71"/>
                <a:gd name="T12" fmla="*/ 1 w 71"/>
                <a:gd name="T13" fmla="*/ 1 h 71"/>
                <a:gd name="T14" fmla="*/ 1 w 71"/>
                <a:gd name="T15" fmla="*/ 1 h 71"/>
                <a:gd name="T16" fmla="*/ 0 w 71"/>
                <a:gd name="T17" fmla="*/ 1 h 71"/>
                <a:gd name="T18" fmla="*/ 0 w 71"/>
                <a:gd name="T19" fmla="*/ 1 h 71"/>
                <a:gd name="T20" fmla="*/ 1 w 71"/>
                <a:gd name="T21" fmla="*/ 1 h 71"/>
                <a:gd name="T22" fmla="*/ 1 w 71"/>
                <a:gd name="T23" fmla="*/ 1 h 71"/>
                <a:gd name="T24" fmla="*/ 1 w 71"/>
                <a:gd name="T25" fmla="*/ 1 h 71"/>
                <a:gd name="T26" fmla="*/ 1 w 71"/>
                <a:gd name="T27" fmla="*/ 1 h 71"/>
                <a:gd name="T28" fmla="*/ 1 w 71"/>
                <a:gd name="T29" fmla="*/ 1 h 71"/>
                <a:gd name="T30" fmla="*/ 1 w 71"/>
                <a:gd name="T31" fmla="*/ 1 h 71"/>
                <a:gd name="T32" fmla="*/ 1 w 71"/>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71"/>
                <a:gd name="T53" fmla="*/ 71 w 71"/>
                <a:gd name="T54" fmla="*/ 71 h 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71">
                  <a:moveTo>
                    <a:pt x="71" y="0"/>
                  </a:moveTo>
                  <a:lnTo>
                    <a:pt x="67" y="9"/>
                  </a:lnTo>
                  <a:lnTo>
                    <a:pt x="58" y="20"/>
                  </a:lnTo>
                  <a:lnTo>
                    <a:pt x="47" y="33"/>
                  </a:lnTo>
                  <a:lnTo>
                    <a:pt x="36" y="45"/>
                  </a:lnTo>
                  <a:lnTo>
                    <a:pt x="24" y="58"/>
                  </a:lnTo>
                  <a:lnTo>
                    <a:pt x="13" y="67"/>
                  </a:lnTo>
                  <a:lnTo>
                    <a:pt x="4" y="71"/>
                  </a:lnTo>
                  <a:lnTo>
                    <a:pt x="0" y="70"/>
                  </a:lnTo>
                  <a:lnTo>
                    <a:pt x="0" y="62"/>
                  </a:lnTo>
                  <a:lnTo>
                    <a:pt x="6" y="53"/>
                  </a:lnTo>
                  <a:lnTo>
                    <a:pt x="15" y="41"/>
                  </a:lnTo>
                  <a:lnTo>
                    <a:pt x="27" y="30"/>
                  </a:lnTo>
                  <a:lnTo>
                    <a:pt x="41" y="18"/>
                  </a:lnTo>
                  <a:lnTo>
                    <a:pt x="53" y="9"/>
                  </a:lnTo>
                  <a:lnTo>
                    <a:pt x="64" y="3"/>
                  </a:lnTo>
                  <a:lnTo>
                    <a:pt x="7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5" name="Freeform 218"/>
            <p:cNvSpPr>
              <a:spLocks/>
            </p:cNvSpPr>
            <p:nvPr/>
          </p:nvSpPr>
          <p:spPr bwMode="auto">
            <a:xfrm>
              <a:off x="407" y="1115"/>
              <a:ext cx="33" cy="32"/>
            </a:xfrm>
            <a:custGeom>
              <a:avLst/>
              <a:gdLst>
                <a:gd name="T0" fmla="*/ 0 w 66"/>
                <a:gd name="T1" fmla="*/ 1 h 64"/>
                <a:gd name="T2" fmla="*/ 1 w 66"/>
                <a:gd name="T3" fmla="*/ 1 h 64"/>
                <a:gd name="T4" fmla="*/ 1 w 66"/>
                <a:gd name="T5" fmla="*/ 1 h 64"/>
                <a:gd name="T6" fmla="*/ 1 w 66"/>
                <a:gd name="T7" fmla="*/ 1 h 64"/>
                <a:gd name="T8" fmla="*/ 1 w 66"/>
                <a:gd name="T9" fmla="*/ 1 h 64"/>
                <a:gd name="T10" fmla="*/ 1 w 66"/>
                <a:gd name="T11" fmla="*/ 1 h 64"/>
                <a:gd name="T12" fmla="*/ 1 w 66"/>
                <a:gd name="T13" fmla="*/ 1 h 64"/>
                <a:gd name="T14" fmla="*/ 1 w 66"/>
                <a:gd name="T15" fmla="*/ 1 h 64"/>
                <a:gd name="T16" fmla="*/ 1 w 66"/>
                <a:gd name="T17" fmla="*/ 0 h 64"/>
                <a:gd name="T18" fmla="*/ 1 w 66"/>
                <a:gd name="T19" fmla="*/ 1 h 64"/>
                <a:gd name="T20" fmla="*/ 1 w 66"/>
                <a:gd name="T21" fmla="*/ 1 h 64"/>
                <a:gd name="T22" fmla="*/ 1 w 66"/>
                <a:gd name="T23" fmla="*/ 1 h 64"/>
                <a:gd name="T24" fmla="*/ 1 w 66"/>
                <a:gd name="T25" fmla="*/ 1 h 64"/>
                <a:gd name="T26" fmla="*/ 1 w 66"/>
                <a:gd name="T27" fmla="*/ 1 h 64"/>
                <a:gd name="T28" fmla="*/ 1 w 66"/>
                <a:gd name="T29" fmla="*/ 1 h 64"/>
                <a:gd name="T30" fmla="*/ 1 w 66"/>
                <a:gd name="T31" fmla="*/ 1 h 64"/>
                <a:gd name="T32" fmla="*/ 0 w 6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64"/>
                <a:gd name="T53" fmla="*/ 66 w 6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64">
                  <a:moveTo>
                    <a:pt x="0" y="61"/>
                  </a:moveTo>
                  <a:lnTo>
                    <a:pt x="1" y="57"/>
                  </a:lnTo>
                  <a:lnTo>
                    <a:pt x="8" y="51"/>
                  </a:lnTo>
                  <a:lnTo>
                    <a:pt x="17" y="45"/>
                  </a:lnTo>
                  <a:lnTo>
                    <a:pt x="27" y="35"/>
                  </a:lnTo>
                  <a:lnTo>
                    <a:pt x="40" y="26"/>
                  </a:lnTo>
                  <a:lnTo>
                    <a:pt x="50" y="17"/>
                  </a:lnTo>
                  <a:lnTo>
                    <a:pt x="59" y="8"/>
                  </a:lnTo>
                  <a:lnTo>
                    <a:pt x="66" y="0"/>
                  </a:lnTo>
                  <a:lnTo>
                    <a:pt x="62" y="11"/>
                  </a:lnTo>
                  <a:lnTo>
                    <a:pt x="55" y="23"/>
                  </a:lnTo>
                  <a:lnTo>
                    <a:pt x="46" y="35"/>
                  </a:lnTo>
                  <a:lnTo>
                    <a:pt x="35" y="48"/>
                  </a:lnTo>
                  <a:lnTo>
                    <a:pt x="24" y="57"/>
                  </a:lnTo>
                  <a:lnTo>
                    <a:pt x="15" y="63"/>
                  </a:lnTo>
                  <a:lnTo>
                    <a:pt x="6" y="64"/>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6" name="Freeform 219"/>
            <p:cNvSpPr>
              <a:spLocks/>
            </p:cNvSpPr>
            <p:nvPr/>
          </p:nvSpPr>
          <p:spPr bwMode="auto">
            <a:xfrm>
              <a:off x="470" y="1149"/>
              <a:ext cx="39" cy="156"/>
            </a:xfrm>
            <a:custGeom>
              <a:avLst/>
              <a:gdLst>
                <a:gd name="T0" fmla="*/ 1 w 77"/>
                <a:gd name="T1" fmla="*/ 0 h 314"/>
                <a:gd name="T2" fmla="*/ 1 w 77"/>
                <a:gd name="T3" fmla="*/ 0 h 314"/>
                <a:gd name="T4" fmla="*/ 1 w 77"/>
                <a:gd name="T5" fmla="*/ 0 h 314"/>
                <a:gd name="T6" fmla="*/ 1 w 77"/>
                <a:gd name="T7" fmla="*/ 0 h 314"/>
                <a:gd name="T8" fmla="*/ 1 w 77"/>
                <a:gd name="T9" fmla="*/ 0 h 314"/>
                <a:gd name="T10" fmla="*/ 1 w 77"/>
                <a:gd name="T11" fmla="*/ 0 h 314"/>
                <a:gd name="T12" fmla="*/ 1 w 77"/>
                <a:gd name="T13" fmla="*/ 0 h 314"/>
                <a:gd name="T14" fmla="*/ 1 w 77"/>
                <a:gd name="T15" fmla="*/ 0 h 314"/>
                <a:gd name="T16" fmla="*/ 1 w 77"/>
                <a:gd name="T17" fmla="*/ 0 h 314"/>
                <a:gd name="T18" fmla="*/ 1 w 77"/>
                <a:gd name="T19" fmla="*/ 0 h 314"/>
                <a:gd name="T20" fmla="*/ 1 w 77"/>
                <a:gd name="T21" fmla="*/ 0 h 314"/>
                <a:gd name="T22" fmla="*/ 1 w 77"/>
                <a:gd name="T23" fmla="*/ 0 h 314"/>
                <a:gd name="T24" fmla="*/ 1 w 77"/>
                <a:gd name="T25" fmla="*/ 0 h 314"/>
                <a:gd name="T26" fmla="*/ 1 w 77"/>
                <a:gd name="T27" fmla="*/ 0 h 314"/>
                <a:gd name="T28" fmla="*/ 1 w 77"/>
                <a:gd name="T29" fmla="*/ 0 h 314"/>
                <a:gd name="T30" fmla="*/ 1 w 77"/>
                <a:gd name="T31" fmla="*/ 0 h 314"/>
                <a:gd name="T32" fmla="*/ 0 w 77"/>
                <a:gd name="T33" fmla="*/ 0 h 314"/>
                <a:gd name="T34" fmla="*/ 1 w 77"/>
                <a:gd name="T35" fmla="*/ 0 h 314"/>
                <a:gd name="T36" fmla="*/ 1 w 77"/>
                <a:gd name="T37" fmla="*/ 0 h 314"/>
                <a:gd name="T38" fmla="*/ 1 w 77"/>
                <a:gd name="T39" fmla="*/ 0 h 314"/>
                <a:gd name="T40" fmla="*/ 1 w 77"/>
                <a:gd name="T41" fmla="*/ 0 h 3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7"/>
                <a:gd name="T64" fmla="*/ 0 h 314"/>
                <a:gd name="T65" fmla="*/ 77 w 77"/>
                <a:gd name="T66" fmla="*/ 314 h 3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7" h="314">
                  <a:moveTo>
                    <a:pt x="70" y="0"/>
                  </a:moveTo>
                  <a:lnTo>
                    <a:pt x="71" y="0"/>
                  </a:lnTo>
                  <a:lnTo>
                    <a:pt x="74" y="2"/>
                  </a:lnTo>
                  <a:lnTo>
                    <a:pt x="76" y="5"/>
                  </a:lnTo>
                  <a:lnTo>
                    <a:pt x="77" y="8"/>
                  </a:lnTo>
                  <a:lnTo>
                    <a:pt x="47" y="46"/>
                  </a:lnTo>
                  <a:lnTo>
                    <a:pt x="27" y="88"/>
                  </a:lnTo>
                  <a:lnTo>
                    <a:pt x="16" y="130"/>
                  </a:lnTo>
                  <a:lnTo>
                    <a:pt x="15" y="172"/>
                  </a:lnTo>
                  <a:lnTo>
                    <a:pt x="16" y="213"/>
                  </a:lnTo>
                  <a:lnTo>
                    <a:pt x="22" y="249"/>
                  </a:lnTo>
                  <a:lnTo>
                    <a:pt x="30" y="285"/>
                  </a:lnTo>
                  <a:lnTo>
                    <a:pt x="38" y="314"/>
                  </a:lnTo>
                  <a:lnTo>
                    <a:pt x="21" y="294"/>
                  </a:lnTo>
                  <a:lnTo>
                    <a:pt x="9" y="260"/>
                  </a:lnTo>
                  <a:lnTo>
                    <a:pt x="1" y="217"/>
                  </a:lnTo>
                  <a:lnTo>
                    <a:pt x="0" y="168"/>
                  </a:lnTo>
                  <a:lnTo>
                    <a:pt x="6" y="118"/>
                  </a:lnTo>
                  <a:lnTo>
                    <a:pt x="18" y="69"/>
                  </a:lnTo>
                  <a:lnTo>
                    <a:pt x="39" y="29"/>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7" name="Freeform 220"/>
            <p:cNvSpPr>
              <a:spLocks/>
            </p:cNvSpPr>
            <p:nvPr/>
          </p:nvSpPr>
          <p:spPr bwMode="auto">
            <a:xfrm>
              <a:off x="479" y="1284"/>
              <a:ext cx="34" cy="19"/>
            </a:xfrm>
            <a:custGeom>
              <a:avLst/>
              <a:gdLst>
                <a:gd name="T0" fmla="*/ 0 w 67"/>
                <a:gd name="T1" fmla="*/ 0 h 38"/>
                <a:gd name="T2" fmla="*/ 1 w 67"/>
                <a:gd name="T3" fmla="*/ 1 h 38"/>
                <a:gd name="T4" fmla="*/ 1 w 67"/>
                <a:gd name="T5" fmla="*/ 1 h 38"/>
                <a:gd name="T6" fmla="*/ 1 w 67"/>
                <a:gd name="T7" fmla="*/ 1 h 38"/>
                <a:gd name="T8" fmla="*/ 1 w 67"/>
                <a:gd name="T9" fmla="*/ 1 h 38"/>
                <a:gd name="T10" fmla="*/ 1 w 67"/>
                <a:gd name="T11" fmla="*/ 1 h 38"/>
                <a:gd name="T12" fmla="*/ 1 w 67"/>
                <a:gd name="T13" fmla="*/ 1 h 38"/>
                <a:gd name="T14" fmla="*/ 1 w 67"/>
                <a:gd name="T15" fmla="*/ 1 h 38"/>
                <a:gd name="T16" fmla="*/ 1 w 67"/>
                <a:gd name="T17" fmla="*/ 1 h 38"/>
                <a:gd name="T18" fmla="*/ 1 w 67"/>
                <a:gd name="T19" fmla="*/ 1 h 38"/>
                <a:gd name="T20" fmla="*/ 1 w 67"/>
                <a:gd name="T21" fmla="*/ 1 h 38"/>
                <a:gd name="T22" fmla="*/ 1 w 67"/>
                <a:gd name="T23" fmla="*/ 1 h 38"/>
                <a:gd name="T24" fmla="*/ 1 w 67"/>
                <a:gd name="T25" fmla="*/ 1 h 38"/>
                <a:gd name="T26" fmla="*/ 1 w 67"/>
                <a:gd name="T27" fmla="*/ 1 h 38"/>
                <a:gd name="T28" fmla="*/ 1 w 67"/>
                <a:gd name="T29" fmla="*/ 1 h 38"/>
                <a:gd name="T30" fmla="*/ 1 w 67"/>
                <a:gd name="T31" fmla="*/ 1 h 38"/>
                <a:gd name="T32" fmla="*/ 0 w 67"/>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38"/>
                <a:gd name="T53" fmla="*/ 67 w 67"/>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38">
                  <a:moveTo>
                    <a:pt x="0" y="0"/>
                  </a:moveTo>
                  <a:lnTo>
                    <a:pt x="8" y="7"/>
                  </a:lnTo>
                  <a:lnTo>
                    <a:pt x="17" y="15"/>
                  </a:lnTo>
                  <a:lnTo>
                    <a:pt x="27" y="23"/>
                  </a:lnTo>
                  <a:lnTo>
                    <a:pt x="38" y="29"/>
                  </a:lnTo>
                  <a:lnTo>
                    <a:pt x="49" y="33"/>
                  </a:lnTo>
                  <a:lnTo>
                    <a:pt x="58" y="38"/>
                  </a:lnTo>
                  <a:lnTo>
                    <a:pt x="64" y="38"/>
                  </a:lnTo>
                  <a:lnTo>
                    <a:pt x="67" y="36"/>
                  </a:lnTo>
                  <a:lnTo>
                    <a:pt x="67" y="33"/>
                  </a:lnTo>
                  <a:lnTo>
                    <a:pt x="61" y="30"/>
                  </a:lnTo>
                  <a:lnTo>
                    <a:pt x="53" y="26"/>
                  </a:lnTo>
                  <a:lnTo>
                    <a:pt x="43" y="21"/>
                  </a:lnTo>
                  <a:lnTo>
                    <a:pt x="32" y="17"/>
                  </a:lnTo>
                  <a:lnTo>
                    <a:pt x="20" y="12"/>
                  </a:lnTo>
                  <a:lnTo>
                    <a:pt x="9"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8" name="Freeform 221"/>
            <p:cNvSpPr>
              <a:spLocks/>
            </p:cNvSpPr>
            <p:nvPr/>
          </p:nvSpPr>
          <p:spPr bwMode="auto">
            <a:xfrm>
              <a:off x="476" y="1270"/>
              <a:ext cx="38" cy="23"/>
            </a:xfrm>
            <a:custGeom>
              <a:avLst/>
              <a:gdLst>
                <a:gd name="T0" fmla="*/ 0 w 77"/>
                <a:gd name="T1" fmla="*/ 1 h 46"/>
                <a:gd name="T2" fmla="*/ 0 w 77"/>
                <a:gd name="T3" fmla="*/ 1 h 46"/>
                <a:gd name="T4" fmla="*/ 0 w 77"/>
                <a:gd name="T5" fmla="*/ 1 h 46"/>
                <a:gd name="T6" fmla="*/ 0 w 77"/>
                <a:gd name="T7" fmla="*/ 1 h 46"/>
                <a:gd name="T8" fmla="*/ 0 w 77"/>
                <a:gd name="T9" fmla="*/ 1 h 46"/>
                <a:gd name="T10" fmla="*/ 0 w 77"/>
                <a:gd name="T11" fmla="*/ 1 h 46"/>
                <a:gd name="T12" fmla="*/ 0 w 77"/>
                <a:gd name="T13" fmla="*/ 1 h 46"/>
                <a:gd name="T14" fmla="*/ 0 w 77"/>
                <a:gd name="T15" fmla="*/ 1 h 46"/>
                <a:gd name="T16" fmla="*/ 0 w 77"/>
                <a:gd name="T17" fmla="*/ 0 h 46"/>
                <a:gd name="T18" fmla="*/ 0 w 77"/>
                <a:gd name="T19" fmla="*/ 1 h 46"/>
                <a:gd name="T20" fmla="*/ 0 w 77"/>
                <a:gd name="T21" fmla="*/ 1 h 46"/>
                <a:gd name="T22" fmla="*/ 0 w 77"/>
                <a:gd name="T23" fmla="*/ 1 h 46"/>
                <a:gd name="T24" fmla="*/ 0 w 77"/>
                <a:gd name="T25" fmla="*/ 1 h 46"/>
                <a:gd name="T26" fmla="*/ 0 w 77"/>
                <a:gd name="T27" fmla="*/ 1 h 46"/>
                <a:gd name="T28" fmla="*/ 0 w 77"/>
                <a:gd name="T29" fmla="*/ 1 h 46"/>
                <a:gd name="T30" fmla="*/ 0 w 77"/>
                <a:gd name="T31" fmla="*/ 1 h 46"/>
                <a:gd name="T32" fmla="*/ 0 w 77"/>
                <a:gd name="T33" fmla="*/ 1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46"/>
                <a:gd name="T53" fmla="*/ 77 w 7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46">
                  <a:moveTo>
                    <a:pt x="77" y="45"/>
                  </a:moveTo>
                  <a:lnTo>
                    <a:pt x="74" y="46"/>
                  </a:lnTo>
                  <a:lnTo>
                    <a:pt x="66" y="45"/>
                  </a:lnTo>
                  <a:lnTo>
                    <a:pt x="57" y="42"/>
                  </a:lnTo>
                  <a:lnTo>
                    <a:pt x="45" y="35"/>
                  </a:lnTo>
                  <a:lnTo>
                    <a:pt x="32" y="29"/>
                  </a:lnTo>
                  <a:lnTo>
                    <a:pt x="20" y="22"/>
                  </a:lnTo>
                  <a:lnTo>
                    <a:pt x="9" y="11"/>
                  </a:lnTo>
                  <a:lnTo>
                    <a:pt x="0" y="0"/>
                  </a:lnTo>
                  <a:lnTo>
                    <a:pt x="9" y="5"/>
                  </a:lnTo>
                  <a:lnTo>
                    <a:pt x="22" y="11"/>
                  </a:lnTo>
                  <a:lnTo>
                    <a:pt x="34" y="17"/>
                  </a:lnTo>
                  <a:lnTo>
                    <a:pt x="48" y="25"/>
                  </a:lnTo>
                  <a:lnTo>
                    <a:pt x="58" y="31"/>
                  </a:lnTo>
                  <a:lnTo>
                    <a:pt x="69" y="35"/>
                  </a:lnTo>
                  <a:lnTo>
                    <a:pt x="75" y="42"/>
                  </a:lnTo>
                  <a:lnTo>
                    <a:pt x="77"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9" name="Freeform 222"/>
            <p:cNvSpPr>
              <a:spLocks/>
            </p:cNvSpPr>
            <p:nvPr/>
          </p:nvSpPr>
          <p:spPr bwMode="auto">
            <a:xfrm>
              <a:off x="473" y="1239"/>
              <a:ext cx="48" cy="30"/>
            </a:xfrm>
            <a:custGeom>
              <a:avLst/>
              <a:gdLst>
                <a:gd name="T0" fmla="*/ 0 w 98"/>
                <a:gd name="T1" fmla="*/ 0 h 61"/>
                <a:gd name="T2" fmla="*/ 0 w 98"/>
                <a:gd name="T3" fmla="*/ 0 h 61"/>
                <a:gd name="T4" fmla="*/ 0 w 98"/>
                <a:gd name="T5" fmla="*/ 0 h 61"/>
                <a:gd name="T6" fmla="*/ 0 w 98"/>
                <a:gd name="T7" fmla="*/ 0 h 61"/>
                <a:gd name="T8" fmla="*/ 0 w 98"/>
                <a:gd name="T9" fmla="*/ 0 h 61"/>
                <a:gd name="T10" fmla="*/ 0 w 98"/>
                <a:gd name="T11" fmla="*/ 0 h 61"/>
                <a:gd name="T12" fmla="*/ 0 w 98"/>
                <a:gd name="T13" fmla="*/ 0 h 61"/>
                <a:gd name="T14" fmla="*/ 0 w 98"/>
                <a:gd name="T15" fmla="*/ 0 h 61"/>
                <a:gd name="T16" fmla="*/ 0 w 98"/>
                <a:gd name="T17" fmla="*/ 0 h 61"/>
                <a:gd name="T18" fmla="*/ 0 w 98"/>
                <a:gd name="T19" fmla="*/ 0 h 61"/>
                <a:gd name="T20" fmla="*/ 0 w 98"/>
                <a:gd name="T21" fmla="*/ 0 h 61"/>
                <a:gd name="T22" fmla="*/ 0 w 98"/>
                <a:gd name="T23" fmla="*/ 0 h 61"/>
                <a:gd name="T24" fmla="*/ 0 w 98"/>
                <a:gd name="T25" fmla="*/ 0 h 61"/>
                <a:gd name="T26" fmla="*/ 0 w 98"/>
                <a:gd name="T27" fmla="*/ 0 h 61"/>
                <a:gd name="T28" fmla="*/ 0 w 98"/>
                <a:gd name="T29" fmla="*/ 0 h 61"/>
                <a:gd name="T30" fmla="*/ 0 w 98"/>
                <a:gd name="T31" fmla="*/ 0 h 61"/>
                <a:gd name="T32" fmla="*/ 0 w 98"/>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61"/>
                <a:gd name="T53" fmla="*/ 98 w 98"/>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61">
                  <a:moveTo>
                    <a:pt x="98" y="59"/>
                  </a:moveTo>
                  <a:lnTo>
                    <a:pt x="93" y="61"/>
                  </a:lnTo>
                  <a:lnTo>
                    <a:pt x="83" y="58"/>
                  </a:lnTo>
                  <a:lnTo>
                    <a:pt x="69" y="53"/>
                  </a:lnTo>
                  <a:lnTo>
                    <a:pt x="54" y="46"/>
                  </a:lnTo>
                  <a:lnTo>
                    <a:pt x="37" y="35"/>
                  </a:lnTo>
                  <a:lnTo>
                    <a:pt x="22" y="24"/>
                  </a:lnTo>
                  <a:lnTo>
                    <a:pt x="8" y="12"/>
                  </a:lnTo>
                  <a:lnTo>
                    <a:pt x="0" y="0"/>
                  </a:lnTo>
                  <a:lnTo>
                    <a:pt x="8" y="4"/>
                  </a:lnTo>
                  <a:lnTo>
                    <a:pt x="20" y="12"/>
                  </a:lnTo>
                  <a:lnTo>
                    <a:pt x="37" y="21"/>
                  </a:lnTo>
                  <a:lnTo>
                    <a:pt x="55" y="30"/>
                  </a:lnTo>
                  <a:lnTo>
                    <a:pt x="72" y="39"/>
                  </a:lnTo>
                  <a:lnTo>
                    <a:pt x="86" y="47"/>
                  </a:lnTo>
                  <a:lnTo>
                    <a:pt x="95" y="55"/>
                  </a:lnTo>
                  <a:lnTo>
                    <a:pt x="98" y="5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0" name="Freeform 223"/>
            <p:cNvSpPr>
              <a:spLocks/>
            </p:cNvSpPr>
            <p:nvPr/>
          </p:nvSpPr>
          <p:spPr bwMode="auto">
            <a:xfrm>
              <a:off x="475" y="1210"/>
              <a:ext cx="53" cy="33"/>
            </a:xfrm>
            <a:custGeom>
              <a:avLst/>
              <a:gdLst>
                <a:gd name="T0" fmla="*/ 0 w 107"/>
                <a:gd name="T1" fmla="*/ 0 h 67"/>
                <a:gd name="T2" fmla="*/ 0 w 107"/>
                <a:gd name="T3" fmla="*/ 0 h 67"/>
                <a:gd name="T4" fmla="*/ 0 w 107"/>
                <a:gd name="T5" fmla="*/ 0 h 67"/>
                <a:gd name="T6" fmla="*/ 0 w 107"/>
                <a:gd name="T7" fmla="*/ 0 h 67"/>
                <a:gd name="T8" fmla="*/ 0 w 107"/>
                <a:gd name="T9" fmla="*/ 0 h 67"/>
                <a:gd name="T10" fmla="*/ 0 w 107"/>
                <a:gd name="T11" fmla="*/ 0 h 67"/>
                <a:gd name="T12" fmla="*/ 0 w 107"/>
                <a:gd name="T13" fmla="*/ 0 h 67"/>
                <a:gd name="T14" fmla="*/ 0 w 107"/>
                <a:gd name="T15" fmla="*/ 0 h 67"/>
                <a:gd name="T16" fmla="*/ 0 w 107"/>
                <a:gd name="T17" fmla="*/ 0 h 67"/>
                <a:gd name="T18" fmla="*/ 0 w 107"/>
                <a:gd name="T19" fmla="*/ 0 h 67"/>
                <a:gd name="T20" fmla="*/ 0 w 107"/>
                <a:gd name="T21" fmla="*/ 0 h 67"/>
                <a:gd name="T22" fmla="*/ 0 w 107"/>
                <a:gd name="T23" fmla="*/ 0 h 67"/>
                <a:gd name="T24" fmla="*/ 0 w 107"/>
                <a:gd name="T25" fmla="*/ 0 h 67"/>
                <a:gd name="T26" fmla="*/ 0 w 107"/>
                <a:gd name="T27" fmla="*/ 0 h 67"/>
                <a:gd name="T28" fmla="*/ 0 w 107"/>
                <a:gd name="T29" fmla="*/ 0 h 67"/>
                <a:gd name="T30" fmla="*/ 0 w 107"/>
                <a:gd name="T31" fmla="*/ 0 h 67"/>
                <a:gd name="T32" fmla="*/ 0 w 107"/>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67"/>
                <a:gd name="T53" fmla="*/ 107 w 107"/>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67">
                  <a:moveTo>
                    <a:pt x="107" y="65"/>
                  </a:moveTo>
                  <a:lnTo>
                    <a:pt x="100" y="67"/>
                  </a:lnTo>
                  <a:lnTo>
                    <a:pt x="88" y="64"/>
                  </a:lnTo>
                  <a:lnTo>
                    <a:pt x="73" y="56"/>
                  </a:lnTo>
                  <a:lnTo>
                    <a:pt x="55" y="47"/>
                  </a:lnTo>
                  <a:lnTo>
                    <a:pt x="36" y="36"/>
                  </a:lnTo>
                  <a:lnTo>
                    <a:pt x="21" y="24"/>
                  </a:lnTo>
                  <a:lnTo>
                    <a:pt x="7" y="12"/>
                  </a:lnTo>
                  <a:lnTo>
                    <a:pt x="0" y="0"/>
                  </a:lnTo>
                  <a:lnTo>
                    <a:pt x="7" y="4"/>
                  </a:lnTo>
                  <a:lnTo>
                    <a:pt x="23" y="12"/>
                  </a:lnTo>
                  <a:lnTo>
                    <a:pt x="39" y="21"/>
                  </a:lnTo>
                  <a:lnTo>
                    <a:pt x="59" y="32"/>
                  </a:lnTo>
                  <a:lnTo>
                    <a:pt x="78" y="44"/>
                  </a:lnTo>
                  <a:lnTo>
                    <a:pt x="93" y="53"/>
                  </a:lnTo>
                  <a:lnTo>
                    <a:pt x="104" y="61"/>
                  </a:lnTo>
                  <a:lnTo>
                    <a:pt x="107"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1" name="Freeform 224"/>
            <p:cNvSpPr>
              <a:spLocks/>
            </p:cNvSpPr>
            <p:nvPr/>
          </p:nvSpPr>
          <p:spPr bwMode="auto">
            <a:xfrm>
              <a:off x="480" y="1191"/>
              <a:ext cx="43" cy="36"/>
            </a:xfrm>
            <a:custGeom>
              <a:avLst/>
              <a:gdLst>
                <a:gd name="T0" fmla="*/ 1 w 86"/>
                <a:gd name="T1" fmla="*/ 1 h 72"/>
                <a:gd name="T2" fmla="*/ 1 w 86"/>
                <a:gd name="T3" fmla="*/ 1 h 72"/>
                <a:gd name="T4" fmla="*/ 1 w 86"/>
                <a:gd name="T5" fmla="*/ 1 h 72"/>
                <a:gd name="T6" fmla="*/ 1 w 86"/>
                <a:gd name="T7" fmla="*/ 1 h 72"/>
                <a:gd name="T8" fmla="*/ 1 w 86"/>
                <a:gd name="T9" fmla="*/ 1 h 72"/>
                <a:gd name="T10" fmla="*/ 1 w 86"/>
                <a:gd name="T11" fmla="*/ 1 h 72"/>
                <a:gd name="T12" fmla="*/ 1 w 86"/>
                <a:gd name="T13" fmla="*/ 1 h 72"/>
                <a:gd name="T14" fmla="*/ 1 w 86"/>
                <a:gd name="T15" fmla="*/ 1 h 72"/>
                <a:gd name="T16" fmla="*/ 0 w 86"/>
                <a:gd name="T17" fmla="*/ 0 h 72"/>
                <a:gd name="T18" fmla="*/ 1 w 86"/>
                <a:gd name="T19" fmla="*/ 1 h 72"/>
                <a:gd name="T20" fmla="*/ 1 w 86"/>
                <a:gd name="T21" fmla="*/ 1 h 72"/>
                <a:gd name="T22" fmla="*/ 1 w 86"/>
                <a:gd name="T23" fmla="*/ 1 h 72"/>
                <a:gd name="T24" fmla="*/ 1 w 86"/>
                <a:gd name="T25" fmla="*/ 1 h 72"/>
                <a:gd name="T26" fmla="*/ 1 w 86"/>
                <a:gd name="T27" fmla="*/ 1 h 72"/>
                <a:gd name="T28" fmla="*/ 1 w 86"/>
                <a:gd name="T29" fmla="*/ 1 h 72"/>
                <a:gd name="T30" fmla="*/ 1 w 86"/>
                <a:gd name="T31" fmla="*/ 1 h 72"/>
                <a:gd name="T32" fmla="*/ 1 w 86"/>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72"/>
                <a:gd name="T53" fmla="*/ 86 w 86"/>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72">
                  <a:moveTo>
                    <a:pt x="86" y="72"/>
                  </a:moveTo>
                  <a:lnTo>
                    <a:pt x="81" y="72"/>
                  </a:lnTo>
                  <a:lnTo>
                    <a:pt x="72" y="68"/>
                  </a:lnTo>
                  <a:lnTo>
                    <a:pt x="58" y="58"/>
                  </a:lnTo>
                  <a:lnTo>
                    <a:pt x="43" y="48"/>
                  </a:lnTo>
                  <a:lnTo>
                    <a:pt x="28" y="34"/>
                  </a:lnTo>
                  <a:lnTo>
                    <a:pt x="14" y="22"/>
                  </a:lnTo>
                  <a:lnTo>
                    <a:pt x="5" y="10"/>
                  </a:lnTo>
                  <a:lnTo>
                    <a:pt x="0" y="0"/>
                  </a:lnTo>
                  <a:lnTo>
                    <a:pt x="8" y="7"/>
                  </a:lnTo>
                  <a:lnTo>
                    <a:pt x="20" y="16"/>
                  </a:lnTo>
                  <a:lnTo>
                    <a:pt x="36" y="26"/>
                  </a:lnTo>
                  <a:lnTo>
                    <a:pt x="52" y="37"/>
                  </a:lnTo>
                  <a:lnTo>
                    <a:pt x="66" y="48"/>
                  </a:lnTo>
                  <a:lnTo>
                    <a:pt x="78" y="58"/>
                  </a:lnTo>
                  <a:lnTo>
                    <a:pt x="86" y="66"/>
                  </a:lnTo>
                  <a:lnTo>
                    <a:pt x="86"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2" name="Freeform 225"/>
            <p:cNvSpPr>
              <a:spLocks/>
            </p:cNvSpPr>
            <p:nvPr/>
          </p:nvSpPr>
          <p:spPr bwMode="auto">
            <a:xfrm>
              <a:off x="486" y="1176"/>
              <a:ext cx="35" cy="31"/>
            </a:xfrm>
            <a:custGeom>
              <a:avLst/>
              <a:gdLst>
                <a:gd name="T0" fmla="*/ 0 w 72"/>
                <a:gd name="T1" fmla="*/ 1 h 62"/>
                <a:gd name="T2" fmla="*/ 0 w 72"/>
                <a:gd name="T3" fmla="*/ 1 h 62"/>
                <a:gd name="T4" fmla="*/ 0 w 72"/>
                <a:gd name="T5" fmla="*/ 1 h 62"/>
                <a:gd name="T6" fmla="*/ 0 w 72"/>
                <a:gd name="T7" fmla="*/ 1 h 62"/>
                <a:gd name="T8" fmla="*/ 0 w 72"/>
                <a:gd name="T9" fmla="*/ 1 h 62"/>
                <a:gd name="T10" fmla="*/ 0 w 72"/>
                <a:gd name="T11" fmla="*/ 1 h 62"/>
                <a:gd name="T12" fmla="*/ 0 w 72"/>
                <a:gd name="T13" fmla="*/ 1 h 62"/>
                <a:gd name="T14" fmla="*/ 0 w 72"/>
                <a:gd name="T15" fmla="*/ 1 h 62"/>
                <a:gd name="T16" fmla="*/ 0 w 72"/>
                <a:gd name="T17" fmla="*/ 0 h 62"/>
                <a:gd name="T18" fmla="*/ 0 w 72"/>
                <a:gd name="T19" fmla="*/ 1 h 62"/>
                <a:gd name="T20" fmla="*/ 0 w 72"/>
                <a:gd name="T21" fmla="*/ 1 h 62"/>
                <a:gd name="T22" fmla="*/ 0 w 72"/>
                <a:gd name="T23" fmla="*/ 1 h 62"/>
                <a:gd name="T24" fmla="*/ 0 w 72"/>
                <a:gd name="T25" fmla="*/ 1 h 62"/>
                <a:gd name="T26" fmla="*/ 0 w 72"/>
                <a:gd name="T27" fmla="*/ 1 h 62"/>
                <a:gd name="T28" fmla="*/ 0 w 72"/>
                <a:gd name="T29" fmla="*/ 1 h 62"/>
                <a:gd name="T30" fmla="*/ 0 w 72"/>
                <a:gd name="T31" fmla="*/ 1 h 62"/>
                <a:gd name="T32" fmla="*/ 0 w 72"/>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62"/>
                <a:gd name="T53" fmla="*/ 72 w 72"/>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62">
                  <a:moveTo>
                    <a:pt x="72" y="62"/>
                  </a:moveTo>
                  <a:lnTo>
                    <a:pt x="67" y="62"/>
                  </a:lnTo>
                  <a:lnTo>
                    <a:pt x="60" y="60"/>
                  </a:lnTo>
                  <a:lnTo>
                    <a:pt x="49" y="54"/>
                  </a:lnTo>
                  <a:lnTo>
                    <a:pt x="37" y="46"/>
                  </a:lnTo>
                  <a:lnTo>
                    <a:pt x="25" y="36"/>
                  </a:lnTo>
                  <a:lnTo>
                    <a:pt x="14" y="25"/>
                  </a:lnTo>
                  <a:lnTo>
                    <a:pt x="5" y="13"/>
                  </a:lnTo>
                  <a:lnTo>
                    <a:pt x="0" y="0"/>
                  </a:lnTo>
                  <a:lnTo>
                    <a:pt x="8" y="7"/>
                  </a:lnTo>
                  <a:lnTo>
                    <a:pt x="18" y="16"/>
                  </a:lnTo>
                  <a:lnTo>
                    <a:pt x="31" y="25"/>
                  </a:lnTo>
                  <a:lnTo>
                    <a:pt x="44" y="34"/>
                  </a:lnTo>
                  <a:lnTo>
                    <a:pt x="57" y="43"/>
                  </a:lnTo>
                  <a:lnTo>
                    <a:pt x="66" y="51"/>
                  </a:lnTo>
                  <a:lnTo>
                    <a:pt x="72" y="57"/>
                  </a:lnTo>
                  <a:lnTo>
                    <a:pt x="72"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3" name="Freeform 226"/>
            <p:cNvSpPr>
              <a:spLocks/>
            </p:cNvSpPr>
            <p:nvPr/>
          </p:nvSpPr>
          <p:spPr bwMode="auto">
            <a:xfrm>
              <a:off x="496" y="1162"/>
              <a:ext cx="25" cy="26"/>
            </a:xfrm>
            <a:custGeom>
              <a:avLst/>
              <a:gdLst>
                <a:gd name="T0" fmla="*/ 0 w 51"/>
                <a:gd name="T1" fmla="*/ 0 h 54"/>
                <a:gd name="T2" fmla="*/ 0 w 51"/>
                <a:gd name="T3" fmla="*/ 0 h 54"/>
                <a:gd name="T4" fmla="*/ 0 w 51"/>
                <a:gd name="T5" fmla="*/ 0 h 54"/>
                <a:gd name="T6" fmla="*/ 0 w 51"/>
                <a:gd name="T7" fmla="*/ 0 h 54"/>
                <a:gd name="T8" fmla="*/ 0 w 51"/>
                <a:gd name="T9" fmla="*/ 0 h 54"/>
                <a:gd name="T10" fmla="*/ 0 w 51"/>
                <a:gd name="T11" fmla="*/ 0 h 54"/>
                <a:gd name="T12" fmla="*/ 0 w 51"/>
                <a:gd name="T13" fmla="*/ 0 h 54"/>
                <a:gd name="T14" fmla="*/ 0 w 51"/>
                <a:gd name="T15" fmla="*/ 0 h 54"/>
                <a:gd name="T16" fmla="*/ 0 w 51"/>
                <a:gd name="T17" fmla="*/ 0 h 54"/>
                <a:gd name="T18" fmla="*/ 0 w 51"/>
                <a:gd name="T19" fmla="*/ 0 h 54"/>
                <a:gd name="T20" fmla="*/ 0 w 51"/>
                <a:gd name="T21" fmla="*/ 0 h 54"/>
                <a:gd name="T22" fmla="*/ 0 w 51"/>
                <a:gd name="T23" fmla="*/ 0 h 54"/>
                <a:gd name="T24" fmla="*/ 0 w 51"/>
                <a:gd name="T25" fmla="*/ 0 h 54"/>
                <a:gd name="T26" fmla="*/ 0 w 51"/>
                <a:gd name="T27" fmla="*/ 0 h 54"/>
                <a:gd name="T28" fmla="*/ 0 w 51"/>
                <a:gd name="T29" fmla="*/ 0 h 54"/>
                <a:gd name="T30" fmla="*/ 0 w 51"/>
                <a:gd name="T31" fmla="*/ 0 h 54"/>
                <a:gd name="T32" fmla="*/ 0 w 51"/>
                <a:gd name="T33" fmla="*/ 0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54"/>
                <a:gd name="T53" fmla="*/ 51 w 51"/>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54">
                  <a:moveTo>
                    <a:pt x="51" y="54"/>
                  </a:moveTo>
                  <a:lnTo>
                    <a:pt x="46" y="54"/>
                  </a:lnTo>
                  <a:lnTo>
                    <a:pt x="40" y="49"/>
                  </a:lnTo>
                  <a:lnTo>
                    <a:pt x="31" y="43"/>
                  </a:lnTo>
                  <a:lnTo>
                    <a:pt x="22" y="34"/>
                  </a:lnTo>
                  <a:lnTo>
                    <a:pt x="14" y="25"/>
                  </a:lnTo>
                  <a:lnTo>
                    <a:pt x="7" y="14"/>
                  </a:lnTo>
                  <a:lnTo>
                    <a:pt x="2" y="7"/>
                  </a:lnTo>
                  <a:lnTo>
                    <a:pt x="0" y="0"/>
                  </a:lnTo>
                  <a:lnTo>
                    <a:pt x="5" y="7"/>
                  </a:lnTo>
                  <a:lnTo>
                    <a:pt x="13" y="13"/>
                  </a:lnTo>
                  <a:lnTo>
                    <a:pt x="22" y="20"/>
                  </a:lnTo>
                  <a:lnTo>
                    <a:pt x="29" y="28"/>
                  </a:lnTo>
                  <a:lnTo>
                    <a:pt x="37" y="36"/>
                  </a:lnTo>
                  <a:lnTo>
                    <a:pt x="45" y="43"/>
                  </a:lnTo>
                  <a:lnTo>
                    <a:pt x="49" y="49"/>
                  </a:lnTo>
                  <a:lnTo>
                    <a:pt x="51"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4" name="Freeform 227"/>
            <p:cNvSpPr>
              <a:spLocks/>
            </p:cNvSpPr>
            <p:nvPr/>
          </p:nvSpPr>
          <p:spPr bwMode="auto">
            <a:xfrm>
              <a:off x="502" y="1153"/>
              <a:ext cx="16" cy="18"/>
            </a:xfrm>
            <a:custGeom>
              <a:avLst/>
              <a:gdLst>
                <a:gd name="T0" fmla="*/ 1 w 30"/>
                <a:gd name="T1" fmla="*/ 1 h 35"/>
                <a:gd name="T2" fmla="*/ 1 w 30"/>
                <a:gd name="T3" fmla="*/ 1 h 35"/>
                <a:gd name="T4" fmla="*/ 1 w 30"/>
                <a:gd name="T5" fmla="*/ 1 h 35"/>
                <a:gd name="T6" fmla="*/ 0 w 30"/>
                <a:gd name="T7" fmla="*/ 1 h 35"/>
                <a:gd name="T8" fmla="*/ 0 w 30"/>
                <a:gd name="T9" fmla="*/ 0 h 35"/>
                <a:gd name="T10" fmla="*/ 1 w 30"/>
                <a:gd name="T11" fmla="*/ 1 h 35"/>
                <a:gd name="T12" fmla="*/ 1 w 30"/>
                <a:gd name="T13" fmla="*/ 1 h 35"/>
                <a:gd name="T14" fmla="*/ 1 w 30"/>
                <a:gd name="T15" fmla="*/ 1 h 35"/>
                <a:gd name="T16" fmla="*/ 1 w 30"/>
                <a:gd name="T17" fmla="*/ 1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30" y="35"/>
                  </a:moveTo>
                  <a:lnTo>
                    <a:pt x="23" y="33"/>
                  </a:lnTo>
                  <a:lnTo>
                    <a:pt x="10" y="24"/>
                  </a:lnTo>
                  <a:lnTo>
                    <a:pt x="0" y="12"/>
                  </a:lnTo>
                  <a:lnTo>
                    <a:pt x="0" y="0"/>
                  </a:lnTo>
                  <a:lnTo>
                    <a:pt x="7" y="12"/>
                  </a:lnTo>
                  <a:lnTo>
                    <a:pt x="20" y="21"/>
                  </a:lnTo>
                  <a:lnTo>
                    <a:pt x="30" y="29"/>
                  </a:lnTo>
                  <a:lnTo>
                    <a:pt x="3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5" name="Freeform 228"/>
            <p:cNvSpPr>
              <a:spLocks/>
            </p:cNvSpPr>
            <p:nvPr/>
          </p:nvSpPr>
          <p:spPr bwMode="auto">
            <a:xfrm>
              <a:off x="486" y="1296"/>
              <a:ext cx="22" cy="19"/>
            </a:xfrm>
            <a:custGeom>
              <a:avLst/>
              <a:gdLst>
                <a:gd name="T0" fmla="*/ 0 w 44"/>
                <a:gd name="T1" fmla="*/ 0 h 38"/>
                <a:gd name="T2" fmla="*/ 1 w 44"/>
                <a:gd name="T3" fmla="*/ 1 h 38"/>
                <a:gd name="T4" fmla="*/ 1 w 44"/>
                <a:gd name="T5" fmla="*/ 1 h 38"/>
                <a:gd name="T6" fmla="*/ 1 w 44"/>
                <a:gd name="T7" fmla="*/ 1 h 38"/>
                <a:gd name="T8" fmla="*/ 1 w 44"/>
                <a:gd name="T9" fmla="*/ 1 h 38"/>
                <a:gd name="T10" fmla="*/ 1 w 44"/>
                <a:gd name="T11" fmla="*/ 1 h 38"/>
                <a:gd name="T12" fmla="*/ 1 w 44"/>
                <a:gd name="T13" fmla="*/ 1 h 38"/>
                <a:gd name="T14" fmla="*/ 1 w 44"/>
                <a:gd name="T15" fmla="*/ 1 h 38"/>
                <a:gd name="T16" fmla="*/ 1 w 44"/>
                <a:gd name="T17" fmla="*/ 1 h 38"/>
                <a:gd name="T18" fmla="*/ 1 w 44"/>
                <a:gd name="T19" fmla="*/ 1 h 38"/>
                <a:gd name="T20" fmla="*/ 1 w 44"/>
                <a:gd name="T21" fmla="*/ 1 h 38"/>
                <a:gd name="T22" fmla="*/ 1 w 44"/>
                <a:gd name="T23" fmla="*/ 1 h 38"/>
                <a:gd name="T24" fmla="*/ 0 w 44"/>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38"/>
                <a:gd name="T41" fmla="*/ 44 w 44"/>
                <a:gd name="T42" fmla="*/ 38 h 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38">
                  <a:moveTo>
                    <a:pt x="0" y="0"/>
                  </a:moveTo>
                  <a:lnTo>
                    <a:pt x="3" y="3"/>
                  </a:lnTo>
                  <a:lnTo>
                    <a:pt x="9" y="6"/>
                  </a:lnTo>
                  <a:lnTo>
                    <a:pt x="18" y="12"/>
                  </a:lnTo>
                  <a:lnTo>
                    <a:pt x="26" y="17"/>
                  </a:lnTo>
                  <a:lnTo>
                    <a:pt x="35" y="23"/>
                  </a:lnTo>
                  <a:lnTo>
                    <a:pt x="41" y="29"/>
                  </a:lnTo>
                  <a:lnTo>
                    <a:pt x="44" y="34"/>
                  </a:lnTo>
                  <a:lnTo>
                    <a:pt x="43" y="38"/>
                  </a:lnTo>
                  <a:lnTo>
                    <a:pt x="34" y="38"/>
                  </a:lnTo>
                  <a:lnTo>
                    <a:pt x="21" y="26"/>
                  </a:lnTo>
                  <a:lnTo>
                    <a:pt x="9" y="1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6" name="Freeform 229"/>
            <p:cNvSpPr>
              <a:spLocks/>
            </p:cNvSpPr>
            <p:nvPr/>
          </p:nvSpPr>
          <p:spPr bwMode="auto">
            <a:xfrm>
              <a:off x="474" y="1295"/>
              <a:ext cx="11" cy="24"/>
            </a:xfrm>
            <a:custGeom>
              <a:avLst/>
              <a:gdLst>
                <a:gd name="T0" fmla="*/ 1 w 22"/>
                <a:gd name="T1" fmla="*/ 0 h 47"/>
                <a:gd name="T2" fmla="*/ 1 w 22"/>
                <a:gd name="T3" fmla="*/ 1 h 47"/>
                <a:gd name="T4" fmla="*/ 1 w 22"/>
                <a:gd name="T5" fmla="*/ 1 h 47"/>
                <a:gd name="T6" fmla="*/ 0 w 22"/>
                <a:gd name="T7" fmla="*/ 1 h 47"/>
                <a:gd name="T8" fmla="*/ 1 w 22"/>
                <a:gd name="T9" fmla="*/ 1 h 47"/>
                <a:gd name="T10" fmla="*/ 1 w 22"/>
                <a:gd name="T11" fmla="*/ 1 h 47"/>
                <a:gd name="T12" fmla="*/ 1 w 22"/>
                <a:gd name="T13" fmla="*/ 1 h 47"/>
                <a:gd name="T14" fmla="*/ 1 w 22"/>
                <a:gd name="T15" fmla="*/ 1 h 47"/>
                <a:gd name="T16" fmla="*/ 1 w 22"/>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47"/>
                <a:gd name="T29" fmla="*/ 22 w 22"/>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47">
                  <a:moveTo>
                    <a:pt x="22" y="0"/>
                  </a:moveTo>
                  <a:lnTo>
                    <a:pt x="17" y="7"/>
                  </a:lnTo>
                  <a:lnTo>
                    <a:pt x="8" y="23"/>
                  </a:lnTo>
                  <a:lnTo>
                    <a:pt x="0" y="36"/>
                  </a:lnTo>
                  <a:lnTo>
                    <a:pt x="2" y="47"/>
                  </a:lnTo>
                  <a:lnTo>
                    <a:pt x="8" y="44"/>
                  </a:lnTo>
                  <a:lnTo>
                    <a:pt x="14" y="30"/>
                  </a:lnTo>
                  <a:lnTo>
                    <a:pt x="19" y="12"/>
                  </a:lnTo>
                  <a:lnTo>
                    <a:pt x="2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7" name="Freeform 230"/>
            <p:cNvSpPr>
              <a:spLocks/>
            </p:cNvSpPr>
            <p:nvPr/>
          </p:nvSpPr>
          <p:spPr bwMode="auto">
            <a:xfrm>
              <a:off x="486" y="1300"/>
              <a:ext cx="7" cy="27"/>
            </a:xfrm>
            <a:custGeom>
              <a:avLst/>
              <a:gdLst>
                <a:gd name="T0" fmla="*/ 0 w 13"/>
                <a:gd name="T1" fmla="*/ 0 h 53"/>
                <a:gd name="T2" fmla="*/ 1 w 13"/>
                <a:gd name="T3" fmla="*/ 1 h 53"/>
                <a:gd name="T4" fmla="*/ 1 w 13"/>
                <a:gd name="T5" fmla="*/ 1 h 53"/>
                <a:gd name="T6" fmla="*/ 1 w 13"/>
                <a:gd name="T7" fmla="*/ 1 h 53"/>
                <a:gd name="T8" fmla="*/ 1 w 13"/>
                <a:gd name="T9" fmla="*/ 1 h 53"/>
                <a:gd name="T10" fmla="*/ 1 w 13"/>
                <a:gd name="T11" fmla="*/ 1 h 53"/>
                <a:gd name="T12" fmla="*/ 1 w 13"/>
                <a:gd name="T13" fmla="*/ 1 h 53"/>
                <a:gd name="T14" fmla="*/ 1 w 13"/>
                <a:gd name="T15" fmla="*/ 1 h 53"/>
                <a:gd name="T16" fmla="*/ 0 w 1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3"/>
                <a:gd name="T29" fmla="*/ 13 w 1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3">
                  <a:moveTo>
                    <a:pt x="0" y="0"/>
                  </a:moveTo>
                  <a:lnTo>
                    <a:pt x="1" y="11"/>
                  </a:lnTo>
                  <a:lnTo>
                    <a:pt x="1" y="29"/>
                  </a:lnTo>
                  <a:lnTo>
                    <a:pt x="3" y="46"/>
                  </a:lnTo>
                  <a:lnTo>
                    <a:pt x="9" y="53"/>
                  </a:lnTo>
                  <a:lnTo>
                    <a:pt x="13" y="47"/>
                  </a:lnTo>
                  <a:lnTo>
                    <a:pt x="10" y="30"/>
                  </a:lnTo>
                  <a:lnTo>
                    <a:pt x="4"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8" name="Freeform 231"/>
            <p:cNvSpPr>
              <a:spLocks/>
            </p:cNvSpPr>
            <p:nvPr/>
          </p:nvSpPr>
          <p:spPr bwMode="auto">
            <a:xfrm>
              <a:off x="461" y="1287"/>
              <a:ext cx="20" cy="24"/>
            </a:xfrm>
            <a:custGeom>
              <a:avLst/>
              <a:gdLst>
                <a:gd name="T0" fmla="*/ 1 w 40"/>
                <a:gd name="T1" fmla="*/ 0 h 47"/>
                <a:gd name="T2" fmla="*/ 1 w 40"/>
                <a:gd name="T3" fmla="*/ 1 h 47"/>
                <a:gd name="T4" fmla="*/ 1 w 40"/>
                <a:gd name="T5" fmla="*/ 1 h 47"/>
                <a:gd name="T6" fmla="*/ 1 w 40"/>
                <a:gd name="T7" fmla="*/ 1 h 47"/>
                <a:gd name="T8" fmla="*/ 0 w 40"/>
                <a:gd name="T9" fmla="*/ 1 h 47"/>
                <a:gd name="T10" fmla="*/ 0 w 40"/>
                <a:gd name="T11" fmla="*/ 1 h 47"/>
                <a:gd name="T12" fmla="*/ 1 w 40"/>
                <a:gd name="T13" fmla="*/ 1 h 47"/>
                <a:gd name="T14" fmla="*/ 1 w 40"/>
                <a:gd name="T15" fmla="*/ 1 h 47"/>
                <a:gd name="T16" fmla="*/ 1 w 40"/>
                <a:gd name="T17" fmla="*/ 1 h 47"/>
                <a:gd name="T18" fmla="*/ 1 w 40"/>
                <a:gd name="T19" fmla="*/ 1 h 47"/>
                <a:gd name="T20" fmla="*/ 1 w 40"/>
                <a:gd name="T21" fmla="*/ 1 h 47"/>
                <a:gd name="T22" fmla="*/ 1 w 40"/>
                <a:gd name="T23" fmla="*/ 1 h 47"/>
                <a:gd name="T24" fmla="*/ 1 w 40"/>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47"/>
                <a:gd name="T41" fmla="*/ 40 w 40"/>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47">
                  <a:moveTo>
                    <a:pt x="40" y="0"/>
                  </a:moveTo>
                  <a:lnTo>
                    <a:pt x="31" y="15"/>
                  </a:lnTo>
                  <a:lnTo>
                    <a:pt x="20" y="32"/>
                  </a:lnTo>
                  <a:lnTo>
                    <a:pt x="8" y="46"/>
                  </a:lnTo>
                  <a:lnTo>
                    <a:pt x="0" y="47"/>
                  </a:lnTo>
                  <a:lnTo>
                    <a:pt x="0" y="43"/>
                  </a:lnTo>
                  <a:lnTo>
                    <a:pt x="3" y="38"/>
                  </a:lnTo>
                  <a:lnTo>
                    <a:pt x="8" y="30"/>
                  </a:lnTo>
                  <a:lnTo>
                    <a:pt x="16" y="23"/>
                  </a:lnTo>
                  <a:lnTo>
                    <a:pt x="23" y="17"/>
                  </a:lnTo>
                  <a:lnTo>
                    <a:pt x="31" y="9"/>
                  </a:lnTo>
                  <a:lnTo>
                    <a:pt x="37" y="5"/>
                  </a:lnTo>
                  <a:lnTo>
                    <a:pt x="4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39" name="Freeform 232"/>
            <p:cNvSpPr>
              <a:spLocks/>
            </p:cNvSpPr>
            <p:nvPr/>
          </p:nvSpPr>
          <p:spPr bwMode="auto">
            <a:xfrm>
              <a:off x="463" y="1158"/>
              <a:ext cx="35" cy="7"/>
            </a:xfrm>
            <a:custGeom>
              <a:avLst/>
              <a:gdLst>
                <a:gd name="T0" fmla="*/ 1 w 69"/>
                <a:gd name="T1" fmla="*/ 1 h 14"/>
                <a:gd name="T2" fmla="*/ 1 w 69"/>
                <a:gd name="T3" fmla="*/ 1 h 14"/>
                <a:gd name="T4" fmla="*/ 1 w 69"/>
                <a:gd name="T5" fmla="*/ 1 h 14"/>
                <a:gd name="T6" fmla="*/ 1 w 69"/>
                <a:gd name="T7" fmla="*/ 1 h 14"/>
                <a:gd name="T8" fmla="*/ 1 w 69"/>
                <a:gd name="T9" fmla="*/ 1 h 14"/>
                <a:gd name="T10" fmla="*/ 1 w 69"/>
                <a:gd name="T11" fmla="*/ 1 h 14"/>
                <a:gd name="T12" fmla="*/ 1 w 69"/>
                <a:gd name="T13" fmla="*/ 1 h 14"/>
                <a:gd name="T14" fmla="*/ 1 w 69"/>
                <a:gd name="T15" fmla="*/ 1 h 14"/>
                <a:gd name="T16" fmla="*/ 0 w 69"/>
                <a:gd name="T17" fmla="*/ 1 h 14"/>
                <a:gd name="T18" fmla="*/ 1 w 69"/>
                <a:gd name="T19" fmla="*/ 1 h 14"/>
                <a:gd name="T20" fmla="*/ 1 w 69"/>
                <a:gd name="T21" fmla="*/ 0 h 14"/>
                <a:gd name="T22" fmla="*/ 1 w 69"/>
                <a:gd name="T23" fmla="*/ 0 h 14"/>
                <a:gd name="T24" fmla="*/ 1 w 69"/>
                <a:gd name="T25" fmla="*/ 1 h 14"/>
                <a:gd name="T26" fmla="*/ 1 w 69"/>
                <a:gd name="T27" fmla="*/ 1 h 14"/>
                <a:gd name="T28" fmla="*/ 1 w 69"/>
                <a:gd name="T29" fmla="*/ 1 h 14"/>
                <a:gd name="T30" fmla="*/ 1 w 69"/>
                <a:gd name="T31" fmla="*/ 1 h 14"/>
                <a:gd name="T32" fmla="*/ 1 w 69"/>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4"/>
                <a:gd name="T53" fmla="*/ 69 w 69"/>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4">
                  <a:moveTo>
                    <a:pt x="69" y="12"/>
                  </a:moveTo>
                  <a:lnTo>
                    <a:pt x="61" y="12"/>
                  </a:lnTo>
                  <a:lnTo>
                    <a:pt x="50" y="14"/>
                  </a:lnTo>
                  <a:lnTo>
                    <a:pt x="40" y="14"/>
                  </a:lnTo>
                  <a:lnTo>
                    <a:pt x="29" y="14"/>
                  </a:lnTo>
                  <a:lnTo>
                    <a:pt x="18" y="14"/>
                  </a:lnTo>
                  <a:lnTo>
                    <a:pt x="9" y="12"/>
                  </a:lnTo>
                  <a:lnTo>
                    <a:pt x="3" y="9"/>
                  </a:lnTo>
                  <a:lnTo>
                    <a:pt x="0" y="4"/>
                  </a:lnTo>
                  <a:lnTo>
                    <a:pt x="1" y="1"/>
                  </a:lnTo>
                  <a:lnTo>
                    <a:pt x="7" y="0"/>
                  </a:lnTo>
                  <a:lnTo>
                    <a:pt x="17" y="0"/>
                  </a:lnTo>
                  <a:lnTo>
                    <a:pt x="27" y="3"/>
                  </a:lnTo>
                  <a:lnTo>
                    <a:pt x="38" y="6"/>
                  </a:lnTo>
                  <a:lnTo>
                    <a:pt x="50" y="9"/>
                  </a:lnTo>
                  <a:lnTo>
                    <a:pt x="61"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0" name="Freeform 233"/>
            <p:cNvSpPr>
              <a:spLocks/>
            </p:cNvSpPr>
            <p:nvPr/>
          </p:nvSpPr>
          <p:spPr bwMode="auto">
            <a:xfrm>
              <a:off x="470" y="1144"/>
              <a:ext cx="32" cy="12"/>
            </a:xfrm>
            <a:custGeom>
              <a:avLst/>
              <a:gdLst>
                <a:gd name="T0" fmla="*/ 0 w 66"/>
                <a:gd name="T1" fmla="*/ 1 h 23"/>
                <a:gd name="T2" fmla="*/ 0 w 66"/>
                <a:gd name="T3" fmla="*/ 1 h 23"/>
                <a:gd name="T4" fmla="*/ 0 w 66"/>
                <a:gd name="T5" fmla="*/ 1 h 23"/>
                <a:gd name="T6" fmla="*/ 0 w 66"/>
                <a:gd name="T7" fmla="*/ 1 h 23"/>
                <a:gd name="T8" fmla="*/ 0 w 66"/>
                <a:gd name="T9" fmla="*/ 1 h 23"/>
                <a:gd name="T10" fmla="*/ 0 w 66"/>
                <a:gd name="T11" fmla="*/ 1 h 23"/>
                <a:gd name="T12" fmla="*/ 0 w 66"/>
                <a:gd name="T13" fmla="*/ 1 h 23"/>
                <a:gd name="T14" fmla="*/ 0 w 66"/>
                <a:gd name="T15" fmla="*/ 1 h 23"/>
                <a:gd name="T16" fmla="*/ 0 w 66"/>
                <a:gd name="T17" fmla="*/ 1 h 23"/>
                <a:gd name="T18" fmla="*/ 0 w 66"/>
                <a:gd name="T19" fmla="*/ 0 h 23"/>
                <a:gd name="T20" fmla="*/ 0 w 66"/>
                <a:gd name="T21" fmla="*/ 0 h 23"/>
                <a:gd name="T22" fmla="*/ 0 w 66"/>
                <a:gd name="T23" fmla="*/ 1 h 23"/>
                <a:gd name="T24" fmla="*/ 0 w 66"/>
                <a:gd name="T25" fmla="*/ 1 h 23"/>
                <a:gd name="T26" fmla="*/ 0 w 66"/>
                <a:gd name="T27" fmla="*/ 1 h 23"/>
                <a:gd name="T28" fmla="*/ 0 w 66"/>
                <a:gd name="T29" fmla="*/ 1 h 23"/>
                <a:gd name="T30" fmla="*/ 0 w 66"/>
                <a:gd name="T31" fmla="*/ 1 h 23"/>
                <a:gd name="T32" fmla="*/ 0 w 66"/>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3"/>
                <a:gd name="T53" fmla="*/ 66 w 66"/>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3">
                  <a:moveTo>
                    <a:pt x="66" y="23"/>
                  </a:moveTo>
                  <a:lnTo>
                    <a:pt x="60" y="23"/>
                  </a:lnTo>
                  <a:lnTo>
                    <a:pt x="50" y="22"/>
                  </a:lnTo>
                  <a:lnTo>
                    <a:pt x="40" y="20"/>
                  </a:lnTo>
                  <a:lnTo>
                    <a:pt x="29" y="19"/>
                  </a:lnTo>
                  <a:lnTo>
                    <a:pt x="18" y="16"/>
                  </a:lnTo>
                  <a:lnTo>
                    <a:pt x="9" y="12"/>
                  </a:lnTo>
                  <a:lnTo>
                    <a:pt x="3" y="8"/>
                  </a:lnTo>
                  <a:lnTo>
                    <a:pt x="0" y="3"/>
                  </a:lnTo>
                  <a:lnTo>
                    <a:pt x="2" y="0"/>
                  </a:lnTo>
                  <a:lnTo>
                    <a:pt x="9" y="0"/>
                  </a:lnTo>
                  <a:lnTo>
                    <a:pt x="18" y="3"/>
                  </a:lnTo>
                  <a:lnTo>
                    <a:pt x="29" y="8"/>
                  </a:lnTo>
                  <a:lnTo>
                    <a:pt x="41" y="12"/>
                  </a:lnTo>
                  <a:lnTo>
                    <a:pt x="52" y="17"/>
                  </a:lnTo>
                  <a:lnTo>
                    <a:pt x="61" y="22"/>
                  </a:lnTo>
                  <a:lnTo>
                    <a:pt x="66" y="2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1" name="Freeform 234"/>
            <p:cNvSpPr>
              <a:spLocks/>
            </p:cNvSpPr>
            <p:nvPr/>
          </p:nvSpPr>
          <p:spPr bwMode="auto">
            <a:xfrm>
              <a:off x="454" y="1175"/>
              <a:ext cx="32" cy="7"/>
            </a:xfrm>
            <a:custGeom>
              <a:avLst/>
              <a:gdLst>
                <a:gd name="T0" fmla="*/ 1 w 64"/>
                <a:gd name="T1" fmla="*/ 1 h 14"/>
                <a:gd name="T2" fmla="*/ 1 w 64"/>
                <a:gd name="T3" fmla="*/ 1 h 14"/>
                <a:gd name="T4" fmla="*/ 1 w 64"/>
                <a:gd name="T5" fmla="*/ 1 h 14"/>
                <a:gd name="T6" fmla="*/ 1 w 64"/>
                <a:gd name="T7" fmla="*/ 1 h 14"/>
                <a:gd name="T8" fmla="*/ 1 w 64"/>
                <a:gd name="T9" fmla="*/ 1 h 14"/>
                <a:gd name="T10" fmla="*/ 1 w 64"/>
                <a:gd name="T11" fmla="*/ 1 h 14"/>
                <a:gd name="T12" fmla="*/ 1 w 64"/>
                <a:gd name="T13" fmla="*/ 1 h 14"/>
                <a:gd name="T14" fmla="*/ 1 w 64"/>
                <a:gd name="T15" fmla="*/ 1 h 14"/>
                <a:gd name="T16" fmla="*/ 0 w 64"/>
                <a:gd name="T17" fmla="*/ 1 h 14"/>
                <a:gd name="T18" fmla="*/ 0 w 64"/>
                <a:gd name="T19" fmla="*/ 1 h 14"/>
                <a:gd name="T20" fmla="*/ 1 w 64"/>
                <a:gd name="T21" fmla="*/ 0 h 14"/>
                <a:gd name="T22" fmla="*/ 1 w 64"/>
                <a:gd name="T23" fmla="*/ 0 h 14"/>
                <a:gd name="T24" fmla="*/ 1 w 64"/>
                <a:gd name="T25" fmla="*/ 1 h 14"/>
                <a:gd name="T26" fmla="*/ 1 w 64"/>
                <a:gd name="T27" fmla="*/ 1 h 14"/>
                <a:gd name="T28" fmla="*/ 1 w 64"/>
                <a:gd name="T29" fmla="*/ 1 h 14"/>
                <a:gd name="T30" fmla="*/ 1 w 64"/>
                <a:gd name="T31" fmla="*/ 1 h 14"/>
                <a:gd name="T32" fmla="*/ 1 w 64"/>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14"/>
                <a:gd name="T53" fmla="*/ 64 w 64"/>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14">
                  <a:moveTo>
                    <a:pt x="64" y="6"/>
                  </a:moveTo>
                  <a:lnTo>
                    <a:pt x="61" y="10"/>
                  </a:lnTo>
                  <a:lnTo>
                    <a:pt x="54" y="11"/>
                  </a:lnTo>
                  <a:lnTo>
                    <a:pt x="45" y="14"/>
                  </a:lnTo>
                  <a:lnTo>
                    <a:pt x="35" y="14"/>
                  </a:lnTo>
                  <a:lnTo>
                    <a:pt x="22" y="14"/>
                  </a:lnTo>
                  <a:lnTo>
                    <a:pt x="13" y="13"/>
                  </a:lnTo>
                  <a:lnTo>
                    <a:pt x="4" y="11"/>
                  </a:lnTo>
                  <a:lnTo>
                    <a:pt x="0" y="6"/>
                  </a:lnTo>
                  <a:lnTo>
                    <a:pt x="0" y="2"/>
                  </a:lnTo>
                  <a:lnTo>
                    <a:pt x="4" y="0"/>
                  </a:lnTo>
                  <a:lnTo>
                    <a:pt x="13" y="0"/>
                  </a:lnTo>
                  <a:lnTo>
                    <a:pt x="22" y="2"/>
                  </a:lnTo>
                  <a:lnTo>
                    <a:pt x="35" y="3"/>
                  </a:lnTo>
                  <a:lnTo>
                    <a:pt x="45" y="5"/>
                  </a:lnTo>
                  <a:lnTo>
                    <a:pt x="56" y="6"/>
                  </a:lnTo>
                  <a:lnTo>
                    <a:pt x="64"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2" name="Freeform 235"/>
            <p:cNvSpPr>
              <a:spLocks/>
            </p:cNvSpPr>
            <p:nvPr/>
          </p:nvSpPr>
          <p:spPr bwMode="auto">
            <a:xfrm>
              <a:off x="445" y="1191"/>
              <a:ext cx="38" cy="10"/>
            </a:xfrm>
            <a:custGeom>
              <a:avLst/>
              <a:gdLst>
                <a:gd name="T0" fmla="*/ 1 w 75"/>
                <a:gd name="T1" fmla="*/ 0 h 22"/>
                <a:gd name="T2" fmla="*/ 1 w 75"/>
                <a:gd name="T3" fmla="*/ 0 h 22"/>
                <a:gd name="T4" fmla="*/ 1 w 75"/>
                <a:gd name="T5" fmla="*/ 0 h 22"/>
                <a:gd name="T6" fmla="*/ 1 w 75"/>
                <a:gd name="T7" fmla="*/ 0 h 22"/>
                <a:gd name="T8" fmla="*/ 1 w 75"/>
                <a:gd name="T9" fmla="*/ 0 h 22"/>
                <a:gd name="T10" fmla="*/ 1 w 75"/>
                <a:gd name="T11" fmla="*/ 0 h 22"/>
                <a:gd name="T12" fmla="*/ 1 w 75"/>
                <a:gd name="T13" fmla="*/ 0 h 22"/>
                <a:gd name="T14" fmla="*/ 1 w 75"/>
                <a:gd name="T15" fmla="*/ 0 h 22"/>
                <a:gd name="T16" fmla="*/ 0 w 75"/>
                <a:gd name="T17" fmla="*/ 0 h 22"/>
                <a:gd name="T18" fmla="*/ 1 w 75"/>
                <a:gd name="T19" fmla="*/ 0 h 22"/>
                <a:gd name="T20" fmla="*/ 1 w 75"/>
                <a:gd name="T21" fmla="*/ 0 h 22"/>
                <a:gd name="T22" fmla="*/ 1 w 75"/>
                <a:gd name="T23" fmla="*/ 0 h 22"/>
                <a:gd name="T24" fmla="*/ 1 w 75"/>
                <a:gd name="T25" fmla="*/ 0 h 22"/>
                <a:gd name="T26" fmla="*/ 1 w 75"/>
                <a:gd name="T27" fmla="*/ 0 h 22"/>
                <a:gd name="T28" fmla="*/ 1 w 75"/>
                <a:gd name="T29" fmla="*/ 0 h 22"/>
                <a:gd name="T30" fmla="*/ 1 w 75"/>
                <a:gd name="T31" fmla="*/ 0 h 22"/>
                <a:gd name="T32" fmla="*/ 1 w 7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5"/>
                <a:gd name="T52" fmla="*/ 0 h 22"/>
                <a:gd name="T53" fmla="*/ 75 w 7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5" h="22">
                  <a:moveTo>
                    <a:pt x="75" y="0"/>
                  </a:moveTo>
                  <a:lnTo>
                    <a:pt x="67" y="5"/>
                  </a:lnTo>
                  <a:lnTo>
                    <a:pt x="57" y="10"/>
                  </a:lnTo>
                  <a:lnTo>
                    <a:pt x="44" y="14"/>
                  </a:lnTo>
                  <a:lnTo>
                    <a:pt x="34" y="19"/>
                  </a:lnTo>
                  <a:lnTo>
                    <a:pt x="22" y="22"/>
                  </a:lnTo>
                  <a:lnTo>
                    <a:pt x="11" y="22"/>
                  </a:lnTo>
                  <a:lnTo>
                    <a:pt x="5" y="22"/>
                  </a:lnTo>
                  <a:lnTo>
                    <a:pt x="0" y="17"/>
                  </a:lnTo>
                  <a:lnTo>
                    <a:pt x="2" y="13"/>
                  </a:lnTo>
                  <a:lnTo>
                    <a:pt x="9" y="10"/>
                  </a:lnTo>
                  <a:lnTo>
                    <a:pt x="19" y="7"/>
                  </a:lnTo>
                  <a:lnTo>
                    <a:pt x="31" y="5"/>
                  </a:lnTo>
                  <a:lnTo>
                    <a:pt x="44" y="5"/>
                  </a:lnTo>
                  <a:lnTo>
                    <a:pt x="57" y="4"/>
                  </a:lnTo>
                  <a:lnTo>
                    <a:pt x="67" y="2"/>
                  </a:lnTo>
                  <a:lnTo>
                    <a:pt x="7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3" name="Freeform 236"/>
            <p:cNvSpPr>
              <a:spLocks/>
            </p:cNvSpPr>
            <p:nvPr/>
          </p:nvSpPr>
          <p:spPr bwMode="auto">
            <a:xfrm>
              <a:off x="436" y="1208"/>
              <a:ext cx="40" cy="13"/>
            </a:xfrm>
            <a:custGeom>
              <a:avLst/>
              <a:gdLst>
                <a:gd name="T0" fmla="*/ 0 w 81"/>
                <a:gd name="T1" fmla="*/ 0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1 h 26"/>
                <a:gd name="T20" fmla="*/ 0 w 81"/>
                <a:gd name="T21" fmla="*/ 1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0"/>
                  </a:moveTo>
                  <a:lnTo>
                    <a:pt x="73" y="3"/>
                  </a:lnTo>
                  <a:lnTo>
                    <a:pt x="62" y="9"/>
                  </a:lnTo>
                  <a:lnTo>
                    <a:pt x="49" y="14"/>
                  </a:lnTo>
                  <a:lnTo>
                    <a:pt x="35" y="20"/>
                  </a:lnTo>
                  <a:lnTo>
                    <a:pt x="21" y="23"/>
                  </a:lnTo>
                  <a:lnTo>
                    <a:pt x="11" y="26"/>
                  </a:lnTo>
                  <a:lnTo>
                    <a:pt x="3" y="24"/>
                  </a:lnTo>
                  <a:lnTo>
                    <a:pt x="0" y="21"/>
                  </a:lnTo>
                  <a:lnTo>
                    <a:pt x="3" y="15"/>
                  </a:lnTo>
                  <a:lnTo>
                    <a:pt x="12" y="12"/>
                  </a:lnTo>
                  <a:lnTo>
                    <a:pt x="24" y="9"/>
                  </a:lnTo>
                  <a:lnTo>
                    <a:pt x="38" y="6"/>
                  </a:lnTo>
                  <a:lnTo>
                    <a:pt x="52" y="5"/>
                  </a:lnTo>
                  <a:lnTo>
                    <a:pt x="64" y="3"/>
                  </a:lnTo>
                  <a:lnTo>
                    <a:pt x="75" y="2"/>
                  </a:lnTo>
                  <a:lnTo>
                    <a:pt x="8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4" name="Freeform 237"/>
            <p:cNvSpPr>
              <a:spLocks/>
            </p:cNvSpPr>
            <p:nvPr/>
          </p:nvSpPr>
          <p:spPr bwMode="auto">
            <a:xfrm>
              <a:off x="433" y="1238"/>
              <a:ext cx="43" cy="23"/>
            </a:xfrm>
            <a:custGeom>
              <a:avLst/>
              <a:gdLst>
                <a:gd name="T0" fmla="*/ 0 w 87"/>
                <a:gd name="T1" fmla="*/ 0 h 46"/>
                <a:gd name="T2" fmla="*/ 0 w 87"/>
                <a:gd name="T3" fmla="*/ 1 h 46"/>
                <a:gd name="T4" fmla="*/ 0 w 87"/>
                <a:gd name="T5" fmla="*/ 1 h 46"/>
                <a:gd name="T6" fmla="*/ 0 w 87"/>
                <a:gd name="T7" fmla="*/ 1 h 46"/>
                <a:gd name="T8" fmla="*/ 0 w 87"/>
                <a:gd name="T9" fmla="*/ 1 h 46"/>
                <a:gd name="T10" fmla="*/ 0 w 87"/>
                <a:gd name="T11" fmla="*/ 1 h 46"/>
                <a:gd name="T12" fmla="*/ 0 w 87"/>
                <a:gd name="T13" fmla="*/ 1 h 46"/>
                <a:gd name="T14" fmla="*/ 0 w 87"/>
                <a:gd name="T15" fmla="*/ 1 h 46"/>
                <a:gd name="T16" fmla="*/ 0 w 87"/>
                <a:gd name="T17" fmla="*/ 1 h 46"/>
                <a:gd name="T18" fmla="*/ 0 w 87"/>
                <a:gd name="T19" fmla="*/ 1 h 46"/>
                <a:gd name="T20" fmla="*/ 0 w 87"/>
                <a:gd name="T21" fmla="*/ 1 h 46"/>
                <a:gd name="T22" fmla="*/ 0 w 87"/>
                <a:gd name="T23" fmla="*/ 1 h 46"/>
                <a:gd name="T24" fmla="*/ 0 w 87"/>
                <a:gd name="T25" fmla="*/ 1 h 46"/>
                <a:gd name="T26" fmla="*/ 0 w 87"/>
                <a:gd name="T27" fmla="*/ 1 h 46"/>
                <a:gd name="T28" fmla="*/ 0 w 87"/>
                <a:gd name="T29" fmla="*/ 1 h 46"/>
                <a:gd name="T30" fmla="*/ 0 w 87"/>
                <a:gd name="T31" fmla="*/ 1 h 46"/>
                <a:gd name="T32" fmla="*/ 0 w 87"/>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46"/>
                <a:gd name="T53" fmla="*/ 87 w 8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46">
                  <a:moveTo>
                    <a:pt x="87" y="0"/>
                  </a:moveTo>
                  <a:lnTo>
                    <a:pt x="79" y="8"/>
                  </a:lnTo>
                  <a:lnTo>
                    <a:pt x="67" y="17"/>
                  </a:lnTo>
                  <a:lnTo>
                    <a:pt x="55" y="25"/>
                  </a:lnTo>
                  <a:lnTo>
                    <a:pt x="39" y="32"/>
                  </a:lnTo>
                  <a:lnTo>
                    <a:pt x="26" y="40"/>
                  </a:lnTo>
                  <a:lnTo>
                    <a:pt x="14" y="44"/>
                  </a:lnTo>
                  <a:lnTo>
                    <a:pt x="4" y="46"/>
                  </a:lnTo>
                  <a:lnTo>
                    <a:pt x="0" y="43"/>
                  </a:lnTo>
                  <a:lnTo>
                    <a:pt x="1" y="38"/>
                  </a:lnTo>
                  <a:lnTo>
                    <a:pt x="10" y="34"/>
                  </a:lnTo>
                  <a:lnTo>
                    <a:pt x="23" y="28"/>
                  </a:lnTo>
                  <a:lnTo>
                    <a:pt x="38" y="22"/>
                  </a:lnTo>
                  <a:lnTo>
                    <a:pt x="55" y="17"/>
                  </a:lnTo>
                  <a:lnTo>
                    <a:pt x="68" y="11"/>
                  </a:lnTo>
                  <a:lnTo>
                    <a:pt x="81" y="5"/>
                  </a:lnTo>
                  <a:lnTo>
                    <a:pt x="8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5" name="Freeform 238"/>
            <p:cNvSpPr>
              <a:spLocks/>
            </p:cNvSpPr>
            <p:nvPr/>
          </p:nvSpPr>
          <p:spPr bwMode="auto">
            <a:xfrm>
              <a:off x="440" y="1273"/>
              <a:ext cx="40" cy="26"/>
            </a:xfrm>
            <a:custGeom>
              <a:avLst/>
              <a:gdLst>
                <a:gd name="T0" fmla="*/ 1 w 80"/>
                <a:gd name="T1" fmla="*/ 0 h 52"/>
                <a:gd name="T2" fmla="*/ 1 w 80"/>
                <a:gd name="T3" fmla="*/ 1 h 52"/>
                <a:gd name="T4" fmla="*/ 1 w 80"/>
                <a:gd name="T5" fmla="*/ 1 h 52"/>
                <a:gd name="T6" fmla="*/ 1 w 80"/>
                <a:gd name="T7" fmla="*/ 1 h 52"/>
                <a:gd name="T8" fmla="*/ 1 w 80"/>
                <a:gd name="T9" fmla="*/ 1 h 52"/>
                <a:gd name="T10" fmla="*/ 1 w 80"/>
                <a:gd name="T11" fmla="*/ 1 h 52"/>
                <a:gd name="T12" fmla="*/ 1 w 80"/>
                <a:gd name="T13" fmla="*/ 1 h 52"/>
                <a:gd name="T14" fmla="*/ 1 w 80"/>
                <a:gd name="T15" fmla="*/ 1 h 52"/>
                <a:gd name="T16" fmla="*/ 0 w 80"/>
                <a:gd name="T17" fmla="*/ 1 h 52"/>
                <a:gd name="T18" fmla="*/ 1 w 80"/>
                <a:gd name="T19" fmla="*/ 1 h 52"/>
                <a:gd name="T20" fmla="*/ 1 w 80"/>
                <a:gd name="T21" fmla="*/ 1 h 52"/>
                <a:gd name="T22" fmla="*/ 1 w 80"/>
                <a:gd name="T23" fmla="*/ 1 h 52"/>
                <a:gd name="T24" fmla="*/ 1 w 80"/>
                <a:gd name="T25" fmla="*/ 1 h 52"/>
                <a:gd name="T26" fmla="*/ 1 w 80"/>
                <a:gd name="T27" fmla="*/ 1 h 52"/>
                <a:gd name="T28" fmla="*/ 1 w 80"/>
                <a:gd name="T29" fmla="*/ 1 h 52"/>
                <a:gd name="T30" fmla="*/ 1 w 80"/>
                <a:gd name="T31" fmla="*/ 1 h 52"/>
                <a:gd name="T32" fmla="*/ 1 w 8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52"/>
                <a:gd name="T53" fmla="*/ 80 w 8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52">
                  <a:moveTo>
                    <a:pt x="80" y="0"/>
                  </a:moveTo>
                  <a:lnTo>
                    <a:pt x="74" y="7"/>
                  </a:lnTo>
                  <a:lnTo>
                    <a:pt x="64" y="16"/>
                  </a:lnTo>
                  <a:lnTo>
                    <a:pt x="51" y="25"/>
                  </a:lnTo>
                  <a:lnTo>
                    <a:pt x="38" y="34"/>
                  </a:lnTo>
                  <a:lnTo>
                    <a:pt x="24" y="43"/>
                  </a:lnTo>
                  <a:lnTo>
                    <a:pt x="13" y="49"/>
                  </a:lnTo>
                  <a:lnTo>
                    <a:pt x="4" y="52"/>
                  </a:lnTo>
                  <a:lnTo>
                    <a:pt x="0" y="49"/>
                  </a:lnTo>
                  <a:lnTo>
                    <a:pt x="1" y="43"/>
                  </a:lnTo>
                  <a:lnTo>
                    <a:pt x="9" y="37"/>
                  </a:lnTo>
                  <a:lnTo>
                    <a:pt x="21" y="29"/>
                  </a:lnTo>
                  <a:lnTo>
                    <a:pt x="36" y="22"/>
                  </a:lnTo>
                  <a:lnTo>
                    <a:pt x="50" y="16"/>
                  </a:lnTo>
                  <a:lnTo>
                    <a:pt x="64" y="10"/>
                  </a:lnTo>
                  <a:lnTo>
                    <a:pt x="74" y="3"/>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6" name="Freeform 239"/>
            <p:cNvSpPr>
              <a:spLocks/>
            </p:cNvSpPr>
            <p:nvPr/>
          </p:nvSpPr>
          <p:spPr bwMode="auto">
            <a:xfrm>
              <a:off x="438" y="1223"/>
              <a:ext cx="37" cy="22"/>
            </a:xfrm>
            <a:custGeom>
              <a:avLst/>
              <a:gdLst>
                <a:gd name="T0" fmla="*/ 1 w 74"/>
                <a:gd name="T1" fmla="*/ 0 h 44"/>
                <a:gd name="T2" fmla="*/ 1 w 74"/>
                <a:gd name="T3" fmla="*/ 1 h 44"/>
                <a:gd name="T4" fmla="*/ 1 w 74"/>
                <a:gd name="T5" fmla="*/ 1 h 44"/>
                <a:gd name="T6" fmla="*/ 1 w 74"/>
                <a:gd name="T7" fmla="*/ 1 h 44"/>
                <a:gd name="T8" fmla="*/ 1 w 74"/>
                <a:gd name="T9" fmla="*/ 1 h 44"/>
                <a:gd name="T10" fmla="*/ 1 w 74"/>
                <a:gd name="T11" fmla="*/ 1 h 44"/>
                <a:gd name="T12" fmla="*/ 1 w 74"/>
                <a:gd name="T13" fmla="*/ 1 h 44"/>
                <a:gd name="T14" fmla="*/ 1 w 74"/>
                <a:gd name="T15" fmla="*/ 1 h 44"/>
                <a:gd name="T16" fmla="*/ 0 w 74"/>
                <a:gd name="T17" fmla="*/ 1 h 44"/>
                <a:gd name="T18" fmla="*/ 1 w 74"/>
                <a:gd name="T19" fmla="*/ 1 h 44"/>
                <a:gd name="T20" fmla="*/ 1 w 74"/>
                <a:gd name="T21" fmla="*/ 1 h 44"/>
                <a:gd name="T22" fmla="*/ 1 w 74"/>
                <a:gd name="T23" fmla="*/ 1 h 44"/>
                <a:gd name="T24" fmla="*/ 1 w 74"/>
                <a:gd name="T25" fmla="*/ 1 h 44"/>
                <a:gd name="T26" fmla="*/ 1 w 74"/>
                <a:gd name="T27" fmla="*/ 1 h 44"/>
                <a:gd name="T28" fmla="*/ 1 w 74"/>
                <a:gd name="T29" fmla="*/ 1 h 44"/>
                <a:gd name="T30" fmla="*/ 1 w 74"/>
                <a:gd name="T31" fmla="*/ 1 h 44"/>
                <a:gd name="T32" fmla="*/ 1 w 74"/>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44"/>
                <a:gd name="T53" fmla="*/ 74 w 74"/>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44">
                  <a:moveTo>
                    <a:pt x="74" y="0"/>
                  </a:moveTo>
                  <a:lnTo>
                    <a:pt x="68" y="6"/>
                  </a:lnTo>
                  <a:lnTo>
                    <a:pt x="57" y="13"/>
                  </a:lnTo>
                  <a:lnTo>
                    <a:pt x="46" y="21"/>
                  </a:lnTo>
                  <a:lnTo>
                    <a:pt x="33" y="30"/>
                  </a:lnTo>
                  <a:lnTo>
                    <a:pt x="22" y="38"/>
                  </a:lnTo>
                  <a:lnTo>
                    <a:pt x="11" y="42"/>
                  </a:lnTo>
                  <a:lnTo>
                    <a:pt x="4" y="44"/>
                  </a:lnTo>
                  <a:lnTo>
                    <a:pt x="0" y="41"/>
                  </a:lnTo>
                  <a:lnTo>
                    <a:pt x="4" y="35"/>
                  </a:lnTo>
                  <a:lnTo>
                    <a:pt x="10" y="29"/>
                  </a:lnTo>
                  <a:lnTo>
                    <a:pt x="20" y="23"/>
                  </a:lnTo>
                  <a:lnTo>
                    <a:pt x="34" y="16"/>
                  </a:lnTo>
                  <a:lnTo>
                    <a:pt x="46" y="10"/>
                  </a:lnTo>
                  <a:lnTo>
                    <a:pt x="58" y="6"/>
                  </a:lnTo>
                  <a:lnTo>
                    <a:pt x="68" y="3"/>
                  </a:lnTo>
                  <a:lnTo>
                    <a:pt x="7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7" name="Freeform 240"/>
            <p:cNvSpPr>
              <a:spLocks/>
            </p:cNvSpPr>
            <p:nvPr/>
          </p:nvSpPr>
          <p:spPr bwMode="auto">
            <a:xfrm>
              <a:off x="472" y="1224"/>
              <a:ext cx="53" cy="34"/>
            </a:xfrm>
            <a:custGeom>
              <a:avLst/>
              <a:gdLst>
                <a:gd name="T0" fmla="*/ 1 w 106"/>
                <a:gd name="T1" fmla="*/ 1 h 67"/>
                <a:gd name="T2" fmla="*/ 1 w 106"/>
                <a:gd name="T3" fmla="*/ 1 h 67"/>
                <a:gd name="T4" fmla="*/ 1 w 106"/>
                <a:gd name="T5" fmla="*/ 1 h 67"/>
                <a:gd name="T6" fmla="*/ 1 w 106"/>
                <a:gd name="T7" fmla="*/ 1 h 67"/>
                <a:gd name="T8" fmla="*/ 1 w 106"/>
                <a:gd name="T9" fmla="*/ 1 h 67"/>
                <a:gd name="T10" fmla="*/ 1 w 106"/>
                <a:gd name="T11" fmla="*/ 1 h 67"/>
                <a:gd name="T12" fmla="*/ 1 w 106"/>
                <a:gd name="T13" fmla="*/ 1 h 67"/>
                <a:gd name="T14" fmla="*/ 1 w 106"/>
                <a:gd name="T15" fmla="*/ 1 h 67"/>
                <a:gd name="T16" fmla="*/ 0 w 106"/>
                <a:gd name="T17" fmla="*/ 0 h 67"/>
                <a:gd name="T18" fmla="*/ 1 w 106"/>
                <a:gd name="T19" fmla="*/ 1 h 67"/>
                <a:gd name="T20" fmla="*/ 1 w 106"/>
                <a:gd name="T21" fmla="*/ 1 h 67"/>
                <a:gd name="T22" fmla="*/ 1 w 106"/>
                <a:gd name="T23" fmla="*/ 1 h 67"/>
                <a:gd name="T24" fmla="*/ 1 w 106"/>
                <a:gd name="T25" fmla="*/ 1 h 67"/>
                <a:gd name="T26" fmla="*/ 1 w 106"/>
                <a:gd name="T27" fmla="*/ 1 h 67"/>
                <a:gd name="T28" fmla="*/ 1 w 106"/>
                <a:gd name="T29" fmla="*/ 1 h 67"/>
                <a:gd name="T30" fmla="*/ 1 w 106"/>
                <a:gd name="T31" fmla="*/ 1 h 67"/>
                <a:gd name="T32" fmla="*/ 1 w 106"/>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67"/>
                <a:gd name="T53" fmla="*/ 106 w 10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67">
                  <a:moveTo>
                    <a:pt x="106" y="65"/>
                  </a:moveTo>
                  <a:lnTo>
                    <a:pt x="100" y="67"/>
                  </a:lnTo>
                  <a:lnTo>
                    <a:pt x="88" y="64"/>
                  </a:lnTo>
                  <a:lnTo>
                    <a:pt x="73" y="56"/>
                  </a:lnTo>
                  <a:lnTo>
                    <a:pt x="55" y="47"/>
                  </a:lnTo>
                  <a:lnTo>
                    <a:pt x="36" y="36"/>
                  </a:lnTo>
                  <a:lnTo>
                    <a:pt x="19" y="24"/>
                  </a:lnTo>
                  <a:lnTo>
                    <a:pt x="7" y="12"/>
                  </a:lnTo>
                  <a:lnTo>
                    <a:pt x="0" y="0"/>
                  </a:lnTo>
                  <a:lnTo>
                    <a:pt x="7" y="4"/>
                  </a:lnTo>
                  <a:lnTo>
                    <a:pt x="23" y="12"/>
                  </a:lnTo>
                  <a:lnTo>
                    <a:pt x="39" y="21"/>
                  </a:lnTo>
                  <a:lnTo>
                    <a:pt x="59" y="32"/>
                  </a:lnTo>
                  <a:lnTo>
                    <a:pt x="77" y="44"/>
                  </a:lnTo>
                  <a:lnTo>
                    <a:pt x="93" y="53"/>
                  </a:lnTo>
                  <a:lnTo>
                    <a:pt x="103" y="61"/>
                  </a:lnTo>
                  <a:lnTo>
                    <a:pt x="106"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8" name="Freeform 241"/>
            <p:cNvSpPr>
              <a:spLocks/>
            </p:cNvSpPr>
            <p:nvPr/>
          </p:nvSpPr>
          <p:spPr bwMode="auto">
            <a:xfrm>
              <a:off x="474" y="1252"/>
              <a:ext cx="42" cy="29"/>
            </a:xfrm>
            <a:custGeom>
              <a:avLst/>
              <a:gdLst>
                <a:gd name="T0" fmla="*/ 1 w 84"/>
                <a:gd name="T1" fmla="*/ 1 h 58"/>
                <a:gd name="T2" fmla="*/ 1 w 84"/>
                <a:gd name="T3" fmla="*/ 1 h 58"/>
                <a:gd name="T4" fmla="*/ 1 w 84"/>
                <a:gd name="T5" fmla="*/ 1 h 58"/>
                <a:gd name="T6" fmla="*/ 1 w 84"/>
                <a:gd name="T7" fmla="*/ 1 h 58"/>
                <a:gd name="T8" fmla="*/ 1 w 84"/>
                <a:gd name="T9" fmla="*/ 1 h 58"/>
                <a:gd name="T10" fmla="*/ 1 w 84"/>
                <a:gd name="T11" fmla="*/ 1 h 58"/>
                <a:gd name="T12" fmla="*/ 1 w 84"/>
                <a:gd name="T13" fmla="*/ 1 h 58"/>
                <a:gd name="T14" fmla="*/ 1 w 84"/>
                <a:gd name="T15" fmla="*/ 1 h 58"/>
                <a:gd name="T16" fmla="*/ 0 w 84"/>
                <a:gd name="T17" fmla="*/ 0 h 58"/>
                <a:gd name="T18" fmla="*/ 1 w 84"/>
                <a:gd name="T19" fmla="*/ 1 h 58"/>
                <a:gd name="T20" fmla="*/ 1 w 84"/>
                <a:gd name="T21" fmla="*/ 1 h 58"/>
                <a:gd name="T22" fmla="*/ 1 w 84"/>
                <a:gd name="T23" fmla="*/ 1 h 58"/>
                <a:gd name="T24" fmla="*/ 1 w 84"/>
                <a:gd name="T25" fmla="*/ 1 h 58"/>
                <a:gd name="T26" fmla="*/ 1 w 84"/>
                <a:gd name="T27" fmla="*/ 1 h 58"/>
                <a:gd name="T28" fmla="*/ 1 w 84"/>
                <a:gd name="T29" fmla="*/ 1 h 58"/>
                <a:gd name="T30" fmla="*/ 1 w 84"/>
                <a:gd name="T31" fmla="*/ 1 h 58"/>
                <a:gd name="T32" fmla="*/ 1 w 84"/>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
                <a:gd name="T52" fmla="*/ 0 h 58"/>
                <a:gd name="T53" fmla="*/ 84 w 84"/>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 h="58">
                  <a:moveTo>
                    <a:pt x="84" y="58"/>
                  </a:moveTo>
                  <a:lnTo>
                    <a:pt x="80" y="58"/>
                  </a:lnTo>
                  <a:lnTo>
                    <a:pt x="72" y="56"/>
                  </a:lnTo>
                  <a:lnTo>
                    <a:pt x="60" y="52"/>
                  </a:lnTo>
                  <a:lnTo>
                    <a:pt x="46" y="44"/>
                  </a:lnTo>
                  <a:lnTo>
                    <a:pt x="32" y="35"/>
                  </a:lnTo>
                  <a:lnTo>
                    <a:pt x="19" y="24"/>
                  </a:lnTo>
                  <a:lnTo>
                    <a:pt x="8" y="12"/>
                  </a:lnTo>
                  <a:lnTo>
                    <a:pt x="0" y="0"/>
                  </a:lnTo>
                  <a:lnTo>
                    <a:pt x="9" y="7"/>
                  </a:lnTo>
                  <a:lnTo>
                    <a:pt x="22" y="15"/>
                  </a:lnTo>
                  <a:lnTo>
                    <a:pt x="37" y="24"/>
                  </a:lnTo>
                  <a:lnTo>
                    <a:pt x="51" y="33"/>
                  </a:lnTo>
                  <a:lnTo>
                    <a:pt x="64" y="41"/>
                  </a:lnTo>
                  <a:lnTo>
                    <a:pt x="75" y="49"/>
                  </a:lnTo>
                  <a:lnTo>
                    <a:pt x="83" y="55"/>
                  </a:lnTo>
                  <a:lnTo>
                    <a:pt x="84" y="5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49" name="Freeform 242"/>
            <p:cNvSpPr>
              <a:spLocks/>
            </p:cNvSpPr>
            <p:nvPr/>
          </p:nvSpPr>
          <p:spPr bwMode="auto">
            <a:xfrm>
              <a:off x="437" y="1256"/>
              <a:ext cx="40" cy="26"/>
            </a:xfrm>
            <a:custGeom>
              <a:avLst/>
              <a:gdLst>
                <a:gd name="T0" fmla="*/ 1 w 79"/>
                <a:gd name="T1" fmla="*/ 0 h 52"/>
                <a:gd name="T2" fmla="*/ 1 w 79"/>
                <a:gd name="T3" fmla="*/ 1 h 52"/>
                <a:gd name="T4" fmla="*/ 1 w 79"/>
                <a:gd name="T5" fmla="*/ 1 h 52"/>
                <a:gd name="T6" fmla="*/ 1 w 79"/>
                <a:gd name="T7" fmla="*/ 1 h 52"/>
                <a:gd name="T8" fmla="*/ 1 w 79"/>
                <a:gd name="T9" fmla="*/ 1 h 52"/>
                <a:gd name="T10" fmla="*/ 1 w 79"/>
                <a:gd name="T11" fmla="*/ 1 h 52"/>
                <a:gd name="T12" fmla="*/ 1 w 79"/>
                <a:gd name="T13" fmla="*/ 1 h 52"/>
                <a:gd name="T14" fmla="*/ 1 w 79"/>
                <a:gd name="T15" fmla="*/ 1 h 52"/>
                <a:gd name="T16" fmla="*/ 0 w 79"/>
                <a:gd name="T17" fmla="*/ 1 h 52"/>
                <a:gd name="T18" fmla="*/ 1 w 79"/>
                <a:gd name="T19" fmla="*/ 1 h 52"/>
                <a:gd name="T20" fmla="*/ 1 w 79"/>
                <a:gd name="T21" fmla="*/ 1 h 52"/>
                <a:gd name="T22" fmla="*/ 1 w 79"/>
                <a:gd name="T23" fmla="*/ 1 h 52"/>
                <a:gd name="T24" fmla="*/ 1 w 79"/>
                <a:gd name="T25" fmla="*/ 1 h 52"/>
                <a:gd name="T26" fmla="*/ 1 w 79"/>
                <a:gd name="T27" fmla="*/ 1 h 52"/>
                <a:gd name="T28" fmla="*/ 1 w 79"/>
                <a:gd name="T29" fmla="*/ 1 h 52"/>
                <a:gd name="T30" fmla="*/ 1 w 79"/>
                <a:gd name="T31" fmla="*/ 1 h 52"/>
                <a:gd name="T32" fmla="*/ 1 w 79"/>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52"/>
                <a:gd name="T53" fmla="*/ 79 w 79"/>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52">
                  <a:moveTo>
                    <a:pt x="79" y="0"/>
                  </a:moveTo>
                  <a:lnTo>
                    <a:pt x="73" y="6"/>
                  </a:lnTo>
                  <a:lnTo>
                    <a:pt x="63" y="16"/>
                  </a:lnTo>
                  <a:lnTo>
                    <a:pt x="50" y="25"/>
                  </a:lnTo>
                  <a:lnTo>
                    <a:pt x="38" y="35"/>
                  </a:lnTo>
                  <a:lnTo>
                    <a:pt x="24" y="43"/>
                  </a:lnTo>
                  <a:lnTo>
                    <a:pt x="14" y="49"/>
                  </a:lnTo>
                  <a:lnTo>
                    <a:pt x="5" y="52"/>
                  </a:lnTo>
                  <a:lnTo>
                    <a:pt x="0" y="49"/>
                  </a:lnTo>
                  <a:lnTo>
                    <a:pt x="1" y="43"/>
                  </a:lnTo>
                  <a:lnTo>
                    <a:pt x="8" y="37"/>
                  </a:lnTo>
                  <a:lnTo>
                    <a:pt x="20" y="31"/>
                  </a:lnTo>
                  <a:lnTo>
                    <a:pt x="35" y="23"/>
                  </a:lnTo>
                  <a:lnTo>
                    <a:pt x="49" y="16"/>
                  </a:lnTo>
                  <a:lnTo>
                    <a:pt x="63" y="9"/>
                  </a:lnTo>
                  <a:lnTo>
                    <a:pt x="73"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0" name="Freeform 243"/>
            <p:cNvSpPr>
              <a:spLocks/>
            </p:cNvSpPr>
            <p:nvPr/>
          </p:nvSpPr>
          <p:spPr bwMode="auto">
            <a:xfrm>
              <a:off x="529" y="1286"/>
              <a:ext cx="32" cy="133"/>
            </a:xfrm>
            <a:custGeom>
              <a:avLst/>
              <a:gdLst>
                <a:gd name="T0" fmla="*/ 1 w 64"/>
                <a:gd name="T1" fmla="*/ 0 h 266"/>
                <a:gd name="T2" fmla="*/ 1 w 64"/>
                <a:gd name="T3" fmla="*/ 0 h 266"/>
                <a:gd name="T4" fmla="*/ 1 w 64"/>
                <a:gd name="T5" fmla="*/ 1 h 266"/>
                <a:gd name="T6" fmla="*/ 1 w 64"/>
                <a:gd name="T7" fmla="*/ 1 h 266"/>
                <a:gd name="T8" fmla="*/ 1 w 64"/>
                <a:gd name="T9" fmla="*/ 1 h 266"/>
                <a:gd name="T10" fmla="*/ 1 w 64"/>
                <a:gd name="T11" fmla="*/ 1 h 266"/>
                <a:gd name="T12" fmla="*/ 1 w 64"/>
                <a:gd name="T13" fmla="*/ 1 h 266"/>
                <a:gd name="T14" fmla="*/ 1 w 64"/>
                <a:gd name="T15" fmla="*/ 1 h 266"/>
                <a:gd name="T16" fmla="*/ 1 w 64"/>
                <a:gd name="T17" fmla="*/ 1 h 266"/>
                <a:gd name="T18" fmla="*/ 1 w 64"/>
                <a:gd name="T19" fmla="*/ 1 h 266"/>
                <a:gd name="T20" fmla="*/ 1 w 64"/>
                <a:gd name="T21" fmla="*/ 1 h 266"/>
                <a:gd name="T22" fmla="*/ 1 w 64"/>
                <a:gd name="T23" fmla="*/ 1 h 266"/>
                <a:gd name="T24" fmla="*/ 1 w 64"/>
                <a:gd name="T25" fmla="*/ 1 h 266"/>
                <a:gd name="T26" fmla="*/ 1 w 64"/>
                <a:gd name="T27" fmla="*/ 1 h 266"/>
                <a:gd name="T28" fmla="*/ 1 w 64"/>
                <a:gd name="T29" fmla="*/ 1 h 266"/>
                <a:gd name="T30" fmla="*/ 1 w 64"/>
                <a:gd name="T31" fmla="*/ 1 h 266"/>
                <a:gd name="T32" fmla="*/ 0 w 64"/>
                <a:gd name="T33" fmla="*/ 1 h 266"/>
                <a:gd name="T34" fmla="*/ 1 w 64"/>
                <a:gd name="T35" fmla="*/ 1 h 266"/>
                <a:gd name="T36" fmla="*/ 1 w 64"/>
                <a:gd name="T37" fmla="*/ 1 h 266"/>
                <a:gd name="T38" fmla="*/ 1 w 64"/>
                <a:gd name="T39" fmla="*/ 1 h 266"/>
                <a:gd name="T40" fmla="*/ 1 w 64"/>
                <a:gd name="T41" fmla="*/ 0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
                <a:gd name="T64" fmla="*/ 0 h 266"/>
                <a:gd name="T65" fmla="*/ 64 w 64"/>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 h="266">
                  <a:moveTo>
                    <a:pt x="58" y="0"/>
                  </a:moveTo>
                  <a:lnTo>
                    <a:pt x="60" y="0"/>
                  </a:lnTo>
                  <a:lnTo>
                    <a:pt x="63" y="2"/>
                  </a:lnTo>
                  <a:lnTo>
                    <a:pt x="64" y="5"/>
                  </a:lnTo>
                  <a:lnTo>
                    <a:pt x="64" y="7"/>
                  </a:lnTo>
                  <a:lnTo>
                    <a:pt x="38" y="39"/>
                  </a:lnTo>
                  <a:lnTo>
                    <a:pt x="21" y="74"/>
                  </a:lnTo>
                  <a:lnTo>
                    <a:pt x="14" y="110"/>
                  </a:lnTo>
                  <a:lnTo>
                    <a:pt x="11" y="146"/>
                  </a:lnTo>
                  <a:lnTo>
                    <a:pt x="14" y="181"/>
                  </a:lnTo>
                  <a:lnTo>
                    <a:pt x="18" y="213"/>
                  </a:lnTo>
                  <a:lnTo>
                    <a:pt x="26" y="242"/>
                  </a:lnTo>
                  <a:lnTo>
                    <a:pt x="32" y="266"/>
                  </a:lnTo>
                  <a:lnTo>
                    <a:pt x="18" y="249"/>
                  </a:lnTo>
                  <a:lnTo>
                    <a:pt x="8" y="222"/>
                  </a:lnTo>
                  <a:lnTo>
                    <a:pt x="2" y="184"/>
                  </a:lnTo>
                  <a:lnTo>
                    <a:pt x="0" y="142"/>
                  </a:lnTo>
                  <a:lnTo>
                    <a:pt x="5" y="100"/>
                  </a:lnTo>
                  <a:lnTo>
                    <a:pt x="15" y="58"/>
                  </a:lnTo>
                  <a:lnTo>
                    <a:pt x="32" y="25"/>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1" name="Freeform 244"/>
            <p:cNvSpPr>
              <a:spLocks/>
            </p:cNvSpPr>
            <p:nvPr/>
          </p:nvSpPr>
          <p:spPr bwMode="auto">
            <a:xfrm>
              <a:off x="536" y="1401"/>
              <a:ext cx="29" cy="17"/>
            </a:xfrm>
            <a:custGeom>
              <a:avLst/>
              <a:gdLst>
                <a:gd name="T0" fmla="*/ 0 w 58"/>
                <a:gd name="T1" fmla="*/ 0 h 33"/>
                <a:gd name="T2" fmla="*/ 1 w 58"/>
                <a:gd name="T3" fmla="*/ 1 h 33"/>
                <a:gd name="T4" fmla="*/ 1 w 58"/>
                <a:gd name="T5" fmla="*/ 1 h 33"/>
                <a:gd name="T6" fmla="*/ 1 w 58"/>
                <a:gd name="T7" fmla="*/ 1 h 33"/>
                <a:gd name="T8" fmla="*/ 1 w 58"/>
                <a:gd name="T9" fmla="*/ 1 h 33"/>
                <a:gd name="T10" fmla="*/ 1 w 58"/>
                <a:gd name="T11" fmla="*/ 1 h 33"/>
                <a:gd name="T12" fmla="*/ 1 w 58"/>
                <a:gd name="T13" fmla="*/ 1 h 33"/>
                <a:gd name="T14" fmla="*/ 1 w 58"/>
                <a:gd name="T15" fmla="*/ 1 h 33"/>
                <a:gd name="T16" fmla="*/ 1 w 58"/>
                <a:gd name="T17" fmla="*/ 1 h 33"/>
                <a:gd name="T18" fmla="*/ 1 w 58"/>
                <a:gd name="T19" fmla="*/ 1 h 33"/>
                <a:gd name="T20" fmla="*/ 1 w 58"/>
                <a:gd name="T21" fmla="*/ 1 h 33"/>
                <a:gd name="T22" fmla="*/ 1 w 58"/>
                <a:gd name="T23" fmla="*/ 1 h 33"/>
                <a:gd name="T24" fmla="*/ 1 w 58"/>
                <a:gd name="T25" fmla="*/ 1 h 33"/>
                <a:gd name="T26" fmla="*/ 1 w 58"/>
                <a:gd name="T27" fmla="*/ 1 h 33"/>
                <a:gd name="T28" fmla="*/ 1 w 58"/>
                <a:gd name="T29" fmla="*/ 1 h 33"/>
                <a:gd name="T30" fmla="*/ 1 w 58"/>
                <a:gd name="T31" fmla="*/ 1 h 33"/>
                <a:gd name="T32" fmla="*/ 0 w 58"/>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33"/>
                <a:gd name="T53" fmla="*/ 58 w 58"/>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33">
                  <a:moveTo>
                    <a:pt x="0" y="0"/>
                  </a:moveTo>
                  <a:lnTo>
                    <a:pt x="6" y="6"/>
                  </a:lnTo>
                  <a:lnTo>
                    <a:pt x="14" y="13"/>
                  </a:lnTo>
                  <a:lnTo>
                    <a:pt x="23" y="19"/>
                  </a:lnTo>
                  <a:lnTo>
                    <a:pt x="33" y="24"/>
                  </a:lnTo>
                  <a:lnTo>
                    <a:pt x="41" y="29"/>
                  </a:lnTo>
                  <a:lnTo>
                    <a:pt x="49" y="32"/>
                  </a:lnTo>
                  <a:lnTo>
                    <a:pt x="55" y="33"/>
                  </a:lnTo>
                  <a:lnTo>
                    <a:pt x="58" y="32"/>
                  </a:lnTo>
                  <a:lnTo>
                    <a:pt x="58" y="29"/>
                  </a:lnTo>
                  <a:lnTo>
                    <a:pt x="53" y="26"/>
                  </a:lnTo>
                  <a:lnTo>
                    <a:pt x="47" y="22"/>
                  </a:lnTo>
                  <a:lnTo>
                    <a:pt x="38" y="18"/>
                  </a:lnTo>
                  <a:lnTo>
                    <a:pt x="29" y="15"/>
                  </a:lnTo>
                  <a:lnTo>
                    <a:pt x="18" y="10"/>
                  </a:lnTo>
                  <a:lnTo>
                    <a:pt x="7"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2" name="Freeform 245"/>
            <p:cNvSpPr>
              <a:spLocks/>
            </p:cNvSpPr>
            <p:nvPr/>
          </p:nvSpPr>
          <p:spPr bwMode="auto">
            <a:xfrm>
              <a:off x="534" y="1389"/>
              <a:ext cx="31" cy="19"/>
            </a:xfrm>
            <a:custGeom>
              <a:avLst/>
              <a:gdLst>
                <a:gd name="T0" fmla="*/ 0 w 63"/>
                <a:gd name="T1" fmla="*/ 1 h 38"/>
                <a:gd name="T2" fmla="*/ 0 w 63"/>
                <a:gd name="T3" fmla="*/ 1 h 38"/>
                <a:gd name="T4" fmla="*/ 0 w 63"/>
                <a:gd name="T5" fmla="*/ 1 h 38"/>
                <a:gd name="T6" fmla="*/ 0 w 63"/>
                <a:gd name="T7" fmla="*/ 1 h 38"/>
                <a:gd name="T8" fmla="*/ 0 w 63"/>
                <a:gd name="T9" fmla="*/ 1 h 38"/>
                <a:gd name="T10" fmla="*/ 0 w 63"/>
                <a:gd name="T11" fmla="*/ 1 h 38"/>
                <a:gd name="T12" fmla="*/ 0 w 63"/>
                <a:gd name="T13" fmla="*/ 1 h 38"/>
                <a:gd name="T14" fmla="*/ 0 w 63"/>
                <a:gd name="T15" fmla="*/ 1 h 38"/>
                <a:gd name="T16" fmla="*/ 0 w 63"/>
                <a:gd name="T17" fmla="*/ 0 h 38"/>
                <a:gd name="T18" fmla="*/ 0 w 63"/>
                <a:gd name="T19" fmla="*/ 1 h 38"/>
                <a:gd name="T20" fmla="*/ 0 w 63"/>
                <a:gd name="T21" fmla="*/ 1 h 38"/>
                <a:gd name="T22" fmla="*/ 0 w 63"/>
                <a:gd name="T23" fmla="*/ 1 h 38"/>
                <a:gd name="T24" fmla="*/ 0 w 63"/>
                <a:gd name="T25" fmla="*/ 1 h 38"/>
                <a:gd name="T26" fmla="*/ 0 w 63"/>
                <a:gd name="T27" fmla="*/ 1 h 38"/>
                <a:gd name="T28" fmla="*/ 0 w 63"/>
                <a:gd name="T29" fmla="*/ 1 h 38"/>
                <a:gd name="T30" fmla="*/ 0 w 63"/>
                <a:gd name="T31" fmla="*/ 1 h 38"/>
                <a:gd name="T32" fmla="*/ 0 w 63"/>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38"/>
                <a:gd name="T53" fmla="*/ 63 w 63"/>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38">
                  <a:moveTo>
                    <a:pt x="63" y="36"/>
                  </a:moveTo>
                  <a:lnTo>
                    <a:pt x="60" y="38"/>
                  </a:lnTo>
                  <a:lnTo>
                    <a:pt x="55" y="36"/>
                  </a:lnTo>
                  <a:lnTo>
                    <a:pt x="46" y="35"/>
                  </a:lnTo>
                  <a:lnTo>
                    <a:pt x="37" y="30"/>
                  </a:lnTo>
                  <a:lnTo>
                    <a:pt x="26" y="24"/>
                  </a:lnTo>
                  <a:lnTo>
                    <a:pt x="16" y="16"/>
                  </a:lnTo>
                  <a:lnTo>
                    <a:pt x="8" y="9"/>
                  </a:lnTo>
                  <a:lnTo>
                    <a:pt x="0" y="0"/>
                  </a:lnTo>
                  <a:lnTo>
                    <a:pt x="8" y="4"/>
                  </a:lnTo>
                  <a:lnTo>
                    <a:pt x="17" y="9"/>
                  </a:lnTo>
                  <a:lnTo>
                    <a:pt x="28" y="15"/>
                  </a:lnTo>
                  <a:lnTo>
                    <a:pt x="38" y="19"/>
                  </a:lnTo>
                  <a:lnTo>
                    <a:pt x="49" y="26"/>
                  </a:lnTo>
                  <a:lnTo>
                    <a:pt x="57" y="30"/>
                  </a:lnTo>
                  <a:lnTo>
                    <a:pt x="61" y="33"/>
                  </a:lnTo>
                  <a:lnTo>
                    <a:pt x="63" y="3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3" name="Freeform 246"/>
            <p:cNvSpPr>
              <a:spLocks/>
            </p:cNvSpPr>
            <p:nvPr/>
          </p:nvSpPr>
          <p:spPr bwMode="auto">
            <a:xfrm>
              <a:off x="531" y="1363"/>
              <a:ext cx="41" cy="26"/>
            </a:xfrm>
            <a:custGeom>
              <a:avLst/>
              <a:gdLst>
                <a:gd name="T0" fmla="*/ 0 w 83"/>
                <a:gd name="T1" fmla="*/ 1 h 52"/>
                <a:gd name="T2" fmla="*/ 0 w 83"/>
                <a:gd name="T3" fmla="*/ 1 h 52"/>
                <a:gd name="T4" fmla="*/ 0 w 83"/>
                <a:gd name="T5" fmla="*/ 1 h 52"/>
                <a:gd name="T6" fmla="*/ 0 w 83"/>
                <a:gd name="T7" fmla="*/ 1 h 52"/>
                <a:gd name="T8" fmla="*/ 0 w 83"/>
                <a:gd name="T9" fmla="*/ 1 h 52"/>
                <a:gd name="T10" fmla="*/ 0 w 83"/>
                <a:gd name="T11" fmla="*/ 1 h 52"/>
                <a:gd name="T12" fmla="*/ 0 w 83"/>
                <a:gd name="T13" fmla="*/ 1 h 52"/>
                <a:gd name="T14" fmla="*/ 0 w 83"/>
                <a:gd name="T15" fmla="*/ 1 h 52"/>
                <a:gd name="T16" fmla="*/ 0 w 83"/>
                <a:gd name="T17" fmla="*/ 0 h 52"/>
                <a:gd name="T18" fmla="*/ 0 w 83"/>
                <a:gd name="T19" fmla="*/ 1 h 52"/>
                <a:gd name="T20" fmla="*/ 0 w 83"/>
                <a:gd name="T21" fmla="*/ 1 h 52"/>
                <a:gd name="T22" fmla="*/ 0 w 83"/>
                <a:gd name="T23" fmla="*/ 1 h 52"/>
                <a:gd name="T24" fmla="*/ 0 w 83"/>
                <a:gd name="T25" fmla="*/ 1 h 52"/>
                <a:gd name="T26" fmla="*/ 0 w 83"/>
                <a:gd name="T27" fmla="*/ 1 h 52"/>
                <a:gd name="T28" fmla="*/ 0 w 83"/>
                <a:gd name="T29" fmla="*/ 1 h 52"/>
                <a:gd name="T30" fmla="*/ 0 w 83"/>
                <a:gd name="T31" fmla="*/ 1 h 52"/>
                <a:gd name="T32" fmla="*/ 0 w 83"/>
                <a:gd name="T33" fmla="*/ 1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52"/>
                <a:gd name="T53" fmla="*/ 83 w 83"/>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52">
                  <a:moveTo>
                    <a:pt x="83" y="51"/>
                  </a:moveTo>
                  <a:lnTo>
                    <a:pt x="78" y="52"/>
                  </a:lnTo>
                  <a:lnTo>
                    <a:pt x="69" y="51"/>
                  </a:lnTo>
                  <a:lnTo>
                    <a:pt x="58" y="46"/>
                  </a:lnTo>
                  <a:lnTo>
                    <a:pt x="44" y="38"/>
                  </a:lnTo>
                  <a:lnTo>
                    <a:pt x="31" y="31"/>
                  </a:lnTo>
                  <a:lnTo>
                    <a:pt x="17" y="22"/>
                  </a:lnTo>
                  <a:lnTo>
                    <a:pt x="6" y="11"/>
                  </a:lnTo>
                  <a:lnTo>
                    <a:pt x="0" y="0"/>
                  </a:lnTo>
                  <a:lnTo>
                    <a:pt x="6" y="5"/>
                  </a:lnTo>
                  <a:lnTo>
                    <a:pt x="17" y="11"/>
                  </a:lnTo>
                  <a:lnTo>
                    <a:pt x="32" y="18"/>
                  </a:lnTo>
                  <a:lnTo>
                    <a:pt x="46" y="26"/>
                  </a:lnTo>
                  <a:lnTo>
                    <a:pt x="61" y="34"/>
                  </a:lnTo>
                  <a:lnTo>
                    <a:pt x="73" y="41"/>
                  </a:lnTo>
                  <a:lnTo>
                    <a:pt x="81" y="46"/>
                  </a:lnTo>
                  <a:lnTo>
                    <a:pt x="83"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4" name="Freeform 247"/>
            <p:cNvSpPr>
              <a:spLocks/>
            </p:cNvSpPr>
            <p:nvPr/>
          </p:nvSpPr>
          <p:spPr bwMode="auto">
            <a:xfrm>
              <a:off x="533" y="1338"/>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7"/>
                  </a:moveTo>
                  <a:lnTo>
                    <a:pt x="85" y="58"/>
                  </a:lnTo>
                  <a:lnTo>
                    <a:pt x="75" y="55"/>
                  </a:lnTo>
                  <a:lnTo>
                    <a:pt x="61" y="49"/>
                  </a:lnTo>
                  <a:lnTo>
                    <a:pt x="46" y="40"/>
                  </a:lnTo>
                  <a:lnTo>
                    <a:pt x="30" y="31"/>
                  </a:lnTo>
                  <a:lnTo>
                    <a:pt x="17" y="20"/>
                  </a:lnTo>
                  <a:lnTo>
                    <a:pt x="6" y="9"/>
                  </a:lnTo>
                  <a:lnTo>
                    <a:pt x="0" y="0"/>
                  </a:lnTo>
                  <a:lnTo>
                    <a:pt x="6" y="5"/>
                  </a:lnTo>
                  <a:lnTo>
                    <a:pt x="18" y="11"/>
                  </a:lnTo>
                  <a:lnTo>
                    <a:pt x="33" y="19"/>
                  </a:lnTo>
                  <a:lnTo>
                    <a:pt x="50" y="28"/>
                  </a:lnTo>
                  <a:lnTo>
                    <a:pt x="65" y="38"/>
                  </a:lnTo>
                  <a:lnTo>
                    <a:pt x="78" y="46"/>
                  </a:lnTo>
                  <a:lnTo>
                    <a:pt x="87" y="52"/>
                  </a:lnTo>
                  <a:lnTo>
                    <a:pt x="9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5" name="Freeform 248"/>
            <p:cNvSpPr>
              <a:spLocks/>
            </p:cNvSpPr>
            <p:nvPr/>
          </p:nvSpPr>
          <p:spPr bwMode="auto">
            <a:xfrm>
              <a:off x="537" y="1322"/>
              <a:ext cx="36" cy="31"/>
            </a:xfrm>
            <a:custGeom>
              <a:avLst/>
              <a:gdLst>
                <a:gd name="T0" fmla="*/ 0 w 74"/>
                <a:gd name="T1" fmla="*/ 1 h 61"/>
                <a:gd name="T2" fmla="*/ 0 w 74"/>
                <a:gd name="T3" fmla="*/ 1 h 61"/>
                <a:gd name="T4" fmla="*/ 0 w 74"/>
                <a:gd name="T5" fmla="*/ 1 h 61"/>
                <a:gd name="T6" fmla="*/ 0 w 74"/>
                <a:gd name="T7" fmla="*/ 1 h 61"/>
                <a:gd name="T8" fmla="*/ 0 w 74"/>
                <a:gd name="T9" fmla="*/ 1 h 61"/>
                <a:gd name="T10" fmla="*/ 0 w 74"/>
                <a:gd name="T11" fmla="*/ 1 h 61"/>
                <a:gd name="T12" fmla="*/ 0 w 74"/>
                <a:gd name="T13" fmla="*/ 1 h 61"/>
                <a:gd name="T14" fmla="*/ 0 w 74"/>
                <a:gd name="T15" fmla="*/ 1 h 61"/>
                <a:gd name="T16" fmla="*/ 0 w 74"/>
                <a:gd name="T17" fmla="*/ 0 h 61"/>
                <a:gd name="T18" fmla="*/ 0 w 74"/>
                <a:gd name="T19" fmla="*/ 1 h 61"/>
                <a:gd name="T20" fmla="*/ 0 w 74"/>
                <a:gd name="T21" fmla="*/ 1 h 61"/>
                <a:gd name="T22" fmla="*/ 0 w 74"/>
                <a:gd name="T23" fmla="*/ 1 h 61"/>
                <a:gd name="T24" fmla="*/ 0 w 74"/>
                <a:gd name="T25" fmla="*/ 1 h 61"/>
                <a:gd name="T26" fmla="*/ 0 w 74"/>
                <a:gd name="T27" fmla="*/ 1 h 61"/>
                <a:gd name="T28" fmla="*/ 0 w 74"/>
                <a:gd name="T29" fmla="*/ 1 h 61"/>
                <a:gd name="T30" fmla="*/ 0 w 74"/>
                <a:gd name="T31" fmla="*/ 1 h 61"/>
                <a:gd name="T32" fmla="*/ 0 w 74"/>
                <a:gd name="T33" fmla="*/ 1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61"/>
                <a:gd name="T53" fmla="*/ 74 w 74"/>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61">
                  <a:moveTo>
                    <a:pt x="74" y="61"/>
                  </a:moveTo>
                  <a:lnTo>
                    <a:pt x="69" y="61"/>
                  </a:lnTo>
                  <a:lnTo>
                    <a:pt x="61" y="57"/>
                  </a:lnTo>
                  <a:lnTo>
                    <a:pt x="49" y="49"/>
                  </a:lnTo>
                  <a:lnTo>
                    <a:pt x="37" y="40"/>
                  </a:lnTo>
                  <a:lnTo>
                    <a:pt x="23" y="29"/>
                  </a:lnTo>
                  <a:lnTo>
                    <a:pt x="13" y="19"/>
                  </a:lnTo>
                  <a:lnTo>
                    <a:pt x="3" y="8"/>
                  </a:lnTo>
                  <a:lnTo>
                    <a:pt x="0" y="0"/>
                  </a:lnTo>
                  <a:lnTo>
                    <a:pt x="8" y="5"/>
                  </a:lnTo>
                  <a:lnTo>
                    <a:pt x="19" y="12"/>
                  </a:lnTo>
                  <a:lnTo>
                    <a:pt x="31" y="22"/>
                  </a:lnTo>
                  <a:lnTo>
                    <a:pt x="45" y="31"/>
                  </a:lnTo>
                  <a:lnTo>
                    <a:pt x="57" y="41"/>
                  </a:lnTo>
                  <a:lnTo>
                    <a:pt x="68" y="49"/>
                  </a:lnTo>
                  <a:lnTo>
                    <a:pt x="74" y="57"/>
                  </a:lnTo>
                  <a:lnTo>
                    <a:pt x="7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6" name="Freeform 249"/>
            <p:cNvSpPr>
              <a:spLocks/>
            </p:cNvSpPr>
            <p:nvPr/>
          </p:nvSpPr>
          <p:spPr bwMode="auto">
            <a:xfrm>
              <a:off x="542" y="1310"/>
              <a:ext cx="30" cy="25"/>
            </a:xfrm>
            <a:custGeom>
              <a:avLst/>
              <a:gdLst>
                <a:gd name="T0" fmla="*/ 1 w 60"/>
                <a:gd name="T1" fmla="*/ 1 h 50"/>
                <a:gd name="T2" fmla="*/ 1 w 60"/>
                <a:gd name="T3" fmla="*/ 1 h 50"/>
                <a:gd name="T4" fmla="*/ 1 w 60"/>
                <a:gd name="T5" fmla="*/ 1 h 50"/>
                <a:gd name="T6" fmla="*/ 1 w 60"/>
                <a:gd name="T7" fmla="*/ 1 h 50"/>
                <a:gd name="T8" fmla="*/ 1 w 60"/>
                <a:gd name="T9" fmla="*/ 1 h 50"/>
                <a:gd name="T10" fmla="*/ 1 w 60"/>
                <a:gd name="T11" fmla="*/ 1 h 50"/>
                <a:gd name="T12" fmla="*/ 1 w 60"/>
                <a:gd name="T13" fmla="*/ 1 h 50"/>
                <a:gd name="T14" fmla="*/ 1 w 60"/>
                <a:gd name="T15" fmla="*/ 1 h 50"/>
                <a:gd name="T16" fmla="*/ 0 w 60"/>
                <a:gd name="T17" fmla="*/ 0 h 50"/>
                <a:gd name="T18" fmla="*/ 1 w 60"/>
                <a:gd name="T19" fmla="*/ 1 h 50"/>
                <a:gd name="T20" fmla="*/ 1 w 60"/>
                <a:gd name="T21" fmla="*/ 1 h 50"/>
                <a:gd name="T22" fmla="*/ 1 w 60"/>
                <a:gd name="T23" fmla="*/ 1 h 50"/>
                <a:gd name="T24" fmla="*/ 1 w 60"/>
                <a:gd name="T25" fmla="*/ 1 h 50"/>
                <a:gd name="T26" fmla="*/ 1 w 60"/>
                <a:gd name="T27" fmla="*/ 1 h 50"/>
                <a:gd name="T28" fmla="*/ 1 w 60"/>
                <a:gd name="T29" fmla="*/ 1 h 50"/>
                <a:gd name="T30" fmla="*/ 1 w 60"/>
                <a:gd name="T31" fmla="*/ 1 h 50"/>
                <a:gd name="T32" fmla="*/ 1 w 60"/>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50"/>
                <a:gd name="T53" fmla="*/ 60 w 60"/>
                <a:gd name="T54" fmla="*/ 50 h 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50">
                  <a:moveTo>
                    <a:pt x="60" y="50"/>
                  </a:moveTo>
                  <a:lnTo>
                    <a:pt x="57" y="50"/>
                  </a:lnTo>
                  <a:lnTo>
                    <a:pt x="49" y="49"/>
                  </a:lnTo>
                  <a:lnTo>
                    <a:pt x="40" y="44"/>
                  </a:lnTo>
                  <a:lnTo>
                    <a:pt x="31" y="38"/>
                  </a:lnTo>
                  <a:lnTo>
                    <a:pt x="20" y="29"/>
                  </a:lnTo>
                  <a:lnTo>
                    <a:pt x="11" y="20"/>
                  </a:lnTo>
                  <a:lnTo>
                    <a:pt x="3" y="10"/>
                  </a:lnTo>
                  <a:lnTo>
                    <a:pt x="0" y="0"/>
                  </a:lnTo>
                  <a:lnTo>
                    <a:pt x="6" y="6"/>
                  </a:lnTo>
                  <a:lnTo>
                    <a:pt x="15" y="12"/>
                  </a:lnTo>
                  <a:lnTo>
                    <a:pt x="24" y="20"/>
                  </a:lnTo>
                  <a:lnTo>
                    <a:pt x="37" y="27"/>
                  </a:lnTo>
                  <a:lnTo>
                    <a:pt x="46" y="35"/>
                  </a:lnTo>
                  <a:lnTo>
                    <a:pt x="55" y="43"/>
                  </a:lnTo>
                  <a:lnTo>
                    <a:pt x="60" y="47"/>
                  </a:lnTo>
                  <a:lnTo>
                    <a:pt x="60" y="5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7" name="Freeform 250"/>
            <p:cNvSpPr>
              <a:spLocks/>
            </p:cNvSpPr>
            <p:nvPr/>
          </p:nvSpPr>
          <p:spPr bwMode="auto">
            <a:xfrm>
              <a:off x="550" y="1298"/>
              <a:ext cx="22" cy="22"/>
            </a:xfrm>
            <a:custGeom>
              <a:avLst/>
              <a:gdLst>
                <a:gd name="T0" fmla="*/ 1 w 43"/>
                <a:gd name="T1" fmla="*/ 0 h 45"/>
                <a:gd name="T2" fmla="*/ 1 w 43"/>
                <a:gd name="T3" fmla="*/ 0 h 45"/>
                <a:gd name="T4" fmla="*/ 1 w 43"/>
                <a:gd name="T5" fmla="*/ 0 h 45"/>
                <a:gd name="T6" fmla="*/ 1 w 43"/>
                <a:gd name="T7" fmla="*/ 0 h 45"/>
                <a:gd name="T8" fmla="*/ 1 w 43"/>
                <a:gd name="T9" fmla="*/ 0 h 45"/>
                <a:gd name="T10" fmla="*/ 1 w 43"/>
                <a:gd name="T11" fmla="*/ 0 h 45"/>
                <a:gd name="T12" fmla="*/ 1 w 43"/>
                <a:gd name="T13" fmla="*/ 0 h 45"/>
                <a:gd name="T14" fmla="*/ 1 w 43"/>
                <a:gd name="T15" fmla="*/ 0 h 45"/>
                <a:gd name="T16" fmla="*/ 0 w 43"/>
                <a:gd name="T17" fmla="*/ 0 h 45"/>
                <a:gd name="T18" fmla="*/ 1 w 43"/>
                <a:gd name="T19" fmla="*/ 0 h 45"/>
                <a:gd name="T20" fmla="*/ 1 w 43"/>
                <a:gd name="T21" fmla="*/ 0 h 45"/>
                <a:gd name="T22" fmla="*/ 1 w 43"/>
                <a:gd name="T23" fmla="*/ 0 h 45"/>
                <a:gd name="T24" fmla="*/ 1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43" y="45"/>
                  </a:moveTo>
                  <a:lnTo>
                    <a:pt x="40" y="45"/>
                  </a:lnTo>
                  <a:lnTo>
                    <a:pt x="33" y="42"/>
                  </a:lnTo>
                  <a:lnTo>
                    <a:pt x="26" y="35"/>
                  </a:lnTo>
                  <a:lnTo>
                    <a:pt x="18" y="28"/>
                  </a:lnTo>
                  <a:lnTo>
                    <a:pt x="11" y="20"/>
                  </a:lnTo>
                  <a:lnTo>
                    <a:pt x="4" y="13"/>
                  </a:lnTo>
                  <a:lnTo>
                    <a:pt x="1" y="5"/>
                  </a:lnTo>
                  <a:lnTo>
                    <a:pt x="0" y="0"/>
                  </a:lnTo>
                  <a:lnTo>
                    <a:pt x="11" y="9"/>
                  </a:lnTo>
                  <a:lnTo>
                    <a:pt x="24" y="23"/>
                  </a:lnTo>
                  <a:lnTo>
                    <a:pt x="36" y="35"/>
                  </a:lnTo>
                  <a:lnTo>
                    <a:pt x="43"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8" name="Freeform 251"/>
            <p:cNvSpPr>
              <a:spLocks/>
            </p:cNvSpPr>
            <p:nvPr/>
          </p:nvSpPr>
          <p:spPr bwMode="auto">
            <a:xfrm>
              <a:off x="556" y="1290"/>
              <a:ext cx="13" cy="15"/>
            </a:xfrm>
            <a:custGeom>
              <a:avLst/>
              <a:gdLst>
                <a:gd name="T0" fmla="*/ 1 w 25"/>
                <a:gd name="T1" fmla="*/ 1 h 29"/>
                <a:gd name="T2" fmla="*/ 1 w 25"/>
                <a:gd name="T3" fmla="*/ 1 h 29"/>
                <a:gd name="T4" fmla="*/ 1 w 25"/>
                <a:gd name="T5" fmla="*/ 1 h 29"/>
                <a:gd name="T6" fmla="*/ 0 w 25"/>
                <a:gd name="T7" fmla="*/ 1 h 29"/>
                <a:gd name="T8" fmla="*/ 0 w 25"/>
                <a:gd name="T9" fmla="*/ 0 h 29"/>
                <a:gd name="T10" fmla="*/ 1 w 25"/>
                <a:gd name="T11" fmla="*/ 1 h 29"/>
                <a:gd name="T12" fmla="*/ 1 w 25"/>
                <a:gd name="T13" fmla="*/ 1 h 29"/>
                <a:gd name="T14" fmla="*/ 1 w 25"/>
                <a:gd name="T15" fmla="*/ 1 h 29"/>
                <a:gd name="T16" fmla="*/ 1 w 25"/>
                <a:gd name="T17" fmla="*/ 1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9"/>
                <a:gd name="T29" fmla="*/ 25 w 2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9">
                  <a:moveTo>
                    <a:pt x="25" y="29"/>
                  </a:moveTo>
                  <a:lnTo>
                    <a:pt x="18" y="28"/>
                  </a:lnTo>
                  <a:lnTo>
                    <a:pt x="9" y="21"/>
                  </a:lnTo>
                  <a:lnTo>
                    <a:pt x="0" y="11"/>
                  </a:lnTo>
                  <a:lnTo>
                    <a:pt x="0" y="0"/>
                  </a:lnTo>
                  <a:lnTo>
                    <a:pt x="6" y="11"/>
                  </a:lnTo>
                  <a:lnTo>
                    <a:pt x="18" y="18"/>
                  </a:lnTo>
                  <a:lnTo>
                    <a:pt x="25" y="24"/>
                  </a:lnTo>
                  <a:lnTo>
                    <a:pt x="25"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59" name="Freeform 252"/>
            <p:cNvSpPr>
              <a:spLocks/>
            </p:cNvSpPr>
            <p:nvPr/>
          </p:nvSpPr>
          <p:spPr bwMode="auto">
            <a:xfrm>
              <a:off x="541" y="1411"/>
              <a:ext cx="19" cy="17"/>
            </a:xfrm>
            <a:custGeom>
              <a:avLst/>
              <a:gdLst>
                <a:gd name="T0" fmla="*/ 0 w 36"/>
                <a:gd name="T1" fmla="*/ 0 h 34"/>
                <a:gd name="T2" fmla="*/ 1 w 36"/>
                <a:gd name="T3" fmla="*/ 1 h 34"/>
                <a:gd name="T4" fmla="*/ 1 w 36"/>
                <a:gd name="T5" fmla="*/ 1 h 34"/>
                <a:gd name="T6" fmla="*/ 1 w 36"/>
                <a:gd name="T7" fmla="*/ 1 h 34"/>
                <a:gd name="T8" fmla="*/ 1 w 36"/>
                <a:gd name="T9" fmla="*/ 1 h 34"/>
                <a:gd name="T10" fmla="*/ 1 w 36"/>
                <a:gd name="T11" fmla="*/ 1 h 34"/>
                <a:gd name="T12" fmla="*/ 1 w 36"/>
                <a:gd name="T13" fmla="*/ 1 h 34"/>
                <a:gd name="T14" fmla="*/ 1 w 36"/>
                <a:gd name="T15" fmla="*/ 1 h 34"/>
                <a:gd name="T16" fmla="*/ 0 w 36"/>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34"/>
                <a:gd name="T29" fmla="*/ 36 w 36"/>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34">
                  <a:moveTo>
                    <a:pt x="0" y="0"/>
                  </a:moveTo>
                  <a:lnTo>
                    <a:pt x="9" y="5"/>
                  </a:lnTo>
                  <a:lnTo>
                    <a:pt x="22" y="14"/>
                  </a:lnTo>
                  <a:lnTo>
                    <a:pt x="35" y="24"/>
                  </a:lnTo>
                  <a:lnTo>
                    <a:pt x="36" y="34"/>
                  </a:lnTo>
                  <a:lnTo>
                    <a:pt x="29" y="32"/>
                  </a:lnTo>
                  <a:lnTo>
                    <a:pt x="18" y="23"/>
                  </a:lnTo>
                  <a:lnTo>
                    <a:pt x="7"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0" name="Freeform 253"/>
            <p:cNvSpPr>
              <a:spLocks/>
            </p:cNvSpPr>
            <p:nvPr/>
          </p:nvSpPr>
          <p:spPr bwMode="auto">
            <a:xfrm>
              <a:off x="531" y="1411"/>
              <a:ext cx="10" cy="20"/>
            </a:xfrm>
            <a:custGeom>
              <a:avLst/>
              <a:gdLst>
                <a:gd name="T0" fmla="*/ 1 w 18"/>
                <a:gd name="T1" fmla="*/ 0 h 40"/>
                <a:gd name="T2" fmla="*/ 1 w 18"/>
                <a:gd name="T3" fmla="*/ 1 h 40"/>
                <a:gd name="T4" fmla="*/ 1 w 18"/>
                <a:gd name="T5" fmla="*/ 1 h 40"/>
                <a:gd name="T6" fmla="*/ 0 w 18"/>
                <a:gd name="T7" fmla="*/ 1 h 40"/>
                <a:gd name="T8" fmla="*/ 1 w 18"/>
                <a:gd name="T9" fmla="*/ 1 h 40"/>
                <a:gd name="T10" fmla="*/ 1 w 18"/>
                <a:gd name="T11" fmla="*/ 1 h 40"/>
                <a:gd name="T12" fmla="*/ 1 w 18"/>
                <a:gd name="T13" fmla="*/ 1 h 40"/>
                <a:gd name="T14" fmla="*/ 1 w 18"/>
                <a:gd name="T15" fmla="*/ 1 h 40"/>
                <a:gd name="T16" fmla="*/ 1 w 18"/>
                <a:gd name="T17" fmla="*/ 0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40"/>
                <a:gd name="T29" fmla="*/ 18 w 18"/>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40">
                  <a:moveTo>
                    <a:pt x="18" y="0"/>
                  </a:moveTo>
                  <a:lnTo>
                    <a:pt x="13" y="8"/>
                  </a:lnTo>
                  <a:lnTo>
                    <a:pt x="6" y="20"/>
                  </a:lnTo>
                  <a:lnTo>
                    <a:pt x="0" y="32"/>
                  </a:lnTo>
                  <a:lnTo>
                    <a:pt x="1" y="40"/>
                  </a:lnTo>
                  <a:lnTo>
                    <a:pt x="7" y="37"/>
                  </a:lnTo>
                  <a:lnTo>
                    <a:pt x="12" y="26"/>
                  </a:lnTo>
                  <a:lnTo>
                    <a:pt x="16" y="11"/>
                  </a:lnTo>
                  <a:lnTo>
                    <a:pt x="1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1" name="Freeform 254"/>
            <p:cNvSpPr>
              <a:spLocks/>
            </p:cNvSpPr>
            <p:nvPr/>
          </p:nvSpPr>
          <p:spPr bwMode="auto">
            <a:xfrm>
              <a:off x="543" y="1415"/>
              <a:ext cx="5" cy="22"/>
            </a:xfrm>
            <a:custGeom>
              <a:avLst/>
              <a:gdLst>
                <a:gd name="T0" fmla="*/ 0 w 10"/>
                <a:gd name="T1" fmla="*/ 0 h 44"/>
                <a:gd name="T2" fmla="*/ 0 w 10"/>
                <a:gd name="T3" fmla="*/ 1 h 44"/>
                <a:gd name="T4" fmla="*/ 0 w 10"/>
                <a:gd name="T5" fmla="*/ 1 h 44"/>
                <a:gd name="T6" fmla="*/ 1 w 10"/>
                <a:gd name="T7" fmla="*/ 1 h 44"/>
                <a:gd name="T8" fmla="*/ 1 w 10"/>
                <a:gd name="T9" fmla="*/ 1 h 44"/>
                <a:gd name="T10" fmla="*/ 1 w 10"/>
                <a:gd name="T11" fmla="*/ 1 h 44"/>
                <a:gd name="T12" fmla="*/ 1 w 10"/>
                <a:gd name="T13" fmla="*/ 1 h 44"/>
                <a:gd name="T14" fmla="*/ 1 w 10"/>
                <a:gd name="T15" fmla="*/ 1 h 44"/>
                <a:gd name="T16" fmla="*/ 0 w 10"/>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4"/>
                <a:gd name="T29" fmla="*/ 10 w 10"/>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4">
                  <a:moveTo>
                    <a:pt x="0" y="0"/>
                  </a:moveTo>
                  <a:lnTo>
                    <a:pt x="0" y="7"/>
                  </a:lnTo>
                  <a:lnTo>
                    <a:pt x="0" y="22"/>
                  </a:lnTo>
                  <a:lnTo>
                    <a:pt x="1" y="38"/>
                  </a:lnTo>
                  <a:lnTo>
                    <a:pt x="6" y="44"/>
                  </a:lnTo>
                  <a:lnTo>
                    <a:pt x="10" y="38"/>
                  </a:lnTo>
                  <a:lnTo>
                    <a:pt x="7" y="24"/>
                  </a:lnTo>
                  <a:lnTo>
                    <a:pt x="3" y="1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2" name="Freeform 255"/>
            <p:cNvSpPr>
              <a:spLocks/>
            </p:cNvSpPr>
            <p:nvPr/>
          </p:nvSpPr>
          <p:spPr bwMode="auto">
            <a:xfrm>
              <a:off x="521" y="1404"/>
              <a:ext cx="16" cy="20"/>
            </a:xfrm>
            <a:custGeom>
              <a:avLst/>
              <a:gdLst>
                <a:gd name="T0" fmla="*/ 0 w 34"/>
                <a:gd name="T1" fmla="*/ 0 h 39"/>
                <a:gd name="T2" fmla="*/ 0 w 34"/>
                <a:gd name="T3" fmla="*/ 1 h 39"/>
                <a:gd name="T4" fmla="*/ 0 w 34"/>
                <a:gd name="T5" fmla="*/ 1 h 39"/>
                <a:gd name="T6" fmla="*/ 0 w 34"/>
                <a:gd name="T7" fmla="*/ 1 h 39"/>
                <a:gd name="T8" fmla="*/ 0 w 34"/>
                <a:gd name="T9" fmla="*/ 1 h 39"/>
                <a:gd name="T10" fmla="*/ 0 w 34"/>
                <a:gd name="T11" fmla="*/ 1 h 39"/>
                <a:gd name="T12" fmla="*/ 0 w 34"/>
                <a:gd name="T13" fmla="*/ 1 h 39"/>
                <a:gd name="T14" fmla="*/ 0 w 34"/>
                <a:gd name="T15" fmla="*/ 1 h 39"/>
                <a:gd name="T16" fmla="*/ 0 w 34"/>
                <a:gd name="T17" fmla="*/ 0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39"/>
                <a:gd name="T29" fmla="*/ 34 w 34"/>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39">
                  <a:moveTo>
                    <a:pt x="34" y="0"/>
                  </a:moveTo>
                  <a:lnTo>
                    <a:pt x="26" y="12"/>
                  </a:lnTo>
                  <a:lnTo>
                    <a:pt x="17" y="27"/>
                  </a:lnTo>
                  <a:lnTo>
                    <a:pt x="8" y="38"/>
                  </a:lnTo>
                  <a:lnTo>
                    <a:pt x="0" y="39"/>
                  </a:lnTo>
                  <a:lnTo>
                    <a:pt x="2" y="32"/>
                  </a:lnTo>
                  <a:lnTo>
                    <a:pt x="13" y="20"/>
                  </a:lnTo>
                  <a:lnTo>
                    <a:pt x="25" y="7"/>
                  </a:lnTo>
                  <a:lnTo>
                    <a:pt x="3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3" name="Freeform 256"/>
            <p:cNvSpPr>
              <a:spLocks/>
            </p:cNvSpPr>
            <p:nvPr/>
          </p:nvSpPr>
          <p:spPr bwMode="auto">
            <a:xfrm>
              <a:off x="523" y="1294"/>
              <a:ext cx="29" cy="6"/>
            </a:xfrm>
            <a:custGeom>
              <a:avLst/>
              <a:gdLst>
                <a:gd name="T0" fmla="*/ 1 w 58"/>
                <a:gd name="T1" fmla="*/ 1 h 12"/>
                <a:gd name="T2" fmla="*/ 1 w 58"/>
                <a:gd name="T3" fmla="*/ 1 h 12"/>
                <a:gd name="T4" fmla="*/ 1 w 58"/>
                <a:gd name="T5" fmla="*/ 1 h 12"/>
                <a:gd name="T6" fmla="*/ 1 w 58"/>
                <a:gd name="T7" fmla="*/ 1 h 12"/>
                <a:gd name="T8" fmla="*/ 1 w 58"/>
                <a:gd name="T9" fmla="*/ 1 h 12"/>
                <a:gd name="T10" fmla="*/ 1 w 58"/>
                <a:gd name="T11" fmla="*/ 1 h 12"/>
                <a:gd name="T12" fmla="*/ 1 w 58"/>
                <a:gd name="T13" fmla="*/ 1 h 12"/>
                <a:gd name="T14" fmla="*/ 1 w 58"/>
                <a:gd name="T15" fmla="*/ 1 h 12"/>
                <a:gd name="T16" fmla="*/ 0 w 58"/>
                <a:gd name="T17" fmla="*/ 1 h 12"/>
                <a:gd name="T18" fmla="*/ 1 w 58"/>
                <a:gd name="T19" fmla="*/ 1 h 12"/>
                <a:gd name="T20" fmla="*/ 1 w 58"/>
                <a:gd name="T21" fmla="*/ 0 h 12"/>
                <a:gd name="T22" fmla="*/ 1 w 58"/>
                <a:gd name="T23" fmla="*/ 0 h 12"/>
                <a:gd name="T24" fmla="*/ 1 w 58"/>
                <a:gd name="T25" fmla="*/ 1 h 12"/>
                <a:gd name="T26" fmla="*/ 1 w 58"/>
                <a:gd name="T27" fmla="*/ 1 h 12"/>
                <a:gd name="T28" fmla="*/ 1 w 58"/>
                <a:gd name="T29" fmla="*/ 1 h 12"/>
                <a:gd name="T30" fmla="*/ 1 w 58"/>
                <a:gd name="T31" fmla="*/ 1 h 12"/>
                <a:gd name="T32" fmla="*/ 1 w 58"/>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12"/>
                <a:gd name="T53" fmla="*/ 58 w 58"/>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12">
                  <a:moveTo>
                    <a:pt x="58" y="10"/>
                  </a:moveTo>
                  <a:lnTo>
                    <a:pt x="52" y="10"/>
                  </a:lnTo>
                  <a:lnTo>
                    <a:pt x="43" y="12"/>
                  </a:lnTo>
                  <a:lnTo>
                    <a:pt x="33" y="12"/>
                  </a:lnTo>
                  <a:lnTo>
                    <a:pt x="24" y="12"/>
                  </a:lnTo>
                  <a:lnTo>
                    <a:pt x="15" y="12"/>
                  </a:lnTo>
                  <a:lnTo>
                    <a:pt x="8" y="10"/>
                  </a:lnTo>
                  <a:lnTo>
                    <a:pt x="3" y="7"/>
                  </a:lnTo>
                  <a:lnTo>
                    <a:pt x="0" y="4"/>
                  </a:lnTo>
                  <a:lnTo>
                    <a:pt x="1" y="1"/>
                  </a:lnTo>
                  <a:lnTo>
                    <a:pt x="6" y="0"/>
                  </a:lnTo>
                  <a:lnTo>
                    <a:pt x="14" y="0"/>
                  </a:lnTo>
                  <a:lnTo>
                    <a:pt x="23" y="3"/>
                  </a:lnTo>
                  <a:lnTo>
                    <a:pt x="32" y="4"/>
                  </a:lnTo>
                  <a:lnTo>
                    <a:pt x="43" y="7"/>
                  </a:lnTo>
                  <a:lnTo>
                    <a:pt x="50" y="9"/>
                  </a:lnTo>
                  <a:lnTo>
                    <a:pt x="58"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4" name="Freeform 257"/>
            <p:cNvSpPr>
              <a:spLocks/>
            </p:cNvSpPr>
            <p:nvPr/>
          </p:nvSpPr>
          <p:spPr bwMode="auto">
            <a:xfrm>
              <a:off x="528" y="1282"/>
              <a:ext cx="28" cy="10"/>
            </a:xfrm>
            <a:custGeom>
              <a:avLst/>
              <a:gdLst>
                <a:gd name="T0" fmla="*/ 0 w 57"/>
                <a:gd name="T1" fmla="*/ 1 h 20"/>
                <a:gd name="T2" fmla="*/ 0 w 57"/>
                <a:gd name="T3" fmla="*/ 1 h 20"/>
                <a:gd name="T4" fmla="*/ 0 w 57"/>
                <a:gd name="T5" fmla="*/ 1 h 20"/>
                <a:gd name="T6" fmla="*/ 0 w 57"/>
                <a:gd name="T7" fmla="*/ 1 h 20"/>
                <a:gd name="T8" fmla="*/ 0 w 57"/>
                <a:gd name="T9" fmla="*/ 1 h 20"/>
                <a:gd name="T10" fmla="*/ 0 w 57"/>
                <a:gd name="T11" fmla="*/ 1 h 20"/>
                <a:gd name="T12" fmla="*/ 0 w 57"/>
                <a:gd name="T13" fmla="*/ 1 h 20"/>
                <a:gd name="T14" fmla="*/ 0 w 57"/>
                <a:gd name="T15" fmla="*/ 1 h 20"/>
                <a:gd name="T16" fmla="*/ 0 w 57"/>
                <a:gd name="T17" fmla="*/ 1 h 20"/>
                <a:gd name="T18" fmla="*/ 0 w 57"/>
                <a:gd name="T19" fmla="*/ 0 h 20"/>
                <a:gd name="T20" fmla="*/ 0 w 57"/>
                <a:gd name="T21" fmla="*/ 0 h 20"/>
                <a:gd name="T22" fmla="*/ 0 w 57"/>
                <a:gd name="T23" fmla="*/ 1 h 20"/>
                <a:gd name="T24" fmla="*/ 0 w 57"/>
                <a:gd name="T25" fmla="*/ 1 h 20"/>
                <a:gd name="T26" fmla="*/ 0 w 57"/>
                <a:gd name="T27" fmla="*/ 1 h 20"/>
                <a:gd name="T28" fmla="*/ 0 w 57"/>
                <a:gd name="T29" fmla="*/ 1 h 20"/>
                <a:gd name="T30" fmla="*/ 0 w 57"/>
                <a:gd name="T31" fmla="*/ 1 h 20"/>
                <a:gd name="T32" fmla="*/ 0 w 57"/>
                <a:gd name="T33" fmla="*/ 1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20"/>
                <a:gd name="T53" fmla="*/ 57 w 57"/>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20">
                  <a:moveTo>
                    <a:pt x="57" y="20"/>
                  </a:moveTo>
                  <a:lnTo>
                    <a:pt x="50" y="20"/>
                  </a:lnTo>
                  <a:lnTo>
                    <a:pt x="43" y="18"/>
                  </a:lnTo>
                  <a:lnTo>
                    <a:pt x="34" y="17"/>
                  </a:lnTo>
                  <a:lnTo>
                    <a:pt x="24" y="15"/>
                  </a:lnTo>
                  <a:lnTo>
                    <a:pt x="15" y="14"/>
                  </a:lnTo>
                  <a:lnTo>
                    <a:pt x="8" y="10"/>
                  </a:lnTo>
                  <a:lnTo>
                    <a:pt x="3" y="6"/>
                  </a:lnTo>
                  <a:lnTo>
                    <a:pt x="0" y="3"/>
                  </a:lnTo>
                  <a:lnTo>
                    <a:pt x="2" y="0"/>
                  </a:lnTo>
                  <a:lnTo>
                    <a:pt x="8" y="0"/>
                  </a:lnTo>
                  <a:lnTo>
                    <a:pt x="15" y="1"/>
                  </a:lnTo>
                  <a:lnTo>
                    <a:pt x="24" y="6"/>
                  </a:lnTo>
                  <a:lnTo>
                    <a:pt x="35" y="10"/>
                  </a:lnTo>
                  <a:lnTo>
                    <a:pt x="44" y="14"/>
                  </a:lnTo>
                  <a:lnTo>
                    <a:pt x="52" y="18"/>
                  </a:lnTo>
                  <a:lnTo>
                    <a:pt x="57"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5" name="Freeform 258"/>
            <p:cNvSpPr>
              <a:spLocks/>
            </p:cNvSpPr>
            <p:nvPr/>
          </p:nvSpPr>
          <p:spPr bwMode="auto">
            <a:xfrm>
              <a:off x="515" y="1308"/>
              <a:ext cx="27" cy="6"/>
            </a:xfrm>
            <a:custGeom>
              <a:avLst/>
              <a:gdLst>
                <a:gd name="T0" fmla="*/ 1 w 53"/>
                <a:gd name="T1" fmla="*/ 1 h 12"/>
                <a:gd name="T2" fmla="*/ 1 w 53"/>
                <a:gd name="T3" fmla="*/ 1 h 12"/>
                <a:gd name="T4" fmla="*/ 1 w 53"/>
                <a:gd name="T5" fmla="*/ 1 h 12"/>
                <a:gd name="T6" fmla="*/ 1 w 53"/>
                <a:gd name="T7" fmla="*/ 1 h 12"/>
                <a:gd name="T8" fmla="*/ 1 w 53"/>
                <a:gd name="T9" fmla="*/ 1 h 12"/>
                <a:gd name="T10" fmla="*/ 1 w 53"/>
                <a:gd name="T11" fmla="*/ 1 h 12"/>
                <a:gd name="T12" fmla="*/ 1 w 53"/>
                <a:gd name="T13" fmla="*/ 1 h 12"/>
                <a:gd name="T14" fmla="*/ 1 w 53"/>
                <a:gd name="T15" fmla="*/ 1 h 12"/>
                <a:gd name="T16" fmla="*/ 0 w 53"/>
                <a:gd name="T17" fmla="*/ 1 h 12"/>
                <a:gd name="T18" fmla="*/ 0 w 53"/>
                <a:gd name="T19" fmla="*/ 1 h 12"/>
                <a:gd name="T20" fmla="*/ 1 w 53"/>
                <a:gd name="T21" fmla="*/ 0 h 12"/>
                <a:gd name="T22" fmla="*/ 1 w 53"/>
                <a:gd name="T23" fmla="*/ 0 h 12"/>
                <a:gd name="T24" fmla="*/ 1 w 53"/>
                <a:gd name="T25" fmla="*/ 1 h 12"/>
                <a:gd name="T26" fmla="*/ 1 w 53"/>
                <a:gd name="T27" fmla="*/ 1 h 12"/>
                <a:gd name="T28" fmla="*/ 1 w 53"/>
                <a:gd name="T29" fmla="*/ 1 h 12"/>
                <a:gd name="T30" fmla="*/ 1 w 53"/>
                <a:gd name="T31" fmla="*/ 1 h 12"/>
                <a:gd name="T32" fmla="*/ 1 w 53"/>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
                <a:gd name="T52" fmla="*/ 0 h 12"/>
                <a:gd name="T53" fmla="*/ 53 w 53"/>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 h="12">
                  <a:moveTo>
                    <a:pt x="53" y="4"/>
                  </a:moveTo>
                  <a:lnTo>
                    <a:pt x="52" y="7"/>
                  </a:lnTo>
                  <a:lnTo>
                    <a:pt x="45" y="9"/>
                  </a:lnTo>
                  <a:lnTo>
                    <a:pt x="38" y="10"/>
                  </a:lnTo>
                  <a:lnTo>
                    <a:pt x="29" y="12"/>
                  </a:lnTo>
                  <a:lnTo>
                    <a:pt x="18" y="12"/>
                  </a:lnTo>
                  <a:lnTo>
                    <a:pt x="10" y="10"/>
                  </a:lnTo>
                  <a:lnTo>
                    <a:pt x="3" y="9"/>
                  </a:lnTo>
                  <a:lnTo>
                    <a:pt x="0" y="4"/>
                  </a:lnTo>
                  <a:lnTo>
                    <a:pt x="0" y="1"/>
                  </a:lnTo>
                  <a:lnTo>
                    <a:pt x="3" y="0"/>
                  </a:lnTo>
                  <a:lnTo>
                    <a:pt x="10" y="0"/>
                  </a:lnTo>
                  <a:lnTo>
                    <a:pt x="18" y="1"/>
                  </a:lnTo>
                  <a:lnTo>
                    <a:pt x="27" y="3"/>
                  </a:lnTo>
                  <a:lnTo>
                    <a:pt x="38" y="3"/>
                  </a:lnTo>
                  <a:lnTo>
                    <a:pt x="45" y="4"/>
                  </a:lnTo>
                  <a:lnTo>
                    <a:pt x="53"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6" name="Freeform 259"/>
            <p:cNvSpPr>
              <a:spLocks/>
            </p:cNvSpPr>
            <p:nvPr/>
          </p:nvSpPr>
          <p:spPr bwMode="auto">
            <a:xfrm>
              <a:off x="508" y="1321"/>
              <a:ext cx="31" cy="10"/>
            </a:xfrm>
            <a:custGeom>
              <a:avLst/>
              <a:gdLst>
                <a:gd name="T0" fmla="*/ 0 w 63"/>
                <a:gd name="T1" fmla="*/ 0 h 20"/>
                <a:gd name="T2" fmla="*/ 0 w 63"/>
                <a:gd name="T3" fmla="*/ 1 h 20"/>
                <a:gd name="T4" fmla="*/ 0 w 63"/>
                <a:gd name="T5" fmla="*/ 1 h 20"/>
                <a:gd name="T6" fmla="*/ 0 w 63"/>
                <a:gd name="T7" fmla="*/ 1 h 20"/>
                <a:gd name="T8" fmla="*/ 0 w 63"/>
                <a:gd name="T9" fmla="*/ 1 h 20"/>
                <a:gd name="T10" fmla="*/ 0 w 63"/>
                <a:gd name="T11" fmla="*/ 1 h 20"/>
                <a:gd name="T12" fmla="*/ 0 w 63"/>
                <a:gd name="T13" fmla="*/ 1 h 20"/>
                <a:gd name="T14" fmla="*/ 0 w 63"/>
                <a:gd name="T15" fmla="*/ 1 h 20"/>
                <a:gd name="T16" fmla="*/ 0 w 63"/>
                <a:gd name="T17" fmla="*/ 1 h 20"/>
                <a:gd name="T18" fmla="*/ 0 w 63"/>
                <a:gd name="T19" fmla="*/ 1 h 20"/>
                <a:gd name="T20" fmla="*/ 0 w 63"/>
                <a:gd name="T21" fmla="*/ 1 h 20"/>
                <a:gd name="T22" fmla="*/ 0 w 63"/>
                <a:gd name="T23" fmla="*/ 1 h 20"/>
                <a:gd name="T24" fmla="*/ 0 w 63"/>
                <a:gd name="T25" fmla="*/ 1 h 20"/>
                <a:gd name="T26" fmla="*/ 0 w 63"/>
                <a:gd name="T27" fmla="*/ 1 h 20"/>
                <a:gd name="T28" fmla="*/ 0 w 63"/>
                <a:gd name="T29" fmla="*/ 1 h 20"/>
                <a:gd name="T30" fmla="*/ 0 w 63"/>
                <a:gd name="T31" fmla="*/ 1 h 20"/>
                <a:gd name="T32" fmla="*/ 0 w 63"/>
                <a:gd name="T33" fmla="*/ 0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20"/>
                <a:gd name="T53" fmla="*/ 63 w 63"/>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20">
                  <a:moveTo>
                    <a:pt x="63" y="0"/>
                  </a:moveTo>
                  <a:lnTo>
                    <a:pt x="55" y="4"/>
                  </a:lnTo>
                  <a:lnTo>
                    <a:pt x="48" y="9"/>
                  </a:lnTo>
                  <a:lnTo>
                    <a:pt x="37" y="12"/>
                  </a:lnTo>
                  <a:lnTo>
                    <a:pt x="26" y="16"/>
                  </a:lnTo>
                  <a:lnTo>
                    <a:pt x="17" y="18"/>
                  </a:lnTo>
                  <a:lnTo>
                    <a:pt x="8" y="20"/>
                  </a:lnTo>
                  <a:lnTo>
                    <a:pt x="3" y="18"/>
                  </a:lnTo>
                  <a:lnTo>
                    <a:pt x="0" y="15"/>
                  </a:lnTo>
                  <a:lnTo>
                    <a:pt x="2" y="10"/>
                  </a:lnTo>
                  <a:lnTo>
                    <a:pt x="6" y="7"/>
                  </a:lnTo>
                  <a:lnTo>
                    <a:pt x="16" y="6"/>
                  </a:lnTo>
                  <a:lnTo>
                    <a:pt x="26" y="4"/>
                  </a:lnTo>
                  <a:lnTo>
                    <a:pt x="37" y="4"/>
                  </a:lnTo>
                  <a:lnTo>
                    <a:pt x="48" y="3"/>
                  </a:lnTo>
                  <a:lnTo>
                    <a:pt x="57" y="1"/>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7" name="Freeform 260"/>
            <p:cNvSpPr>
              <a:spLocks/>
            </p:cNvSpPr>
            <p:nvPr/>
          </p:nvSpPr>
          <p:spPr bwMode="auto">
            <a:xfrm>
              <a:off x="499" y="1336"/>
              <a:ext cx="35" cy="11"/>
            </a:xfrm>
            <a:custGeom>
              <a:avLst/>
              <a:gdLst>
                <a:gd name="T0" fmla="*/ 1 w 68"/>
                <a:gd name="T1" fmla="*/ 0 h 23"/>
                <a:gd name="T2" fmla="*/ 1 w 68"/>
                <a:gd name="T3" fmla="*/ 0 h 23"/>
                <a:gd name="T4" fmla="*/ 1 w 68"/>
                <a:gd name="T5" fmla="*/ 0 h 23"/>
                <a:gd name="T6" fmla="*/ 1 w 68"/>
                <a:gd name="T7" fmla="*/ 0 h 23"/>
                <a:gd name="T8" fmla="*/ 1 w 68"/>
                <a:gd name="T9" fmla="*/ 0 h 23"/>
                <a:gd name="T10" fmla="*/ 1 w 68"/>
                <a:gd name="T11" fmla="*/ 0 h 23"/>
                <a:gd name="T12" fmla="*/ 1 w 68"/>
                <a:gd name="T13" fmla="*/ 0 h 23"/>
                <a:gd name="T14" fmla="*/ 1 w 68"/>
                <a:gd name="T15" fmla="*/ 0 h 23"/>
                <a:gd name="T16" fmla="*/ 0 w 68"/>
                <a:gd name="T17" fmla="*/ 0 h 23"/>
                <a:gd name="T18" fmla="*/ 1 w 68"/>
                <a:gd name="T19" fmla="*/ 0 h 23"/>
                <a:gd name="T20" fmla="*/ 1 w 68"/>
                <a:gd name="T21" fmla="*/ 0 h 23"/>
                <a:gd name="T22" fmla="*/ 1 w 68"/>
                <a:gd name="T23" fmla="*/ 0 h 23"/>
                <a:gd name="T24" fmla="*/ 1 w 68"/>
                <a:gd name="T25" fmla="*/ 0 h 23"/>
                <a:gd name="T26" fmla="*/ 1 w 68"/>
                <a:gd name="T27" fmla="*/ 0 h 23"/>
                <a:gd name="T28" fmla="*/ 1 w 68"/>
                <a:gd name="T29" fmla="*/ 0 h 23"/>
                <a:gd name="T30" fmla="*/ 1 w 68"/>
                <a:gd name="T31" fmla="*/ 0 h 23"/>
                <a:gd name="T32" fmla="*/ 1 w 68"/>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3"/>
                <a:gd name="T53" fmla="*/ 68 w 68"/>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3">
                  <a:moveTo>
                    <a:pt x="68" y="0"/>
                  </a:moveTo>
                  <a:lnTo>
                    <a:pt x="62" y="3"/>
                  </a:lnTo>
                  <a:lnTo>
                    <a:pt x="51" y="7"/>
                  </a:lnTo>
                  <a:lnTo>
                    <a:pt x="41" y="12"/>
                  </a:lnTo>
                  <a:lnTo>
                    <a:pt x="29" y="17"/>
                  </a:lnTo>
                  <a:lnTo>
                    <a:pt x="18" y="20"/>
                  </a:lnTo>
                  <a:lnTo>
                    <a:pt x="7" y="23"/>
                  </a:lnTo>
                  <a:lnTo>
                    <a:pt x="1" y="21"/>
                  </a:lnTo>
                  <a:lnTo>
                    <a:pt x="0" y="18"/>
                  </a:lnTo>
                  <a:lnTo>
                    <a:pt x="3" y="13"/>
                  </a:lnTo>
                  <a:lnTo>
                    <a:pt x="10" y="10"/>
                  </a:lnTo>
                  <a:lnTo>
                    <a:pt x="19" y="7"/>
                  </a:lnTo>
                  <a:lnTo>
                    <a:pt x="32" y="6"/>
                  </a:lnTo>
                  <a:lnTo>
                    <a:pt x="44" y="4"/>
                  </a:lnTo>
                  <a:lnTo>
                    <a:pt x="55" y="3"/>
                  </a:lnTo>
                  <a:lnTo>
                    <a:pt x="64" y="1"/>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8" name="Freeform 261"/>
            <p:cNvSpPr>
              <a:spLocks/>
            </p:cNvSpPr>
            <p:nvPr/>
          </p:nvSpPr>
          <p:spPr bwMode="auto">
            <a:xfrm>
              <a:off x="497" y="1363"/>
              <a:ext cx="37" cy="18"/>
            </a:xfrm>
            <a:custGeom>
              <a:avLst/>
              <a:gdLst>
                <a:gd name="T0" fmla="*/ 1 w 73"/>
                <a:gd name="T1" fmla="*/ 0 h 37"/>
                <a:gd name="T2" fmla="*/ 1 w 73"/>
                <a:gd name="T3" fmla="*/ 0 h 37"/>
                <a:gd name="T4" fmla="*/ 1 w 73"/>
                <a:gd name="T5" fmla="*/ 0 h 37"/>
                <a:gd name="T6" fmla="*/ 1 w 73"/>
                <a:gd name="T7" fmla="*/ 0 h 37"/>
                <a:gd name="T8" fmla="*/ 1 w 73"/>
                <a:gd name="T9" fmla="*/ 0 h 37"/>
                <a:gd name="T10" fmla="*/ 1 w 73"/>
                <a:gd name="T11" fmla="*/ 0 h 37"/>
                <a:gd name="T12" fmla="*/ 1 w 73"/>
                <a:gd name="T13" fmla="*/ 0 h 37"/>
                <a:gd name="T14" fmla="*/ 1 w 73"/>
                <a:gd name="T15" fmla="*/ 0 h 37"/>
                <a:gd name="T16" fmla="*/ 0 w 73"/>
                <a:gd name="T17" fmla="*/ 0 h 37"/>
                <a:gd name="T18" fmla="*/ 1 w 73"/>
                <a:gd name="T19" fmla="*/ 0 h 37"/>
                <a:gd name="T20" fmla="*/ 1 w 73"/>
                <a:gd name="T21" fmla="*/ 0 h 37"/>
                <a:gd name="T22" fmla="*/ 1 w 73"/>
                <a:gd name="T23" fmla="*/ 0 h 37"/>
                <a:gd name="T24" fmla="*/ 1 w 73"/>
                <a:gd name="T25" fmla="*/ 0 h 37"/>
                <a:gd name="T26" fmla="*/ 1 w 73"/>
                <a:gd name="T27" fmla="*/ 0 h 37"/>
                <a:gd name="T28" fmla="*/ 1 w 73"/>
                <a:gd name="T29" fmla="*/ 0 h 37"/>
                <a:gd name="T30" fmla="*/ 1 w 73"/>
                <a:gd name="T31" fmla="*/ 0 h 37"/>
                <a:gd name="T32" fmla="*/ 1 w 73"/>
                <a:gd name="T33" fmla="*/ 0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37"/>
                <a:gd name="T53" fmla="*/ 73 w 73"/>
                <a:gd name="T54" fmla="*/ 37 h 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37">
                  <a:moveTo>
                    <a:pt x="73" y="0"/>
                  </a:moveTo>
                  <a:lnTo>
                    <a:pt x="66" y="6"/>
                  </a:lnTo>
                  <a:lnTo>
                    <a:pt x="56" y="14"/>
                  </a:lnTo>
                  <a:lnTo>
                    <a:pt x="46" y="22"/>
                  </a:lnTo>
                  <a:lnTo>
                    <a:pt x="34" y="28"/>
                  </a:lnTo>
                  <a:lnTo>
                    <a:pt x="21" y="32"/>
                  </a:lnTo>
                  <a:lnTo>
                    <a:pt x="12" y="37"/>
                  </a:lnTo>
                  <a:lnTo>
                    <a:pt x="5" y="37"/>
                  </a:lnTo>
                  <a:lnTo>
                    <a:pt x="0" y="35"/>
                  </a:lnTo>
                  <a:lnTo>
                    <a:pt x="2" y="31"/>
                  </a:lnTo>
                  <a:lnTo>
                    <a:pt x="9" y="26"/>
                  </a:lnTo>
                  <a:lnTo>
                    <a:pt x="20" y="22"/>
                  </a:lnTo>
                  <a:lnTo>
                    <a:pt x="32" y="17"/>
                  </a:lnTo>
                  <a:lnTo>
                    <a:pt x="46" y="14"/>
                  </a:lnTo>
                  <a:lnTo>
                    <a:pt x="58" y="9"/>
                  </a:lnTo>
                  <a:lnTo>
                    <a:pt x="67" y="5"/>
                  </a:lnTo>
                  <a:lnTo>
                    <a:pt x="7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69" name="Freeform 262"/>
            <p:cNvSpPr>
              <a:spLocks/>
            </p:cNvSpPr>
            <p:nvPr/>
          </p:nvSpPr>
          <p:spPr bwMode="auto">
            <a:xfrm>
              <a:off x="503" y="1392"/>
              <a:ext cx="34" cy="22"/>
            </a:xfrm>
            <a:custGeom>
              <a:avLst/>
              <a:gdLst>
                <a:gd name="T0" fmla="*/ 1 w 67"/>
                <a:gd name="T1" fmla="*/ 0 h 45"/>
                <a:gd name="T2" fmla="*/ 1 w 67"/>
                <a:gd name="T3" fmla="*/ 0 h 45"/>
                <a:gd name="T4" fmla="*/ 1 w 67"/>
                <a:gd name="T5" fmla="*/ 0 h 45"/>
                <a:gd name="T6" fmla="*/ 1 w 67"/>
                <a:gd name="T7" fmla="*/ 0 h 45"/>
                <a:gd name="T8" fmla="*/ 1 w 67"/>
                <a:gd name="T9" fmla="*/ 0 h 45"/>
                <a:gd name="T10" fmla="*/ 1 w 67"/>
                <a:gd name="T11" fmla="*/ 0 h 45"/>
                <a:gd name="T12" fmla="*/ 1 w 67"/>
                <a:gd name="T13" fmla="*/ 0 h 45"/>
                <a:gd name="T14" fmla="*/ 1 w 67"/>
                <a:gd name="T15" fmla="*/ 0 h 45"/>
                <a:gd name="T16" fmla="*/ 0 w 67"/>
                <a:gd name="T17" fmla="*/ 0 h 45"/>
                <a:gd name="T18" fmla="*/ 1 w 67"/>
                <a:gd name="T19" fmla="*/ 0 h 45"/>
                <a:gd name="T20" fmla="*/ 1 w 67"/>
                <a:gd name="T21" fmla="*/ 0 h 45"/>
                <a:gd name="T22" fmla="*/ 1 w 67"/>
                <a:gd name="T23" fmla="*/ 0 h 45"/>
                <a:gd name="T24" fmla="*/ 1 w 67"/>
                <a:gd name="T25" fmla="*/ 0 h 45"/>
                <a:gd name="T26" fmla="*/ 1 w 67"/>
                <a:gd name="T27" fmla="*/ 0 h 45"/>
                <a:gd name="T28" fmla="*/ 1 w 67"/>
                <a:gd name="T29" fmla="*/ 0 h 45"/>
                <a:gd name="T30" fmla="*/ 1 w 67"/>
                <a:gd name="T31" fmla="*/ 0 h 45"/>
                <a:gd name="T32" fmla="*/ 1 w 67"/>
                <a:gd name="T33" fmla="*/ 0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5"/>
                <a:gd name="T53" fmla="*/ 67 w 6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5">
                  <a:moveTo>
                    <a:pt x="67" y="0"/>
                  </a:moveTo>
                  <a:lnTo>
                    <a:pt x="63" y="6"/>
                  </a:lnTo>
                  <a:lnTo>
                    <a:pt x="54" y="14"/>
                  </a:lnTo>
                  <a:lnTo>
                    <a:pt x="43" y="22"/>
                  </a:lnTo>
                  <a:lnTo>
                    <a:pt x="32" y="31"/>
                  </a:lnTo>
                  <a:lnTo>
                    <a:pt x="22" y="37"/>
                  </a:lnTo>
                  <a:lnTo>
                    <a:pt x="11" y="43"/>
                  </a:lnTo>
                  <a:lnTo>
                    <a:pt x="5" y="45"/>
                  </a:lnTo>
                  <a:lnTo>
                    <a:pt x="0" y="43"/>
                  </a:lnTo>
                  <a:lnTo>
                    <a:pt x="2" y="38"/>
                  </a:lnTo>
                  <a:lnTo>
                    <a:pt x="8" y="32"/>
                  </a:lnTo>
                  <a:lnTo>
                    <a:pt x="17" y="26"/>
                  </a:lnTo>
                  <a:lnTo>
                    <a:pt x="29" y="20"/>
                  </a:lnTo>
                  <a:lnTo>
                    <a:pt x="43" y="14"/>
                  </a:lnTo>
                  <a:lnTo>
                    <a:pt x="54" y="8"/>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0" name="Freeform 263"/>
            <p:cNvSpPr>
              <a:spLocks/>
            </p:cNvSpPr>
            <p:nvPr/>
          </p:nvSpPr>
          <p:spPr bwMode="auto">
            <a:xfrm>
              <a:off x="502" y="1349"/>
              <a:ext cx="30" cy="19"/>
            </a:xfrm>
            <a:custGeom>
              <a:avLst/>
              <a:gdLst>
                <a:gd name="T0" fmla="*/ 0 w 61"/>
                <a:gd name="T1" fmla="*/ 0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1 h 38"/>
                <a:gd name="T18" fmla="*/ 0 w 61"/>
                <a:gd name="T19" fmla="*/ 1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61" y="0"/>
                  </a:moveTo>
                  <a:lnTo>
                    <a:pt x="57" y="4"/>
                  </a:lnTo>
                  <a:lnTo>
                    <a:pt x="47" y="10"/>
                  </a:lnTo>
                  <a:lnTo>
                    <a:pt x="38" y="18"/>
                  </a:lnTo>
                  <a:lnTo>
                    <a:pt x="28" y="26"/>
                  </a:lnTo>
                  <a:lnTo>
                    <a:pt x="18" y="32"/>
                  </a:lnTo>
                  <a:lnTo>
                    <a:pt x="9" y="36"/>
                  </a:lnTo>
                  <a:lnTo>
                    <a:pt x="3" y="38"/>
                  </a:lnTo>
                  <a:lnTo>
                    <a:pt x="0" y="35"/>
                  </a:lnTo>
                  <a:lnTo>
                    <a:pt x="2" y="30"/>
                  </a:lnTo>
                  <a:lnTo>
                    <a:pt x="8" y="24"/>
                  </a:lnTo>
                  <a:lnTo>
                    <a:pt x="17" y="20"/>
                  </a:lnTo>
                  <a:lnTo>
                    <a:pt x="28" y="15"/>
                  </a:lnTo>
                  <a:lnTo>
                    <a:pt x="38" y="10"/>
                  </a:lnTo>
                  <a:lnTo>
                    <a:pt x="49" y="6"/>
                  </a:lnTo>
                  <a:lnTo>
                    <a:pt x="57" y="3"/>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1" name="Freeform 264"/>
            <p:cNvSpPr>
              <a:spLocks/>
            </p:cNvSpPr>
            <p:nvPr/>
          </p:nvSpPr>
          <p:spPr bwMode="auto">
            <a:xfrm>
              <a:off x="530" y="1350"/>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6"/>
                  </a:moveTo>
                  <a:lnTo>
                    <a:pt x="85" y="58"/>
                  </a:lnTo>
                  <a:lnTo>
                    <a:pt x="74" y="55"/>
                  </a:lnTo>
                  <a:lnTo>
                    <a:pt x="61" y="49"/>
                  </a:lnTo>
                  <a:lnTo>
                    <a:pt x="45" y="41"/>
                  </a:lnTo>
                  <a:lnTo>
                    <a:pt x="30" y="30"/>
                  </a:lnTo>
                  <a:lnTo>
                    <a:pt x="16" y="20"/>
                  </a:lnTo>
                  <a:lnTo>
                    <a:pt x="6" y="9"/>
                  </a:lnTo>
                  <a:lnTo>
                    <a:pt x="0" y="0"/>
                  </a:lnTo>
                  <a:lnTo>
                    <a:pt x="7" y="4"/>
                  </a:lnTo>
                  <a:lnTo>
                    <a:pt x="18" y="10"/>
                  </a:lnTo>
                  <a:lnTo>
                    <a:pt x="33" y="18"/>
                  </a:lnTo>
                  <a:lnTo>
                    <a:pt x="50" y="27"/>
                  </a:lnTo>
                  <a:lnTo>
                    <a:pt x="65" y="38"/>
                  </a:lnTo>
                  <a:lnTo>
                    <a:pt x="79" y="46"/>
                  </a:lnTo>
                  <a:lnTo>
                    <a:pt x="87" y="52"/>
                  </a:lnTo>
                  <a:lnTo>
                    <a:pt x="9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2" name="Freeform 265"/>
            <p:cNvSpPr>
              <a:spLocks/>
            </p:cNvSpPr>
            <p:nvPr/>
          </p:nvSpPr>
          <p:spPr bwMode="auto">
            <a:xfrm>
              <a:off x="532" y="1374"/>
              <a:ext cx="35" cy="24"/>
            </a:xfrm>
            <a:custGeom>
              <a:avLst/>
              <a:gdLst>
                <a:gd name="T0" fmla="*/ 1 w 70"/>
                <a:gd name="T1" fmla="*/ 0 h 49"/>
                <a:gd name="T2" fmla="*/ 1 w 70"/>
                <a:gd name="T3" fmla="*/ 0 h 49"/>
                <a:gd name="T4" fmla="*/ 1 w 70"/>
                <a:gd name="T5" fmla="*/ 0 h 49"/>
                <a:gd name="T6" fmla="*/ 1 w 70"/>
                <a:gd name="T7" fmla="*/ 0 h 49"/>
                <a:gd name="T8" fmla="*/ 1 w 70"/>
                <a:gd name="T9" fmla="*/ 0 h 49"/>
                <a:gd name="T10" fmla="*/ 1 w 70"/>
                <a:gd name="T11" fmla="*/ 0 h 49"/>
                <a:gd name="T12" fmla="*/ 1 w 70"/>
                <a:gd name="T13" fmla="*/ 0 h 49"/>
                <a:gd name="T14" fmla="*/ 1 w 70"/>
                <a:gd name="T15" fmla="*/ 0 h 49"/>
                <a:gd name="T16" fmla="*/ 0 w 70"/>
                <a:gd name="T17" fmla="*/ 0 h 49"/>
                <a:gd name="T18" fmla="*/ 1 w 70"/>
                <a:gd name="T19" fmla="*/ 0 h 49"/>
                <a:gd name="T20" fmla="*/ 1 w 70"/>
                <a:gd name="T21" fmla="*/ 0 h 49"/>
                <a:gd name="T22" fmla="*/ 1 w 70"/>
                <a:gd name="T23" fmla="*/ 0 h 49"/>
                <a:gd name="T24" fmla="*/ 1 w 70"/>
                <a:gd name="T25" fmla="*/ 0 h 49"/>
                <a:gd name="T26" fmla="*/ 1 w 70"/>
                <a:gd name="T27" fmla="*/ 0 h 49"/>
                <a:gd name="T28" fmla="*/ 1 w 70"/>
                <a:gd name="T29" fmla="*/ 0 h 49"/>
                <a:gd name="T30" fmla="*/ 1 w 70"/>
                <a:gd name="T31" fmla="*/ 0 h 49"/>
                <a:gd name="T32" fmla="*/ 1 w 70"/>
                <a:gd name="T33" fmla="*/ 0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49"/>
                <a:gd name="T53" fmla="*/ 70 w 70"/>
                <a:gd name="T54" fmla="*/ 49 h 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49">
                  <a:moveTo>
                    <a:pt x="70" y="49"/>
                  </a:moveTo>
                  <a:lnTo>
                    <a:pt x="67" y="49"/>
                  </a:lnTo>
                  <a:lnTo>
                    <a:pt x="60" y="47"/>
                  </a:lnTo>
                  <a:lnTo>
                    <a:pt x="49" y="43"/>
                  </a:lnTo>
                  <a:lnTo>
                    <a:pt x="38" y="37"/>
                  </a:lnTo>
                  <a:lnTo>
                    <a:pt x="26" y="29"/>
                  </a:lnTo>
                  <a:lnTo>
                    <a:pt x="15" y="20"/>
                  </a:lnTo>
                  <a:lnTo>
                    <a:pt x="6" y="11"/>
                  </a:lnTo>
                  <a:lnTo>
                    <a:pt x="0" y="0"/>
                  </a:lnTo>
                  <a:lnTo>
                    <a:pt x="8" y="6"/>
                  </a:lnTo>
                  <a:lnTo>
                    <a:pt x="19" y="12"/>
                  </a:lnTo>
                  <a:lnTo>
                    <a:pt x="29" y="20"/>
                  </a:lnTo>
                  <a:lnTo>
                    <a:pt x="43" y="28"/>
                  </a:lnTo>
                  <a:lnTo>
                    <a:pt x="54" y="35"/>
                  </a:lnTo>
                  <a:lnTo>
                    <a:pt x="63" y="41"/>
                  </a:lnTo>
                  <a:lnTo>
                    <a:pt x="69" y="46"/>
                  </a:lnTo>
                  <a:lnTo>
                    <a:pt x="7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3" name="Freeform 266"/>
            <p:cNvSpPr>
              <a:spLocks/>
            </p:cNvSpPr>
            <p:nvPr/>
          </p:nvSpPr>
          <p:spPr bwMode="auto">
            <a:xfrm>
              <a:off x="500" y="1377"/>
              <a:ext cx="34" cy="21"/>
            </a:xfrm>
            <a:custGeom>
              <a:avLst/>
              <a:gdLst>
                <a:gd name="T0" fmla="*/ 0 w 69"/>
                <a:gd name="T1" fmla="*/ 0 h 43"/>
                <a:gd name="T2" fmla="*/ 0 w 69"/>
                <a:gd name="T3" fmla="*/ 0 h 43"/>
                <a:gd name="T4" fmla="*/ 0 w 69"/>
                <a:gd name="T5" fmla="*/ 0 h 43"/>
                <a:gd name="T6" fmla="*/ 0 w 69"/>
                <a:gd name="T7" fmla="*/ 0 h 43"/>
                <a:gd name="T8" fmla="*/ 0 w 69"/>
                <a:gd name="T9" fmla="*/ 0 h 43"/>
                <a:gd name="T10" fmla="*/ 0 w 69"/>
                <a:gd name="T11" fmla="*/ 0 h 43"/>
                <a:gd name="T12" fmla="*/ 0 w 69"/>
                <a:gd name="T13" fmla="*/ 0 h 43"/>
                <a:gd name="T14" fmla="*/ 0 w 69"/>
                <a:gd name="T15" fmla="*/ 0 h 43"/>
                <a:gd name="T16" fmla="*/ 0 w 69"/>
                <a:gd name="T17" fmla="*/ 0 h 43"/>
                <a:gd name="T18" fmla="*/ 0 w 69"/>
                <a:gd name="T19" fmla="*/ 0 h 43"/>
                <a:gd name="T20" fmla="*/ 0 w 69"/>
                <a:gd name="T21" fmla="*/ 0 h 43"/>
                <a:gd name="T22" fmla="*/ 0 w 69"/>
                <a:gd name="T23" fmla="*/ 0 h 43"/>
                <a:gd name="T24" fmla="*/ 0 w 69"/>
                <a:gd name="T25" fmla="*/ 0 h 43"/>
                <a:gd name="T26" fmla="*/ 0 w 69"/>
                <a:gd name="T27" fmla="*/ 0 h 43"/>
                <a:gd name="T28" fmla="*/ 0 w 69"/>
                <a:gd name="T29" fmla="*/ 0 h 43"/>
                <a:gd name="T30" fmla="*/ 0 w 69"/>
                <a:gd name="T31" fmla="*/ 0 h 43"/>
                <a:gd name="T32" fmla="*/ 0 w 69"/>
                <a:gd name="T33" fmla="*/ 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3"/>
                <a:gd name="T53" fmla="*/ 69 w 69"/>
                <a:gd name="T54" fmla="*/ 43 h 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3">
                  <a:moveTo>
                    <a:pt x="69" y="0"/>
                  </a:moveTo>
                  <a:lnTo>
                    <a:pt x="64" y="6"/>
                  </a:lnTo>
                  <a:lnTo>
                    <a:pt x="55" y="14"/>
                  </a:lnTo>
                  <a:lnTo>
                    <a:pt x="44" y="22"/>
                  </a:lnTo>
                  <a:lnTo>
                    <a:pt x="34" y="29"/>
                  </a:lnTo>
                  <a:lnTo>
                    <a:pt x="21" y="37"/>
                  </a:lnTo>
                  <a:lnTo>
                    <a:pt x="12" y="41"/>
                  </a:lnTo>
                  <a:lnTo>
                    <a:pt x="5" y="43"/>
                  </a:lnTo>
                  <a:lnTo>
                    <a:pt x="0" y="41"/>
                  </a:lnTo>
                  <a:lnTo>
                    <a:pt x="2" y="37"/>
                  </a:lnTo>
                  <a:lnTo>
                    <a:pt x="8" y="32"/>
                  </a:lnTo>
                  <a:lnTo>
                    <a:pt x="18" y="26"/>
                  </a:lnTo>
                  <a:lnTo>
                    <a:pt x="31" y="20"/>
                  </a:lnTo>
                  <a:lnTo>
                    <a:pt x="44" y="14"/>
                  </a:lnTo>
                  <a:lnTo>
                    <a:pt x="55" y="8"/>
                  </a:lnTo>
                  <a:lnTo>
                    <a:pt x="64" y="3"/>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4" name="Freeform 267"/>
            <p:cNvSpPr>
              <a:spLocks/>
            </p:cNvSpPr>
            <p:nvPr/>
          </p:nvSpPr>
          <p:spPr bwMode="auto">
            <a:xfrm>
              <a:off x="382" y="411"/>
              <a:ext cx="336" cy="318"/>
            </a:xfrm>
            <a:custGeom>
              <a:avLst/>
              <a:gdLst>
                <a:gd name="T0" fmla="*/ 0 w 673"/>
                <a:gd name="T1" fmla="*/ 0 h 664"/>
                <a:gd name="T2" fmla="*/ 0 w 673"/>
                <a:gd name="T3" fmla="*/ 0 h 664"/>
                <a:gd name="T4" fmla="*/ 0 w 673"/>
                <a:gd name="T5" fmla="*/ 0 h 664"/>
                <a:gd name="T6" fmla="*/ 0 w 673"/>
                <a:gd name="T7" fmla="*/ 0 h 664"/>
                <a:gd name="T8" fmla="*/ 0 w 673"/>
                <a:gd name="T9" fmla="*/ 0 h 664"/>
                <a:gd name="T10" fmla="*/ 0 w 673"/>
                <a:gd name="T11" fmla="*/ 0 h 664"/>
                <a:gd name="T12" fmla="*/ 0 w 673"/>
                <a:gd name="T13" fmla="*/ 0 h 664"/>
                <a:gd name="T14" fmla="*/ 0 w 673"/>
                <a:gd name="T15" fmla="*/ 0 h 664"/>
                <a:gd name="T16" fmla="*/ 0 w 673"/>
                <a:gd name="T17" fmla="*/ 0 h 664"/>
                <a:gd name="T18" fmla="*/ 0 w 673"/>
                <a:gd name="T19" fmla="*/ 0 h 664"/>
                <a:gd name="T20" fmla="*/ 0 w 673"/>
                <a:gd name="T21" fmla="*/ 0 h 664"/>
                <a:gd name="T22" fmla="*/ 0 w 673"/>
                <a:gd name="T23" fmla="*/ 0 h 664"/>
                <a:gd name="T24" fmla="*/ 0 w 673"/>
                <a:gd name="T25" fmla="*/ 0 h 664"/>
                <a:gd name="T26" fmla="*/ 0 w 673"/>
                <a:gd name="T27" fmla="*/ 0 h 664"/>
                <a:gd name="T28" fmla="*/ 0 w 673"/>
                <a:gd name="T29" fmla="*/ 0 h 664"/>
                <a:gd name="T30" fmla="*/ 0 w 673"/>
                <a:gd name="T31" fmla="*/ 0 h 664"/>
                <a:gd name="T32" fmla="*/ 0 w 673"/>
                <a:gd name="T33" fmla="*/ 0 h 664"/>
                <a:gd name="T34" fmla="*/ 0 w 673"/>
                <a:gd name="T35" fmla="*/ 0 h 664"/>
                <a:gd name="T36" fmla="*/ 0 w 673"/>
                <a:gd name="T37" fmla="*/ 0 h 664"/>
                <a:gd name="T38" fmla="*/ 0 w 673"/>
                <a:gd name="T39" fmla="*/ 0 h 664"/>
                <a:gd name="T40" fmla="*/ 0 w 673"/>
                <a:gd name="T41" fmla="*/ 0 h 664"/>
                <a:gd name="T42" fmla="*/ 0 w 673"/>
                <a:gd name="T43" fmla="*/ 0 h 664"/>
                <a:gd name="T44" fmla="*/ 0 w 673"/>
                <a:gd name="T45" fmla="*/ 0 h 664"/>
                <a:gd name="T46" fmla="*/ 0 w 673"/>
                <a:gd name="T47" fmla="*/ 0 h 664"/>
                <a:gd name="T48" fmla="*/ 0 w 673"/>
                <a:gd name="T49" fmla="*/ 0 h 664"/>
                <a:gd name="T50" fmla="*/ 0 w 673"/>
                <a:gd name="T51" fmla="*/ 0 h 664"/>
                <a:gd name="T52" fmla="*/ 0 w 673"/>
                <a:gd name="T53" fmla="*/ 0 h 664"/>
                <a:gd name="T54" fmla="*/ 0 w 673"/>
                <a:gd name="T55" fmla="*/ 0 h 664"/>
                <a:gd name="T56" fmla="*/ 0 w 673"/>
                <a:gd name="T57" fmla="*/ 0 h 664"/>
                <a:gd name="T58" fmla="*/ 0 w 673"/>
                <a:gd name="T59" fmla="*/ 0 h 664"/>
                <a:gd name="T60" fmla="*/ 0 w 673"/>
                <a:gd name="T61" fmla="*/ 0 h 664"/>
                <a:gd name="T62" fmla="*/ 0 w 673"/>
                <a:gd name="T63" fmla="*/ 0 h 664"/>
                <a:gd name="T64" fmla="*/ 0 w 673"/>
                <a:gd name="T65" fmla="*/ 0 h 664"/>
                <a:gd name="T66" fmla="*/ 0 w 673"/>
                <a:gd name="T67" fmla="*/ 0 h 664"/>
                <a:gd name="T68" fmla="*/ 0 w 673"/>
                <a:gd name="T69" fmla="*/ 0 h 664"/>
                <a:gd name="T70" fmla="*/ 0 w 673"/>
                <a:gd name="T71" fmla="*/ 0 h 664"/>
                <a:gd name="T72" fmla="*/ 0 w 673"/>
                <a:gd name="T73" fmla="*/ 0 h 664"/>
                <a:gd name="T74" fmla="*/ 0 w 673"/>
                <a:gd name="T75" fmla="*/ 0 h 664"/>
                <a:gd name="T76" fmla="*/ 0 w 673"/>
                <a:gd name="T77" fmla="*/ 0 h 664"/>
                <a:gd name="T78" fmla="*/ 0 w 673"/>
                <a:gd name="T79" fmla="*/ 0 h 664"/>
                <a:gd name="T80" fmla="*/ 0 w 673"/>
                <a:gd name="T81" fmla="*/ 0 h 664"/>
                <a:gd name="T82" fmla="*/ 0 w 673"/>
                <a:gd name="T83" fmla="*/ 0 h 664"/>
                <a:gd name="T84" fmla="*/ 0 w 673"/>
                <a:gd name="T85" fmla="*/ 0 h 664"/>
                <a:gd name="T86" fmla="*/ 0 w 673"/>
                <a:gd name="T87" fmla="*/ 0 h 664"/>
                <a:gd name="T88" fmla="*/ 0 w 673"/>
                <a:gd name="T89" fmla="*/ 0 h 664"/>
                <a:gd name="T90" fmla="*/ 0 w 673"/>
                <a:gd name="T91" fmla="*/ 0 h 664"/>
                <a:gd name="T92" fmla="*/ 0 w 673"/>
                <a:gd name="T93" fmla="*/ 0 h 664"/>
                <a:gd name="T94" fmla="*/ 0 w 673"/>
                <a:gd name="T95" fmla="*/ 0 h 664"/>
                <a:gd name="T96" fmla="*/ 0 w 673"/>
                <a:gd name="T97" fmla="*/ 0 h 664"/>
                <a:gd name="T98" fmla="*/ 0 w 673"/>
                <a:gd name="T99" fmla="*/ 0 h 664"/>
                <a:gd name="T100" fmla="*/ 0 w 673"/>
                <a:gd name="T101" fmla="*/ 0 h 664"/>
                <a:gd name="T102" fmla="*/ 0 w 673"/>
                <a:gd name="T103" fmla="*/ 0 h 664"/>
                <a:gd name="T104" fmla="*/ 0 w 673"/>
                <a:gd name="T105" fmla="*/ 0 h 6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73"/>
                <a:gd name="T160" fmla="*/ 0 h 664"/>
                <a:gd name="T161" fmla="*/ 673 w 673"/>
                <a:gd name="T162" fmla="*/ 664 h 6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73" h="664">
                  <a:moveTo>
                    <a:pt x="293" y="243"/>
                  </a:moveTo>
                  <a:lnTo>
                    <a:pt x="291" y="220"/>
                  </a:lnTo>
                  <a:lnTo>
                    <a:pt x="285" y="197"/>
                  </a:lnTo>
                  <a:lnTo>
                    <a:pt x="277" y="175"/>
                  </a:lnTo>
                  <a:lnTo>
                    <a:pt x="265" y="154"/>
                  </a:lnTo>
                  <a:lnTo>
                    <a:pt x="251" y="136"/>
                  </a:lnTo>
                  <a:lnTo>
                    <a:pt x="236" y="120"/>
                  </a:lnTo>
                  <a:lnTo>
                    <a:pt x="219" y="108"/>
                  </a:lnTo>
                  <a:lnTo>
                    <a:pt x="203" y="102"/>
                  </a:lnTo>
                  <a:lnTo>
                    <a:pt x="184" y="97"/>
                  </a:lnTo>
                  <a:lnTo>
                    <a:pt x="163" y="93"/>
                  </a:lnTo>
                  <a:lnTo>
                    <a:pt x="140" y="88"/>
                  </a:lnTo>
                  <a:lnTo>
                    <a:pt x="117" y="84"/>
                  </a:lnTo>
                  <a:lnTo>
                    <a:pt x="96" y="79"/>
                  </a:lnTo>
                  <a:lnTo>
                    <a:pt x="77" y="75"/>
                  </a:lnTo>
                  <a:lnTo>
                    <a:pt x="62" y="70"/>
                  </a:lnTo>
                  <a:lnTo>
                    <a:pt x="53" y="65"/>
                  </a:lnTo>
                  <a:lnTo>
                    <a:pt x="44" y="59"/>
                  </a:lnTo>
                  <a:lnTo>
                    <a:pt x="38" y="58"/>
                  </a:lnTo>
                  <a:lnTo>
                    <a:pt x="38" y="62"/>
                  </a:lnTo>
                  <a:lnTo>
                    <a:pt x="44" y="70"/>
                  </a:lnTo>
                  <a:lnTo>
                    <a:pt x="53" y="84"/>
                  </a:lnTo>
                  <a:lnTo>
                    <a:pt x="58" y="104"/>
                  </a:lnTo>
                  <a:lnTo>
                    <a:pt x="62" y="128"/>
                  </a:lnTo>
                  <a:lnTo>
                    <a:pt x="65" y="152"/>
                  </a:lnTo>
                  <a:lnTo>
                    <a:pt x="68" y="166"/>
                  </a:lnTo>
                  <a:lnTo>
                    <a:pt x="74" y="181"/>
                  </a:lnTo>
                  <a:lnTo>
                    <a:pt x="83" y="198"/>
                  </a:lnTo>
                  <a:lnTo>
                    <a:pt x="94" y="215"/>
                  </a:lnTo>
                  <a:lnTo>
                    <a:pt x="106" y="232"/>
                  </a:lnTo>
                  <a:lnTo>
                    <a:pt x="122" y="247"/>
                  </a:lnTo>
                  <a:lnTo>
                    <a:pt x="137" y="259"/>
                  </a:lnTo>
                  <a:lnTo>
                    <a:pt x="155" y="269"/>
                  </a:lnTo>
                  <a:lnTo>
                    <a:pt x="172" y="275"/>
                  </a:lnTo>
                  <a:lnTo>
                    <a:pt x="187" y="281"/>
                  </a:lnTo>
                  <a:lnTo>
                    <a:pt x="203" y="285"/>
                  </a:lnTo>
                  <a:lnTo>
                    <a:pt x="216" y="291"/>
                  </a:lnTo>
                  <a:lnTo>
                    <a:pt x="228" y="298"/>
                  </a:lnTo>
                  <a:lnTo>
                    <a:pt x="239" y="305"/>
                  </a:lnTo>
                  <a:lnTo>
                    <a:pt x="250" y="316"/>
                  </a:lnTo>
                  <a:lnTo>
                    <a:pt x="259" y="330"/>
                  </a:lnTo>
                  <a:lnTo>
                    <a:pt x="250" y="333"/>
                  </a:lnTo>
                  <a:lnTo>
                    <a:pt x="239" y="333"/>
                  </a:lnTo>
                  <a:lnTo>
                    <a:pt x="232" y="331"/>
                  </a:lnTo>
                  <a:lnTo>
                    <a:pt x="222" y="328"/>
                  </a:lnTo>
                  <a:lnTo>
                    <a:pt x="213" y="327"/>
                  </a:lnTo>
                  <a:lnTo>
                    <a:pt x="206" y="324"/>
                  </a:lnTo>
                  <a:lnTo>
                    <a:pt x="195" y="321"/>
                  </a:lnTo>
                  <a:lnTo>
                    <a:pt x="186" y="319"/>
                  </a:lnTo>
                  <a:lnTo>
                    <a:pt x="170" y="317"/>
                  </a:lnTo>
                  <a:lnTo>
                    <a:pt x="157" y="321"/>
                  </a:lnTo>
                  <a:lnTo>
                    <a:pt x="141" y="325"/>
                  </a:lnTo>
                  <a:lnTo>
                    <a:pt x="128" y="331"/>
                  </a:lnTo>
                  <a:lnTo>
                    <a:pt x="114" y="339"/>
                  </a:lnTo>
                  <a:lnTo>
                    <a:pt x="102" y="350"/>
                  </a:lnTo>
                  <a:lnTo>
                    <a:pt x="93" y="362"/>
                  </a:lnTo>
                  <a:lnTo>
                    <a:pt x="83" y="374"/>
                  </a:lnTo>
                  <a:lnTo>
                    <a:pt x="76" y="386"/>
                  </a:lnTo>
                  <a:lnTo>
                    <a:pt x="67" y="398"/>
                  </a:lnTo>
                  <a:lnTo>
                    <a:pt x="56" y="409"/>
                  </a:lnTo>
                  <a:lnTo>
                    <a:pt x="45" y="418"/>
                  </a:lnTo>
                  <a:lnTo>
                    <a:pt x="36" y="426"/>
                  </a:lnTo>
                  <a:lnTo>
                    <a:pt x="25" y="432"/>
                  </a:lnTo>
                  <a:lnTo>
                    <a:pt x="18" y="438"/>
                  </a:lnTo>
                  <a:lnTo>
                    <a:pt x="10" y="441"/>
                  </a:lnTo>
                  <a:lnTo>
                    <a:pt x="3" y="446"/>
                  </a:lnTo>
                  <a:lnTo>
                    <a:pt x="0" y="450"/>
                  </a:lnTo>
                  <a:lnTo>
                    <a:pt x="4" y="453"/>
                  </a:lnTo>
                  <a:lnTo>
                    <a:pt x="13" y="461"/>
                  </a:lnTo>
                  <a:lnTo>
                    <a:pt x="16" y="463"/>
                  </a:lnTo>
                  <a:lnTo>
                    <a:pt x="22" y="466"/>
                  </a:lnTo>
                  <a:lnTo>
                    <a:pt x="29" y="469"/>
                  </a:lnTo>
                  <a:lnTo>
                    <a:pt x="38" y="473"/>
                  </a:lnTo>
                  <a:lnTo>
                    <a:pt x="45" y="476"/>
                  </a:lnTo>
                  <a:lnTo>
                    <a:pt x="56" y="481"/>
                  </a:lnTo>
                  <a:lnTo>
                    <a:pt x="67" y="484"/>
                  </a:lnTo>
                  <a:lnTo>
                    <a:pt x="79" y="487"/>
                  </a:lnTo>
                  <a:lnTo>
                    <a:pt x="97" y="490"/>
                  </a:lnTo>
                  <a:lnTo>
                    <a:pt x="117" y="492"/>
                  </a:lnTo>
                  <a:lnTo>
                    <a:pt x="138" y="492"/>
                  </a:lnTo>
                  <a:lnTo>
                    <a:pt x="158" y="489"/>
                  </a:lnTo>
                  <a:lnTo>
                    <a:pt x="178" y="481"/>
                  </a:lnTo>
                  <a:lnTo>
                    <a:pt x="198" y="470"/>
                  </a:lnTo>
                  <a:lnTo>
                    <a:pt x="216" y="455"/>
                  </a:lnTo>
                  <a:lnTo>
                    <a:pt x="232" y="435"/>
                  </a:lnTo>
                  <a:lnTo>
                    <a:pt x="236" y="427"/>
                  </a:lnTo>
                  <a:lnTo>
                    <a:pt x="241" y="418"/>
                  </a:lnTo>
                  <a:lnTo>
                    <a:pt x="244" y="411"/>
                  </a:lnTo>
                  <a:lnTo>
                    <a:pt x="248" y="401"/>
                  </a:lnTo>
                  <a:lnTo>
                    <a:pt x="253" y="389"/>
                  </a:lnTo>
                  <a:lnTo>
                    <a:pt x="257" y="377"/>
                  </a:lnTo>
                  <a:lnTo>
                    <a:pt x="262" y="368"/>
                  </a:lnTo>
                  <a:lnTo>
                    <a:pt x="268" y="360"/>
                  </a:lnTo>
                  <a:lnTo>
                    <a:pt x="274" y="353"/>
                  </a:lnTo>
                  <a:lnTo>
                    <a:pt x="280" y="348"/>
                  </a:lnTo>
                  <a:lnTo>
                    <a:pt x="288" y="345"/>
                  </a:lnTo>
                  <a:lnTo>
                    <a:pt x="296" y="343"/>
                  </a:lnTo>
                  <a:lnTo>
                    <a:pt x="296" y="353"/>
                  </a:lnTo>
                  <a:lnTo>
                    <a:pt x="296" y="360"/>
                  </a:lnTo>
                  <a:lnTo>
                    <a:pt x="299" y="366"/>
                  </a:lnTo>
                  <a:lnTo>
                    <a:pt x="302" y="372"/>
                  </a:lnTo>
                  <a:lnTo>
                    <a:pt x="300" y="389"/>
                  </a:lnTo>
                  <a:lnTo>
                    <a:pt x="296" y="403"/>
                  </a:lnTo>
                  <a:lnTo>
                    <a:pt x="285" y="415"/>
                  </a:lnTo>
                  <a:lnTo>
                    <a:pt x="270" y="424"/>
                  </a:lnTo>
                  <a:lnTo>
                    <a:pt x="259" y="429"/>
                  </a:lnTo>
                  <a:lnTo>
                    <a:pt x="250" y="434"/>
                  </a:lnTo>
                  <a:lnTo>
                    <a:pt x="241" y="441"/>
                  </a:lnTo>
                  <a:lnTo>
                    <a:pt x="232" y="449"/>
                  </a:lnTo>
                  <a:lnTo>
                    <a:pt x="221" y="460"/>
                  </a:lnTo>
                  <a:lnTo>
                    <a:pt x="212" y="472"/>
                  </a:lnTo>
                  <a:lnTo>
                    <a:pt x="204" y="485"/>
                  </a:lnTo>
                  <a:lnTo>
                    <a:pt x="198" y="501"/>
                  </a:lnTo>
                  <a:lnTo>
                    <a:pt x="193" y="515"/>
                  </a:lnTo>
                  <a:lnTo>
                    <a:pt x="190" y="531"/>
                  </a:lnTo>
                  <a:lnTo>
                    <a:pt x="189" y="547"/>
                  </a:lnTo>
                  <a:lnTo>
                    <a:pt x="190" y="562"/>
                  </a:lnTo>
                  <a:lnTo>
                    <a:pt x="192" y="573"/>
                  </a:lnTo>
                  <a:lnTo>
                    <a:pt x="193" y="582"/>
                  </a:lnTo>
                  <a:lnTo>
                    <a:pt x="195" y="591"/>
                  </a:lnTo>
                  <a:lnTo>
                    <a:pt x="195" y="599"/>
                  </a:lnTo>
                  <a:lnTo>
                    <a:pt x="196" y="618"/>
                  </a:lnTo>
                  <a:lnTo>
                    <a:pt x="195" y="634"/>
                  </a:lnTo>
                  <a:lnTo>
                    <a:pt x="192" y="646"/>
                  </a:lnTo>
                  <a:lnTo>
                    <a:pt x="187" y="654"/>
                  </a:lnTo>
                  <a:lnTo>
                    <a:pt x="183" y="661"/>
                  </a:lnTo>
                  <a:lnTo>
                    <a:pt x="186" y="664"/>
                  </a:lnTo>
                  <a:lnTo>
                    <a:pt x="193" y="664"/>
                  </a:lnTo>
                  <a:lnTo>
                    <a:pt x="203" y="663"/>
                  </a:lnTo>
                  <a:lnTo>
                    <a:pt x="247" y="655"/>
                  </a:lnTo>
                  <a:lnTo>
                    <a:pt x="286" y="638"/>
                  </a:lnTo>
                  <a:lnTo>
                    <a:pt x="317" y="614"/>
                  </a:lnTo>
                  <a:lnTo>
                    <a:pt x="341" y="583"/>
                  </a:lnTo>
                  <a:lnTo>
                    <a:pt x="357" y="548"/>
                  </a:lnTo>
                  <a:lnTo>
                    <a:pt x="363" y="511"/>
                  </a:lnTo>
                  <a:lnTo>
                    <a:pt x="361" y="475"/>
                  </a:lnTo>
                  <a:lnTo>
                    <a:pt x="351" y="438"/>
                  </a:lnTo>
                  <a:lnTo>
                    <a:pt x="343" y="421"/>
                  </a:lnTo>
                  <a:lnTo>
                    <a:pt x="335" y="408"/>
                  </a:lnTo>
                  <a:lnTo>
                    <a:pt x="331" y="398"/>
                  </a:lnTo>
                  <a:lnTo>
                    <a:pt x="328" y="388"/>
                  </a:lnTo>
                  <a:lnTo>
                    <a:pt x="334" y="386"/>
                  </a:lnTo>
                  <a:lnTo>
                    <a:pt x="341" y="383"/>
                  </a:lnTo>
                  <a:lnTo>
                    <a:pt x="348" y="380"/>
                  </a:lnTo>
                  <a:lnTo>
                    <a:pt x="351" y="377"/>
                  </a:lnTo>
                  <a:lnTo>
                    <a:pt x="361" y="388"/>
                  </a:lnTo>
                  <a:lnTo>
                    <a:pt x="367" y="406"/>
                  </a:lnTo>
                  <a:lnTo>
                    <a:pt x="372" y="426"/>
                  </a:lnTo>
                  <a:lnTo>
                    <a:pt x="375" y="447"/>
                  </a:lnTo>
                  <a:lnTo>
                    <a:pt x="377" y="463"/>
                  </a:lnTo>
                  <a:lnTo>
                    <a:pt x="380" y="478"/>
                  </a:lnTo>
                  <a:lnTo>
                    <a:pt x="384" y="492"/>
                  </a:lnTo>
                  <a:lnTo>
                    <a:pt x="390" y="505"/>
                  </a:lnTo>
                  <a:lnTo>
                    <a:pt x="399" y="519"/>
                  </a:lnTo>
                  <a:lnTo>
                    <a:pt x="412" y="531"/>
                  </a:lnTo>
                  <a:lnTo>
                    <a:pt x="427" y="542"/>
                  </a:lnTo>
                  <a:lnTo>
                    <a:pt x="445" y="551"/>
                  </a:lnTo>
                  <a:lnTo>
                    <a:pt x="467" y="559"/>
                  </a:lnTo>
                  <a:lnTo>
                    <a:pt x="486" y="566"/>
                  </a:lnTo>
                  <a:lnTo>
                    <a:pt x="506" y="574"/>
                  </a:lnTo>
                  <a:lnTo>
                    <a:pt x="523" y="582"/>
                  </a:lnTo>
                  <a:lnTo>
                    <a:pt x="538" y="591"/>
                  </a:lnTo>
                  <a:lnTo>
                    <a:pt x="552" y="600"/>
                  </a:lnTo>
                  <a:lnTo>
                    <a:pt x="563" y="612"/>
                  </a:lnTo>
                  <a:lnTo>
                    <a:pt x="572" y="626"/>
                  </a:lnTo>
                  <a:lnTo>
                    <a:pt x="577" y="605"/>
                  </a:lnTo>
                  <a:lnTo>
                    <a:pt x="580" y="577"/>
                  </a:lnTo>
                  <a:lnTo>
                    <a:pt x="581" y="545"/>
                  </a:lnTo>
                  <a:lnTo>
                    <a:pt x="578" y="510"/>
                  </a:lnTo>
                  <a:lnTo>
                    <a:pt x="570" y="476"/>
                  </a:lnTo>
                  <a:lnTo>
                    <a:pt x="555" y="447"/>
                  </a:lnTo>
                  <a:lnTo>
                    <a:pt x="532" y="424"/>
                  </a:lnTo>
                  <a:lnTo>
                    <a:pt x="500" y="409"/>
                  </a:lnTo>
                  <a:lnTo>
                    <a:pt x="490" y="406"/>
                  </a:lnTo>
                  <a:lnTo>
                    <a:pt x="479" y="405"/>
                  </a:lnTo>
                  <a:lnTo>
                    <a:pt x="468" y="401"/>
                  </a:lnTo>
                  <a:lnTo>
                    <a:pt x="459" y="400"/>
                  </a:lnTo>
                  <a:lnTo>
                    <a:pt x="450" y="397"/>
                  </a:lnTo>
                  <a:lnTo>
                    <a:pt x="442" y="395"/>
                  </a:lnTo>
                  <a:lnTo>
                    <a:pt x="436" y="394"/>
                  </a:lnTo>
                  <a:lnTo>
                    <a:pt x="432" y="392"/>
                  </a:lnTo>
                  <a:lnTo>
                    <a:pt x="435" y="388"/>
                  </a:lnTo>
                  <a:lnTo>
                    <a:pt x="439" y="382"/>
                  </a:lnTo>
                  <a:lnTo>
                    <a:pt x="442" y="376"/>
                  </a:lnTo>
                  <a:lnTo>
                    <a:pt x="444" y="371"/>
                  </a:lnTo>
                  <a:lnTo>
                    <a:pt x="467" y="382"/>
                  </a:lnTo>
                  <a:lnTo>
                    <a:pt x="490" y="391"/>
                  </a:lnTo>
                  <a:lnTo>
                    <a:pt x="511" y="397"/>
                  </a:lnTo>
                  <a:lnTo>
                    <a:pt x="532" y="400"/>
                  </a:lnTo>
                  <a:lnTo>
                    <a:pt x="552" y="401"/>
                  </a:lnTo>
                  <a:lnTo>
                    <a:pt x="570" y="401"/>
                  </a:lnTo>
                  <a:lnTo>
                    <a:pt x="587" y="398"/>
                  </a:lnTo>
                  <a:lnTo>
                    <a:pt x="602" y="394"/>
                  </a:lnTo>
                  <a:lnTo>
                    <a:pt x="616" y="388"/>
                  </a:lnTo>
                  <a:lnTo>
                    <a:pt x="627" y="383"/>
                  </a:lnTo>
                  <a:lnTo>
                    <a:pt x="638" y="379"/>
                  </a:lnTo>
                  <a:lnTo>
                    <a:pt x="647" y="376"/>
                  </a:lnTo>
                  <a:lnTo>
                    <a:pt x="654" y="372"/>
                  </a:lnTo>
                  <a:lnTo>
                    <a:pt x="660" y="371"/>
                  </a:lnTo>
                  <a:lnTo>
                    <a:pt x="667" y="371"/>
                  </a:lnTo>
                  <a:lnTo>
                    <a:pt x="673" y="371"/>
                  </a:lnTo>
                  <a:lnTo>
                    <a:pt x="659" y="365"/>
                  </a:lnTo>
                  <a:lnTo>
                    <a:pt x="647" y="359"/>
                  </a:lnTo>
                  <a:lnTo>
                    <a:pt x="635" y="350"/>
                  </a:lnTo>
                  <a:lnTo>
                    <a:pt x="624" y="340"/>
                  </a:lnTo>
                  <a:lnTo>
                    <a:pt x="615" y="331"/>
                  </a:lnTo>
                  <a:lnTo>
                    <a:pt x="606" y="321"/>
                  </a:lnTo>
                  <a:lnTo>
                    <a:pt x="596" y="308"/>
                  </a:lnTo>
                  <a:lnTo>
                    <a:pt x="589" y="296"/>
                  </a:lnTo>
                  <a:lnTo>
                    <a:pt x="578" y="284"/>
                  </a:lnTo>
                  <a:lnTo>
                    <a:pt x="564" y="272"/>
                  </a:lnTo>
                  <a:lnTo>
                    <a:pt x="546" y="261"/>
                  </a:lnTo>
                  <a:lnTo>
                    <a:pt x="528" y="253"/>
                  </a:lnTo>
                  <a:lnTo>
                    <a:pt x="506" y="249"/>
                  </a:lnTo>
                  <a:lnTo>
                    <a:pt x="486" y="247"/>
                  </a:lnTo>
                  <a:lnTo>
                    <a:pt x="468" y="250"/>
                  </a:lnTo>
                  <a:lnTo>
                    <a:pt x="453" y="256"/>
                  </a:lnTo>
                  <a:lnTo>
                    <a:pt x="444" y="262"/>
                  </a:lnTo>
                  <a:lnTo>
                    <a:pt x="435" y="269"/>
                  </a:lnTo>
                  <a:lnTo>
                    <a:pt x="427" y="272"/>
                  </a:lnTo>
                  <a:lnTo>
                    <a:pt x="421" y="276"/>
                  </a:lnTo>
                  <a:lnTo>
                    <a:pt x="415" y="278"/>
                  </a:lnTo>
                  <a:lnTo>
                    <a:pt x="410" y="281"/>
                  </a:lnTo>
                  <a:lnTo>
                    <a:pt x="406" y="281"/>
                  </a:lnTo>
                  <a:lnTo>
                    <a:pt x="402" y="282"/>
                  </a:lnTo>
                  <a:lnTo>
                    <a:pt x="404" y="278"/>
                  </a:lnTo>
                  <a:lnTo>
                    <a:pt x="404" y="270"/>
                  </a:lnTo>
                  <a:lnTo>
                    <a:pt x="402" y="262"/>
                  </a:lnTo>
                  <a:lnTo>
                    <a:pt x="399" y="258"/>
                  </a:lnTo>
                  <a:lnTo>
                    <a:pt x="406" y="255"/>
                  </a:lnTo>
                  <a:lnTo>
                    <a:pt x="410" y="252"/>
                  </a:lnTo>
                  <a:lnTo>
                    <a:pt x="416" y="250"/>
                  </a:lnTo>
                  <a:lnTo>
                    <a:pt x="422" y="249"/>
                  </a:lnTo>
                  <a:lnTo>
                    <a:pt x="427" y="249"/>
                  </a:lnTo>
                  <a:lnTo>
                    <a:pt x="433" y="247"/>
                  </a:lnTo>
                  <a:lnTo>
                    <a:pt x="439" y="246"/>
                  </a:lnTo>
                  <a:lnTo>
                    <a:pt x="445" y="243"/>
                  </a:lnTo>
                  <a:lnTo>
                    <a:pt x="461" y="230"/>
                  </a:lnTo>
                  <a:lnTo>
                    <a:pt x="473" y="214"/>
                  </a:lnTo>
                  <a:lnTo>
                    <a:pt x="483" y="194"/>
                  </a:lnTo>
                  <a:lnTo>
                    <a:pt x="491" y="171"/>
                  </a:lnTo>
                  <a:lnTo>
                    <a:pt x="497" y="148"/>
                  </a:lnTo>
                  <a:lnTo>
                    <a:pt x="499" y="125"/>
                  </a:lnTo>
                  <a:lnTo>
                    <a:pt x="497" y="107"/>
                  </a:lnTo>
                  <a:lnTo>
                    <a:pt x="491" y="91"/>
                  </a:lnTo>
                  <a:lnTo>
                    <a:pt x="482" y="68"/>
                  </a:lnTo>
                  <a:lnTo>
                    <a:pt x="477" y="42"/>
                  </a:lnTo>
                  <a:lnTo>
                    <a:pt x="476" y="18"/>
                  </a:lnTo>
                  <a:lnTo>
                    <a:pt x="477" y="0"/>
                  </a:lnTo>
                  <a:lnTo>
                    <a:pt x="467" y="13"/>
                  </a:lnTo>
                  <a:lnTo>
                    <a:pt x="456" y="27"/>
                  </a:lnTo>
                  <a:lnTo>
                    <a:pt x="445" y="39"/>
                  </a:lnTo>
                  <a:lnTo>
                    <a:pt x="435" y="49"/>
                  </a:lnTo>
                  <a:lnTo>
                    <a:pt x="422" y="58"/>
                  </a:lnTo>
                  <a:lnTo>
                    <a:pt x="412" y="64"/>
                  </a:lnTo>
                  <a:lnTo>
                    <a:pt x="401" y="70"/>
                  </a:lnTo>
                  <a:lnTo>
                    <a:pt x="392" y="73"/>
                  </a:lnTo>
                  <a:lnTo>
                    <a:pt x="372" y="81"/>
                  </a:lnTo>
                  <a:lnTo>
                    <a:pt x="354" y="94"/>
                  </a:lnTo>
                  <a:lnTo>
                    <a:pt x="338" y="113"/>
                  </a:lnTo>
                  <a:lnTo>
                    <a:pt x="325" y="134"/>
                  </a:lnTo>
                  <a:lnTo>
                    <a:pt x="314" y="159"/>
                  </a:lnTo>
                  <a:lnTo>
                    <a:pt x="309" y="185"/>
                  </a:lnTo>
                  <a:lnTo>
                    <a:pt x="309" y="212"/>
                  </a:lnTo>
                  <a:lnTo>
                    <a:pt x="317" y="241"/>
                  </a:lnTo>
                  <a:lnTo>
                    <a:pt x="312" y="240"/>
                  </a:lnTo>
                  <a:lnTo>
                    <a:pt x="305" y="240"/>
                  </a:lnTo>
                  <a:lnTo>
                    <a:pt x="297" y="240"/>
                  </a:lnTo>
                  <a:lnTo>
                    <a:pt x="293" y="24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5" name="Freeform 268"/>
            <p:cNvSpPr>
              <a:spLocks/>
            </p:cNvSpPr>
            <p:nvPr/>
          </p:nvSpPr>
          <p:spPr bwMode="auto">
            <a:xfrm>
              <a:off x="476" y="373"/>
              <a:ext cx="102" cy="145"/>
            </a:xfrm>
            <a:custGeom>
              <a:avLst/>
              <a:gdLst>
                <a:gd name="T0" fmla="*/ 0 w 205"/>
                <a:gd name="T1" fmla="*/ 1 h 289"/>
                <a:gd name="T2" fmla="*/ 0 w 205"/>
                <a:gd name="T3" fmla="*/ 1 h 289"/>
                <a:gd name="T4" fmla="*/ 0 w 205"/>
                <a:gd name="T5" fmla="*/ 1 h 289"/>
                <a:gd name="T6" fmla="*/ 0 w 205"/>
                <a:gd name="T7" fmla="*/ 1 h 289"/>
                <a:gd name="T8" fmla="*/ 0 w 205"/>
                <a:gd name="T9" fmla="*/ 1 h 289"/>
                <a:gd name="T10" fmla="*/ 0 w 205"/>
                <a:gd name="T11" fmla="*/ 1 h 289"/>
                <a:gd name="T12" fmla="*/ 0 w 205"/>
                <a:gd name="T13" fmla="*/ 1 h 289"/>
                <a:gd name="T14" fmla="*/ 0 w 205"/>
                <a:gd name="T15" fmla="*/ 1 h 289"/>
                <a:gd name="T16" fmla="*/ 0 w 205"/>
                <a:gd name="T17" fmla="*/ 1 h 289"/>
                <a:gd name="T18" fmla="*/ 0 w 205"/>
                <a:gd name="T19" fmla="*/ 1 h 289"/>
                <a:gd name="T20" fmla="*/ 0 w 205"/>
                <a:gd name="T21" fmla="*/ 1 h 289"/>
                <a:gd name="T22" fmla="*/ 0 w 205"/>
                <a:gd name="T23" fmla="*/ 1 h 289"/>
                <a:gd name="T24" fmla="*/ 0 w 205"/>
                <a:gd name="T25" fmla="*/ 1 h 289"/>
                <a:gd name="T26" fmla="*/ 0 w 205"/>
                <a:gd name="T27" fmla="*/ 1 h 289"/>
                <a:gd name="T28" fmla="*/ 0 w 205"/>
                <a:gd name="T29" fmla="*/ 1 h 289"/>
                <a:gd name="T30" fmla="*/ 0 w 205"/>
                <a:gd name="T31" fmla="*/ 1 h 289"/>
                <a:gd name="T32" fmla="*/ 0 w 205"/>
                <a:gd name="T33" fmla="*/ 1 h 289"/>
                <a:gd name="T34" fmla="*/ 0 w 205"/>
                <a:gd name="T35" fmla="*/ 1 h 289"/>
                <a:gd name="T36" fmla="*/ 0 w 205"/>
                <a:gd name="T37" fmla="*/ 1 h 289"/>
                <a:gd name="T38" fmla="*/ 0 w 205"/>
                <a:gd name="T39" fmla="*/ 1 h 289"/>
                <a:gd name="T40" fmla="*/ 0 w 205"/>
                <a:gd name="T41" fmla="*/ 1 h 289"/>
                <a:gd name="T42" fmla="*/ 0 w 205"/>
                <a:gd name="T43" fmla="*/ 1 h 289"/>
                <a:gd name="T44" fmla="*/ 0 w 205"/>
                <a:gd name="T45" fmla="*/ 1 h 289"/>
                <a:gd name="T46" fmla="*/ 0 w 205"/>
                <a:gd name="T47" fmla="*/ 1 h 289"/>
                <a:gd name="T48" fmla="*/ 0 w 205"/>
                <a:gd name="T49" fmla="*/ 1 h 289"/>
                <a:gd name="T50" fmla="*/ 0 w 205"/>
                <a:gd name="T51" fmla="*/ 1 h 289"/>
                <a:gd name="T52" fmla="*/ 0 w 205"/>
                <a:gd name="T53" fmla="*/ 1 h 289"/>
                <a:gd name="T54" fmla="*/ 0 w 205"/>
                <a:gd name="T55" fmla="*/ 1 h 289"/>
                <a:gd name="T56" fmla="*/ 0 w 205"/>
                <a:gd name="T57" fmla="*/ 1 h 289"/>
                <a:gd name="T58" fmla="*/ 0 w 205"/>
                <a:gd name="T59" fmla="*/ 1 h 289"/>
                <a:gd name="T60" fmla="*/ 0 w 205"/>
                <a:gd name="T61" fmla="*/ 1 h 289"/>
                <a:gd name="T62" fmla="*/ 0 w 205"/>
                <a:gd name="T63" fmla="*/ 1 h 289"/>
                <a:gd name="T64" fmla="*/ 0 w 205"/>
                <a:gd name="T65" fmla="*/ 1 h 289"/>
                <a:gd name="T66" fmla="*/ 0 w 205"/>
                <a:gd name="T67" fmla="*/ 1 h 289"/>
                <a:gd name="T68" fmla="*/ 0 w 205"/>
                <a:gd name="T69" fmla="*/ 1 h 289"/>
                <a:gd name="T70" fmla="*/ 0 w 205"/>
                <a:gd name="T71" fmla="*/ 1 h 289"/>
                <a:gd name="T72" fmla="*/ 0 w 205"/>
                <a:gd name="T73" fmla="*/ 0 h 289"/>
                <a:gd name="T74" fmla="*/ 0 w 205"/>
                <a:gd name="T75" fmla="*/ 1 h 289"/>
                <a:gd name="T76" fmla="*/ 0 w 205"/>
                <a:gd name="T77" fmla="*/ 1 h 289"/>
                <a:gd name="T78" fmla="*/ 0 w 205"/>
                <a:gd name="T79" fmla="*/ 1 h 289"/>
                <a:gd name="T80" fmla="*/ 0 w 205"/>
                <a:gd name="T81" fmla="*/ 1 h 289"/>
                <a:gd name="T82" fmla="*/ 0 w 205"/>
                <a:gd name="T83" fmla="*/ 1 h 289"/>
                <a:gd name="T84" fmla="*/ 0 w 205"/>
                <a:gd name="T85" fmla="*/ 1 h 289"/>
                <a:gd name="T86" fmla="*/ 0 w 205"/>
                <a:gd name="T87" fmla="*/ 1 h 289"/>
                <a:gd name="T88" fmla="*/ 0 w 205"/>
                <a:gd name="T89" fmla="*/ 1 h 289"/>
                <a:gd name="T90" fmla="*/ 0 w 205"/>
                <a:gd name="T91" fmla="*/ 1 h 289"/>
                <a:gd name="T92" fmla="*/ 0 w 205"/>
                <a:gd name="T93" fmla="*/ 1 h 289"/>
                <a:gd name="T94" fmla="*/ 0 w 205"/>
                <a:gd name="T95" fmla="*/ 1 h 289"/>
                <a:gd name="T96" fmla="*/ 0 w 205"/>
                <a:gd name="T97" fmla="*/ 1 h 289"/>
                <a:gd name="T98" fmla="*/ 0 w 205"/>
                <a:gd name="T99" fmla="*/ 1 h 289"/>
                <a:gd name="T100" fmla="*/ 0 w 205"/>
                <a:gd name="T101" fmla="*/ 1 h 289"/>
                <a:gd name="T102" fmla="*/ 0 w 205"/>
                <a:gd name="T103" fmla="*/ 1 h 289"/>
                <a:gd name="T104" fmla="*/ 0 w 205"/>
                <a:gd name="T105" fmla="*/ 1 h 2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289"/>
                <a:gd name="T161" fmla="*/ 205 w 205"/>
                <a:gd name="T162" fmla="*/ 289 h 2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289">
                  <a:moveTo>
                    <a:pt x="205" y="119"/>
                  </a:moveTo>
                  <a:lnTo>
                    <a:pt x="193" y="124"/>
                  </a:lnTo>
                  <a:lnTo>
                    <a:pt x="180" y="131"/>
                  </a:lnTo>
                  <a:lnTo>
                    <a:pt x="168" y="140"/>
                  </a:lnTo>
                  <a:lnTo>
                    <a:pt x="156" y="151"/>
                  </a:lnTo>
                  <a:lnTo>
                    <a:pt x="147" y="163"/>
                  </a:lnTo>
                  <a:lnTo>
                    <a:pt x="138" y="179"/>
                  </a:lnTo>
                  <a:lnTo>
                    <a:pt x="130" y="194"/>
                  </a:lnTo>
                  <a:lnTo>
                    <a:pt x="125" y="211"/>
                  </a:lnTo>
                  <a:lnTo>
                    <a:pt x="124" y="217"/>
                  </a:lnTo>
                  <a:lnTo>
                    <a:pt x="124" y="221"/>
                  </a:lnTo>
                  <a:lnTo>
                    <a:pt x="122" y="227"/>
                  </a:lnTo>
                  <a:lnTo>
                    <a:pt x="122" y="234"/>
                  </a:lnTo>
                  <a:lnTo>
                    <a:pt x="122" y="246"/>
                  </a:lnTo>
                  <a:lnTo>
                    <a:pt x="124" y="260"/>
                  </a:lnTo>
                  <a:lnTo>
                    <a:pt x="125" y="273"/>
                  </a:lnTo>
                  <a:lnTo>
                    <a:pt x="130" y="287"/>
                  </a:lnTo>
                  <a:lnTo>
                    <a:pt x="125" y="286"/>
                  </a:lnTo>
                  <a:lnTo>
                    <a:pt x="118" y="286"/>
                  </a:lnTo>
                  <a:lnTo>
                    <a:pt x="110" y="286"/>
                  </a:lnTo>
                  <a:lnTo>
                    <a:pt x="106" y="289"/>
                  </a:lnTo>
                  <a:lnTo>
                    <a:pt x="104" y="266"/>
                  </a:lnTo>
                  <a:lnTo>
                    <a:pt x="98" y="243"/>
                  </a:lnTo>
                  <a:lnTo>
                    <a:pt x="90" y="221"/>
                  </a:lnTo>
                  <a:lnTo>
                    <a:pt x="78" y="200"/>
                  </a:lnTo>
                  <a:lnTo>
                    <a:pt x="64" y="182"/>
                  </a:lnTo>
                  <a:lnTo>
                    <a:pt x="49" y="166"/>
                  </a:lnTo>
                  <a:lnTo>
                    <a:pt x="32" y="154"/>
                  </a:lnTo>
                  <a:lnTo>
                    <a:pt x="16" y="148"/>
                  </a:lnTo>
                  <a:lnTo>
                    <a:pt x="17" y="134"/>
                  </a:lnTo>
                  <a:lnTo>
                    <a:pt x="17" y="121"/>
                  </a:lnTo>
                  <a:lnTo>
                    <a:pt x="11" y="110"/>
                  </a:lnTo>
                  <a:lnTo>
                    <a:pt x="0" y="102"/>
                  </a:lnTo>
                  <a:lnTo>
                    <a:pt x="12" y="82"/>
                  </a:lnTo>
                  <a:lnTo>
                    <a:pt x="23" y="55"/>
                  </a:lnTo>
                  <a:lnTo>
                    <a:pt x="28" y="24"/>
                  </a:lnTo>
                  <a:lnTo>
                    <a:pt x="19" y="0"/>
                  </a:lnTo>
                  <a:lnTo>
                    <a:pt x="28" y="8"/>
                  </a:lnTo>
                  <a:lnTo>
                    <a:pt x="38" y="17"/>
                  </a:lnTo>
                  <a:lnTo>
                    <a:pt x="49" y="26"/>
                  </a:lnTo>
                  <a:lnTo>
                    <a:pt x="61" y="33"/>
                  </a:lnTo>
                  <a:lnTo>
                    <a:pt x="75" y="40"/>
                  </a:lnTo>
                  <a:lnTo>
                    <a:pt x="90" y="44"/>
                  </a:lnTo>
                  <a:lnTo>
                    <a:pt x="107" y="46"/>
                  </a:lnTo>
                  <a:lnTo>
                    <a:pt x="125" y="44"/>
                  </a:lnTo>
                  <a:lnTo>
                    <a:pt x="125" y="58"/>
                  </a:lnTo>
                  <a:lnTo>
                    <a:pt x="127" y="73"/>
                  </a:lnTo>
                  <a:lnTo>
                    <a:pt x="130" y="88"/>
                  </a:lnTo>
                  <a:lnTo>
                    <a:pt x="136" y="102"/>
                  </a:lnTo>
                  <a:lnTo>
                    <a:pt x="147" y="114"/>
                  </a:lnTo>
                  <a:lnTo>
                    <a:pt x="161" y="121"/>
                  </a:lnTo>
                  <a:lnTo>
                    <a:pt x="180" y="124"/>
                  </a:lnTo>
                  <a:lnTo>
                    <a:pt x="205" y="119"/>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6" name="Freeform 269"/>
            <p:cNvSpPr>
              <a:spLocks/>
            </p:cNvSpPr>
            <p:nvPr/>
          </p:nvSpPr>
          <p:spPr bwMode="auto">
            <a:xfrm>
              <a:off x="383" y="614"/>
              <a:ext cx="116" cy="134"/>
            </a:xfrm>
            <a:custGeom>
              <a:avLst/>
              <a:gdLst>
                <a:gd name="T0" fmla="*/ 1 w 230"/>
                <a:gd name="T1" fmla="*/ 0 h 269"/>
                <a:gd name="T2" fmla="*/ 1 w 230"/>
                <a:gd name="T3" fmla="*/ 0 h 269"/>
                <a:gd name="T4" fmla="*/ 1 w 230"/>
                <a:gd name="T5" fmla="*/ 0 h 269"/>
                <a:gd name="T6" fmla="*/ 1 w 230"/>
                <a:gd name="T7" fmla="*/ 0 h 269"/>
                <a:gd name="T8" fmla="*/ 1 w 230"/>
                <a:gd name="T9" fmla="*/ 0 h 269"/>
                <a:gd name="T10" fmla="*/ 1 w 230"/>
                <a:gd name="T11" fmla="*/ 0 h 269"/>
                <a:gd name="T12" fmla="*/ 1 w 230"/>
                <a:gd name="T13" fmla="*/ 0 h 269"/>
                <a:gd name="T14" fmla="*/ 1 w 230"/>
                <a:gd name="T15" fmla="*/ 0 h 269"/>
                <a:gd name="T16" fmla="*/ 1 w 230"/>
                <a:gd name="T17" fmla="*/ 0 h 269"/>
                <a:gd name="T18" fmla="*/ 1 w 230"/>
                <a:gd name="T19" fmla="*/ 0 h 269"/>
                <a:gd name="T20" fmla="*/ 1 w 230"/>
                <a:gd name="T21" fmla="*/ 0 h 269"/>
                <a:gd name="T22" fmla="*/ 1 w 230"/>
                <a:gd name="T23" fmla="*/ 0 h 269"/>
                <a:gd name="T24" fmla="*/ 1 w 230"/>
                <a:gd name="T25" fmla="*/ 0 h 269"/>
                <a:gd name="T26" fmla="*/ 1 w 230"/>
                <a:gd name="T27" fmla="*/ 0 h 269"/>
                <a:gd name="T28" fmla="*/ 1 w 230"/>
                <a:gd name="T29" fmla="*/ 0 h 269"/>
                <a:gd name="T30" fmla="*/ 1 w 230"/>
                <a:gd name="T31" fmla="*/ 0 h 269"/>
                <a:gd name="T32" fmla="*/ 1 w 230"/>
                <a:gd name="T33" fmla="*/ 0 h 269"/>
                <a:gd name="T34" fmla="*/ 1 w 230"/>
                <a:gd name="T35" fmla="*/ 0 h 269"/>
                <a:gd name="T36" fmla="*/ 1 w 230"/>
                <a:gd name="T37" fmla="*/ 0 h 269"/>
                <a:gd name="T38" fmla="*/ 1 w 230"/>
                <a:gd name="T39" fmla="*/ 0 h 269"/>
                <a:gd name="T40" fmla="*/ 1 w 230"/>
                <a:gd name="T41" fmla="*/ 0 h 269"/>
                <a:gd name="T42" fmla="*/ 1 w 230"/>
                <a:gd name="T43" fmla="*/ 0 h 269"/>
                <a:gd name="T44" fmla="*/ 1 w 230"/>
                <a:gd name="T45" fmla="*/ 0 h 269"/>
                <a:gd name="T46" fmla="*/ 1 w 230"/>
                <a:gd name="T47" fmla="*/ 0 h 269"/>
                <a:gd name="T48" fmla="*/ 1 w 230"/>
                <a:gd name="T49" fmla="*/ 0 h 269"/>
                <a:gd name="T50" fmla="*/ 1 w 230"/>
                <a:gd name="T51" fmla="*/ 0 h 269"/>
                <a:gd name="T52" fmla="*/ 1 w 230"/>
                <a:gd name="T53" fmla="*/ 0 h 269"/>
                <a:gd name="T54" fmla="*/ 1 w 230"/>
                <a:gd name="T55" fmla="*/ 0 h 269"/>
                <a:gd name="T56" fmla="*/ 1 w 230"/>
                <a:gd name="T57" fmla="*/ 0 h 269"/>
                <a:gd name="T58" fmla="*/ 1 w 230"/>
                <a:gd name="T59" fmla="*/ 0 h 269"/>
                <a:gd name="T60" fmla="*/ 1 w 230"/>
                <a:gd name="T61" fmla="*/ 0 h 269"/>
                <a:gd name="T62" fmla="*/ 1 w 230"/>
                <a:gd name="T63" fmla="*/ 0 h 269"/>
                <a:gd name="T64" fmla="*/ 1 w 230"/>
                <a:gd name="T65" fmla="*/ 0 h 269"/>
                <a:gd name="T66" fmla="*/ 1 w 230"/>
                <a:gd name="T67" fmla="*/ 0 h 2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0"/>
                <a:gd name="T103" fmla="*/ 0 h 269"/>
                <a:gd name="T104" fmla="*/ 230 w 230"/>
                <a:gd name="T105" fmla="*/ 269 h 2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0" h="269">
                  <a:moveTo>
                    <a:pt x="76" y="52"/>
                  </a:moveTo>
                  <a:lnTo>
                    <a:pt x="82" y="54"/>
                  </a:lnTo>
                  <a:lnTo>
                    <a:pt x="90" y="55"/>
                  </a:lnTo>
                  <a:lnTo>
                    <a:pt x="96" y="57"/>
                  </a:lnTo>
                  <a:lnTo>
                    <a:pt x="103" y="57"/>
                  </a:lnTo>
                  <a:lnTo>
                    <a:pt x="109" y="57"/>
                  </a:lnTo>
                  <a:lnTo>
                    <a:pt x="117" y="57"/>
                  </a:lnTo>
                  <a:lnTo>
                    <a:pt x="125" y="57"/>
                  </a:lnTo>
                  <a:lnTo>
                    <a:pt x="132" y="57"/>
                  </a:lnTo>
                  <a:lnTo>
                    <a:pt x="140" y="57"/>
                  </a:lnTo>
                  <a:lnTo>
                    <a:pt x="148" y="55"/>
                  </a:lnTo>
                  <a:lnTo>
                    <a:pt x="154" y="54"/>
                  </a:lnTo>
                  <a:lnTo>
                    <a:pt x="161" y="52"/>
                  </a:lnTo>
                  <a:lnTo>
                    <a:pt x="171" y="49"/>
                  </a:lnTo>
                  <a:lnTo>
                    <a:pt x="180" y="44"/>
                  </a:lnTo>
                  <a:lnTo>
                    <a:pt x="189" y="40"/>
                  </a:lnTo>
                  <a:lnTo>
                    <a:pt x="198" y="34"/>
                  </a:lnTo>
                  <a:lnTo>
                    <a:pt x="206" y="28"/>
                  </a:lnTo>
                  <a:lnTo>
                    <a:pt x="213" y="20"/>
                  </a:lnTo>
                  <a:lnTo>
                    <a:pt x="221" y="11"/>
                  </a:lnTo>
                  <a:lnTo>
                    <a:pt x="229" y="0"/>
                  </a:lnTo>
                  <a:lnTo>
                    <a:pt x="230" y="3"/>
                  </a:lnTo>
                  <a:lnTo>
                    <a:pt x="230" y="6"/>
                  </a:lnTo>
                  <a:lnTo>
                    <a:pt x="230" y="11"/>
                  </a:lnTo>
                  <a:lnTo>
                    <a:pt x="229" y="14"/>
                  </a:lnTo>
                  <a:lnTo>
                    <a:pt x="218" y="25"/>
                  </a:lnTo>
                  <a:lnTo>
                    <a:pt x="209" y="37"/>
                  </a:lnTo>
                  <a:lnTo>
                    <a:pt x="201" y="50"/>
                  </a:lnTo>
                  <a:lnTo>
                    <a:pt x="195" y="66"/>
                  </a:lnTo>
                  <a:lnTo>
                    <a:pt x="190" y="80"/>
                  </a:lnTo>
                  <a:lnTo>
                    <a:pt x="187" y="96"/>
                  </a:lnTo>
                  <a:lnTo>
                    <a:pt x="186" y="112"/>
                  </a:lnTo>
                  <a:lnTo>
                    <a:pt x="187" y="127"/>
                  </a:lnTo>
                  <a:lnTo>
                    <a:pt x="189" y="138"/>
                  </a:lnTo>
                  <a:lnTo>
                    <a:pt x="190" y="147"/>
                  </a:lnTo>
                  <a:lnTo>
                    <a:pt x="192" y="156"/>
                  </a:lnTo>
                  <a:lnTo>
                    <a:pt x="192" y="164"/>
                  </a:lnTo>
                  <a:lnTo>
                    <a:pt x="186" y="162"/>
                  </a:lnTo>
                  <a:lnTo>
                    <a:pt x="177" y="165"/>
                  </a:lnTo>
                  <a:lnTo>
                    <a:pt x="167" y="171"/>
                  </a:lnTo>
                  <a:lnTo>
                    <a:pt x="158" y="179"/>
                  </a:lnTo>
                  <a:lnTo>
                    <a:pt x="151" y="191"/>
                  </a:lnTo>
                  <a:lnTo>
                    <a:pt x="145" y="208"/>
                  </a:lnTo>
                  <a:lnTo>
                    <a:pt x="142" y="226"/>
                  </a:lnTo>
                  <a:lnTo>
                    <a:pt x="142" y="249"/>
                  </a:lnTo>
                  <a:lnTo>
                    <a:pt x="132" y="241"/>
                  </a:lnTo>
                  <a:lnTo>
                    <a:pt x="119" y="235"/>
                  </a:lnTo>
                  <a:lnTo>
                    <a:pt x="105" y="234"/>
                  </a:lnTo>
                  <a:lnTo>
                    <a:pt x="88" y="234"/>
                  </a:lnTo>
                  <a:lnTo>
                    <a:pt x="73" y="237"/>
                  </a:lnTo>
                  <a:lnTo>
                    <a:pt x="59" y="243"/>
                  </a:lnTo>
                  <a:lnTo>
                    <a:pt x="47" y="254"/>
                  </a:lnTo>
                  <a:lnTo>
                    <a:pt x="39" y="269"/>
                  </a:lnTo>
                  <a:lnTo>
                    <a:pt x="39" y="240"/>
                  </a:lnTo>
                  <a:lnTo>
                    <a:pt x="33" y="208"/>
                  </a:lnTo>
                  <a:lnTo>
                    <a:pt x="21" y="183"/>
                  </a:lnTo>
                  <a:lnTo>
                    <a:pt x="0" y="171"/>
                  </a:lnTo>
                  <a:lnTo>
                    <a:pt x="13" y="153"/>
                  </a:lnTo>
                  <a:lnTo>
                    <a:pt x="21" y="131"/>
                  </a:lnTo>
                  <a:lnTo>
                    <a:pt x="24" y="110"/>
                  </a:lnTo>
                  <a:lnTo>
                    <a:pt x="19" y="96"/>
                  </a:lnTo>
                  <a:lnTo>
                    <a:pt x="29" y="93"/>
                  </a:lnTo>
                  <a:lnTo>
                    <a:pt x="38" y="90"/>
                  </a:lnTo>
                  <a:lnTo>
                    <a:pt x="45" y="86"/>
                  </a:lnTo>
                  <a:lnTo>
                    <a:pt x="55" y="81"/>
                  </a:lnTo>
                  <a:lnTo>
                    <a:pt x="61" y="75"/>
                  </a:lnTo>
                  <a:lnTo>
                    <a:pt x="68" y="69"/>
                  </a:lnTo>
                  <a:lnTo>
                    <a:pt x="73" y="61"/>
                  </a:lnTo>
                  <a:lnTo>
                    <a:pt x="76" y="52"/>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7" name="Freeform 270"/>
            <p:cNvSpPr>
              <a:spLocks/>
            </p:cNvSpPr>
            <p:nvPr/>
          </p:nvSpPr>
          <p:spPr bwMode="auto">
            <a:xfrm>
              <a:off x="481" y="389"/>
              <a:ext cx="71" cy="101"/>
            </a:xfrm>
            <a:custGeom>
              <a:avLst/>
              <a:gdLst>
                <a:gd name="T0" fmla="*/ 1 w 142"/>
                <a:gd name="T1" fmla="*/ 1 h 202"/>
                <a:gd name="T2" fmla="*/ 1 w 142"/>
                <a:gd name="T3" fmla="*/ 1 h 202"/>
                <a:gd name="T4" fmla="*/ 1 w 142"/>
                <a:gd name="T5" fmla="*/ 1 h 202"/>
                <a:gd name="T6" fmla="*/ 1 w 142"/>
                <a:gd name="T7" fmla="*/ 1 h 202"/>
                <a:gd name="T8" fmla="*/ 1 w 142"/>
                <a:gd name="T9" fmla="*/ 1 h 202"/>
                <a:gd name="T10" fmla="*/ 1 w 142"/>
                <a:gd name="T11" fmla="*/ 1 h 202"/>
                <a:gd name="T12" fmla="*/ 1 w 142"/>
                <a:gd name="T13" fmla="*/ 1 h 202"/>
                <a:gd name="T14" fmla="*/ 1 w 142"/>
                <a:gd name="T15" fmla="*/ 1 h 202"/>
                <a:gd name="T16" fmla="*/ 1 w 142"/>
                <a:gd name="T17" fmla="*/ 1 h 202"/>
                <a:gd name="T18" fmla="*/ 1 w 142"/>
                <a:gd name="T19" fmla="*/ 1 h 202"/>
                <a:gd name="T20" fmla="*/ 1 w 142"/>
                <a:gd name="T21" fmla="*/ 1 h 202"/>
                <a:gd name="T22" fmla="*/ 1 w 142"/>
                <a:gd name="T23" fmla="*/ 1 h 202"/>
                <a:gd name="T24" fmla="*/ 1 w 142"/>
                <a:gd name="T25" fmla="*/ 1 h 202"/>
                <a:gd name="T26" fmla="*/ 1 w 142"/>
                <a:gd name="T27" fmla="*/ 1 h 202"/>
                <a:gd name="T28" fmla="*/ 1 w 142"/>
                <a:gd name="T29" fmla="*/ 1 h 202"/>
                <a:gd name="T30" fmla="*/ 1 w 142"/>
                <a:gd name="T31" fmla="*/ 1 h 202"/>
                <a:gd name="T32" fmla="*/ 1 w 142"/>
                <a:gd name="T33" fmla="*/ 1 h 202"/>
                <a:gd name="T34" fmla="*/ 1 w 142"/>
                <a:gd name="T35" fmla="*/ 1 h 202"/>
                <a:gd name="T36" fmla="*/ 1 w 142"/>
                <a:gd name="T37" fmla="*/ 1 h 202"/>
                <a:gd name="T38" fmla="*/ 1 w 142"/>
                <a:gd name="T39" fmla="*/ 1 h 202"/>
                <a:gd name="T40" fmla="*/ 1 w 142"/>
                <a:gd name="T41" fmla="*/ 1 h 202"/>
                <a:gd name="T42" fmla="*/ 1 w 142"/>
                <a:gd name="T43" fmla="*/ 1 h 202"/>
                <a:gd name="T44" fmla="*/ 1 w 142"/>
                <a:gd name="T45" fmla="*/ 1 h 202"/>
                <a:gd name="T46" fmla="*/ 1 w 142"/>
                <a:gd name="T47" fmla="*/ 1 h 202"/>
                <a:gd name="T48" fmla="*/ 1 w 142"/>
                <a:gd name="T49" fmla="*/ 1 h 202"/>
                <a:gd name="T50" fmla="*/ 1 w 142"/>
                <a:gd name="T51" fmla="*/ 1 h 202"/>
                <a:gd name="T52" fmla="*/ 1 w 142"/>
                <a:gd name="T53" fmla="*/ 1 h 202"/>
                <a:gd name="T54" fmla="*/ 1 w 142"/>
                <a:gd name="T55" fmla="*/ 1 h 202"/>
                <a:gd name="T56" fmla="*/ 1 w 142"/>
                <a:gd name="T57" fmla="*/ 1 h 202"/>
                <a:gd name="T58" fmla="*/ 1 w 142"/>
                <a:gd name="T59" fmla="*/ 1 h 202"/>
                <a:gd name="T60" fmla="*/ 1 w 142"/>
                <a:gd name="T61" fmla="*/ 1 h 202"/>
                <a:gd name="T62" fmla="*/ 1 w 142"/>
                <a:gd name="T63" fmla="*/ 1 h 202"/>
                <a:gd name="T64" fmla="*/ 1 w 142"/>
                <a:gd name="T65" fmla="*/ 1 h 202"/>
                <a:gd name="T66" fmla="*/ 1 w 142"/>
                <a:gd name="T67" fmla="*/ 1 h 202"/>
                <a:gd name="T68" fmla="*/ 1 w 142"/>
                <a:gd name="T69" fmla="*/ 1 h 202"/>
                <a:gd name="T70" fmla="*/ 1 w 142"/>
                <a:gd name="T71" fmla="*/ 1 h 202"/>
                <a:gd name="T72" fmla="*/ 1 w 142"/>
                <a:gd name="T73" fmla="*/ 1 h 202"/>
                <a:gd name="T74" fmla="*/ 1 w 142"/>
                <a:gd name="T75" fmla="*/ 1 h 202"/>
                <a:gd name="T76" fmla="*/ 1 w 142"/>
                <a:gd name="T77" fmla="*/ 1 h 202"/>
                <a:gd name="T78" fmla="*/ 1 w 142"/>
                <a:gd name="T79" fmla="*/ 1 h 202"/>
                <a:gd name="T80" fmla="*/ 1 w 142"/>
                <a:gd name="T81" fmla="*/ 1 h 202"/>
                <a:gd name="T82" fmla="*/ 1 w 142"/>
                <a:gd name="T83" fmla="*/ 1 h 202"/>
                <a:gd name="T84" fmla="*/ 1 w 142"/>
                <a:gd name="T85" fmla="*/ 1 h 202"/>
                <a:gd name="T86" fmla="*/ 1 w 142"/>
                <a:gd name="T87" fmla="*/ 1 h 202"/>
                <a:gd name="T88" fmla="*/ 1 w 142"/>
                <a:gd name="T89" fmla="*/ 1 h 202"/>
                <a:gd name="T90" fmla="*/ 1 w 142"/>
                <a:gd name="T91" fmla="*/ 1 h 202"/>
                <a:gd name="T92" fmla="*/ 1 w 142"/>
                <a:gd name="T93" fmla="*/ 1 h 202"/>
                <a:gd name="T94" fmla="*/ 1 w 142"/>
                <a:gd name="T95" fmla="*/ 1 h 2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
                <a:gd name="T145" fmla="*/ 0 h 202"/>
                <a:gd name="T146" fmla="*/ 142 w 142"/>
                <a:gd name="T147" fmla="*/ 202 h 2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 h="202">
                  <a:moveTo>
                    <a:pt x="114" y="179"/>
                  </a:moveTo>
                  <a:lnTo>
                    <a:pt x="113" y="185"/>
                  </a:lnTo>
                  <a:lnTo>
                    <a:pt x="113" y="189"/>
                  </a:lnTo>
                  <a:lnTo>
                    <a:pt x="111" y="195"/>
                  </a:lnTo>
                  <a:lnTo>
                    <a:pt x="111" y="202"/>
                  </a:lnTo>
                  <a:lnTo>
                    <a:pt x="105" y="191"/>
                  </a:lnTo>
                  <a:lnTo>
                    <a:pt x="99" y="177"/>
                  </a:lnTo>
                  <a:lnTo>
                    <a:pt x="93" y="163"/>
                  </a:lnTo>
                  <a:lnTo>
                    <a:pt x="92" y="154"/>
                  </a:lnTo>
                  <a:lnTo>
                    <a:pt x="87" y="153"/>
                  </a:lnTo>
                  <a:lnTo>
                    <a:pt x="81" y="150"/>
                  </a:lnTo>
                  <a:lnTo>
                    <a:pt x="75" y="147"/>
                  </a:lnTo>
                  <a:lnTo>
                    <a:pt x="67" y="144"/>
                  </a:lnTo>
                  <a:lnTo>
                    <a:pt x="59" y="142"/>
                  </a:lnTo>
                  <a:lnTo>
                    <a:pt x="53" y="139"/>
                  </a:lnTo>
                  <a:lnTo>
                    <a:pt x="46" y="137"/>
                  </a:lnTo>
                  <a:lnTo>
                    <a:pt x="41" y="137"/>
                  </a:lnTo>
                  <a:lnTo>
                    <a:pt x="40" y="136"/>
                  </a:lnTo>
                  <a:lnTo>
                    <a:pt x="38" y="134"/>
                  </a:lnTo>
                  <a:lnTo>
                    <a:pt x="37" y="133"/>
                  </a:lnTo>
                  <a:lnTo>
                    <a:pt x="35" y="131"/>
                  </a:lnTo>
                  <a:lnTo>
                    <a:pt x="40" y="131"/>
                  </a:lnTo>
                  <a:lnTo>
                    <a:pt x="47" y="133"/>
                  </a:lnTo>
                  <a:lnTo>
                    <a:pt x="55" y="133"/>
                  </a:lnTo>
                  <a:lnTo>
                    <a:pt x="64" y="134"/>
                  </a:lnTo>
                  <a:lnTo>
                    <a:pt x="72" y="136"/>
                  </a:lnTo>
                  <a:lnTo>
                    <a:pt x="79" y="137"/>
                  </a:lnTo>
                  <a:lnTo>
                    <a:pt x="85" y="137"/>
                  </a:lnTo>
                  <a:lnTo>
                    <a:pt x="88" y="139"/>
                  </a:lnTo>
                  <a:lnTo>
                    <a:pt x="85" y="127"/>
                  </a:lnTo>
                  <a:lnTo>
                    <a:pt x="82" y="118"/>
                  </a:lnTo>
                  <a:lnTo>
                    <a:pt x="78" y="111"/>
                  </a:lnTo>
                  <a:lnTo>
                    <a:pt x="75" y="105"/>
                  </a:lnTo>
                  <a:lnTo>
                    <a:pt x="64" y="101"/>
                  </a:lnTo>
                  <a:lnTo>
                    <a:pt x="53" y="96"/>
                  </a:lnTo>
                  <a:lnTo>
                    <a:pt x="43" y="90"/>
                  </a:lnTo>
                  <a:lnTo>
                    <a:pt x="34" y="86"/>
                  </a:lnTo>
                  <a:lnTo>
                    <a:pt x="24" y="79"/>
                  </a:lnTo>
                  <a:lnTo>
                    <a:pt x="17" y="75"/>
                  </a:lnTo>
                  <a:lnTo>
                    <a:pt x="9" y="72"/>
                  </a:lnTo>
                  <a:lnTo>
                    <a:pt x="5" y="70"/>
                  </a:lnTo>
                  <a:lnTo>
                    <a:pt x="1" y="69"/>
                  </a:lnTo>
                  <a:lnTo>
                    <a:pt x="0" y="66"/>
                  </a:lnTo>
                  <a:lnTo>
                    <a:pt x="1" y="64"/>
                  </a:lnTo>
                  <a:lnTo>
                    <a:pt x="8" y="66"/>
                  </a:lnTo>
                  <a:lnTo>
                    <a:pt x="12" y="69"/>
                  </a:lnTo>
                  <a:lnTo>
                    <a:pt x="20" y="72"/>
                  </a:lnTo>
                  <a:lnTo>
                    <a:pt x="27" y="75"/>
                  </a:lnTo>
                  <a:lnTo>
                    <a:pt x="37" y="79"/>
                  </a:lnTo>
                  <a:lnTo>
                    <a:pt x="46" y="84"/>
                  </a:lnTo>
                  <a:lnTo>
                    <a:pt x="55" y="89"/>
                  </a:lnTo>
                  <a:lnTo>
                    <a:pt x="64" y="92"/>
                  </a:lnTo>
                  <a:lnTo>
                    <a:pt x="72" y="93"/>
                  </a:lnTo>
                  <a:lnTo>
                    <a:pt x="67" y="72"/>
                  </a:lnTo>
                  <a:lnTo>
                    <a:pt x="55" y="46"/>
                  </a:lnTo>
                  <a:lnTo>
                    <a:pt x="43" y="21"/>
                  </a:lnTo>
                  <a:lnTo>
                    <a:pt x="32" y="8"/>
                  </a:lnTo>
                  <a:lnTo>
                    <a:pt x="29" y="1"/>
                  </a:lnTo>
                  <a:lnTo>
                    <a:pt x="30" y="0"/>
                  </a:lnTo>
                  <a:lnTo>
                    <a:pt x="35" y="1"/>
                  </a:lnTo>
                  <a:lnTo>
                    <a:pt x="43" y="9"/>
                  </a:lnTo>
                  <a:lnTo>
                    <a:pt x="53" y="24"/>
                  </a:lnTo>
                  <a:lnTo>
                    <a:pt x="66" y="46"/>
                  </a:lnTo>
                  <a:lnTo>
                    <a:pt x="76" y="67"/>
                  </a:lnTo>
                  <a:lnTo>
                    <a:pt x="82" y="84"/>
                  </a:lnTo>
                  <a:lnTo>
                    <a:pt x="92" y="73"/>
                  </a:lnTo>
                  <a:lnTo>
                    <a:pt x="99" y="56"/>
                  </a:lnTo>
                  <a:lnTo>
                    <a:pt x="105" y="40"/>
                  </a:lnTo>
                  <a:lnTo>
                    <a:pt x="107" y="26"/>
                  </a:lnTo>
                  <a:lnTo>
                    <a:pt x="107" y="21"/>
                  </a:lnTo>
                  <a:lnTo>
                    <a:pt x="108" y="20"/>
                  </a:lnTo>
                  <a:lnTo>
                    <a:pt x="110" y="24"/>
                  </a:lnTo>
                  <a:lnTo>
                    <a:pt x="110" y="31"/>
                  </a:lnTo>
                  <a:lnTo>
                    <a:pt x="110" y="44"/>
                  </a:lnTo>
                  <a:lnTo>
                    <a:pt x="108" y="63"/>
                  </a:lnTo>
                  <a:lnTo>
                    <a:pt x="102" y="84"/>
                  </a:lnTo>
                  <a:lnTo>
                    <a:pt x="88" y="101"/>
                  </a:lnTo>
                  <a:lnTo>
                    <a:pt x="93" y="111"/>
                  </a:lnTo>
                  <a:lnTo>
                    <a:pt x="98" y="122"/>
                  </a:lnTo>
                  <a:lnTo>
                    <a:pt x="99" y="133"/>
                  </a:lnTo>
                  <a:lnTo>
                    <a:pt x="101" y="139"/>
                  </a:lnTo>
                  <a:lnTo>
                    <a:pt x="111" y="133"/>
                  </a:lnTo>
                  <a:lnTo>
                    <a:pt x="121" y="127"/>
                  </a:lnTo>
                  <a:lnTo>
                    <a:pt x="128" y="119"/>
                  </a:lnTo>
                  <a:lnTo>
                    <a:pt x="134" y="108"/>
                  </a:lnTo>
                  <a:lnTo>
                    <a:pt x="137" y="102"/>
                  </a:lnTo>
                  <a:lnTo>
                    <a:pt x="140" y="101"/>
                  </a:lnTo>
                  <a:lnTo>
                    <a:pt x="142" y="104"/>
                  </a:lnTo>
                  <a:lnTo>
                    <a:pt x="142" y="110"/>
                  </a:lnTo>
                  <a:lnTo>
                    <a:pt x="137" y="121"/>
                  </a:lnTo>
                  <a:lnTo>
                    <a:pt x="128" y="134"/>
                  </a:lnTo>
                  <a:lnTo>
                    <a:pt x="116" y="147"/>
                  </a:lnTo>
                  <a:lnTo>
                    <a:pt x="105" y="154"/>
                  </a:lnTo>
                  <a:lnTo>
                    <a:pt x="108" y="160"/>
                  </a:lnTo>
                  <a:lnTo>
                    <a:pt x="110" y="168"/>
                  </a:lnTo>
                  <a:lnTo>
                    <a:pt x="113" y="174"/>
                  </a:lnTo>
                  <a:lnTo>
                    <a:pt x="114" y="179"/>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8" name="Freeform 271"/>
            <p:cNvSpPr>
              <a:spLocks/>
            </p:cNvSpPr>
            <p:nvPr/>
          </p:nvSpPr>
          <p:spPr bwMode="auto">
            <a:xfrm>
              <a:off x="394" y="640"/>
              <a:ext cx="70" cy="91"/>
            </a:xfrm>
            <a:custGeom>
              <a:avLst/>
              <a:gdLst>
                <a:gd name="T0" fmla="*/ 1 w 140"/>
                <a:gd name="T1" fmla="*/ 1 h 182"/>
                <a:gd name="T2" fmla="*/ 1 w 140"/>
                <a:gd name="T3" fmla="*/ 1 h 182"/>
                <a:gd name="T4" fmla="*/ 1 w 140"/>
                <a:gd name="T5" fmla="*/ 1 h 182"/>
                <a:gd name="T6" fmla="*/ 1 w 140"/>
                <a:gd name="T7" fmla="*/ 1 h 182"/>
                <a:gd name="T8" fmla="*/ 1 w 140"/>
                <a:gd name="T9" fmla="*/ 1 h 182"/>
                <a:gd name="T10" fmla="*/ 1 w 140"/>
                <a:gd name="T11" fmla="*/ 1 h 182"/>
                <a:gd name="T12" fmla="*/ 1 w 140"/>
                <a:gd name="T13" fmla="*/ 1 h 182"/>
                <a:gd name="T14" fmla="*/ 1 w 140"/>
                <a:gd name="T15" fmla="*/ 1 h 182"/>
                <a:gd name="T16" fmla="*/ 1 w 140"/>
                <a:gd name="T17" fmla="*/ 1 h 182"/>
                <a:gd name="T18" fmla="*/ 1 w 140"/>
                <a:gd name="T19" fmla="*/ 1 h 182"/>
                <a:gd name="T20" fmla="*/ 1 w 140"/>
                <a:gd name="T21" fmla="*/ 1 h 182"/>
                <a:gd name="T22" fmla="*/ 1 w 140"/>
                <a:gd name="T23" fmla="*/ 1 h 182"/>
                <a:gd name="T24" fmla="*/ 1 w 140"/>
                <a:gd name="T25" fmla="*/ 1 h 182"/>
                <a:gd name="T26" fmla="*/ 1 w 140"/>
                <a:gd name="T27" fmla="*/ 1 h 182"/>
                <a:gd name="T28" fmla="*/ 1 w 140"/>
                <a:gd name="T29" fmla="*/ 1 h 182"/>
                <a:gd name="T30" fmla="*/ 1 w 140"/>
                <a:gd name="T31" fmla="*/ 1 h 182"/>
                <a:gd name="T32" fmla="*/ 1 w 140"/>
                <a:gd name="T33" fmla="*/ 1 h 182"/>
                <a:gd name="T34" fmla="*/ 1 w 140"/>
                <a:gd name="T35" fmla="*/ 1 h 182"/>
                <a:gd name="T36" fmla="*/ 1 w 140"/>
                <a:gd name="T37" fmla="*/ 1 h 182"/>
                <a:gd name="T38" fmla="*/ 1 w 140"/>
                <a:gd name="T39" fmla="*/ 1 h 182"/>
                <a:gd name="T40" fmla="*/ 1 w 140"/>
                <a:gd name="T41" fmla="*/ 1 h 182"/>
                <a:gd name="T42" fmla="*/ 1 w 140"/>
                <a:gd name="T43" fmla="*/ 1 h 182"/>
                <a:gd name="T44" fmla="*/ 1 w 140"/>
                <a:gd name="T45" fmla="*/ 1 h 182"/>
                <a:gd name="T46" fmla="*/ 1 w 140"/>
                <a:gd name="T47" fmla="*/ 1 h 182"/>
                <a:gd name="T48" fmla="*/ 1 w 140"/>
                <a:gd name="T49" fmla="*/ 1 h 182"/>
                <a:gd name="T50" fmla="*/ 1 w 140"/>
                <a:gd name="T51" fmla="*/ 1 h 182"/>
                <a:gd name="T52" fmla="*/ 1 w 140"/>
                <a:gd name="T53" fmla="*/ 1 h 182"/>
                <a:gd name="T54" fmla="*/ 1 w 140"/>
                <a:gd name="T55" fmla="*/ 1 h 182"/>
                <a:gd name="T56" fmla="*/ 1 w 140"/>
                <a:gd name="T57" fmla="*/ 1 h 182"/>
                <a:gd name="T58" fmla="*/ 1 w 140"/>
                <a:gd name="T59" fmla="*/ 1 h 182"/>
                <a:gd name="T60" fmla="*/ 1 w 140"/>
                <a:gd name="T61" fmla="*/ 1 h 182"/>
                <a:gd name="T62" fmla="*/ 1 w 140"/>
                <a:gd name="T63" fmla="*/ 1 h 182"/>
                <a:gd name="T64" fmla="*/ 1 w 140"/>
                <a:gd name="T65" fmla="*/ 1 h 182"/>
                <a:gd name="T66" fmla="*/ 1 w 140"/>
                <a:gd name="T67" fmla="*/ 1 h 182"/>
                <a:gd name="T68" fmla="*/ 1 w 140"/>
                <a:gd name="T69" fmla="*/ 1 h 182"/>
                <a:gd name="T70" fmla="*/ 1 w 140"/>
                <a:gd name="T71" fmla="*/ 1 h 182"/>
                <a:gd name="T72" fmla="*/ 1 w 140"/>
                <a:gd name="T73" fmla="*/ 1 h 182"/>
                <a:gd name="T74" fmla="*/ 1 w 140"/>
                <a:gd name="T75" fmla="*/ 1 h 182"/>
                <a:gd name="T76" fmla="*/ 1 w 140"/>
                <a:gd name="T77" fmla="*/ 1 h 182"/>
                <a:gd name="T78" fmla="*/ 1 w 140"/>
                <a:gd name="T79" fmla="*/ 1 h 182"/>
                <a:gd name="T80" fmla="*/ 1 w 140"/>
                <a:gd name="T81" fmla="*/ 1 h 182"/>
                <a:gd name="T82" fmla="*/ 1 w 140"/>
                <a:gd name="T83" fmla="*/ 1 h 182"/>
                <a:gd name="T84" fmla="*/ 1 w 140"/>
                <a:gd name="T85" fmla="*/ 1 h 182"/>
                <a:gd name="T86" fmla="*/ 1 w 140"/>
                <a:gd name="T87" fmla="*/ 1 h 182"/>
                <a:gd name="T88" fmla="*/ 1 w 140"/>
                <a:gd name="T89" fmla="*/ 1 h 182"/>
                <a:gd name="T90" fmla="*/ 1 w 140"/>
                <a:gd name="T91" fmla="*/ 1 h 182"/>
                <a:gd name="T92" fmla="*/ 1 w 140"/>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40"/>
                <a:gd name="T142" fmla="*/ 0 h 182"/>
                <a:gd name="T143" fmla="*/ 140 w 140"/>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40" h="182">
                  <a:moveTo>
                    <a:pt x="140" y="0"/>
                  </a:moveTo>
                  <a:lnTo>
                    <a:pt x="133" y="2"/>
                  </a:lnTo>
                  <a:lnTo>
                    <a:pt x="127" y="3"/>
                  </a:lnTo>
                  <a:lnTo>
                    <a:pt x="119" y="5"/>
                  </a:lnTo>
                  <a:lnTo>
                    <a:pt x="111" y="5"/>
                  </a:lnTo>
                  <a:lnTo>
                    <a:pt x="110" y="12"/>
                  </a:lnTo>
                  <a:lnTo>
                    <a:pt x="105" y="21"/>
                  </a:lnTo>
                  <a:lnTo>
                    <a:pt x="99" y="29"/>
                  </a:lnTo>
                  <a:lnTo>
                    <a:pt x="92" y="32"/>
                  </a:lnTo>
                  <a:lnTo>
                    <a:pt x="84" y="34"/>
                  </a:lnTo>
                  <a:lnTo>
                    <a:pt x="75" y="34"/>
                  </a:lnTo>
                  <a:lnTo>
                    <a:pt x="66" y="37"/>
                  </a:lnTo>
                  <a:lnTo>
                    <a:pt x="55" y="38"/>
                  </a:lnTo>
                  <a:lnTo>
                    <a:pt x="44" y="41"/>
                  </a:lnTo>
                  <a:lnTo>
                    <a:pt x="35" y="46"/>
                  </a:lnTo>
                  <a:lnTo>
                    <a:pt x="27" y="49"/>
                  </a:lnTo>
                  <a:lnTo>
                    <a:pt x="23" y="53"/>
                  </a:lnTo>
                  <a:lnTo>
                    <a:pt x="21" y="57"/>
                  </a:lnTo>
                  <a:lnTo>
                    <a:pt x="20" y="57"/>
                  </a:lnTo>
                  <a:lnTo>
                    <a:pt x="21" y="57"/>
                  </a:lnTo>
                  <a:lnTo>
                    <a:pt x="26" y="55"/>
                  </a:lnTo>
                  <a:lnTo>
                    <a:pt x="30" y="53"/>
                  </a:lnTo>
                  <a:lnTo>
                    <a:pt x="37" y="50"/>
                  </a:lnTo>
                  <a:lnTo>
                    <a:pt x="44" y="49"/>
                  </a:lnTo>
                  <a:lnTo>
                    <a:pt x="52" y="46"/>
                  </a:lnTo>
                  <a:lnTo>
                    <a:pt x="61" y="44"/>
                  </a:lnTo>
                  <a:lnTo>
                    <a:pt x="70" y="44"/>
                  </a:lnTo>
                  <a:lnTo>
                    <a:pt x="79" y="44"/>
                  </a:lnTo>
                  <a:lnTo>
                    <a:pt x="87" y="46"/>
                  </a:lnTo>
                  <a:lnTo>
                    <a:pt x="81" y="58"/>
                  </a:lnTo>
                  <a:lnTo>
                    <a:pt x="75" y="72"/>
                  </a:lnTo>
                  <a:lnTo>
                    <a:pt x="69" y="84"/>
                  </a:lnTo>
                  <a:lnTo>
                    <a:pt x="63" y="90"/>
                  </a:lnTo>
                  <a:lnTo>
                    <a:pt x="58" y="92"/>
                  </a:lnTo>
                  <a:lnTo>
                    <a:pt x="50" y="95"/>
                  </a:lnTo>
                  <a:lnTo>
                    <a:pt x="43" y="96"/>
                  </a:lnTo>
                  <a:lnTo>
                    <a:pt x="34" y="99"/>
                  </a:lnTo>
                  <a:lnTo>
                    <a:pt x="24" y="101"/>
                  </a:lnTo>
                  <a:lnTo>
                    <a:pt x="17" y="102"/>
                  </a:lnTo>
                  <a:lnTo>
                    <a:pt x="9" y="104"/>
                  </a:lnTo>
                  <a:lnTo>
                    <a:pt x="5" y="105"/>
                  </a:lnTo>
                  <a:lnTo>
                    <a:pt x="1" y="107"/>
                  </a:lnTo>
                  <a:lnTo>
                    <a:pt x="0" y="107"/>
                  </a:lnTo>
                  <a:lnTo>
                    <a:pt x="1" y="108"/>
                  </a:lnTo>
                  <a:lnTo>
                    <a:pt x="8" y="108"/>
                  </a:lnTo>
                  <a:lnTo>
                    <a:pt x="12" y="108"/>
                  </a:lnTo>
                  <a:lnTo>
                    <a:pt x="18" y="107"/>
                  </a:lnTo>
                  <a:lnTo>
                    <a:pt x="24" y="107"/>
                  </a:lnTo>
                  <a:lnTo>
                    <a:pt x="32" y="105"/>
                  </a:lnTo>
                  <a:lnTo>
                    <a:pt x="38" y="104"/>
                  </a:lnTo>
                  <a:lnTo>
                    <a:pt x="46" y="104"/>
                  </a:lnTo>
                  <a:lnTo>
                    <a:pt x="53" y="102"/>
                  </a:lnTo>
                  <a:lnTo>
                    <a:pt x="59" y="101"/>
                  </a:lnTo>
                  <a:lnTo>
                    <a:pt x="50" y="113"/>
                  </a:lnTo>
                  <a:lnTo>
                    <a:pt x="41" y="125"/>
                  </a:lnTo>
                  <a:lnTo>
                    <a:pt x="34" y="147"/>
                  </a:lnTo>
                  <a:lnTo>
                    <a:pt x="30" y="182"/>
                  </a:lnTo>
                  <a:lnTo>
                    <a:pt x="38" y="165"/>
                  </a:lnTo>
                  <a:lnTo>
                    <a:pt x="49" y="142"/>
                  </a:lnTo>
                  <a:lnTo>
                    <a:pt x="59" y="121"/>
                  </a:lnTo>
                  <a:lnTo>
                    <a:pt x="70" y="107"/>
                  </a:lnTo>
                  <a:lnTo>
                    <a:pt x="73" y="122"/>
                  </a:lnTo>
                  <a:lnTo>
                    <a:pt x="79" y="139"/>
                  </a:lnTo>
                  <a:lnTo>
                    <a:pt x="87" y="153"/>
                  </a:lnTo>
                  <a:lnTo>
                    <a:pt x="95" y="163"/>
                  </a:lnTo>
                  <a:lnTo>
                    <a:pt x="99" y="168"/>
                  </a:lnTo>
                  <a:lnTo>
                    <a:pt x="99" y="167"/>
                  </a:lnTo>
                  <a:lnTo>
                    <a:pt x="98" y="163"/>
                  </a:lnTo>
                  <a:lnTo>
                    <a:pt x="95" y="159"/>
                  </a:lnTo>
                  <a:lnTo>
                    <a:pt x="88" y="142"/>
                  </a:lnTo>
                  <a:lnTo>
                    <a:pt x="84" y="125"/>
                  </a:lnTo>
                  <a:lnTo>
                    <a:pt x="81" y="110"/>
                  </a:lnTo>
                  <a:lnTo>
                    <a:pt x="81" y="98"/>
                  </a:lnTo>
                  <a:lnTo>
                    <a:pt x="84" y="86"/>
                  </a:lnTo>
                  <a:lnTo>
                    <a:pt x="92" y="70"/>
                  </a:lnTo>
                  <a:lnTo>
                    <a:pt x="99" y="57"/>
                  </a:lnTo>
                  <a:lnTo>
                    <a:pt x="104" y="49"/>
                  </a:lnTo>
                  <a:lnTo>
                    <a:pt x="113" y="58"/>
                  </a:lnTo>
                  <a:lnTo>
                    <a:pt x="124" y="72"/>
                  </a:lnTo>
                  <a:lnTo>
                    <a:pt x="131" y="87"/>
                  </a:lnTo>
                  <a:lnTo>
                    <a:pt x="136" y="108"/>
                  </a:lnTo>
                  <a:lnTo>
                    <a:pt x="136" y="116"/>
                  </a:lnTo>
                  <a:lnTo>
                    <a:pt x="139" y="116"/>
                  </a:lnTo>
                  <a:lnTo>
                    <a:pt x="140" y="112"/>
                  </a:lnTo>
                  <a:lnTo>
                    <a:pt x="140" y="105"/>
                  </a:lnTo>
                  <a:lnTo>
                    <a:pt x="137" y="86"/>
                  </a:lnTo>
                  <a:lnTo>
                    <a:pt x="133" y="64"/>
                  </a:lnTo>
                  <a:lnTo>
                    <a:pt x="125" y="49"/>
                  </a:lnTo>
                  <a:lnTo>
                    <a:pt x="119" y="40"/>
                  </a:lnTo>
                  <a:lnTo>
                    <a:pt x="125" y="31"/>
                  </a:lnTo>
                  <a:lnTo>
                    <a:pt x="131" y="20"/>
                  </a:lnTo>
                  <a:lnTo>
                    <a:pt x="137" y="9"/>
                  </a:lnTo>
                  <a:lnTo>
                    <a:pt x="140" y="0"/>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79" name="Freeform 272"/>
            <p:cNvSpPr>
              <a:spLocks/>
            </p:cNvSpPr>
            <p:nvPr/>
          </p:nvSpPr>
          <p:spPr bwMode="auto">
            <a:xfrm>
              <a:off x="504" y="516"/>
              <a:ext cx="100" cy="77"/>
            </a:xfrm>
            <a:custGeom>
              <a:avLst/>
              <a:gdLst>
                <a:gd name="T0" fmla="*/ 1 w 200"/>
                <a:gd name="T1" fmla="*/ 1 h 154"/>
                <a:gd name="T2" fmla="*/ 1 w 200"/>
                <a:gd name="T3" fmla="*/ 1 h 154"/>
                <a:gd name="T4" fmla="*/ 1 w 200"/>
                <a:gd name="T5" fmla="*/ 1 h 154"/>
                <a:gd name="T6" fmla="*/ 1 w 200"/>
                <a:gd name="T7" fmla="*/ 1 h 154"/>
                <a:gd name="T8" fmla="*/ 1 w 200"/>
                <a:gd name="T9" fmla="*/ 1 h 154"/>
                <a:gd name="T10" fmla="*/ 1 w 200"/>
                <a:gd name="T11" fmla="*/ 1 h 154"/>
                <a:gd name="T12" fmla="*/ 1 w 200"/>
                <a:gd name="T13" fmla="*/ 1 h 154"/>
                <a:gd name="T14" fmla="*/ 1 w 200"/>
                <a:gd name="T15" fmla="*/ 1 h 154"/>
                <a:gd name="T16" fmla="*/ 1 w 200"/>
                <a:gd name="T17" fmla="*/ 1 h 154"/>
                <a:gd name="T18" fmla="*/ 1 w 200"/>
                <a:gd name="T19" fmla="*/ 1 h 154"/>
                <a:gd name="T20" fmla="*/ 1 w 200"/>
                <a:gd name="T21" fmla="*/ 1 h 154"/>
                <a:gd name="T22" fmla="*/ 1 w 200"/>
                <a:gd name="T23" fmla="*/ 1 h 154"/>
                <a:gd name="T24" fmla="*/ 1 w 200"/>
                <a:gd name="T25" fmla="*/ 1 h 154"/>
                <a:gd name="T26" fmla="*/ 1 w 200"/>
                <a:gd name="T27" fmla="*/ 1 h 154"/>
                <a:gd name="T28" fmla="*/ 1 w 200"/>
                <a:gd name="T29" fmla="*/ 1 h 154"/>
                <a:gd name="T30" fmla="*/ 1 w 200"/>
                <a:gd name="T31" fmla="*/ 1 h 154"/>
                <a:gd name="T32" fmla="*/ 1 w 200"/>
                <a:gd name="T33" fmla="*/ 1 h 154"/>
                <a:gd name="T34" fmla="*/ 1 w 200"/>
                <a:gd name="T35" fmla="*/ 1 h 154"/>
                <a:gd name="T36" fmla="*/ 1 w 200"/>
                <a:gd name="T37" fmla="*/ 1 h 154"/>
                <a:gd name="T38" fmla="*/ 1 w 200"/>
                <a:gd name="T39" fmla="*/ 1 h 154"/>
                <a:gd name="T40" fmla="*/ 1 w 200"/>
                <a:gd name="T41" fmla="*/ 1 h 154"/>
                <a:gd name="T42" fmla="*/ 1 w 200"/>
                <a:gd name="T43" fmla="*/ 1 h 154"/>
                <a:gd name="T44" fmla="*/ 1 w 200"/>
                <a:gd name="T45" fmla="*/ 1 h 154"/>
                <a:gd name="T46" fmla="*/ 1 w 200"/>
                <a:gd name="T47" fmla="*/ 1 h 154"/>
                <a:gd name="T48" fmla="*/ 1 w 200"/>
                <a:gd name="T49" fmla="*/ 1 h 154"/>
                <a:gd name="T50" fmla="*/ 1 w 200"/>
                <a:gd name="T51" fmla="*/ 1 h 154"/>
                <a:gd name="T52" fmla="*/ 1 w 200"/>
                <a:gd name="T53" fmla="*/ 1 h 154"/>
                <a:gd name="T54" fmla="*/ 1 w 200"/>
                <a:gd name="T55" fmla="*/ 1 h 154"/>
                <a:gd name="T56" fmla="*/ 1 w 200"/>
                <a:gd name="T57" fmla="*/ 1 h 154"/>
                <a:gd name="T58" fmla="*/ 1 w 200"/>
                <a:gd name="T59" fmla="*/ 1 h 154"/>
                <a:gd name="T60" fmla="*/ 1 w 200"/>
                <a:gd name="T61" fmla="*/ 1 h 154"/>
                <a:gd name="T62" fmla="*/ 1 w 200"/>
                <a:gd name="T63" fmla="*/ 1 h 154"/>
                <a:gd name="T64" fmla="*/ 1 w 200"/>
                <a:gd name="T65" fmla="*/ 1 h 154"/>
                <a:gd name="T66" fmla="*/ 0 w 200"/>
                <a:gd name="T67" fmla="*/ 1 h 154"/>
                <a:gd name="T68" fmla="*/ 1 w 200"/>
                <a:gd name="T69" fmla="*/ 1 h 154"/>
                <a:gd name="T70" fmla="*/ 1 w 200"/>
                <a:gd name="T71" fmla="*/ 1 h 154"/>
                <a:gd name="T72" fmla="*/ 1 w 200"/>
                <a:gd name="T73" fmla="*/ 1 h 154"/>
                <a:gd name="T74" fmla="*/ 1 w 200"/>
                <a:gd name="T75" fmla="*/ 1 h 154"/>
                <a:gd name="T76" fmla="*/ 1 w 200"/>
                <a:gd name="T77" fmla="*/ 1 h 154"/>
                <a:gd name="T78" fmla="*/ 1 w 200"/>
                <a:gd name="T79" fmla="*/ 0 h 154"/>
                <a:gd name="T80" fmla="*/ 1 w 200"/>
                <a:gd name="T81" fmla="*/ 1 h 154"/>
                <a:gd name="T82" fmla="*/ 1 w 200"/>
                <a:gd name="T83" fmla="*/ 1 h 154"/>
                <a:gd name="T84" fmla="*/ 1 w 200"/>
                <a:gd name="T85" fmla="*/ 1 h 154"/>
                <a:gd name="T86" fmla="*/ 1 w 200"/>
                <a:gd name="T87" fmla="*/ 1 h 154"/>
                <a:gd name="T88" fmla="*/ 1 w 200"/>
                <a:gd name="T89" fmla="*/ 1 h 154"/>
                <a:gd name="T90" fmla="*/ 1 w 200"/>
                <a:gd name="T91" fmla="*/ 1 h 154"/>
                <a:gd name="T92" fmla="*/ 1 w 200"/>
                <a:gd name="T93" fmla="*/ 1 h 1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0"/>
                <a:gd name="T142" fmla="*/ 0 h 154"/>
                <a:gd name="T143" fmla="*/ 200 w 200"/>
                <a:gd name="T144" fmla="*/ 154 h 1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0" h="154">
                  <a:moveTo>
                    <a:pt x="110" y="15"/>
                  </a:moveTo>
                  <a:lnTo>
                    <a:pt x="113" y="12"/>
                  </a:lnTo>
                  <a:lnTo>
                    <a:pt x="119" y="9"/>
                  </a:lnTo>
                  <a:lnTo>
                    <a:pt x="125" y="7"/>
                  </a:lnTo>
                  <a:lnTo>
                    <a:pt x="133" y="9"/>
                  </a:lnTo>
                  <a:lnTo>
                    <a:pt x="139" y="9"/>
                  </a:lnTo>
                  <a:lnTo>
                    <a:pt x="145" y="10"/>
                  </a:lnTo>
                  <a:lnTo>
                    <a:pt x="151" y="13"/>
                  </a:lnTo>
                  <a:lnTo>
                    <a:pt x="157" y="19"/>
                  </a:lnTo>
                  <a:lnTo>
                    <a:pt x="155" y="18"/>
                  </a:lnTo>
                  <a:lnTo>
                    <a:pt x="158" y="22"/>
                  </a:lnTo>
                  <a:lnTo>
                    <a:pt x="160" y="30"/>
                  </a:lnTo>
                  <a:lnTo>
                    <a:pt x="160" y="38"/>
                  </a:lnTo>
                  <a:lnTo>
                    <a:pt x="158" y="42"/>
                  </a:lnTo>
                  <a:lnTo>
                    <a:pt x="155" y="47"/>
                  </a:lnTo>
                  <a:lnTo>
                    <a:pt x="152" y="53"/>
                  </a:lnTo>
                  <a:lnTo>
                    <a:pt x="143" y="56"/>
                  </a:lnTo>
                  <a:lnTo>
                    <a:pt x="128" y="55"/>
                  </a:lnTo>
                  <a:lnTo>
                    <a:pt x="123" y="58"/>
                  </a:lnTo>
                  <a:lnTo>
                    <a:pt x="120" y="62"/>
                  </a:lnTo>
                  <a:lnTo>
                    <a:pt x="116" y="65"/>
                  </a:lnTo>
                  <a:lnTo>
                    <a:pt x="113" y="67"/>
                  </a:lnTo>
                  <a:lnTo>
                    <a:pt x="114" y="68"/>
                  </a:lnTo>
                  <a:lnTo>
                    <a:pt x="114" y="70"/>
                  </a:lnTo>
                  <a:lnTo>
                    <a:pt x="116" y="71"/>
                  </a:lnTo>
                  <a:lnTo>
                    <a:pt x="116" y="73"/>
                  </a:lnTo>
                  <a:lnTo>
                    <a:pt x="120" y="67"/>
                  </a:lnTo>
                  <a:lnTo>
                    <a:pt x="126" y="62"/>
                  </a:lnTo>
                  <a:lnTo>
                    <a:pt x="133" y="61"/>
                  </a:lnTo>
                  <a:lnTo>
                    <a:pt x="140" y="62"/>
                  </a:lnTo>
                  <a:lnTo>
                    <a:pt x="145" y="65"/>
                  </a:lnTo>
                  <a:lnTo>
                    <a:pt x="148" y="67"/>
                  </a:lnTo>
                  <a:lnTo>
                    <a:pt x="149" y="70"/>
                  </a:lnTo>
                  <a:lnTo>
                    <a:pt x="152" y="73"/>
                  </a:lnTo>
                  <a:lnTo>
                    <a:pt x="154" y="74"/>
                  </a:lnTo>
                  <a:lnTo>
                    <a:pt x="154" y="76"/>
                  </a:lnTo>
                  <a:lnTo>
                    <a:pt x="154" y="79"/>
                  </a:lnTo>
                  <a:lnTo>
                    <a:pt x="154" y="81"/>
                  </a:lnTo>
                  <a:lnTo>
                    <a:pt x="154" y="85"/>
                  </a:lnTo>
                  <a:lnTo>
                    <a:pt x="152" y="88"/>
                  </a:lnTo>
                  <a:lnTo>
                    <a:pt x="151" y="93"/>
                  </a:lnTo>
                  <a:lnTo>
                    <a:pt x="148" y="96"/>
                  </a:lnTo>
                  <a:lnTo>
                    <a:pt x="149" y="97"/>
                  </a:lnTo>
                  <a:lnTo>
                    <a:pt x="151" y="99"/>
                  </a:lnTo>
                  <a:lnTo>
                    <a:pt x="154" y="100"/>
                  </a:lnTo>
                  <a:lnTo>
                    <a:pt x="155" y="102"/>
                  </a:lnTo>
                  <a:lnTo>
                    <a:pt x="165" y="97"/>
                  </a:lnTo>
                  <a:lnTo>
                    <a:pt x="175" y="97"/>
                  </a:lnTo>
                  <a:lnTo>
                    <a:pt x="184" y="100"/>
                  </a:lnTo>
                  <a:lnTo>
                    <a:pt x="192" y="106"/>
                  </a:lnTo>
                  <a:lnTo>
                    <a:pt x="197" y="116"/>
                  </a:lnTo>
                  <a:lnTo>
                    <a:pt x="200" y="126"/>
                  </a:lnTo>
                  <a:lnTo>
                    <a:pt x="197" y="137"/>
                  </a:lnTo>
                  <a:lnTo>
                    <a:pt x="192" y="145"/>
                  </a:lnTo>
                  <a:lnTo>
                    <a:pt x="183" y="151"/>
                  </a:lnTo>
                  <a:lnTo>
                    <a:pt x="174" y="154"/>
                  </a:lnTo>
                  <a:lnTo>
                    <a:pt x="163" y="154"/>
                  </a:lnTo>
                  <a:lnTo>
                    <a:pt x="154" y="149"/>
                  </a:lnTo>
                  <a:lnTo>
                    <a:pt x="148" y="142"/>
                  </a:lnTo>
                  <a:lnTo>
                    <a:pt x="145" y="134"/>
                  </a:lnTo>
                  <a:lnTo>
                    <a:pt x="145" y="126"/>
                  </a:lnTo>
                  <a:lnTo>
                    <a:pt x="146" y="119"/>
                  </a:lnTo>
                  <a:lnTo>
                    <a:pt x="140" y="114"/>
                  </a:lnTo>
                  <a:lnTo>
                    <a:pt x="131" y="108"/>
                  </a:lnTo>
                  <a:lnTo>
                    <a:pt x="120" y="100"/>
                  </a:lnTo>
                  <a:lnTo>
                    <a:pt x="114" y="96"/>
                  </a:lnTo>
                  <a:lnTo>
                    <a:pt x="113" y="94"/>
                  </a:lnTo>
                  <a:lnTo>
                    <a:pt x="111" y="94"/>
                  </a:lnTo>
                  <a:lnTo>
                    <a:pt x="111" y="96"/>
                  </a:lnTo>
                  <a:lnTo>
                    <a:pt x="111" y="97"/>
                  </a:lnTo>
                  <a:lnTo>
                    <a:pt x="116" y="108"/>
                  </a:lnTo>
                  <a:lnTo>
                    <a:pt x="116" y="119"/>
                  </a:lnTo>
                  <a:lnTo>
                    <a:pt x="111" y="129"/>
                  </a:lnTo>
                  <a:lnTo>
                    <a:pt x="107" y="137"/>
                  </a:lnTo>
                  <a:lnTo>
                    <a:pt x="104" y="140"/>
                  </a:lnTo>
                  <a:lnTo>
                    <a:pt x="97" y="143"/>
                  </a:lnTo>
                  <a:lnTo>
                    <a:pt x="90" y="146"/>
                  </a:lnTo>
                  <a:lnTo>
                    <a:pt x="84" y="148"/>
                  </a:lnTo>
                  <a:lnTo>
                    <a:pt x="76" y="146"/>
                  </a:lnTo>
                  <a:lnTo>
                    <a:pt x="68" y="143"/>
                  </a:lnTo>
                  <a:lnTo>
                    <a:pt x="62" y="139"/>
                  </a:lnTo>
                  <a:lnTo>
                    <a:pt x="58" y="132"/>
                  </a:lnTo>
                  <a:lnTo>
                    <a:pt x="55" y="126"/>
                  </a:lnTo>
                  <a:lnTo>
                    <a:pt x="52" y="120"/>
                  </a:lnTo>
                  <a:lnTo>
                    <a:pt x="52" y="113"/>
                  </a:lnTo>
                  <a:lnTo>
                    <a:pt x="52" y="103"/>
                  </a:lnTo>
                  <a:lnTo>
                    <a:pt x="55" y="100"/>
                  </a:lnTo>
                  <a:lnTo>
                    <a:pt x="58" y="96"/>
                  </a:lnTo>
                  <a:lnTo>
                    <a:pt x="61" y="93"/>
                  </a:lnTo>
                  <a:lnTo>
                    <a:pt x="65" y="90"/>
                  </a:lnTo>
                  <a:lnTo>
                    <a:pt x="58" y="88"/>
                  </a:lnTo>
                  <a:lnTo>
                    <a:pt x="52" y="84"/>
                  </a:lnTo>
                  <a:lnTo>
                    <a:pt x="46" y="79"/>
                  </a:lnTo>
                  <a:lnTo>
                    <a:pt x="42" y="73"/>
                  </a:lnTo>
                  <a:lnTo>
                    <a:pt x="41" y="81"/>
                  </a:lnTo>
                  <a:lnTo>
                    <a:pt x="38" y="87"/>
                  </a:lnTo>
                  <a:lnTo>
                    <a:pt x="30" y="90"/>
                  </a:lnTo>
                  <a:lnTo>
                    <a:pt x="18" y="88"/>
                  </a:lnTo>
                  <a:lnTo>
                    <a:pt x="10" y="85"/>
                  </a:lnTo>
                  <a:lnTo>
                    <a:pt x="4" y="79"/>
                  </a:lnTo>
                  <a:lnTo>
                    <a:pt x="1" y="73"/>
                  </a:lnTo>
                  <a:lnTo>
                    <a:pt x="0" y="68"/>
                  </a:lnTo>
                  <a:lnTo>
                    <a:pt x="1" y="61"/>
                  </a:lnTo>
                  <a:lnTo>
                    <a:pt x="4" y="53"/>
                  </a:lnTo>
                  <a:lnTo>
                    <a:pt x="9" y="45"/>
                  </a:lnTo>
                  <a:lnTo>
                    <a:pt x="12" y="41"/>
                  </a:lnTo>
                  <a:lnTo>
                    <a:pt x="13" y="39"/>
                  </a:lnTo>
                  <a:lnTo>
                    <a:pt x="17" y="38"/>
                  </a:lnTo>
                  <a:lnTo>
                    <a:pt x="20" y="36"/>
                  </a:lnTo>
                  <a:lnTo>
                    <a:pt x="23" y="35"/>
                  </a:lnTo>
                  <a:lnTo>
                    <a:pt x="27" y="35"/>
                  </a:lnTo>
                  <a:lnTo>
                    <a:pt x="30" y="33"/>
                  </a:lnTo>
                  <a:lnTo>
                    <a:pt x="32" y="33"/>
                  </a:lnTo>
                  <a:lnTo>
                    <a:pt x="35" y="33"/>
                  </a:lnTo>
                  <a:lnTo>
                    <a:pt x="35" y="26"/>
                  </a:lnTo>
                  <a:lnTo>
                    <a:pt x="35" y="16"/>
                  </a:lnTo>
                  <a:lnTo>
                    <a:pt x="39" y="9"/>
                  </a:lnTo>
                  <a:lnTo>
                    <a:pt x="49" y="3"/>
                  </a:lnTo>
                  <a:lnTo>
                    <a:pt x="53" y="0"/>
                  </a:lnTo>
                  <a:lnTo>
                    <a:pt x="61" y="0"/>
                  </a:lnTo>
                  <a:lnTo>
                    <a:pt x="68" y="0"/>
                  </a:lnTo>
                  <a:lnTo>
                    <a:pt x="73" y="1"/>
                  </a:lnTo>
                  <a:lnTo>
                    <a:pt x="82" y="6"/>
                  </a:lnTo>
                  <a:lnTo>
                    <a:pt x="87" y="16"/>
                  </a:lnTo>
                  <a:lnTo>
                    <a:pt x="87" y="27"/>
                  </a:lnTo>
                  <a:lnTo>
                    <a:pt x="79" y="36"/>
                  </a:lnTo>
                  <a:lnTo>
                    <a:pt x="85" y="38"/>
                  </a:lnTo>
                  <a:lnTo>
                    <a:pt x="93" y="41"/>
                  </a:lnTo>
                  <a:lnTo>
                    <a:pt x="97" y="48"/>
                  </a:lnTo>
                  <a:lnTo>
                    <a:pt x="99" y="56"/>
                  </a:lnTo>
                  <a:lnTo>
                    <a:pt x="97" y="59"/>
                  </a:lnTo>
                  <a:lnTo>
                    <a:pt x="97" y="61"/>
                  </a:lnTo>
                  <a:lnTo>
                    <a:pt x="97" y="62"/>
                  </a:lnTo>
                  <a:lnTo>
                    <a:pt x="100" y="61"/>
                  </a:lnTo>
                  <a:lnTo>
                    <a:pt x="104" y="58"/>
                  </a:lnTo>
                  <a:lnTo>
                    <a:pt x="107" y="53"/>
                  </a:lnTo>
                  <a:lnTo>
                    <a:pt x="110" y="50"/>
                  </a:lnTo>
                  <a:lnTo>
                    <a:pt x="111" y="45"/>
                  </a:lnTo>
                  <a:lnTo>
                    <a:pt x="108" y="38"/>
                  </a:lnTo>
                  <a:lnTo>
                    <a:pt x="107" y="32"/>
                  </a:lnTo>
                  <a:lnTo>
                    <a:pt x="107" y="24"/>
                  </a:lnTo>
                  <a:lnTo>
                    <a:pt x="110" y="15"/>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0" name="Freeform 273"/>
            <p:cNvSpPr>
              <a:spLocks/>
            </p:cNvSpPr>
            <p:nvPr/>
          </p:nvSpPr>
          <p:spPr bwMode="auto">
            <a:xfrm>
              <a:off x="422" y="446"/>
              <a:ext cx="93" cy="91"/>
            </a:xfrm>
            <a:custGeom>
              <a:avLst/>
              <a:gdLst>
                <a:gd name="T0" fmla="*/ 0 w 187"/>
                <a:gd name="T1" fmla="*/ 1 h 182"/>
                <a:gd name="T2" fmla="*/ 0 w 187"/>
                <a:gd name="T3" fmla="*/ 1 h 182"/>
                <a:gd name="T4" fmla="*/ 0 w 187"/>
                <a:gd name="T5" fmla="*/ 1 h 182"/>
                <a:gd name="T6" fmla="*/ 0 w 187"/>
                <a:gd name="T7" fmla="*/ 1 h 182"/>
                <a:gd name="T8" fmla="*/ 0 w 187"/>
                <a:gd name="T9" fmla="*/ 1 h 182"/>
                <a:gd name="T10" fmla="*/ 0 w 187"/>
                <a:gd name="T11" fmla="*/ 1 h 182"/>
                <a:gd name="T12" fmla="*/ 0 w 187"/>
                <a:gd name="T13" fmla="*/ 1 h 182"/>
                <a:gd name="T14" fmla="*/ 0 w 187"/>
                <a:gd name="T15" fmla="*/ 1 h 182"/>
                <a:gd name="T16" fmla="*/ 0 w 187"/>
                <a:gd name="T17" fmla="*/ 1 h 182"/>
                <a:gd name="T18" fmla="*/ 0 w 187"/>
                <a:gd name="T19" fmla="*/ 1 h 182"/>
                <a:gd name="T20" fmla="*/ 0 w 187"/>
                <a:gd name="T21" fmla="*/ 1 h 182"/>
                <a:gd name="T22" fmla="*/ 0 w 187"/>
                <a:gd name="T23" fmla="*/ 1 h 182"/>
                <a:gd name="T24" fmla="*/ 0 w 187"/>
                <a:gd name="T25" fmla="*/ 1 h 182"/>
                <a:gd name="T26" fmla="*/ 0 w 187"/>
                <a:gd name="T27" fmla="*/ 1 h 182"/>
                <a:gd name="T28" fmla="*/ 0 w 187"/>
                <a:gd name="T29" fmla="*/ 1 h 182"/>
                <a:gd name="T30" fmla="*/ 0 w 187"/>
                <a:gd name="T31" fmla="*/ 1 h 182"/>
                <a:gd name="T32" fmla="*/ 0 w 187"/>
                <a:gd name="T33" fmla="*/ 1 h 182"/>
                <a:gd name="T34" fmla="*/ 0 w 187"/>
                <a:gd name="T35" fmla="*/ 1 h 182"/>
                <a:gd name="T36" fmla="*/ 0 w 187"/>
                <a:gd name="T37" fmla="*/ 1 h 182"/>
                <a:gd name="T38" fmla="*/ 0 w 187"/>
                <a:gd name="T39" fmla="*/ 1 h 182"/>
                <a:gd name="T40" fmla="*/ 0 w 187"/>
                <a:gd name="T41" fmla="*/ 1 h 182"/>
                <a:gd name="T42" fmla="*/ 0 w 187"/>
                <a:gd name="T43" fmla="*/ 1 h 182"/>
                <a:gd name="T44" fmla="*/ 0 w 187"/>
                <a:gd name="T45" fmla="*/ 1 h 182"/>
                <a:gd name="T46" fmla="*/ 0 w 187"/>
                <a:gd name="T47" fmla="*/ 1 h 182"/>
                <a:gd name="T48" fmla="*/ 0 w 187"/>
                <a:gd name="T49" fmla="*/ 1 h 182"/>
                <a:gd name="T50" fmla="*/ 0 w 187"/>
                <a:gd name="T51" fmla="*/ 1 h 182"/>
                <a:gd name="T52" fmla="*/ 0 w 187"/>
                <a:gd name="T53" fmla="*/ 1 h 182"/>
                <a:gd name="T54" fmla="*/ 0 w 187"/>
                <a:gd name="T55" fmla="*/ 1 h 182"/>
                <a:gd name="T56" fmla="*/ 0 w 187"/>
                <a:gd name="T57" fmla="*/ 1 h 182"/>
                <a:gd name="T58" fmla="*/ 0 w 187"/>
                <a:gd name="T59" fmla="*/ 1 h 182"/>
                <a:gd name="T60" fmla="*/ 0 w 187"/>
                <a:gd name="T61" fmla="*/ 1 h 182"/>
                <a:gd name="T62" fmla="*/ 0 w 187"/>
                <a:gd name="T63" fmla="*/ 1 h 182"/>
                <a:gd name="T64" fmla="*/ 0 w 187"/>
                <a:gd name="T65" fmla="*/ 1 h 182"/>
                <a:gd name="T66" fmla="*/ 0 w 187"/>
                <a:gd name="T67" fmla="*/ 1 h 182"/>
                <a:gd name="T68" fmla="*/ 0 w 187"/>
                <a:gd name="T69" fmla="*/ 1 h 182"/>
                <a:gd name="T70" fmla="*/ 0 w 187"/>
                <a:gd name="T71" fmla="*/ 1 h 182"/>
                <a:gd name="T72" fmla="*/ 0 w 187"/>
                <a:gd name="T73" fmla="*/ 1 h 182"/>
                <a:gd name="T74" fmla="*/ 0 w 187"/>
                <a:gd name="T75" fmla="*/ 1 h 182"/>
                <a:gd name="T76" fmla="*/ 0 w 187"/>
                <a:gd name="T77" fmla="*/ 1 h 182"/>
                <a:gd name="T78" fmla="*/ 0 w 187"/>
                <a:gd name="T79" fmla="*/ 1 h 182"/>
                <a:gd name="T80" fmla="*/ 0 w 187"/>
                <a:gd name="T81" fmla="*/ 1 h 182"/>
                <a:gd name="T82" fmla="*/ 0 w 187"/>
                <a:gd name="T83" fmla="*/ 1 h 182"/>
                <a:gd name="T84" fmla="*/ 0 w 187"/>
                <a:gd name="T85" fmla="*/ 1 h 182"/>
                <a:gd name="T86" fmla="*/ 0 w 187"/>
                <a:gd name="T87" fmla="*/ 1 h 182"/>
                <a:gd name="T88" fmla="*/ 0 w 187"/>
                <a:gd name="T89" fmla="*/ 1 h 182"/>
                <a:gd name="T90" fmla="*/ 0 w 187"/>
                <a:gd name="T91" fmla="*/ 1 h 182"/>
                <a:gd name="T92" fmla="*/ 0 w 187"/>
                <a:gd name="T93" fmla="*/ 1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
                <a:gd name="T142" fmla="*/ 0 h 182"/>
                <a:gd name="T143" fmla="*/ 187 w 187"/>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 h="182">
                  <a:moveTo>
                    <a:pt x="187" y="176"/>
                  </a:moveTo>
                  <a:lnTo>
                    <a:pt x="184" y="177"/>
                  </a:lnTo>
                  <a:lnTo>
                    <a:pt x="181" y="179"/>
                  </a:lnTo>
                  <a:lnTo>
                    <a:pt x="177" y="180"/>
                  </a:lnTo>
                  <a:lnTo>
                    <a:pt x="176" y="182"/>
                  </a:lnTo>
                  <a:lnTo>
                    <a:pt x="171" y="174"/>
                  </a:lnTo>
                  <a:lnTo>
                    <a:pt x="167" y="170"/>
                  </a:lnTo>
                  <a:lnTo>
                    <a:pt x="161" y="168"/>
                  </a:lnTo>
                  <a:lnTo>
                    <a:pt x="152" y="170"/>
                  </a:lnTo>
                  <a:lnTo>
                    <a:pt x="145" y="171"/>
                  </a:lnTo>
                  <a:lnTo>
                    <a:pt x="139" y="171"/>
                  </a:lnTo>
                  <a:lnTo>
                    <a:pt x="133" y="171"/>
                  </a:lnTo>
                  <a:lnTo>
                    <a:pt x="126" y="171"/>
                  </a:lnTo>
                  <a:lnTo>
                    <a:pt x="118" y="171"/>
                  </a:lnTo>
                  <a:lnTo>
                    <a:pt x="112" y="171"/>
                  </a:lnTo>
                  <a:lnTo>
                    <a:pt x="107" y="170"/>
                  </a:lnTo>
                  <a:lnTo>
                    <a:pt x="103" y="168"/>
                  </a:lnTo>
                  <a:lnTo>
                    <a:pt x="98" y="165"/>
                  </a:lnTo>
                  <a:lnTo>
                    <a:pt x="97" y="162"/>
                  </a:lnTo>
                  <a:lnTo>
                    <a:pt x="98" y="160"/>
                  </a:lnTo>
                  <a:lnTo>
                    <a:pt x="106" y="162"/>
                  </a:lnTo>
                  <a:lnTo>
                    <a:pt x="116" y="162"/>
                  </a:lnTo>
                  <a:lnTo>
                    <a:pt x="129" y="160"/>
                  </a:lnTo>
                  <a:lnTo>
                    <a:pt x="139" y="157"/>
                  </a:lnTo>
                  <a:lnTo>
                    <a:pt x="147" y="154"/>
                  </a:lnTo>
                  <a:lnTo>
                    <a:pt x="139" y="145"/>
                  </a:lnTo>
                  <a:lnTo>
                    <a:pt x="130" y="136"/>
                  </a:lnTo>
                  <a:lnTo>
                    <a:pt x="123" y="128"/>
                  </a:lnTo>
                  <a:lnTo>
                    <a:pt x="118" y="124"/>
                  </a:lnTo>
                  <a:lnTo>
                    <a:pt x="110" y="125"/>
                  </a:lnTo>
                  <a:lnTo>
                    <a:pt x="100" y="127"/>
                  </a:lnTo>
                  <a:lnTo>
                    <a:pt x="89" y="128"/>
                  </a:lnTo>
                  <a:lnTo>
                    <a:pt x="78" y="130"/>
                  </a:lnTo>
                  <a:lnTo>
                    <a:pt x="66" y="130"/>
                  </a:lnTo>
                  <a:lnTo>
                    <a:pt x="57" y="128"/>
                  </a:lnTo>
                  <a:lnTo>
                    <a:pt x="48" y="127"/>
                  </a:lnTo>
                  <a:lnTo>
                    <a:pt x="42" y="124"/>
                  </a:lnTo>
                  <a:lnTo>
                    <a:pt x="37" y="119"/>
                  </a:lnTo>
                  <a:lnTo>
                    <a:pt x="37" y="116"/>
                  </a:lnTo>
                  <a:lnTo>
                    <a:pt x="40" y="116"/>
                  </a:lnTo>
                  <a:lnTo>
                    <a:pt x="46" y="118"/>
                  </a:lnTo>
                  <a:lnTo>
                    <a:pt x="52" y="119"/>
                  </a:lnTo>
                  <a:lnTo>
                    <a:pt x="58" y="119"/>
                  </a:lnTo>
                  <a:lnTo>
                    <a:pt x="66" y="119"/>
                  </a:lnTo>
                  <a:lnTo>
                    <a:pt x="74" y="118"/>
                  </a:lnTo>
                  <a:lnTo>
                    <a:pt x="81" y="116"/>
                  </a:lnTo>
                  <a:lnTo>
                    <a:pt x="89" y="115"/>
                  </a:lnTo>
                  <a:lnTo>
                    <a:pt x="95" y="113"/>
                  </a:lnTo>
                  <a:lnTo>
                    <a:pt x="101" y="110"/>
                  </a:lnTo>
                  <a:lnTo>
                    <a:pt x="97" y="102"/>
                  </a:lnTo>
                  <a:lnTo>
                    <a:pt x="90" y="95"/>
                  </a:lnTo>
                  <a:lnTo>
                    <a:pt x="83" y="89"/>
                  </a:lnTo>
                  <a:lnTo>
                    <a:pt x="75" y="84"/>
                  </a:lnTo>
                  <a:lnTo>
                    <a:pt x="66" y="87"/>
                  </a:lnTo>
                  <a:lnTo>
                    <a:pt x="55" y="89"/>
                  </a:lnTo>
                  <a:lnTo>
                    <a:pt x="43" y="89"/>
                  </a:lnTo>
                  <a:lnTo>
                    <a:pt x="32" y="89"/>
                  </a:lnTo>
                  <a:lnTo>
                    <a:pt x="23" y="86"/>
                  </a:lnTo>
                  <a:lnTo>
                    <a:pt x="14" y="82"/>
                  </a:lnTo>
                  <a:lnTo>
                    <a:pt x="7" y="78"/>
                  </a:lnTo>
                  <a:lnTo>
                    <a:pt x="2" y="72"/>
                  </a:lnTo>
                  <a:lnTo>
                    <a:pt x="0" y="69"/>
                  </a:lnTo>
                  <a:lnTo>
                    <a:pt x="0" y="67"/>
                  </a:lnTo>
                  <a:lnTo>
                    <a:pt x="3" y="69"/>
                  </a:lnTo>
                  <a:lnTo>
                    <a:pt x="8" y="72"/>
                  </a:lnTo>
                  <a:lnTo>
                    <a:pt x="13" y="73"/>
                  </a:lnTo>
                  <a:lnTo>
                    <a:pt x="17" y="75"/>
                  </a:lnTo>
                  <a:lnTo>
                    <a:pt x="25" y="76"/>
                  </a:lnTo>
                  <a:lnTo>
                    <a:pt x="32" y="76"/>
                  </a:lnTo>
                  <a:lnTo>
                    <a:pt x="40" y="76"/>
                  </a:lnTo>
                  <a:lnTo>
                    <a:pt x="48" y="76"/>
                  </a:lnTo>
                  <a:lnTo>
                    <a:pt x="55" y="75"/>
                  </a:lnTo>
                  <a:lnTo>
                    <a:pt x="61" y="73"/>
                  </a:lnTo>
                  <a:lnTo>
                    <a:pt x="54" y="66"/>
                  </a:lnTo>
                  <a:lnTo>
                    <a:pt x="46" y="58"/>
                  </a:lnTo>
                  <a:lnTo>
                    <a:pt x="39" y="50"/>
                  </a:lnTo>
                  <a:lnTo>
                    <a:pt x="29" y="41"/>
                  </a:lnTo>
                  <a:lnTo>
                    <a:pt x="22" y="32"/>
                  </a:lnTo>
                  <a:lnTo>
                    <a:pt x="14" y="24"/>
                  </a:lnTo>
                  <a:lnTo>
                    <a:pt x="10" y="17"/>
                  </a:lnTo>
                  <a:lnTo>
                    <a:pt x="5" y="11"/>
                  </a:lnTo>
                  <a:lnTo>
                    <a:pt x="2" y="3"/>
                  </a:lnTo>
                  <a:lnTo>
                    <a:pt x="2" y="0"/>
                  </a:lnTo>
                  <a:lnTo>
                    <a:pt x="7" y="2"/>
                  </a:lnTo>
                  <a:lnTo>
                    <a:pt x="11" y="6"/>
                  </a:lnTo>
                  <a:lnTo>
                    <a:pt x="14" y="11"/>
                  </a:lnTo>
                  <a:lnTo>
                    <a:pt x="20" y="17"/>
                  </a:lnTo>
                  <a:lnTo>
                    <a:pt x="28" y="26"/>
                  </a:lnTo>
                  <a:lnTo>
                    <a:pt x="36" y="34"/>
                  </a:lnTo>
                  <a:lnTo>
                    <a:pt x="45" y="43"/>
                  </a:lnTo>
                  <a:lnTo>
                    <a:pt x="52" y="50"/>
                  </a:lnTo>
                  <a:lnTo>
                    <a:pt x="60" y="58"/>
                  </a:lnTo>
                  <a:lnTo>
                    <a:pt x="65" y="61"/>
                  </a:lnTo>
                  <a:lnTo>
                    <a:pt x="69" y="52"/>
                  </a:lnTo>
                  <a:lnTo>
                    <a:pt x="72" y="41"/>
                  </a:lnTo>
                  <a:lnTo>
                    <a:pt x="74" y="31"/>
                  </a:lnTo>
                  <a:lnTo>
                    <a:pt x="72" y="21"/>
                  </a:lnTo>
                  <a:lnTo>
                    <a:pt x="71" y="15"/>
                  </a:lnTo>
                  <a:lnTo>
                    <a:pt x="72" y="11"/>
                  </a:lnTo>
                  <a:lnTo>
                    <a:pt x="74" y="12"/>
                  </a:lnTo>
                  <a:lnTo>
                    <a:pt x="77" y="15"/>
                  </a:lnTo>
                  <a:lnTo>
                    <a:pt x="81" y="32"/>
                  </a:lnTo>
                  <a:lnTo>
                    <a:pt x="84" y="49"/>
                  </a:lnTo>
                  <a:lnTo>
                    <a:pt x="84" y="63"/>
                  </a:lnTo>
                  <a:lnTo>
                    <a:pt x="84" y="70"/>
                  </a:lnTo>
                  <a:lnTo>
                    <a:pt x="92" y="76"/>
                  </a:lnTo>
                  <a:lnTo>
                    <a:pt x="100" y="86"/>
                  </a:lnTo>
                  <a:lnTo>
                    <a:pt x="106" y="93"/>
                  </a:lnTo>
                  <a:lnTo>
                    <a:pt x="112" y="98"/>
                  </a:lnTo>
                  <a:lnTo>
                    <a:pt x="121" y="95"/>
                  </a:lnTo>
                  <a:lnTo>
                    <a:pt x="129" y="86"/>
                  </a:lnTo>
                  <a:lnTo>
                    <a:pt x="133" y="73"/>
                  </a:lnTo>
                  <a:lnTo>
                    <a:pt x="133" y="60"/>
                  </a:lnTo>
                  <a:lnTo>
                    <a:pt x="132" y="49"/>
                  </a:lnTo>
                  <a:lnTo>
                    <a:pt x="133" y="44"/>
                  </a:lnTo>
                  <a:lnTo>
                    <a:pt x="135" y="46"/>
                  </a:lnTo>
                  <a:lnTo>
                    <a:pt x="138" y="52"/>
                  </a:lnTo>
                  <a:lnTo>
                    <a:pt x="141" y="67"/>
                  </a:lnTo>
                  <a:lnTo>
                    <a:pt x="142" y="84"/>
                  </a:lnTo>
                  <a:lnTo>
                    <a:pt x="142" y="101"/>
                  </a:lnTo>
                  <a:lnTo>
                    <a:pt x="136" y="113"/>
                  </a:lnTo>
                  <a:lnTo>
                    <a:pt x="145" y="122"/>
                  </a:lnTo>
                  <a:lnTo>
                    <a:pt x="153" y="130"/>
                  </a:lnTo>
                  <a:lnTo>
                    <a:pt x="158" y="137"/>
                  </a:lnTo>
                  <a:lnTo>
                    <a:pt x="162" y="144"/>
                  </a:lnTo>
                  <a:lnTo>
                    <a:pt x="168" y="139"/>
                  </a:lnTo>
                  <a:lnTo>
                    <a:pt x="171" y="133"/>
                  </a:lnTo>
                  <a:lnTo>
                    <a:pt x="174" y="127"/>
                  </a:lnTo>
                  <a:lnTo>
                    <a:pt x="176" y="122"/>
                  </a:lnTo>
                  <a:lnTo>
                    <a:pt x="177" y="119"/>
                  </a:lnTo>
                  <a:lnTo>
                    <a:pt x="181" y="118"/>
                  </a:lnTo>
                  <a:lnTo>
                    <a:pt x="184" y="119"/>
                  </a:lnTo>
                  <a:lnTo>
                    <a:pt x="185" y="125"/>
                  </a:lnTo>
                  <a:lnTo>
                    <a:pt x="184" y="134"/>
                  </a:lnTo>
                  <a:lnTo>
                    <a:pt x="181" y="142"/>
                  </a:lnTo>
                  <a:lnTo>
                    <a:pt x="177" y="151"/>
                  </a:lnTo>
                  <a:lnTo>
                    <a:pt x="174" y="156"/>
                  </a:lnTo>
                  <a:lnTo>
                    <a:pt x="177" y="160"/>
                  </a:lnTo>
                  <a:lnTo>
                    <a:pt x="181" y="165"/>
                  </a:lnTo>
                  <a:lnTo>
                    <a:pt x="184" y="171"/>
                  </a:lnTo>
                  <a:lnTo>
                    <a:pt x="187" y="176"/>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1" name="Freeform 274"/>
            <p:cNvSpPr>
              <a:spLocks/>
            </p:cNvSpPr>
            <p:nvPr/>
          </p:nvSpPr>
          <p:spPr bwMode="auto">
            <a:xfrm>
              <a:off x="544" y="424"/>
              <a:ext cx="74" cy="100"/>
            </a:xfrm>
            <a:custGeom>
              <a:avLst/>
              <a:gdLst>
                <a:gd name="T0" fmla="*/ 0 w 150"/>
                <a:gd name="T1" fmla="*/ 1 h 200"/>
                <a:gd name="T2" fmla="*/ 0 w 150"/>
                <a:gd name="T3" fmla="*/ 1 h 200"/>
                <a:gd name="T4" fmla="*/ 0 w 150"/>
                <a:gd name="T5" fmla="*/ 1 h 200"/>
                <a:gd name="T6" fmla="*/ 0 w 150"/>
                <a:gd name="T7" fmla="*/ 1 h 200"/>
                <a:gd name="T8" fmla="*/ 0 w 150"/>
                <a:gd name="T9" fmla="*/ 1 h 200"/>
                <a:gd name="T10" fmla="*/ 0 w 150"/>
                <a:gd name="T11" fmla="*/ 1 h 200"/>
                <a:gd name="T12" fmla="*/ 0 w 150"/>
                <a:gd name="T13" fmla="*/ 1 h 200"/>
                <a:gd name="T14" fmla="*/ 0 w 150"/>
                <a:gd name="T15" fmla="*/ 1 h 200"/>
                <a:gd name="T16" fmla="*/ 0 w 150"/>
                <a:gd name="T17" fmla="*/ 1 h 200"/>
                <a:gd name="T18" fmla="*/ 0 w 150"/>
                <a:gd name="T19" fmla="*/ 1 h 200"/>
                <a:gd name="T20" fmla="*/ 0 w 150"/>
                <a:gd name="T21" fmla="*/ 1 h 200"/>
                <a:gd name="T22" fmla="*/ 0 w 150"/>
                <a:gd name="T23" fmla="*/ 1 h 200"/>
                <a:gd name="T24" fmla="*/ 0 w 150"/>
                <a:gd name="T25" fmla="*/ 1 h 200"/>
                <a:gd name="T26" fmla="*/ 0 w 150"/>
                <a:gd name="T27" fmla="*/ 1 h 200"/>
                <a:gd name="T28" fmla="*/ 0 w 150"/>
                <a:gd name="T29" fmla="*/ 1 h 200"/>
                <a:gd name="T30" fmla="*/ 0 w 150"/>
                <a:gd name="T31" fmla="*/ 1 h 200"/>
                <a:gd name="T32" fmla="*/ 0 w 150"/>
                <a:gd name="T33" fmla="*/ 1 h 200"/>
                <a:gd name="T34" fmla="*/ 0 w 150"/>
                <a:gd name="T35" fmla="*/ 1 h 200"/>
                <a:gd name="T36" fmla="*/ 0 w 150"/>
                <a:gd name="T37" fmla="*/ 1 h 200"/>
                <a:gd name="T38" fmla="*/ 0 w 150"/>
                <a:gd name="T39" fmla="*/ 1 h 200"/>
                <a:gd name="T40" fmla="*/ 0 w 150"/>
                <a:gd name="T41" fmla="*/ 1 h 200"/>
                <a:gd name="T42" fmla="*/ 0 w 150"/>
                <a:gd name="T43" fmla="*/ 1 h 200"/>
                <a:gd name="T44" fmla="*/ 0 w 150"/>
                <a:gd name="T45" fmla="*/ 1 h 200"/>
                <a:gd name="T46" fmla="*/ 0 w 150"/>
                <a:gd name="T47" fmla="*/ 1 h 200"/>
                <a:gd name="T48" fmla="*/ 0 w 150"/>
                <a:gd name="T49" fmla="*/ 1 h 200"/>
                <a:gd name="T50" fmla="*/ 0 w 150"/>
                <a:gd name="T51" fmla="*/ 1 h 200"/>
                <a:gd name="T52" fmla="*/ 0 w 150"/>
                <a:gd name="T53" fmla="*/ 1 h 200"/>
                <a:gd name="T54" fmla="*/ 0 w 150"/>
                <a:gd name="T55" fmla="*/ 1 h 200"/>
                <a:gd name="T56" fmla="*/ 0 w 150"/>
                <a:gd name="T57" fmla="*/ 1 h 200"/>
                <a:gd name="T58" fmla="*/ 0 w 150"/>
                <a:gd name="T59" fmla="*/ 1 h 200"/>
                <a:gd name="T60" fmla="*/ 0 w 150"/>
                <a:gd name="T61" fmla="*/ 1 h 200"/>
                <a:gd name="T62" fmla="*/ 0 w 150"/>
                <a:gd name="T63" fmla="*/ 1 h 200"/>
                <a:gd name="T64" fmla="*/ 0 w 150"/>
                <a:gd name="T65" fmla="*/ 1 h 200"/>
                <a:gd name="T66" fmla="*/ 0 w 150"/>
                <a:gd name="T67" fmla="*/ 1 h 200"/>
                <a:gd name="T68" fmla="*/ 0 w 150"/>
                <a:gd name="T69" fmla="*/ 1 h 200"/>
                <a:gd name="T70" fmla="*/ 0 w 150"/>
                <a:gd name="T71" fmla="*/ 1 h 200"/>
                <a:gd name="T72" fmla="*/ 0 w 150"/>
                <a:gd name="T73" fmla="*/ 1 h 200"/>
                <a:gd name="T74" fmla="*/ 0 w 150"/>
                <a:gd name="T75" fmla="*/ 1 h 200"/>
                <a:gd name="T76" fmla="*/ 0 w 150"/>
                <a:gd name="T77" fmla="*/ 1 h 200"/>
                <a:gd name="T78" fmla="*/ 0 w 150"/>
                <a:gd name="T79" fmla="*/ 1 h 200"/>
                <a:gd name="T80" fmla="*/ 0 w 150"/>
                <a:gd name="T81" fmla="*/ 1 h 200"/>
                <a:gd name="T82" fmla="*/ 0 w 150"/>
                <a:gd name="T83" fmla="*/ 1 h 200"/>
                <a:gd name="T84" fmla="*/ 0 w 150"/>
                <a:gd name="T85" fmla="*/ 1 h 200"/>
                <a:gd name="T86" fmla="*/ 0 w 150"/>
                <a:gd name="T87" fmla="*/ 1 h 200"/>
                <a:gd name="T88" fmla="*/ 0 w 150"/>
                <a:gd name="T89" fmla="*/ 1 h 200"/>
                <a:gd name="T90" fmla="*/ 0 w 150"/>
                <a:gd name="T91" fmla="*/ 1 h 200"/>
                <a:gd name="T92" fmla="*/ 0 w 150"/>
                <a:gd name="T93" fmla="*/ 1 h 200"/>
                <a:gd name="T94" fmla="*/ 0 w 150"/>
                <a:gd name="T95" fmla="*/ 1 h 200"/>
                <a:gd name="T96" fmla="*/ 0 w 150"/>
                <a:gd name="T97" fmla="*/ 1 h 200"/>
                <a:gd name="T98" fmla="*/ 0 w 150"/>
                <a:gd name="T99" fmla="*/ 1 h 200"/>
                <a:gd name="T100" fmla="*/ 0 w 150"/>
                <a:gd name="T101" fmla="*/ 1 h 200"/>
                <a:gd name="T102" fmla="*/ 0 w 150"/>
                <a:gd name="T103" fmla="*/ 1 h 200"/>
                <a:gd name="T104" fmla="*/ 0 w 150"/>
                <a:gd name="T105" fmla="*/ 1 h 200"/>
                <a:gd name="T106" fmla="*/ 0 w 150"/>
                <a:gd name="T107" fmla="*/ 1 h 200"/>
                <a:gd name="T108" fmla="*/ 0 w 150"/>
                <a:gd name="T109" fmla="*/ 1 h 200"/>
                <a:gd name="T110" fmla="*/ 0 w 150"/>
                <a:gd name="T111" fmla="*/ 1 h 200"/>
                <a:gd name="T112" fmla="*/ 0 w 150"/>
                <a:gd name="T113" fmla="*/ 1 h 200"/>
                <a:gd name="T114" fmla="*/ 0 w 150"/>
                <a:gd name="T115" fmla="*/ 1 h 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0"/>
                <a:gd name="T175" fmla="*/ 0 h 200"/>
                <a:gd name="T176" fmla="*/ 150 w 150"/>
                <a:gd name="T177" fmla="*/ 200 h 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0" h="200">
                  <a:moveTo>
                    <a:pt x="31" y="200"/>
                  </a:moveTo>
                  <a:lnTo>
                    <a:pt x="20" y="191"/>
                  </a:lnTo>
                  <a:lnTo>
                    <a:pt x="9" y="172"/>
                  </a:lnTo>
                  <a:lnTo>
                    <a:pt x="0" y="151"/>
                  </a:lnTo>
                  <a:lnTo>
                    <a:pt x="0" y="126"/>
                  </a:lnTo>
                  <a:lnTo>
                    <a:pt x="3" y="120"/>
                  </a:lnTo>
                  <a:lnTo>
                    <a:pt x="5" y="120"/>
                  </a:lnTo>
                  <a:lnTo>
                    <a:pt x="8" y="122"/>
                  </a:lnTo>
                  <a:lnTo>
                    <a:pt x="8" y="126"/>
                  </a:lnTo>
                  <a:lnTo>
                    <a:pt x="9" y="143"/>
                  </a:lnTo>
                  <a:lnTo>
                    <a:pt x="14" y="162"/>
                  </a:lnTo>
                  <a:lnTo>
                    <a:pt x="21" y="177"/>
                  </a:lnTo>
                  <a:lnTo>
                    <a:pt x="34" y="188"/>
                  </a:lnTo>
                  <a:lnTo>
                    <a:pt x="38" y="183"/>
                  </a:lnTo>
                  <a:lnTo>
                    <a:pt x="41" y="177"/>
                  </a:lnTo>
                  <a:lnTo>
                    <a:pt x="43" y="172"/>
                  </a:lnTo>
                  <a:lnTo>
                    <a:pt x="46" y="169"/>
                  </a:lnTo>
                  <a:lnTo>
                    <a:pt x="40" y="151"/>
                  </a:lnTo>
                  <a:lnTo>
                    <a:pt x="35" y="130"/>
                  </a:lnTo>
                  <a:lnTo>
                    <a:pt x="32" y="108"/>
                  </a:lnTo>
                  <a:lnTo>
                    <a:pt x="32" y="94"/>
                  </a:lnTo>
                  <a:lnTo>
                    <a:pt x="34" y="87"/>
                  </a:lnTo>
                  <a:lnTo>
                    <a:pt x="37" y="85"/>
                  </a:lnTo>
                  <a:lnTo>
                    <a:pt x="38" y="87"/>
                  </a:lnTo>
                  <a:lnTo>
                    <a:pt x="40" y="94"/>
                  </a:lnTo>
                  <a:lnTo>
                    <a:pt x="40" y="108"/>
                  </a:lnTo>
                  <a:lnTo>
                    <a:pt x="43" y="125"/>
                  </a:lnTo>
                  <a:lnTo>
                    <a:pt x="47" y="142"/>
                  </a:lnTo>
                  <a:lnTo>
                    <a:pt x="54" y="152"/>
                  </a:lnTo>
                  <a:lnTo>
                    <a:pt x="60" y="143"/>
                  </a:lnTo>
                  <a:lnTo>
                    <a:pt x="66" y="131"/>
                  </a:lnTo>
                  <a:lnTo>
                    <a:pt x="70" y="119"/>
                  </a:lnTo>
                  <a:lnTo>
                    <a:pt x="73" y="110"/>
                  </a:lnTo>
                  <a:lnTo>
                    <a:pt x="66" y="87"/>
                  </a:lnTo>
                  <a:lnTo>
                    <a:pt x="63" y="64"/>
                  </a:lnTo>
                  <a:lnTo>
                    <a:pt x="66" y="42"/>
                  </a:lnTo>
                  <a:lnTo>
                    <a:pt x="73" y="26"/>
                  </a:lnTo>
                  <a:lnTo>
                    <a:pt x="78" y="23"/>
                  </a:lnTo>
                  <a:lnTo>
                    <a:pt x="79" y="23"/>
                  </a:lnTo>
                  <a:lnTo>
                    <a:pt x="81" y="24"/>
                  </a:lnTo>
                  <a:lnTo>
                    <a:pt x="79" y="29"/>
                  </a:lnTo>
                  <a:lnTo>
                    <a:pt x="75" y="47"/>
                  </a:lnTo>
                  <a:lnTo>
                    <a:pt x="73" y="65"/>
                  </a:lnTo>
                  <a:lnTo>
                    <a:pt x="76" y="81"/>
                  </a:lnTo>
                  <a:lnTo>
                    <a:pt x="81" y="91"/>
                  </a:lnTo>
                  <a:lnTo>
                    <a:pt x="90" y="79"/>
                  </a:lnTo>
                  <a:lnTo>
                    <a:pt x="96" y="67"/>
                  </a:lnTo>
                  <a:lnTo>
                    <a:pt x="101" y="56"/>
                  </a:lnTo>
                  <a:lnTo>
                    <a:pt x="102" y="46"/>
                  </a:lnTo>
                  <a:lnTo>
                    <a:pt x="105" y="35"/>
                  </a:lnTo>
                  <a:lnTo>
                    <a:pt x="112" y="23"/>
                  </a:lnTo>
                  <a:lnTo>
                    <a:pt x="118" y="12"/>
                  </a:lnTo>
                  <a:lnTo>
                    <a:pt x="124" y="4"/>
                  </a:lnTo>
                  <a:lnTo>
                    <a:pt x="128" y="1"/>
                  </a:lnTo>
                  <a:lnTo>
                    <a:pt x="134" y="0"/>
                  </a:lnTo>
                  <a:lnTo>
                    <a:pt x="136" y="1"/>
                  </a:lnTo>
                  <a:lnTo>
                    <a:pt x="134" y="6"/>
                  </a:lnTo>
                  <a:lnTo>
                    <a:pt x="124" y="20"/>
                  </a:lnTo>
                  <a:lnTo>
                    <a:pt x="115" y="32"/>
                  </a:lnTo>
                  <a:lnTo>
                    <a:pt x="109" y="44"/>
                  </a:lnTo>
                  <a:lnTo>
                    <a:pt x="107" y="53"/>
                  </a:lnTo>
                  <a:lnTo>
                    <a:pt x="105" y="64"/>
                  </a:lnTo>
                  <a:lnTo>
                    <a:pt x="102" y="76"/>
                  </a:lnTo>
                  <a:lnTo>
                    <a:pt x="98" y="87"/>
                  </a:lnTo>
                  <a:lnTo>
                    <a:pt x="93" y="94"/>
                  </a:lnTo>
                  <a:lnTo>
                    <a:pt x="101" y="93"/>
                  </a:lnTo>
                  <a:lnTo>
                    <a:pt x="109" y="90"/>
                  </a:lnTo>
                  <a:lnTo>
                    <a:pt x="116" y="87"/>
                  </a:lnTo>
                  <a:lnTo>
                    <a:pt x="124" y="84"/>
                  </a:lnTo>
                  <a:lnTo>
                    <a:pt x="131" y="79"/>
                  </a:lnTo>
                  <a:lnTo>
                    <a:pt x="136" y="75"/>
                  </a:lnTo>
                  <a:lnTo>
                    <a:pt x="141" y="71"/>
                  </a:lnTo>
                  <a:lnTo>
                    <a:pt x="144" y="68"/>
                  </a:lnTo>
                  <a:lnTo>
                    <a:pt x="147" y="65"/>
                  </a:lnTo>
                  <a:lnTo>
                    <a:pt x="150" y="64"/>
                  </a:lnTo>
                  <a:lnTo>
                    <a:pt x="150" y="67"/>
                  </a:lnTo>
                  <a:lnTo>
                    <a:pt x="148" y="71"/>
                  </a:lnTo>
                  <a:lnTo>
                    <a:pt x="142" y="81"/>
                  </a:lnTo>
                  <a:lnTo>
                    <a:pt x="134" y="88"/>
                  </a:lnTo>
                  <a:lnTo>
                    <a:pt x="127" y="94"/>
                  </a:lnTo>
                  <a:lnTo>
                    <a:pt x="119" y="99"/>
                  </a:lnTo>
                  <a:lnTo>
                    <a:pt x="110" y="102"/>
                  </a:lnTo>
                  <a:lnTo>
                    <a:pt x="102" y="105"/>
                  </a:lnTo>
                  <a:lnTo>
                    <a:pt x="96" y="107"/>
                  </a:lnTo>
                  <a:lnTo>
                    <a:pt x="92" y="107"/>
                  </a:lnTo>
                  <a:lnTo>
                    <a:pt x="86" y="119"/>
                  </a:lnTo>
                  <a:lnTo>
                    <a:pt x="76" y="134"/>
                  </a:lnTo>
                  <a:lnTo>
                    <a:pt x="70" y="149"/>
                  </a:lnTo>
                  <a:lnTo>
                    <a:pt x="67" y="160"/>
                  </a:lnTo>
                  <a:lnTo>
                    <a:pt x="73" y="162"/>
                  </a:lnTo>
                  <a:lnTo>
                    <a:pt x="79" y="163"/>
                  </a:lnTo>
                  <a:lnTo>
                    <a:pt x="89" y="163"/>
                  </a:lnTo>
                  <a:lnTo>
                    <a:pt x="96" y="162"/>
                  </a:lnTo>
                  <a:lnTo>
                    <a:pt x="104" y="160"/>
                  </a:lnTo>
                  <a:lnTo>
                    <a:pt x="112" y="157"/>
                  </a:lnTo>
                  <a:lnTo>
                    <a:pt x="118" y="152"/>
                  </a:lnTo>
                  <a:lnTo>
                    <a:pt x="122" y="146"/>
                  </a:lnTo>
                  <a:lnTo>
                    <a:pt x="127" y="140"/>
                  </a:lnTo>
                  <a:lnTo>
                    <a:pt x="130" y="139"/>
                  </a:lnTo>
                  <a:lnTo>
                    <a:pt x="130" y="140"/>
                  </a:lnTo>
                  <a:lnTo>
                    <a:pt x="128" y="146"/>
                  </a:lnTo>
                  <a:lnTo>
                    <a:pt x="124" y="154"/>
                  </a:lnTo>
                  <a:lnTo>
                    <a:pt x="118" y="162"/>
                  </a:lnTo>
                  <a:lnTo>
                    <a:pt x="110" y="168"/>
                  </a:lnTo>
                  <a:lnTo>
                    <a:pt x="101" y="171"/>
                  </a:lnTo>
                  <a:lnTo>
                    <a:pt x="92" y="174"/>
                  </a:lnTo>
                  <a:lnTo>
                    <a:pt x="83" y="175"/>
                  </a:lnTo>
                  <a:lnTo>
                    <a:pt x="73" y="175"/>
                  </a:lnTo>
                  <a:lnTo>
                    <a:pt x="66" y="174"/>
                  </a:lnTo>
                  <a:lnTo>
                    <a:pt x="61" y="178"/>
                  </a:lnTo>
                  <a:lnTo>
                    <a:pt x="58" y="183"/>
                  </a:lnTo>
                  <a:lnTo>
                    <a:pt x="55" y="189"/>
                  </a:lnTo>
                  <a:lnTo>
                    <a:pt x="54" y="194"/>
                  </a:lnTo>
                  <a:lnTo>
                    <a:pt x="46" y="192"/>
                  </a:lnTo>
                  <a:lnTo>
                    <a:pt x="40" y="194"/>
                  </a:lnTo>
                  <a:lnTo>
                    <a:pt x="34" y="197"/>
                  </a:lnTo>
                  <a:lnTo>
                    <a:pt x="31" y="20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2" name="Freeform 275"/>
            <p:cNvSpPr>
              <a:spLocks/>
            </p:cNvSpPr>
            <p:nvPr/>
          </p:nvSpPr>
          <p:spPr bwMode="auto">
            <a:xfrm>
              <a:off x="580" y="536"/>
              <a:ext cx="120" cy="55"/>
            </a:xfrm>
            <a:custGeom>
              <a:avLst/>
              <a:gdLst>
                <a:gd name="T0" fmla="*/ 1 w 240"/>
                <a:gd name="T1" fmla="*/ 1 h 110"/>
                <a:gd name="T2" fmla="*/ 1 w 240"/>
                <a:gd name="T3" fmla="*/ 1 h 110"/>
                <a:gd name="T4" fmla="*/ 1 w 240"/>
                <a:gd name="T5" fmla="*/ 1 h 110"/>
                <a:gd name="T6" fmla="*/ 1 w 240"/>
                <a:gd name="T7" fmla="*/ 1 h 110"/>
                <a:gd name="T8" fmla="*/ 1 w 240"/>
                <a:gd name="T9" fmla="*/ 1 h 110"/>
                <a:gd name="T10" fmla="*/ 1 w 240"/>
                <a:gd name="T11" fmla="*/ 1 h 110"/>
                <a:gd name="T12" fmla="*/ 1 w 240"/>
                <a:gd name="T13" fmla="*/ 1 h 110"/>
                <a:gd name="T14" fmla="*/ 1 w 240"/>
                <a:gd name="T15" fmla="*/ 1 h 110"/>
                <a:gd name="T16" fmla="*/ 1 w 240"/>
                <a:gd name="T17" fmla="*/ 1 h 110"/>
                <a:gd name="T18" fmla="*/ 1 w 240"/>
                <a:gd name="T19" fmla="*/ 1 h 110"/>
                <a:gd name="T20" fmla="*/ 1 w 240"/>
                <a:gd name="T21" fmla="*/ 1 h 110"/>
                <a:gd name="T22" fmla="*/ 1 w 240"/>
                <a:gd name="T23" fmla="*/ 1 h 110"/>
                <a:gd name="T24" fmla="*/ 1 w 240"/>
                <a:gd name="T25" fmla="*/ 1 h 110"/>
                <a:gd name="T26" fmla="*/ 1 w 240"/>
                <a:gd name="T27" fmla="*/ 1 h 110"/>
                <a:gd name="T28" fmla="*/ 1 w 240"/>
                <a:gd name="T29" fmla="*/ 1 h 110"/>
                <a:gd name="T30" fmla="*/ 1 w 240"/>
                <a:gd name="T31" fmla="*/ 1 h 110"/>
                <a:gd name="T32" fmla="*/ 1 w 240"/>
                <a:gd name="T33" fmla="*/ 1 h 110"/>
                <a:gd name="T34" fmla="*/ 1 w 240"/>
                <a:gd name="T35" fmla="*/ 1 h 110"/>
                <a:gd name="T36" fmla="*/ 1 w 240"/>
                <a:gd name="T37" fmla="*/ 1 h 110"/>
                <a:gd name="T38" fmla="*/ 1 w 240"/>
                <a:gd name="T39" fmla="*/ 1 h 110"/>
                <a:gd name="T40" fmla="*/ 1 w 240"/>
                <a:gd name="T41" fmla="*/ 1 h 110"/>
                <a:gd name="T42" fmla="*/ 1 w 240"/>
                <a:gd name="T43" fmla="*/ 1 h 110"/>
                <a:gd name="T44" fmla="*/ 1 w 240"/>
                <a:gd name="T45" fmla="*/ 1 h 110"/>
                <a:gd name="T46" fmla="*/ 1 w 240"/>
                <a:gd name="T47" fmla="*/ 1 h 110"/>
                <a:gd name="T48" fmla="*/ 1 w 240"/>
                <a:gd name="T49" fmla="*/ 1 h 110"/>
                <a:gd name="T50" fmla="*/ 1 w 240"/>
                <a:gd name="T51" fmla="*/ 1 h 110"/>
                <a:gd name="T52" fmla="*/ 1 w 240"/>
                <a:gd name="T53" fmla="*/ 1 h 110"/>
                <a:gd name="T54" fmla="*/ 1 w 240"/>
                <a:gd name="T55" fmla="*/ 1 h 110"/>
                <a:gd name="T56" fmla="*/ 1 w 240"/>
                <a:gd name="T57" fmla="*/ 1 h 110"/>
                <a:gd name="T58" fmla="*/ 1 w 240"/>
                <a:gd name="T59" fmla="*/ 1 h 110"/>
                <a:gd name="T60" fmla="*/ 1 w 240"/>
                <a:gd name="T61" fmla="*/ 1 h 110"/>
                <a:gd name="T62" fmla="*/ 1 w 240"/>
                <a:gd name="T63" fmla="*/ 1 h 110"/>
                <a:gd name="T64" fmla="*/ 1 w 240"/>
                <a:gd name="T65" fmla="*/ 1 h 110"/>
                <a:gd name="T66" fmla="*/ 1 w 240"/>
                <a:gd name="T67" fmla="*/ 1 h 110"/>
                <a:gd name="T68" fmla="*/ 1 w 240"/>
                <a:gd name="T69" fmla="*/ 1 h 110"/>
                <a:gd name="T70" fmla="*/ 1 w 240"/>
                <a:gd name="T71" fmla="*/ 1 h 110"/>
                <a:gd name="T72" fmla="*/ 1 w 240"/>
                <a:gd name="T73" fmla="*/ 1 h 110"/>
                <a:gd name="T74" fmla="*/ 1 w 240"/>
                <a:gd name="T75" fmla="*/ 1 h 110"/>
                <a:gd name="T76" fmla="*/ 1 w 240"/>
                <a:gd name="T77" fmla="*/ 1 h 110"/>
                <a:gd name="T78" fmla="*/ 1 w 240"/>
                <a:gd name="T79" fmla="*/ 1 h 110"/>
                <a:gd name="T80" fmla="*/ 1 w 240"/>
                <a:gd name="T81" fmla="*/ 1 h 110"/>
                <a:gd name="T82" fmla="*/ 1 w 240"/>
                <a:gd name="T83" fmla="*/ 1 h 110"/>
                <a:gd name="T84" fmla="*/ 1 w 240"/>
                <a:gd name="T85" fmla="*/ 1 h 110"/>
                <a:gd name="T86" fmla="*/ 1 w 240"/>
                <a:gd name="T87" fmla="*/ 0 h 110"/>
                <a:gd name="T88" fmla="*/ 1 w 240"/>
                <a:gd name="T89" fmla="*/ 1 h 110"/>
                <a:gd name="T90" fmla="*/ 1 w 240"/>
                <a:gd name="T91" fmla="*/ 1 h 110"/>
                <a:gd name="T92" fmla="*/ 1 w 240"/>
                <a:gd name="T93" fmla="*/ 1 h 110"/>
                <a:gd name="T94" fmla="*/ 1 w 240"/>
                <a:gd name="T95" fmla="*/ 1 h 110"/>
                <a:gd name="T96" fmla="*/ 1 w 240"/>
                <a:gd name="T97" fmla="*/ 1 h 110"/>
                <a:gd name="T98" fmla="*/ 1 w 240"/>
                <a:gd name="T99" fmla="*/ 1 h 110"/>
                <a:gd name="T100" fmla="*/ 1 w 240"/>
                <a:gd name="T101" fmla="*/ 1 h 110"/>
                <a:gd name="T102" fmla="*/ 1 w 240"/>
                <a:gd name="T103" fmla="*/ 1 h 1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0"/>
                <a:gd name="T157" fmla="*/ 0 h 110"/>
                <a:gd name="T158" fmla="*/ 240 w 240"/>
                <a:gd name="T159" fmla="*/ 110 h 1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0" h="110">
                  <a:moveTo>
                    <a:pt x="0" y="34"/>
                  </a:moveTo>
                  <a:lnTo>
                    <a:pt x="2" y="35"/>
                  </a:lnTo>
                  <a:lnTo>
                    <a:pt x="2" y="37"/>
                  </a:lnTo>
                  <a:lnTo>
                    <a:pt x="2" y="40"/>
                  </a:lnTo>
                  <a:lnTo>
                    <a:pt x="2" y="42"/>
                  </a:lnTo>
                  <a:lnTo>
                    <a:pt x="11" y="42"/>
                  </a:lnTo>
                  <a:lnTo>
                    <a:pt x="20" y="42"/>
                  </a:lnTo>
                  <a:lnTo>
                    <a:pt x="31" y="42"/>
                  </a:lnTo>
                  <a:lnTo>
                    <a:pt x="42" y="43"/>
                  </a:lnTo>
                  <a:lnTo>
                    <a:pt x="52" y="45"/>
                  </a:lnTo>
                  <a:lnTo>
                    <a:pt x="60" y="48"/>
                  </a:lnTo>
                  <a:lnTo>
                    <a:pt x="66" y="49"/>
                  </a:lnTo>
                  <a:lnTo>
                    <a:pt x="71" y="52"/>
                  </a:lnTo>
                  <a:lnTo>
                    <a:pt x="75" y="61"/>
                  </a:lnTo>
                  <a:lnTo>
                    <a:pt x="81" y="75"/>
                  </a:lnTo>
                  <a:lnTo>
                    <a:pt x="92" y="89"/>
                  </a:lnTo>
                  <a:lnTo>
                    <a:pt x="106" y="100"/>
                  </a:lnTo>
                  <a:lnTo>
                    <a:pt x="113" y="101"/>
                  </a:lnTo>
                  <a:lnTo>
                    <a:pt x="115" y="100"/>
                  </a:lnTo>
                  <a:lnTo>
                    <a:pt x="113" y="97"/>
                  </a:lnTo>
                  <a:lnTo>
                    <a:pt x="107" y="90"/>
                  </a:lnTo>
                  <a:lnTo>
                    <a:pt x="100" y="81"/>
                  </a:lnTo>
                  <a:lnTo>
                    <a:pt x="95" y="72"/>
                  </a:lnTo>
                  <a:lnTo>
                    <a:pt x="92" y="61"/>
                  </a:lnTo>
                  <a:lnTo>
                    <a:pt x="90" y="54"/>
                  </a:lnTo>
                  <a:lnTo>
                    <a:pt x="101" y="54"/>
                  </a:lnTo>
                  <a:lnTo>
                    <a:pt x="115" y="55"/>
                  </a:lnTo>
                  <a:lnTo>
                    <a:pt x="126" y="58"/>
                  </a:lnTo>
                  <a:lnTo>
                    <a:pt x="135" y="61"/>
                  </a:lnTo>
                  <a:lnTo>
                    <a:pt x="138" y="74"/>
                  </a:lnTo>
                  <a:lnTo>
                    <a:pt x="147" y="86"/>
                  </a:lnTo>
                  <a:lnTo>
                    <a:pt x="159" y="98"/>
                  </a:lnTo>
                  <a:lnTo>
                    <a:pt x="173" y="107"/>
                  </a:lnTo>
                  <a:lnTo>
                    <a:pt x="184" y="110"/>
                  </a:lnTo>
                  <a:lnTo>
                    <a:pt x="191" y="110"/>
                  </a:lnTo>
                  <a:lnTo>
                    <a:pt x="193" y="109"/>
                  </a:lnTo>
                  <a:lnTo>
                    <a:pt x="188" y="104"/>
                  </a:lnTo>
                  <a:lnTo>
                    <a:pt x="173" y="95"/>
                  </a:lnTo>
                  <a:lnTo>
                    <a:pt x="161" y="84"/>
                  </a:lnTo>
                  <a:lnTo>
                    <a:pt x="152" y="75"/>
                  </a:lnTo>
                  <a:lnTo>
                    <a:pt x="148" y="66"/>
                  </a:lnTo>
                  <a:lnTo>
                    <a:pt x="158" y="71"/>
                  </a:lnTo>
                  <a:lnTo>
                    <a:pt x="170" y="75"/>
                  </a:lnTo>
                  <a:lnTo>
                    <a:pt x="182" y="77"/>
                  </a:lnTo>
                  <a:lnTo>
                    <a:pt x="196" y="80"/>
                  </a:lnTo>
                  <a:lnTo>
                    <a:pt x="208" y="81"/>
                  </a:lnTo>
                  <a:lnTo>
                    <a:pt x="219" y="83"/>
                  </a:lnTo>
                  <a:lnTo>
                    <a:pt x="228" y="84"/>
                  </a:lnTo>
                  <a:lnTo>
                    <a:pt x="234" y="84"/>
                  </a:lnTo>
                  <a:lnTo>
                    <a:pt x="239" y="84"/>
                  </a:lnTo>
                  <a:lnTo>
                    <a:pt x="240" y="81"/>
                  </a:lnTo>
                  <a:lnTo>
                    <a:pt x="235" y="78"/>
                  </a:lnTo>
                  <a:lnTo>
                    <a:pt x="229" y="77"/>
                  </a:lnTo>
                  <a:lnTo>
                    <a:pt x="220" y="75"/>
                  </a:lnTo>
                  <a:lnTo>
                    <a:pt x="211" y="74"/>
                  </a:lnTo>
                  <a:lnTo>
                    <a:pt x="199" y="71"/>
                  </a:lnTo>
                  <a:lnTo>
                    <a:pt x="188" y="67"/>
                  </a:lnTo>
                  <a:lnTo>
                    <a:pt x="177" y="63"/>
                  </a:lnTo>
                  <a:lnTo>
                    <a:pt x="167" y="60"/>
                  </a:lnTo>
                  <a:lnTo>
                    <a:pt x="161" y="57"/>
                  </a:lnTo>
                  <a:lnTo>
                    <a:pt x="156" y="55"/>
                  </a:lnTo>
                  <a:lnTo>
                    <a:pt x="164" y="48"/>
                  </a:lnTo>
                  <a:lnTo>
                    <a:pt x="171" y="43"/>
                  </a:lnTo>
                  <a:lnTo>
                    <a:pt x="179" y="40"/>
                  </a:lnTo>
                  <a:lnTo>
                    <a:pt x="187" y="38"/>
                  </a:lnTo>
                  <a:lnTo>
                    <a:pt x="193" y="37"/>
                  </a:lnTo>
                  <a:lnTo>
                    <a:pt x="194" y="35"/>
                  </a:lnTo>
                  <a:lnTo>
                    <a:pt x="191" y="32"/>
                  </a:lnTo>
                  <a:lnTo>
                    <a:pt x="184" y="29"/>
                  </a:lnTo>
                  <a:lnTo>
                    <a:pt x="174" y="29"/>
                  </a:lnTo>
                  <a:lnTo>
                    <a:pt x="162" y="34"/>
                  </a:lnTo>
                  <a:lnTo>
                    <a:pt x="152" y="40"/>
                  </a:lnTo>
                  <a:lnTo>
                    <a:pt x="145" y="48"/>
                  </a:lnTo>
                  <a:lnTo>
                    <a:pt x="139" y="48"/>
                  </a:lnTo>
                  <a:lnTo>
                    <a:pt x="132" y="46"/>
                  </a:lnTo>
                  <a:lnTo>
                    <a:pt x="124" y="45"/>
                  </a:lnTo>
                  <a:lnTo>
                    <a:pt x="116" y="45"/>
                  </a:lnTo>
                  <a:lnTo>
                    <a:pt x="110" y="43"/>
                  </a:lnTo>
                  <a:lnTo>
                    <a:pt x="104" y="43"/>
                  </a:lnTo>
                  <a:lnTo>
                    <a:pt x="100" y="43"/>
                  </a:lnTo>
                  <a:lnTo>
                    <a:pt x="97" y="43"/>
                  </a:lnTo>
                  <a:lnTo>
                    <a:pt x="95" y="34"/>
                  </a:lnTo>
                  <a:lnTo>
                    <a:pt x="98" y="23"/>
                  </a:lnTo>
                  <a:lnTo>
                    <a:pt x="106" y="14"/>
                  </a:lnTo>
                  <a:lnTo>
                    <a:pt x="116" y="8"/>
                  </a:lnTo>
                  <a:lnTo>
                    <a:pt x="124" y="3"/>
                  </a:lnTo>
                  <a:lnTo>
                    <a:pt x="126" y="2"/>
                  </a:lnTo>
                  <a:lnTo>
                    <a:pt x="123" y="0"/>
                  </a:lnTo>
                  <a:lnTo>
                    <a:pt x="116" y="0"/>
                  </a:lnTo>
                  <a:lnTo>
                    <a:pt x="112" y="2"/>
                  </a:lnTo>
                  <a:lnTo>
                    <a:pt x="106" y="5"/>
                  </a:lnTo>
                  <a:lnTo>
                    <a:pt x="98" y="9"/>
                  </a:lnTo>
                  <a:lnTo>
                    <a:pt x="92" y="14"/>
                  </a:lnTo>
                  <a:lnTo>
                    <a:pt x="84" y="20"/>
                  </a:lnTo>
                  <a:lnTo>
                    <a:pt x="78" y="25"/>
                  </a:lnTo>
                  <a:lnTo>
                    <a:pt x="74" y="29"/>
                  </a:lnTo>
                  <a:lnTo>
                    <a:pt x="71" y="32"/>
                  </a:lnTo>
                  <a:lnTo>
                    <a:pt x="65" y="32"/>
                  </a:lnTo>
                  <a:lnTo>
                    <a:pt x="55" y="32"/>
                  </a:lnTo>
                  <a:lnTo>
                    <a:pt x="46" y="32"/>
                  </a:lnTo>
                  <a:lnTo>
                    <a:pt x="36" y="32"/>
                  </a:lnTo>
                  <a:lnTo>
                    <a:pt x="25" y="32"/>
                  </a:lnTo>
                  <a:lnTo>
                    <a:pt x="14" y="32"/>
                  </a:lnTo>
                  <a:lnTo>
                    <a:pt x="6" y="32"/>
                  </a:lnTo>
                  <a:lnTo>
                    <a:pt x="0" y="34"/>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3" name="Freeform 276"/>
            <p:cNvSpPr>
              <a:spLocks/>
            </p:cNvSpPr>
            <p:nvPr/>
          </p:nvSpPr>
          <p:spPr bwMode="auto">
            <a:xfrm>
              <a:off x="568" y="585"/>
              <a:ext cx="98" cy="112"/>
            </a:xfrm>
            <a:custGeom>
              <a:avLst/>
              <a:gdLst>
                <a:gd name="T0" fmla="*/ 1 w 195"/>
                <a:gd name="T1" fmla="*/ 1 h 223"/>
                <a:gd name="T2" fmla="*/ 1 w 195"/>
                <a:gd name="T3" fmla="*/ 1 h 223"/>
                <a:gd name="T4" fmla="*/ 1 w 195"/>
                <a:gd name="T5" fmla="*/ 1 h 223"/>
                <a:gd name="T6" fmla="*/ 1 w 195"/>
                <a:gd name="T7" fmla="*/ 1 h 223"/>
                <a:gd name="T8" fmla="*/ 1 w 195"/>
                <a:gd name="T9" fmla="*/ 1 h 223"/>
                <a:gd name="T10" fmla="*/ 1 w 195"/>
                <a:gd name="T11" fmla="*/ 1 h 223"/>
                <a:gd name="T12" fmla="*/ 1 w 195"/>
                <a:gd name="T13" fmla="*/ 1 h 223"/>
                <a:gd name="T14" fmla="*/ 1 w 195"/>
                <a:gd name="T15" fmla="*/ 1 h 223"/>
                <a:gd name="T16" fmla="*/ 1 w 195"/>
                <a:gd name="T17" fmla="*/ 1 h 223"/>
                <a:gd name="T18" fmla="*/ 1 w 195"/>
                <a:gd name="T19" fmla="*/ 1 h 223"/>
                <a:gd name="T20" fmla="*/ 1 w 195"/>
                <a:gd name="T21" fmla="*/ 1 h 223"/>
                <a:gd name="T22" fmla="*/ 1 w 195"/>
                <a:gd name="T23" fmla="*/ 1 h 223"/>
                <a:gd name="T24" fmla="*/ 1 w 195"/>
                <a:gd name="T25" fmla="*/ 1 h 223"/>
                <a:gd name="T26" fmla="*/ 1 w 195"/>
                <a:gd name="T27" fmla="*/ 1 h 223"/>
                <a:gd name="T28" fmla="*/ 1 w 195"/>
                <a:gd name="T29" fmla="*/ 1 h 223"/>
                <a:gd name="T30" fmla="*/ 1 w 195"/>
                <a:gd name="T31" fmla="*/ 1 h 223"/>
                <a:gd name="T32" fmla="*/ 1 w 195"/>
                <a:gd name="T33" fmla="*/ 1 h 223"/>
                <a:gd name="T34" fmla="*/ 1 w 195"/>
                <a:gd name="T35" fmla="*/ 1 h 223"/>
                <a:gd name="T36" fmla="*/ 1 w 195"/>
                <a:gd name="T37" fmla="*/ 1 h 223"/>
                <a:gd name="T38" fmla="*/ 1 w 195"/>
                <a:gd name="T39" fmla="*/ 1 h 223"/>
                <a:gd name="T40" fmla="*/ 1 w 195"/>
                <a:gd name="T41" fmla="*/ 1 h 223"/>
                <a:gd name="T42" fmla="*/ 1 w 195"/>
                <a:gd name="T43" fmla="*/ 1 h 223"/>
                <a:gd name="T44" fmla="*/ 1 w 195"/>
                <a:gd name="T45" fmla="*/ 1 h 223"/>
                <a:gd name="T46" fmla="*/ 1 w 195"/>
                <a:gd name="T47" fmla="*/ 1 h 223"/>
                <a:gd name="T48" fmla="*/ 1 w 195"/>
                <a:gd name="T49" fmla="*/ 1 h 223"/>
                <a:gd name="T50" fmla="*/ 1 w 195"/>
                <a:gd name="T51" fmla="*/ 1 h 223"/>
                <a:gd name="T52" fmla="*/ 1 w 195"/>
                <a:gd name="T53" fmla="*/ 1 h 223"/>
                <a:gd name="T54" fmla="*/ 1 w 195"/>
                <a:gd name="T55" fmla="*/ 1 h 223"/>
                <a:gd name="T56" fmla="*/ 1 w 195"/>
                <a:gd name="T57" fmla="*/ 1 h 223"/>
                <a:gd name="T58" fmla="*/ 1 w 195"/>
                <a:gd name="T59" fmla="*/ 1 h 223"/>
                <a:gd name="T60" fmla="*/ 1 w 195"/>
                <a:gd name="T61" fmla="*/ 1 h 223"/>
                <a:gd name="T62" fmla="*/ 1 w 195"/>
                <a:gd name="T63" fmla="*/ 1 h 223"/>
                <a:gd name="T64" fmla="*/ 1 w 195"/>
                <a:gd name="T65" fmla="*/ 1 h 223"/>
                <a:gd name="T66" fmla="*/ 1 w 195"/>
                <a:gd name="T67" fmla="*/ 1 h 223"/>
                <a:gd name="T68" fmla="*/ 1 w 195"/>
                <a:gd name="T69" fmla="*/ 1 h 223"/>
                <a:gd name="T70" fmla="*/ 1 w 195"/>
                <a:gd name="T71" fmla="*/ 1 h 223"/>
                <a:gd name="T72" fmla="*/ 1 w 195"/>
                <a:gd name="T73" fmla="*/ 1 h 223"/>
                <a:gd name="T74" fmla="*/ 1 w 195"/>
                <a:gd name="T75" fmla="*/ 1 h 223"/>
                <a:gd name="T76" fmla="*/ 1 w 195"/>
                <a:gd name="T77" fmla="*/ 1 h 223"/>
                <a:gd name="T78" fmla="*/ 1 w 195"/>
                <a:gd name="T79" fmla="*/ 1 h 223"/>
                <a:gd name="T80" fmla="*/ 1 w 195"/>
                <a:gd name="T81" fmla="*/ 1 h 223"/>
                <a:gd name="T82" fmla="*/ 1 w 195"/>
                <a:gd name="T83" fmla="*/ 1 h 223"/>
                <a:gd name="T84" fmla="*/ 1 w 195"/>
                <a:gd name="T85" fmla="*/ 1 h 223"/>
                <a:gd name="T86" fmla="*/ 1 w 195"/>
                <a:gd name="T87" fmla="*/ 1 h 223"/>
                <a:gd name="T88" fmla="*/ 1 w 195"/>
                <a:gd name="T89" fmla="*/ 1 h 223"/>
                <a:gd name="T90" fmla="*/ 1 w 195"/>
                <a:gd name="T91" fmla="*/ 1 h 223"/>
                <a:gd name="T92" fmla="*/ 1 w 195"/>
                <a:gd name="T93" fmla="*/ 1 h 223"/>
                <a:gd name="T94" fmla="*/ 1 w 195"/>
                <a:gd name="T95" fmla="*/ 0 h 2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5"/>
                <a:gd name="T145" fmla="*/ 0 h 223"/>
                <a:gd name="T146" fmla="*/ 195 w 195"/>
                <a:gd name="T147" fmla="*/ 223 h 2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5" h="223">
                  <a:moveTo>
                    <a:pt x="0" y="0"/>
                  </a:moveTo>
                  <a:lnTo>
                    <a:pt x="8" y="6"/>
                  </a:lnTo>
                  <a:lnTo>
                    <a:pt x="17" y="17"/>
                  </a:lnTo>
                  <a:lnTo>
                    <a:pt x="26" y="29"/>
                  </a:lnTo>
                  <a:lnTo>
                    <a:pt x="32" y="35"/>
                  </a:lnTo>
                  <a:lnTo>
                    <a:pt x="27" y="52"/>
                  </a:lnTo>
                  <a:lnTo>
                    <a:pt x="27" y="76"/>
                  </a:lnTo>
                  <a:lnTo>
                    <a:pt x="29" y="101"/>
                  </a:lnTo>
                  <a:lnTo>
                    <a:pt x="37" y="118"/>
                  </a:lnTo>
                  <a:lnTo>
                    <a:pt x="35" y="98"/>
                  </a:lnTo>
                  <a:lnTo>
                    <a:pt x="37" y="78"/>
                  </a:lnTo>
                  <a:lnTo>
                    <a:pt x="40" y="60"/>
                  </a:lnTo>
                  <a:lnTo>
                    <a:pt x="46" y="49"/>
                  </a:lnTo>
                  <a:lnTo>
                    <a:pt x="49" y="46"/>
                  </a:lnTo>
                  <a:lnTo>
                    <a:pt x="52" y="47"/>
                  </a:lnTo>
                  <a:lnTo>
                    <a:pt x="53" y="50"/>
                  </a:lnTo>
                  <a:lnTo>
                    <a:pt x="56" y="55"/>
                  </a:lnTo>
                  <a:lnTo>
                    <a:pt x="64" y="63"/>
                  </a:lnTo>
                  <a:lnTo>
                    <a:pt x="73" y="73"/>
                  </a:lnTo>
                  <a:lnTo>
                    <a:pt x="82" y="84"/>
                  </a:lnTo>
                  <a:lnTo>
                    <a:pt x="89" y="92"/>
                  </a:lnTo>
                  <a:lnTo>
                    <a:pt x="85" y="110"/>
                  </a:lnTo>
                  <a:lnTo>
                    <a:pt x="82" y="131"/>
                  </a:lnTo>
                  <a:lnTo>
                    <a:pt x="85" y="151"/>
                  </a:lnTo>
                  <a:lnTo>
                    <a:pt x="98" y="168"/>
                  </a:lnTo>
                  <a:lnTo>
                    <a:pt x="95" y="148"/>
                  </a:lnTo>
                  <a:lnTo>
                    <a:pt x="95" y="128"/>
                  </a:lnTo>
                  <a:lnTo>
                    <a:pt x="98" y="112"/>
                  </a:lnTo>
                  <a:lnTo>
                    <a:pt x="105" y="101"/>
                  </a:lnTo>
                  <a:lnTo>
                    <a:pt x="113" y="108"/>
                  </a:lnTo>
                  <a:lnTo>
                    <a:pt x="124" y="119"/>
                  </a:lnTo>
                  <a:lnTo>
                    <a:pt x="134" y="136"/>
                  </a:lnTo>
                  <a:lnTo>
                    <a:pt x="148" y="153"/>
                  </a:lnTo>
                  <a:lnTo>
                    <a:pt x="160" y="171"/>
                  </a:lnTo>
                  <a:lnTo>
                    <a:pt x="172" y="188"/>
                  </a:lnTo>
                  <a:lnTo>
                    <a:pt x="182" y="203"/>
                  </a:lnTo>
                  <a:lnTo>
                    <a:pt x="188" y="214"/>
                  </a:lnTo>
                  <a:lnTo>
                    <a:pt x="192" y="222"/>
                  </a:lnTo>
                  <a:lnTo>
                    <a:pt x="195" y="223"/>
                  </a:lnTo>
                  <a:lnTo>
                    <a:pt x="195" y="218"/>
                  </a:lnTo>
                  <a:lnTo>
                    <a:pt x="194" y="211"/>
                  </a:lnTo>
                  <a:lnTo>
                    <a:pt x="189" y="202"/>
                  </a:lnTo>
                  <a:lnTo>
                    <a:pt x="182" y="188"/>
                  </a:lnTo>
                  <a:lnTo>
                    <a:pt x="171" y="170"/>
                  </a:lnTo>
                  <a:lnTo>
                    <a:pt x="160" y="151"/>
                  </a:lnTo>
                  <a:lnTo>
                    <a:pt x="147" y="133"/>
                  </a:lnTo>
                  <a:lnTo>
                    <a:pt x="136" y="116"/>
                  </a:lnTo>
                  <a:lnTo>
                    <a:pt x="125" y="104"/>
                  </a:lnTo>
                  <a:lnTo>
                    <a:pt x="118" y="96"/>
                  </a:lnTo>
                  <a:lnTo>
                    <a:pt x="122" y="93"/>
                  </a:lnTo>
                  <a:lnTo>
                    <a:pt x="128" y="89"/>
                  </a:lnTo>
                  <a:lnTo>
                    <a:pt x="134" y="87"/>
                  </a:lnTo>
                  <a:lnTo>
                    <a:pt x="140" y="86"/>
                  </a:lnTo>
                  <a:lnTo>
                    <a:pt x="145" y="84"/>
                  </a:lnTo>
                  <a:lnTo>
                    <a:pt x="151" y="84"/>
                  </a:lnTo>
                  <a:lnTo>
                    <a:pt x="157" y="86"/>
                  </a:lnTo>
                  <a:lnTo>
                    <a:pt x="163" y="89"/>
                  </a:lnTo>
                  <a:lnTo>
                    <a:pt x="172" y="93"/>
                  </a:lnTo>
                  <a:lnTo>
                    <a:pt x="177" y="95"/>
                  </a:lnTo>
                  <a:lnTo>
                    <a:pt x="177" y="93"/>
                  </a:lnTo>
                  <a:lnTo>
                    <a:pt x="174" y="87"/>
                  </a:lnTo>
                  <a:lnTo>
                    <a:pt x="169" y="83"/>
                  </a:lnTo>
                  <a:lnTo>
                    <a:pt x="162" y="79"/>
                  </a:lnTo>
                  <a:lnTo>
                    <a:pt x="153" y="76"/>
                  </a:lnTo>
                  <a:lnTo>
                    <a:pt x="143" y="75"/>
                  </a:lnTo>
                  <a:lnTo>
                    <a:pt x="133" y="75"/>
                  </a:lnTo>
                  <a:lnTo>
                    <a:pt x="122" y="76"/>
                  </a:lnTo>
                  <a:lnTo>
                    <a:pt x="114" y="78"/>
                  </a:lnTo>
                  <a:lnTo>
                    <a:pt x="107" y="83"/>
                  </a:lnTo>
                  <a:lnTo>
                    <a:pt x="96" y="73"/>
                  </a:lnTo>
                  <a:lnTo>
                    <a:pt x="85" y="63"/>
                  </a:lnTo>
                  <a:lnTo>
                    <a:pt x="75" y="53"/>
                  </a:lnTo>
                  <a:lnTo>
                    <a:pt x="69" y="47"/>
                  </a:lnTo>
                  <a:lnTo>
                    <a:pt x="76" y="43"/>
                  </a:lnTo>
                  <a:lnTo>
                    <a:pt x="87" y="41"/>
                  </a:lnTo>
                  <a:lnTo>
                    <a:pt x="99" y="40"/>
                  </a:lnTo>
                  <a:lnTo>
                    <a:pt x="110" y="41"/>
                  </a:lnTo>
                  <a:lnTo>
                    <a:pt x="114" y="43"/>
                  </a:lnTo>
                  <a:lnTo>
                    <a:pt x="116" y="41"/>
                  </a:lnTo>
                  <a:lnTo>
                    <a:pt x="113" y="38"/>
                  </a:lnTo>
                  <a:lnTo>
                    <a:pt x="107" y="37"/>
                  </a:lnTo>
                  <a:lnTo>
                    <a:pt x="102" y="37"/>
                  </a:lnTo>
                  <a:lnTo>
                    <a:pt x="96" y="35"/>
                  </a:lnTo>
                  <a:lnTo>
                    <a:pt x="89" y="34"/>
                  </a:lnTo>
                  <a:lnTo>
                    <a:pt x="81" y="34"/>
                  </a:lnTo>
                  <a:lnTo>
                    <a:pt x="73" y="32"/>
                  </a:lnTo>
                  <a:lnTo>
                    <a:pt x="67" y="32"/>
                  </a:lnTo>
                  <a:lnTo>
                    <a:pt x="60" y="32"/>
                  </a:lnTo>
                  <a:lnTo>
                    <a:pt x="55" y="32"/>
                  </a:lnTo>
                  <a:lnTo>
                    <a:pt x="49" y="31"/>
                  </a:lnTo>
                  <a:lnTo>
                    <a:pt x="41" y="26"/>
                  </a:lnTo>
                  <a:lnTo>
                    <a:pt x="34" y="20"/>
                  </a:lnTo>
                  <a:lnTo>
                    <a:pt x="26" y="14"/>
                  </a:lnTo>
                  <a:lnTo>
                    <a:pt x="18" y="8"/>
                  </a:lnTo>
                  <a:lnTo>
                    <a:pt x="12" y="3"/>
                  </a:lnTo>
                  <a:lnTo>
                    <a:pt x="6" y="0"/>
                  </a:lnTo>
                  <a:lnTo>
                    <a:pt x="0" y="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4" name="Freeform 277"/>
            <p:cNvSpPr>
              <a:spLocks/>
            </p:cNvSpPr>
            <p:nvPr/>
          </p:nvSpPr>
          <p:spPr bwMode="auto">
            <a:xfrm>
              <a:off x="484" y="595"/>
              <a:ext cx="73" cy="129"/>
            </a:xfrm>
            <a:custGeom>
              <a:avLst/>
              <a:gdLst>
                <a:gd name="T0" fmla="*/ 0 w 147"/>
                <a:gd name="T1" fmla="*/ 1 h 258"/>
                <a:gd name="T2" fmla="*/ 0 w 147"/>
                <a:gd name="T3" fmla="*/ 1 h 258"/>
                <a:gd name="T4" fmla="*/ 0 w 147"/>
                <a:gd name="T5" fmla="*/ 1 h 258"/>
                <a:gd name="T6" fmla="*/ 0 w 147"/>
                <a:gd name="T7" fmla="*/ 1 h 258"/>
                <a:gd name="T8" fmla="*/ 0 w 147"/>
                <a:gd name="T9" fmla="*/ 1 h 258"/>
                <a:gd name="T10" fmla="*/ 0 w 147"/>
                <a:gd name="T11" fmla="*/ 1 h 258"/>
                <a:gd name="T12" fmla="*/ 0 w 147"/>
                <a:gd name="T13" fmla="*/ 1 h 258"/>
                <a:gd name="T14" fmla="*/ 0 w 147"/>
                <a:gd name="T15" fmla="*/ 1 h 258"/>
                <a:gd name="T16" fmla="*/ 0 w 147"/>
                <a:gd name="T17" fmla="*/ 1 h 258"/>
                <a:gd name="T18" fmla="*/ 0 w 147"/>
                <a:gd name="T19" fmla="*/ 1 h 258"/>
                <a:gd name="T20" fmla="*/ 0 w 147"/>
                <a:gd name="T21" fmla="*/ 1 h 258"/>
                <a:gd name="T22" fmla="*/ 0 w 147"/>
                <a:gd name="T23" fmla="*/ 1 h 258"/>
                <a:gd name="T24" fmla="*/ 0 w 147"/>
                <a:gd name="T25" fmla="*/ 1 h 258"/>
                <a:gd name="T26" fmla="*/ 0 w 147"/>
                <a:gd name="T27" fmla="*/ 1 h 258"/>
                <a:gd name="T28" fmla="*/ 0 w 147"/>
                <a:gd name="T29" fmla="*/ 1 h 258"/>
                <a:gd name="T30" fmla="*/ 0 w 147"/>
                <a:gd name="T31" fmla="*/ 1 h 258"/>
                <a:gd name="T32" fmla="*/ 0 w 147"/>
                <a:gd name="T33" fmla="*/ 1 h 258"/>
                <a:gd name="T34" fmla="*/ 0 w 147"/>
                <a:gd name="T35" fmla="*/ 1 h 258"/>
                <a:gd name="T36" fmla="*/ 0 w 147"/>
                <a:gd name="T37" fmla="*/ 1 h 258"/>
                <a:gd name="T38" fmla="*/ 0 w 147"/>
                <a:gd name="T39" fmla="*/ 1 h 258"/>
                <a:gd name="T40" fmla="*/ 0 w 147"/>
                <a:gd name="T41" fmla="*/ 1 h 258"/>
                <a:gd name="T42" fmla="*/ 0 w 147"/>
                <a:gd name="T43" fmla="*/ 1 h 258"/>
                <a:gd name="T44" fmla="*/ 0 w 147"/>
                <a:gd name="T45" fmla="*/ 1 h 258"/>
                <a:gd name="T46" fmla="*/ 0 w 147"/>
                <a:gd name="T47" fmla="*/ 1 h 258"/>
                <a:gd name="T48" fmla="*/ 0 w 147"/>
                <a:gd name="T49" fmla="*/ 1 h 258"/>
                <a:gd name="T50" fmla="*/ 0 w 147"/>
                <a:gd name="T51" fmla="*/ 1 h 258"/>
                <a:gd name="T52" fmla="*/ 0 w 147"/>
                <a:gd name="T53" fmla="*/ 1 h 258"/>
                <a:gd name="T54" fmla="*/ 0 w 147"/>
                <a:gd name="T55" fmla="*/ 1 h 258"/>
                <a:gd name="T56" fmla="*/ 0 w 147"/>
                <a:gd name="T57" fmla="*/ 1 h 258"/>
                <a:gd name="T58" fmla="*/ 0 w 147"/>
                <a:gd name="T59" fmla="*/ 1 h 258"/>
                <a:gd name="T60" fmla="*/ 0 w 147"/>
                <a:gd name="T61" fmla="*/ 1 h 258"/>
                <a:gd name="T62" fmla="*/ 0 w 147"/>
                <a:gd name="T63" fmla="*/ 1 h 258"/>
                <a:gd name="T64" fmla="*/ 0 w 147"/>
                <a:gd name="T65" fmla="*/ 1 h 258"/>
                <a:gd name="T66" fmla="*/ 0 w 147"/>
                <a:gd name="T67" fmla="*/ 1 h 258"/>
                <a:gd name="T68" fmla="*/ 0 w 147"/>
                <a:gd name="T69" fmla="*/ 1 h 258"/>
                <a:gd name="T70" fmla="*/ 0 w 147"/>
                <a:gd name="T71" fmla="*/ 1 h 258"/>
                <a:gd name="T72" fmla="*/ 0 w 147"/>
                <a:gd name="T73" fmla="*/ 1 h 258"/>
                <a:gd name="T74" fmla="*/ 0 w 147"/>
                <a:gd name="T75" fmla="*/ 1 h 258"/>
                <a:gd name="T76" fmla="*/ 0 w 147"/>
                <a:gd name="T77" fmla="*/ 1 h 258"/>
                <a:gd name="T78" fmla="*/ 0 w 147"/>
                <a:gd name="T79" fmla="*/ 1 h 258"/>
                <a:gd name="T80" fmla="*/ 0 w 147"/>
                <a:gd name="T81" fmla="*/ 1 h 258"/>
                <a:gd name="T82" fmla="*/ 0 w 147"/>
                <a:gd name="T83" fmla="*/ 1 h 258"/>
                <a:gd name="T84" fmla="*/ 0 w 147"/>
                <a:gd name="T85" fmla="*/ 1 h 258"/>
                <a:gd name="T86" fmla="*/ 0 w 147"/>
                <a:gd name="T87" fmla="*/ 1 h 258"/>
                <a:gd name="T88" fmla="*/ 0 w 147"/>
                <a:gd name="T89" fmla="*/ 1 h 258"/>
                <a:gd name="T90" fmla="*/ 0 w 147"/>
                <a:gd name="T91" fmla="*/ 1 h 258"/>
                <a:gd name="T92" fmla="*/ 0 w 147"/>
                <a:gd name="T93" fmla="*/ 1 h 258"/>
                <a:gd name="T94" fmla="*/ 0 w 147"/>
                <a:gd name="T95" fmla="*/ 1 h 258"/>
                <a:gd name="T96" fmla="*/ 0 w 147"/>
                <a:gd name="T97" fmla="*/ 0 h 2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7"/>
                <a:gd name="T148" fmla="*/ 0 h 258"/>
                <a:gd name="T149" fmla="*/ 147 w 147"/>
                <a:gd name="T150" fmla="*/ 258 h 2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7" h="258">
                  <a:moveTo>
                    <a:pt x="98" y="12"/>
                  </a:moveTo>
                  <a:lnTo>
                    <a:pt x="98" y="23"/>
                  </a:lnTo>
                  <a:lnTo>
                    <a:pt x="96" y="32"/>
                  </a:lnTo>
                  <a:lnTo>
                    <a:pt x="93" y="38"/>
                  </a:lnTo>
                  <a:lnTo>
                    <a:pt x="89" y="43"/>
                  </a:lnTo>
                  <a:lnTo>
                    <a:pt x="81" y="47"/>
                  </a:lnTo>
                  <a:lnTo>
                    <a:pt x="70" y="52"/>
                  </a:lnTo>
                  <a:lnTo>
                    <a:pt x="60" y="58"/>
                  </a:lnTo>
                  <a:lnTo>
                    <a:pt x="47" y="64"/>
                  </a:lnTo>
                  <a:lnTo>
                    <a:pt x="35" y="70"/>
                  </a:lnTo>
                  <a:lnTo>
                    <a:pt x="26" y="76"/>
                  </a:lnTo>
                  <a:lnTo>
                    <a:pt x="18" y="84"/>
                  </a:lnTo>
                  <a:lnTo>
                    <a:pt x="15" y="90"/>
                  </a:lnTo>
                  <a:lnTo>
                    <a:pt x="15" y="95"/>
                  </a:lnTo>
                  <a:lnTo>
                    <a:pt x="17" y="96"/>
                  </a:lnTo>
                  <a:lnTo>
                    <a:pt x="18" y="95"/>
                  </a:lnTo>
                  <a:lnTo>
                    <a:pt x="23" y="92"/>
                  </a:lnTo>
                  <a:lnTo>
                    <a:pt x="28" y="87"/>
                  </a:lnTo>
                  <a:lnTo>
                    <a:pt x="34" y="81"/>
                  </a:lnTo>
                  <a:lnTo>
                    <a:pt x="41" y="76"/>
                  </a:lnTo>
                  <a:lnTo>
                    <a:pt x="49" y="73"/>
                  </a:lnTo>
                  <a:lnTo>
                    <a:pt x="57" y="69"/>
                  </a:lnTo>
                  <a:lnTo>
                    <a:pt x="66" y="67"/>
                  </a:lnTo>
                  <a:lnTo>
                    <a:pt x="75" y="64"/>
                  </a:lnTo>
                  <a:lnTo>
                    <a:pt x="82" y="64"/>
                  </a:lnTo>
                  <a:lnTo>
                    <a:pt x="81" y="78"/>
                  </a:lnTo>
                  <a:lnTo>
                    <a:pt x="78" y="90"/>
                  </a:lnTo>
                  <a:lnTo>
                    <a:pt x="73" y="99"/>
                  </a:lnTo>
                  <a:lnTo>
                    <a:pt x="70" y="107"/>
                  </a:lnTo>
                  <a:lnTo>
                    <a:pt x="60" y="108"/>
                  </a:lnTo>
                  <a:lnTo>
                    <a:pt x="47" y="113"/>
                  </a:lnTo>
                  <a:lnTo>
                    <a:pt x="38" y="116"/>
                  </a:lnTo>
                  <a:lnTo>
                    <a:pt x="29" y="122"/>
                  </a:lnTo>
                  <a:lnTo>
                    <a:pt x="20" y="128"/>
                  </a:lnTo>
                  <a:lnTo>
                    <a:pt x="14" y="134"/>
                  </a:lnTo>
                  <a:lnTo>
                    <a:pt x="11" y="142"/>
                  </a:lnTo>
                  <a:lnTo>
                    <a:pt x="9" y="150"/>
                  </a:lnTo>
                  <a:lnTo>
                    <a:pt x="9" y="154"/>
                  </a:lnTo>
                  <a:lnTo>
                    <a:pt x="11" y="156"/>
                  </a:lnTo>
                  <a:lnTo>
                    <a:pt x="14" y="153"/>
                  </a:lnTo>
                  <a:lnTo>
                    <a:pt x="15" y="148"/>
                  </a:lnTo>
                  <a:lnTo>
                    <a:pt x="18" y="143"/>
                  </a:lnTo>
                  <a:lnTo>
                    <a:pt x="23" y="139"/>
                  </a:lnTo>
                  <a:lnTo>
                    <a:pt x="31" y="134"/>
                  </a:lnTo>
                  <a:lnTo>
                    <a:pt x="38" y="130"/>
                  </a:lnTo>
                  <a:lnTo>
                    <a:pt x="47" y="125"/>
                  </a:lnTo>
                  <a:lnTo>
                    <a:pt x="57" y="122"/>
                  </a:lnTo>
                  <a:lnTo>
                    <a:pt x="64" y="121"/>
                  </a:lnTo>
                  <a:lnTo>
                    <a:pt x="72" y="119"/>
                  </a:lnTo>
                  <a:lnTo>
                    <a:pt x="72" y="134"/>
                  </a:lnTo>
                  <a:lnTo>
                    <a:pt x="69" y="147"/>
                  </a:lnTo>
                  <a:lnTo>
                    <a:pt x="66" y="157"/>
                  </a:lnTo>
                  <a:lnTo>
                    <a:pt x="61" y="165"/>
                  </a:lnTo>
                  <a:lnTo>
                    <a:pt x="52" y="168"/>
                  </a:lnTo>
                  <a:lnTo>
                    <a:pt x="43" y="171"/>
                  </a:lnTo>
                  <a:lnTo>
                    <a:pt x="35" y="176"/>
                  </a:lnTo>
                  <a:lnTo>
                    <a:pt x="28" y="180"/>
                  </a:lnTo>
                  <a:lnTo>
                    <a:pt x="21" y="186"/>
                  </a:lnTo>
                  <a:lnTo>
                    <a:pt x="17" y="192"/>
                  </a:lnTo>
                  <a:lnTo>
                    <a:pt x="14" y="200"/>
                  </a:lnTo>
                  <a:lnTo>
                    <a:pt x="12" y="208"/>
                  </a:lnTo>
                  <a:lnTo>
                    <a:pt x="23" y="197"/>
                  </a:lnTo>
                  <a:lnTo>
                    <a:pt x="35" y="186"/>
                  </a:lnTo>
                  <a:lnTo>
                    <a:pt x="47" y="179"/>
                  </a:lnTo>
                  <a:lnTo>
                    <a:pt x="57" y="176"/>
                  </a:lnTo>
                  <a:lnTo>
                    <a:pt x="55" y="183"/>
                  </a:lnTo>
                  <a:lnTo>
                    <a:pt x="52" y="192"/>
                  </a:lnTo>
                  <a:lnTo>
                    <a:pt x="47" y="203"/>
                  </a:lnTo>
                  <a:lnTo>
                    <a:pt x="41" y="215"/>
                  </a:lnTo>
                  <a:lnTo>
                    <a:pt x="32" y="226"/>
                  </a:lnTo>
                  <a:lnTo>
                    <a:pt x="24" y="237"/>
                  </a:lnTo>
                  <a:lnTo>
                    <a:pt x="15" y="244"/>
                  </a:lnTo>
                  <a:lnTo>
                    <a:pt x="6" y="250"/>
                  </a:lnTo>
                  <a:lnTo>
                    <a:pt x="2" y="253"/>
                  </a:lnTo>
                  <a:lnTo>
                    <a:pt x="0" y="257"/>
                  </a:lnTo>
                  <a:lnTo>
                    <a:pt x="2" y="258"/>
                  </a:lnTo>
                  <a:lnTo>
                    <a:pt x="8" y="257"/>
                  </a:lnTo>
                  <a:lnTo>
                    <a:pt x="14" y="253"/>
                  </a:lnTo>
                  <a:lnTo>
                    <a:pt x="21" y="249"/>
                  </a:lnTo>
                  <a:lnTo>
                    <a:pt x="31" y="241"/>
                  </a:lnTo>
                  <a:lnTo>
                    <a:pt x="40" y="231"/>
                  </a:lnTo>
                  <a:lnTo>
                    <a:pt x="49" y="220"/>
                  </a:lnTo>
                  <a:lnTo>
                    <a:pt x="58" y="206"/>
                  </a:lnTo>
                  <a:lnTo>
                    <a:pt x="64" y="191"/>
                  </a:lnTo>
                  <a:lnTo>
                    <a:pt x="69" y="176"/>
                  </a:lnTo>
                  <a:lnTo>
                    <a:pt x="79" y="179"/>
                  </a:lnTo>
                  <a:lnTo>
                    <a:pt x="89" y="186"/>
                  </a:lnTo>
                  <a:lnTo>
                    <a:pt x="95" y="197"/>
                  </a:lnTo>
                  <a:lnTo>
                    <a:pt x="95" y="206"/>
                  </a:lnTo>
                  <a:lnTo>
                    <a:pt x="92" y="215"/>
                  </a:lnTo>
                  <a:lnTo>
                    <a:pt x="92" y="221"/>
                  </a:lnTo>
                  <a:lnTo>
                    <a:pt x="93" y="223"/>
                  </a:lnTo>
                  <a:lnTo>
                    <a:pt x="98" y="218"/>
                  </a:lnTo>
                  <a:lnTo>
                    <a:pt x="101" y="214"/>
                  </a:lnTo>
                  <a:lnTo>
                    <a:pt x="104" y="209"/>
                  </a:lnTo>
                  <a:lnTo>
                    <a:pt x="104" y="205"/>
                  </a:lnTo>
                  <a:lnTo>
                    <a:pt x="102" y="198"/>
                  </a:lnTo>
                  <a:lnTo>
                    <a:pt x="98" y="188"/>
                  </a:lnTo>
                  <a:lnTo>
                    <a:pt x="92" y="177"/>
                  </a:lnTo>
                  <a:lnTo>
                    <a:pt x="86" y="169"/>
                  </a:lnTo>
                  <a:lnTo>
                    <a:pt x="81" y="165"/>
                  </a:lnTo>
                  <a:lnTo>
                    <a:pt x="84" y="153"/>
                  </a:lnTo>
                  <a:lnTo>
                    <a:pt x="86" y="139"/>
                  </a:lnTo>
                  <a:lnTo>
                    <a:pt x="89" y="125"/>
                  </a:lnTo>
                  <a:lnTo>
                    <a:pt x="89" y="116"/>
                  </a:lnTo>
                  <a:lnTo>
                    <a:pt x="90" y="111"/>
                  </a:lnTo>
                  <a:lnTo>
                    <a:pt x="92" y="111"/>
                  </a:lnTo>
                  <a:lnTo>
                    <a:pt x="96" y="113"/>
                  </a:lnTo>
                  <a:lnTo>
                    <a:pt x="104" y="116"/>
                  </a:lnTo>
                  <a:lnTo>
                    <a:pt x="113" y="122"/>
                  </a:lnTo>
                  <a:lnTo>
                    <a:pt x="121" y="130"/>
                  </a:lnTo>
                  <a:lnTo>
                    <a:pt x="128" y="142"/>
                  </a:lnTo>
                  <a:lnTo>
                    <a:pt x="131" y="159"/>
                  </a:lnTo>
                  <a:lnTo>
                    <a:pt x="133" y="165"/>
                  </a:lnTo>
                  <a:lnTo>
                    <a:pt x="134" y="166"/>
                  </a:lnTo>
                  <a:lnTo>
                    <a:pt x="137" y="165"/>
                  </a:lnTo>
                  <a:lnTo>
                    <a:pt x="137" y="157"/>
                  </a:lnTo>
                  <a:lnTo>
                    <a:pt x="137" y="151"/>
                  </a:lnTo>
                  <a:lnTo>
                    <a:pt x="136" y="143"/>
                  </a:lnTo>
                  <a:lnTo>
                    <a:pt x="133" y="133"/>
                  </a:lnTo>
                  <a:lnTo>
                    <a:pt x="128" y="124"/>
                  </a:lnTo>
                  <a:lnTo>
                    <a:pt x="122" y="114"/>
                  </a:lnTo>
                  <a:lnTo>
                    <a:pt x="113" y="107"/>
                  </a:lnTo>
                  <a:lnTo>
                    <a:pt x="104" y="99"/>
                  </a:lnTo>
                  <a:lnTo>
                    <a:pt x="92" y="96"/>
                  </a:lnTo>
                  <a:lnTo>
                    <a:pt x="95" y="88"/>
                  </a:lnTo>
                  <a:lnTo>
                    <a:pt x="98" y="78"/>
                  </a:lnTo>
                  <a:lnTo>
                    <a:pt x="101" y="69"/>
                  </a:lnTo>
                  <a:lnTo>
                    <a:pt x="101" y="63"/>
                  </a:lnTo>
                  <a:lnTo>
                    <a:pt x="113" y="66"/>
                  </a:lnTo>
                  <a:lnTo>
                    <a:pt x="127" y="70"/>
                  </a:lnTo>
                  <a:lnTo>
                    <a:pt x="136" y="79"/>
                  </a:lnTo>
                  <a:lnTo>
                    <a:pt x="142" y="93"/>
                  </a:lnTo>
                  <a:lnTo>
                    <a:pt x="144" y="99"/>
                  </a:lnTo>
                  <a:lnTo>
                    <a:pt x="145" y="101"/>
                  </a:lnTo>
                  <a:lnTo>
                    <a:pt x="147" y="98"/>
                  </a:lnTo>
                  <a:lnTo>
                    <a:pt x="147" y="90"/>
                  </a:lnTo>
                  <a:lnTo>
                    <a:pt x="142" y="78"/>
                  </a:lnTo>
                  <a:lnTo>
                    <a:pt x="133" y="64"/>
                  </a:lnTo>
                  <a:lnTo>
                    <a:pt x="121" y="52"/>
                  </a:lnTo>
                  <a:lnTo>
                    <a:pt x="108" y="47"/>
                  </a:lnTo>
                  <a:lnTo>
                    <a:pt x="108" y="35"/>
                  </a:lnTo>
                  <a:lnTo>
                    <a:pt x="108" y="24"/>
                  </a:lnTo>
                  <a:lnTo>
                    <a:pt x="108" y="15"/>
                  </a:lnTo>
                  <a:lnTo>
                    <a:pt x="108" y="6"/>
                  </a:lnTo>
                  <a:lnTo>
                    <a:pt x="105" y="0"/>
                  </a:lnTo>
                  <a:lnTo>
                    <a:pt x="102" y="0"/>
                  </a:lnTo>
                  <a:lnTo>
                    <a:pt x="99" y="6"/>
                  </a:lnTo>
                  <a:lnTo>
                    <a:pt x="98" y="12"/>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5" name="Freeform 278"/>
            <p:cNvSpPr>
              <a:spLocks/>
            </p:cNvSpPr>
            <p:nvPr/>
          </p:nvSpPr>
          <p:spPr bwMode="auto">
            <a:xfrm>
              <a:off x="403" y="565"/>
              <a:ext cx="118" cy="67"/>
            </a:xfrm>
            <a:custGeom>
              <a:avLst/>
              <a:gdLst>
                <a:gd name="T0" fmla="*/ 1 w 235"/>
                <a:gd name="T1" fmla="*/ 1 h 133"/>
                <a:gd name="T2" fmla="*/ 1 w 235"/>
                <a:gd name="T3" fmla="*/ 1 h 133"/>
                <a:gd name="T4" fmla="*/ 1 w 235"/>
                <a:gd name="T5" fmla="*/ 1 h 133"/>
                <a:gd name="T6" fmla="*/ 1 w 235"/>
                <a:gd name="T7" fmla="*/ 1 h 133"/>
                <a:gd name="T8" fmla="*/ 1 w 235"/>
                <a:gd name="T9" fmla="*/ 1 h 133"/>
                <a:gd name="T10" fmla="*/ 1 w 235"/>
                <a:gd name="T11" fmla="*/ 1 h 133"/>
                <a:gd name="T12" fmla="*/ 1 w 235"/>
                <a:gd name="T13" fmla="*/ 1 h 133"/>
                <a:gd name="T14" fmla="*/ 1 w 235"/>
                <a:gd name="T15" fmla="*/ 1 h 133"/>
                <a:gd name="T16" fmla="*/ 1 w 235"/>
                <a:gd name="T17" fmla="*/ 1 h 133"/>
                <a:gd name="T18" fmla="*/ 1 w 235"/>
                <a:gd name="T19" fmla="*/ 1 h 133"/>
                <a:gd name="T20" fmla="*/ 1 w 235"/>
                <a:gd name="T21" fmla="*/ 1 h 133"/>
                <a:gd name="T22" fmla="*/ 1 w 235"/>
                <a:gd name="T23" fmla="*/ 1 h 133"/>
                <a:gd name="T24" fmla="*/ 1 w 235"/>
                <a:gd name="T25" fmla="*/ 1 h 133"/>
                <a:gd name="T26" fmla="*/ 1 w 235"/>
                <a:gd name="T27" fmla="*/ 1 h 133"/>
                <a:gd name="T28" fmla="*/ 1 w 235"/>
                <a:gd name="T29" fmla="*/ 1 h 133"/>
                <a:gd name="T30" fmla="*/ 1 w 235"/>
                <a:gd name="T31" fmla="*/ 1 h 133"/>
                <a:gd name="T32" fmla="*/ 1 w 235"/>
                <a:gd name="T33" fmla="*/ 1 h 133"/>
                <a:gd name="T34" fmla="*/ 1 w 235"/>
                <a:gd name="T35" fmla="*/ 1 h 133"/>
                <a:gd name="T36" fmla="*/ 1 w 235"/>
                <a:gd name="T37" fmla="*/ 1 h 133"/>
                <a:gd name="T38" fmla="*/ 1 w 235"/>
                <a:gd name="T39" fmla="*/ 1 h 133"/>
                <a:gd name="T40" fmla="*/ 1 w 235"/>
                <a:gd name="T41" fmla="*/ 1 h 133"/>
                <a:gd name="T42" fmla="*/ 1 w 235"/>
                <a:gd name="T43" fmla="*/ 1 h 133"/>
                <a:gd name="T44" fmla="*/ 1 w 235"/>
                <a:gd name="T45" fmla="*/ 1 h 133"/>
                <a:gd name="T46" fmla="*/ 1 w 235"/>
                <a:gd name="T47" fmla="*/ 1 h 133"/>
                <a:gd name="T48" fmla="*/ 1 w 235"/>
                <a:gd name="T49" fmla="*/ 1 h 133"/>
                <a:gd name="T50" fmla="*/ 1 w 235"/>
                <a:gd name="T51" fmla="*/ 1 h 133"/>
                <a:gd name="T52" fmla="*/ 1 w 235"/>
                <a:gd name="T53" fmla="*/ 1 h 133"/>
                <a:gd name="T54" fmla="*/ 1 w 235"/>
                <a:gd name="T55" fmla="*/ 1 h 133"/>
                <a:gd name="T56" fmla="*/ 1 w 235"/>
                <a:gd name="T57" fmla="*/ 1 h 133"/>
                <a:gd name="T58" fmla="*/ 1 w 235"/>
                <a:gd name="T59" fmla="*/ 1 h 133"/>
                <a:gd name="T60" fmla="*/ 1 w 235"/>
                <a:gd name="T61" fmla="*/ 1 h 133"/>
                <a:gd name="T62" fmla="*/ 1 w 235"/>
                <a:gd name="T63" fmla="*/ 1 h 133"/>
                <a:gd name="T64" fmla="*/ 1 w 235"/>
                <a:gd name="T65" fmla="*/ 1 h 133"/>
                <a:gd name="T66" fmla="*/ 1 w 235"/>
                <a:gd name="T67" fmla="*/ 1 h 133"/>
                <a:gd name="T68" fmla="*/ 1 w 235"/>
                <a:gd name="T69" fmla="*/ 1 h 133"/>
                <a:gd name="T70" fmla="*/ 1 w 235"/>
                <a:gd name="T71" fmla="*/ 1 h 133"/>
                <a:gd name="T72" fmla="*/ 1 w 235"/>
                <a:gd name="T73" fmla="*/ 1 h 133"/>
                <a:gd name="T74" fmla="*/ 1 w 235"/>
                <a:gd name="T75" fmla="*/ 1 h 133"/>
                <a:gd name="T76" fmla="*/ 1 w 235"/>
                <a:gd name="T77" fmla="*/ 1 h 133"/>
                <a:gd name="T78" fmla="*/ 1 w 235"/>
                <a:gd name="T79" fmla="*/ 1 h 133"/>
                <a:gd name="T80" fmla="*/ 1 w 235"/>
                <a:gd name="T81" fmla="*/ 1 h 133"/>
                <a:gd name="T82" fmla="*/ 1 w 235"/>
                <a:gd name="T83" fmla="*/ 1 h 133"/>
                <a:gd name="T84" fmla="*/ 1 w 235"/>
                <a:gd name="T85" fmla="*/ 1 h 133"/>
                <a:gd name="T86" fmla="*/ 1 w 235"/>
                <a:gd name="T87" fmla="*/ 1 h 133"/>
                <a:gd name="T88" fmla="*/ 1 w 235"/>
                <a:gd name="T89" fmla="*/ 1 h 133"/>
                <a:gd name="T90" fmla="*/ 1 w 235"/>
                <a:gd name="T91" fmla="*/ 1 h 133"/>
                <a:gd name="T92" fmla="*/ 1 w 235"/>
                <a:gd name="T93" fmla="*/ 1 h 133"/>
                <a:gd name="T94" fmla="*/ 1 w 235"/>
                <a:gd name="T95" fmla="*/ 1 h 133"/>
                <a:gd name="T96" fmla="*/ 1 w 235"/>
                <a:gd name="T97" fmla="*/ 1 h 133"/>
                <a:gd name="T98" fmla="*/ 1 w 235"/>
                <a:gd name="T99" fmla="*/ 1 h 133"/>
                <a:gd name="T100" fmla="*/ 1 w 235"/>
                <a:gd name="T101" fmla="*/ 0 h 133"/>
                <a:gd name="T102" fmla="*/ 1 w 235"/>
                <a:gd name="T103" fmla="*/ 1 h 1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5"/>
                <a:gd name="T157" fmla="*/ 0 h 133"/>
                <a:gd name="T158" fmla="*/ 235 w 235"/>
                <a:gd name="T159" fmla="*/ 133 h 1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5" h="133">
                  <a:moveTo>
                    <a:pt x="209" y="3"/>
                  </a:moveTo>
                  <a:lnTo>
                    <a:pt x="202" y="6"/>
                  </a:lnTo>
                  <a:lnTo>
                    <a:pt x="193" y="9"/>
                  </a:lnTo>
                  <a:lnTo>
                    <a:pt x="182" y="14"/>
                  </a:lnTo>
                  <a:lnTo>
                    <a:pt x="170" y="19"/>
                  </a:lnTo>
                  <a:lnTo>
                    <a:pt x="159" y="25"/>
                  </a:lnTo>
                  <a:lnTo>
                    <a:pt x="150" y="29"/>
                  </a:lnTo>
                  <a:lnTo>
                    <a:pt x="142" y="32"/>
                  </a:lnTo>
                  <a:lnTo>
                    <a:pt x="139" y="35"/>
                  </a:lnTo>
                  <a:lnTo>
                    <a:pt x="135" y="32"/>
                  </a:lnTo>
                  <a:lnTo>
                    <a:pt x="128" y="28"/>
                  </a:lnTo>
                  <a:lnTo>
                    <a:pt x="121" y="26"/>
                  </a:lnTo>
                  <a:lnTo>
                    <a:pt x="113" y="23"/>
                  </a:lnTo>
                  <a:lnTo>
                    <a:pt x="104" y="23"/>
                  </a:lnTo>
                  <a:lnTo>
                    <a:pt x="96" y="22"/>
                  </a:lnTo>
                  <a:lnTo>
                    <a:pt x="89" y="23"/>
                  </a:lnTo>
                  <a:lnTo>
                    <a:pt x="81" y="25"/>
                  </a:lnTo>
                  <a:lnTo>
                    <a:pt x="77" y="28"/>
                  </a:lnTo>
                  <a:lnTo>
                    <a:pt x="78" y="29"/>
                  </a:lnTo>
                  <a:lnTo>
                    <a:pt x="81" y="29"/>
                  </a:lnTo>
                  <a:lnTo>
                    <a:pt x="87" y="29"/>
                  </a:lnTo>
                  <a:lnTo>
                    <a:pt x="96" y="31"/>
                  </a:lnTo>
                  <a:lnTo>
                    <a:pt x="110" y="35"/>
                  </a:lnTo>
                  <a:lnTo>
                    <a:pt x="121" y="42"/>
                  </a:lnTo>
                  <a:lnTo>
                    <a:pt x="128" y="46"/>
                  </a:lnTo>
                  <a:lnTo>
                    <a:pt x="124" y="52"/>
                  </a:lnTo>
                  <a:lnTo>
                    <a:pt x="118" y="58"/>
                  </a:lnTo>
                  <a:lnTo>
                    <a:pt x="110" y="64"/>
                  </a:lnTo>
                  <a:lnTo>
                    <a:pt x="106" y="68"/>
                  </a:lnTo>
                  <a:lnTo>
                    <a:pt x="96" y="66"/>
                  </a:lnTo>
                  <a:lnTo>
                    <a:pt x="87" y="64"/>
                  </a:lnTo>
                  <a:lnTo>
                    <a:pt x="77" y="63"/>
                  </a:lnTo>
                  <a:lnTo>
                    <a:pt x="66" y="61"/>
                  </a:lnTo>
                  <a:lnTo>
                    <a:pt x="55" y="60"/>
                  </a:lnTo>
                  <a:lnTo>
                    <a:pt x="46" y="60"/>
                  </a:lnTo>
                  <a:lnTo>
                    <a:pt x="38" y="61"/>
                  </a:lnTo>
                  <a:lnTo>
                    <a:pt x="32" y="63"/>
                  </a:lnTo>
                  <a:lnTo>
                    <a:pt x="38" y="63"/>
                  </a:lnTo>
                  <a:lnTo>
                    <a:pt x="45" y="64"/>
                  </a:lnTo>
                  <a:lnTo>
                    <a:pt x="52" y="66"/>
                  </a:lnTo>
                  <a:lnTo>
                    <a:pt x="60" y="68"/>
                  </a:lnTo>
                  <a:lnTo>
                    <a:pt x="67" y="69"/>
                  </a:lnTo>
                  <a:lnTo>
                    <a:pt x="75" y="71"/>
                  </a:lnTo>
                  <a:lnTo>
                    <a:pt x="81" y="74"/>
                  </a:lnTo>
                  <a:lnTo>
                    <a:pt x="87" y="77"/>
                  </a:lnTo>
                  <a:lnTo>
                    <a:pt x="80" y="84"/>
                  </a:lnTo>
                  <a:lnTo>
                    <a:pt x="70" y="90"/>
                  </a:lnTo>
                  <a:lnTo>
                    <a:pt x="60" y="97"/>
                  </a:lnTo>
                  <a:lnTo>
                    <a:pt x="49" y="101"/>
                  </a:lnTo>
                  <a:lnTo>
                    <a:pt x="38" y="104"/>
                  </a:lnTo>
                  <a:lnTo>
                    <a:pt x="26" y="106"/>
                  </a:lnTo>
                  <a:lnTo>
                    <a:pt x="17" y="107"/>
                  </a:lnTo>
                  <a:lnTo>
                    <a:pt x="9" y="107"/>
                  </a:lnTo>
                  <a:lnTo>
                    <a:pt x="3" y="107"/>
                  </a:lnTo>
                  <a:lnTo>
                    <a:pt x="0" y="109"/>
                  </a:lnTo>
                  <a:lnTo>
                    <a:pt x="2" y="110"/>
                  </a:lnTo>
                  <a:lnTo>
                    <a:pt x="8" y="112"/>
                  </a:lnTo>
                  <a:lnTo>
                    <a:pt x="16" y="112"/>
                  </a:lnTo>
                  <a:lnTo>
                    <a:pt x="25" y="112"/>
                  </a:lnTo>
                  <a:lnTo>
                    <a:pt x="37" y="110"/>
                  </a:lnTo>
                  <a:lnTo>
                    <a:pt x="49" y="109"/>
                  </a:lnTo>
                  <a:lnTo>
                    <a:pt x="63" y="106"/>
                  </a:lnTo>
                  <a:lnTo>
                    <a:pt x="75" y="101"/>
                  </a:lnTo>
                  <a:lnTo>
                    <a:pt x="87" y="95"/>
                  </a:lnTo>
                  <a:lnTo>
                    <a:pt x="98" y="87"/>
                  </a:lnTo>
                  <a:lnTo>
                    <a:pt x="104" y="97"/>
                  </a:lnTo>
                  <a:lnTo>
                    <a:pt x="106" y="107"/>
                  </a:lnTo>
                  <a:lnTo>
                    <a:pt x="103" y="118"/>
                  </a:lnTo>
                  <a:lnTo>
                    <a:pt x="96" y="129"/>
                  </a:lnTo>
                  <a:lnTo>
                    <a:pt x="93" y="132"/>
                  </a:lnTo>
                  <a:lnTo>
                    <a:pt x="93" y="133"/>
                  </a:lnTo>
                  <a:lnTo>
                    <a:pt x="98" y="133"/>
                  </a:lnTo>
                  <a:lnTo>
                    <a:pt x="103" y="130"/>
                  </a:lnTo>
                  <a:lnTo>
                    <a:pt x="109" y="124"/>
                  </a:lnTo>
                  <a:lnTo>
                    <a:pt x="113" y="112"/>
                  </a:lnTo>
                  <a:lnTo>
                    <a:pt x="115" y="98"/>
                  </a:lnTo>
                  <a:lnTo>
                    <a:pt x="113" y="84"/>
                  </a:lnTo>
                  <a:lnTo>
                    <a:pt x="124" y="74"/>
                  </a:lnTo>
                  <a:lnTo>
                    <a:pt x="135" y="61"/>
                  </a:lnTo>
                  <a:lnTo>
                    <a:pt x="145" y="52"/>
                  </a:lnTo>
                  <a:lnTo>
                    <a:pt x="157" y="48"/>
                  </a:lnTo>
                  <a:lnTo>
                    <a:pt x="164" y="57"/>
                  </a:lnTo>
                  <a:lnTo>
                    <a:pt x="167" y="69"/>
                  </a:lnTo>
                  <a:lnTo>
                    <a:pt x="167" y="84"/>
                  </a:lnTo>
                  <a:lnTo>
                    <a:pt x="164" y="97"/>
                  </a:lnTo>
                  <a:lnTo>
                    <a:pt x="162" y="101"/>
                  </a:lnTo>
                  <a:lnTo>
                    <a:pt x="164" y="103"/>
                  </a:lnTo>
                  <a:lnTo>
                    <a:pt x="167" y="103"/>
                  </a:lnTo>
                  <a:lnTo>
                    <a:pt x="170" y="98"/>
                  </a:lnTo>
                  <a:lnTo>
                    <a:pt x="174" y="87"/>
                  </a:lnTo>
                  <a:lnTo>
                    <a:pt x="177" y="74"/>
                  </a:lnTo>
                  <a:lnTo>
                    <a:pt x="176" y="57"/>
                  </a:lnTo>
                  <a:lnTo>
                    <a:pt x="171" y="40"/>
                  </a:lnTo>
                  <a:lnTo>
                    <a:pt x="176" y="35"/>
                  </a:lnTo>
                  <a:lnTo>
                    <a:pt x="183" y="31"/>
                  </a:lnTo>
                  <a:lnTo>
                    <a:pt x="191" y="25"/>
                  </a:lnTo>
                  <a:lnTo>
                    <a:pt x="202" y="19"/>
                  </a:lnTo>
                  <a:lnTo>
                    <a:pt x="212" y="13"/>
                  </a:lnTo>
                  <a:lnTo>
                    <a:pt x="222" y="8"/>
                  </a:lnTo>
                  <a:lnTo>
                    <a:pt x="229" y="5"/>
                  </a:lnTo>
                  <a:lnTo>
                    <a:pt x="235" y="2"/>
                  </a:lnTo>
                  <a:lnTo>
                    <a:pt x="231" y="0"/>
                  </a:lnTo>
                  <a:lnTo>
                    <a:pt x="223" y="2"/>
                  </a:lnTo>
                  <a:lnTo>
                    <a:pt x="214" y="3"/>
                  </a:lnTo>
                  <a:lnTo>
                    <a:pt x="209" y="3"/>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6" name="Freeform 279"/>
            <p:cNvSpPr>
              <a:spLocks/>
            </p:cNvSpPr>
            <p:nvPr/>
          </p:nvSpPr>
          <p:spPr bwMode="auto">
            <a:xfrm>
              <a:off x="566" y="528"/>
              <a:ext cx="11" cy="12"/>
            </a:xfrm>
            <a:custGeom>
              <a:avLst/>
              <a:gdLst>
                <a:gd name="T0" fmla="*/ 1 w 21"/>
                <a:gd name="T1" fmla="*/ 1 h 23"/>
                <a:gd name="T2" fmla="*/ 1 w 21"/>
                <a:gd name="T3" fmla="*/ 0 h 23"/>
                <a:gd name="T4" fmla="*/ 1 w 21"/>
                <a:gd name="T5" fmla="*/ 0 h 23"/>
                <a:gd name="T6" fmla="*/ 1 w 21"/>
                <a:gd name="T7" fmla="*/ 1 h 23"/>
                <a:gd name="T8" fmla="*/ 1 w 21"/>
                <a:gd name="T9" fmla="*/ 1 h 23"/>
                <a:gd name="T10" fmla="*/ 1 w 21"/>
                <a:gd name="T11" fmla="*/ 1 h 23"/>
                <a:gd name="T12" fmla="*/ 1 w 21"/>
                <a:gd name="T13" fmla="*/ 1 h 23"/>
                <a:gd name="T14" fmla="*/ 1 w 21"/>
                <a:gd name="T15" fmla="*/ 1 h 23"/>
                <a:gd name="T16" fmla="*/ 1 w 21"/>
                <a:gd name="T17" fmla="*/ 1 h 23"/>
                <a:gd name="T18" fmla="*/ 1 w 21"/>
                <a:gd name="T19" fmla="*/ 1 h 23"/>
                <a:gd name="T20" fmla="*/ 1 w 21"/>
                <a:gd name="T21" fmla="*/ 1 h 23"/>
                <a:gd name="T22" fmla="*/ 1 w 21"/>
                <a:gd name="T23" fmla="*/ 1 h 23"/>
                <a:gd name="T24" fmla="*/ 1 w 21"/>
                <a:gd name="T25" fmla="*/ 1 h 23"/>
                <a:gd name="T26" fmla="*/ 1 w 21"/>
                <a:gd name="T27" fmla="*/ 1 h 23"/>
                <a:gd name="T28" fmla="*/ 0 w 21"/>
                <a:gd name="T29" fmla="*/ 1 h 23"/>
                <a:gd name="T30" fmla="*/ 0 w 21"/>
                <a:gd name="T31" fmla="*/ 1 h 23"/>
                <a:gd name="T32" fmla="*/ 1 w 21"/>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23"/>
                <a:gd name="T53" fmla="*/ 21 w 21"/>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23">
                  <a:moveTo>
                    <a:pt x="3" y="2"/>
                  </a:moveTo>
                  <a:lnTo>
                    <a:pt x="9" y="0"/>
                  </a:lnTo>
                  <a:lnTo>
                    <a:pt x="14" y="0"/>
                  </a:lnTo>
                  <a:lnTo>
                    <a:pt x="18" y="2"/>
                  </a:lnTo>
                  <a:lnTo>
                    <a:pt x="20" y="6"/>
                  </a:lnTo>
                  <a:lnTo>
                    <a:pt x="21" y="11"/>
                  </a:lnTo>
                  <a:lnTo>
                    <a:pt x="21" y="15"/>
                  </a:lnTo>
                  <a:lnTo>
                    <a:pt x="20" y="18"/>
                  </a:lnTo>
                  <a:lnTo>
                    <a:pt x="18" y="21"/>
                  </a:lnTo>
                  <a:lnTo>
                    <a:pt x="15" y="23"/>
                  </a:lnTo>
                  <a:lnTo>
                    <a:pt x="12" y="23"/>
                  </a:lnTo>
                  <a:lnTo>
                    <a:pt x="8" y="21"/>
                  </a:lnTo>
                  <a:lnTo>
                    <a:pt x="3" y="18"/>
                  </a:lnTo>
                  <a:lnTo>
                    <a:pt x="1" y="14"/>
                  </a:lnTo>
                  <a:lnTo>
                    <a:pt x="0" y="8"/>
                  </a:lnTo>
                  <a:lnTo>
                    <a:pt x="0" y="3"/>
                  </a:lnTo>
                  <a:lnTo>
                    <a:pt x="3"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7" name="Freeform 280"/>
            <p:cNvSpPr>
              <a:spLocks/>
            </p:cNvSpPr>
            <p:nvPr/>
          </p:nvSpPr>
          <p:spPr bwMode="auto">
            <a:xfrm>
              <a:off x="564" y="555"/>
              <a:ext cx="9" cy="8"/>
            </a:xfrm>
            <a:custGeom>
              <a:avLst/>
              <a:gdLst>
                <a:gd name="T0" fmla="*/ 0 w 19"/>
                <a:gd name="T1" fmla="*/ 1 h 16"/>
                <a:gd name="T2" fmla="*/ 0 w 19"/>
                <a:gd name="T3" fmla="*/ 0 h 16"/>
                <a:gd name="T4" fmla="*/ 0 w 19"/>
                <a:gd name="T5" fmla="*/ 0 h 16"/>
                <a:gd name="T6" fmla="*/ 0 w 19"/>
                <a:gd name="T7" fmla="*/ 1 h 16"/>
                <a:gd name="T8" fmla="*/ 0 w 19"/>
                <a:gd name="T9" fmla="*/ 1 h 16"/>
                <a:gd name="T10" fmla="*/ 0 w 19"/>
                <a:gd name="T11" fmla="*/ 1 h 16"/>
                <a:gd name="T12" fmla="*/ 0 w 19"/>
                <a:gd name="T13" fmla="*/ 1 h 16"/>
                <a:gd name="T14" fmla="*/ 0 w 19"/>
                <a:gd name="T15" fmla="*/ 1 h 16"/>
                <a:gd name="T16" fmla="*/ 0 w 19"/>
                <a:gd name="T17" fmla="*/ 1 h 16"/>
                <a:gd name="T18" fmla="*/ 0 w 19"/>
                <a:gd name="T19" fmla="*/ 1 h 16"/>
                <a:gd name="T20" fmla="*/ 0 w 19"/>
                <a:gd name="T21" fmla="*/ 1 h 16"/>
                <a:gd name="T22" fmla="*/ 0 w 19"/>
                <a:gd name="T23" fmla="*/ 1 h 16"/>
                <a:gd name="T24" fmla="*/ 0 w 19"/>
                <a:gd name="T25" fmla="*/ 1 h 16"/>
                <a:gd name="T26" fmla="*/ 0 w 19"/>
                <a:gd name="T27" fmla="*/ 1 h 16"/>
                <a:gd name="T28" fmla="*/ 0 w 19"/>
                <a:gd name="T29" fmla="*/ 1 h 16"/>
                <a:gd name="T30" fmla="*/ 0 w 19"/>
                <a:gd name="T31" fmla="*/ 1 h 16"/>
                <a:gd name="T32" fmla="*/ 0 w 19"/>
                <a:gd name="T33" fmla="*/ 1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6"/>
                <a:gd name="T53" fmla="*/ 19 w 19"/>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6">
                  <a:moveTo>
                    <a:pt x="2" y="2"/>
                  </a:moveTo>
                  <a:lnTo>
                    <a:pt x="6" y="0"/>
                  </a:lnTo>
                  <a:lnTo>
                    <a:pt x="9" y="0"/>
                  </a:lnTo>
                  <a:lnTo>
                    <a:pt x="14" y="2"/>
                  </a:lnTo>
                  <a:lnTo>
                    <a:pt x="17" y="4"/>
                  </a:lnTo>
                  <a:lnTo>
                    <a:pt x="19" y="7"/>
                  </a:lnTo>
                  <a:lnTo>
                    <a:pt x="19" y="8"/>
                  </a:lnTo>
                  <a:lnTo>
                    <a:pt x="17" y="11"/>
                  </a:lnTo>
                  <a:lnTo>
                    <a:pt x="16" y="14"/>
                  </a:lnTo>
                  <a:lnTo>
                    <a:pt x="13" y="16"/>
                  </a:lnTo>
                  <a:lnTo>
                    <a:pt x="8" y="16"/>
                  </a:lnTo>
                  <a:lnTo>
                    <a:pt x="3" y="14"/>
                  </a:lnTo>
                  <a:lnTo>
                    <a:pt x="2" y="13"/>
                  </a:lnTo>
                  <a:lnTo>
                    <a:pt x="2" y="11"/>
                  </a:lnTo>
                  <a:lnTo>
                    <a:pt x="0" y="10"/>
                  </a:lnTo>
                  <a:lnTo>
                    <a:pt x="0" y="5"/>
                  </a:lnTo>
                  <a:lnTo>
                    <a:pt x="2"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8" name="Freeform 281"/>
            <p:cNvSpPr>
              <a:spLocks/>
            </p:cNvSpPr>
            <p:nvPr/>
          </p:nvSpPr>
          <p:spPr bwMode="auto">
            <a:xfrm>
              <a:off x="584" y="574"/>
              <a:ext cx="12" cy="11"/>
            </a:xfrm>
            <a:custGeom>
              <a:avLst/>
              <a:gdLst>
                <a:gd name="T0" fmla="*/ 1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0 w 24"/>
                <a:gd name="T29" fmla="*/ 0 h 23"/>
                <a:gd name="T30" fmla="*/ 0 w 24"/>
                <a:gd name="T31" fmla="*/ 0 h 23"/>
                <a:gd name="T32" fmla="*/ 1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3" y="6"/>
                  </a:moveTo>
                  <a:lnTo>
                    <a:pt x="8" y="2"/>
                  </a:lnTo>
                  <a:lnTo>
                    <a:pt x="12" y="0"/>
                  </a:lnTo>
                  <a:lnTo>
                    <a:pt x="15" y="0"/>
                  </a:lnTo>
                  <a:lnTo>
                    <a:pt x="20" y="3"/>
                  </a:lnTo>
                  <a:lnTo>
                    <a:pt x="23" y="6"/>
                  </a:lnTo>
                  <a:lnTo>
                    <a:pt x="24" y="11"/>
                  </a:lnTo>
                  <a:lnTo>
                    <a:pt x="24" y="15"/>
                  </a:lnTo>
                  <a:lnTo>
                    <a:pt x="21" y="18"/>
                  </a:lnTo>
                  <a:lnTo>
                    <a:pt x="18" y="22"/>
                  </a:lnTo>
                  <a:lnTo>
                    <a:pt x="14" y="23"/>
                  </a:lnTo>
                  <a:lnTo>
                    <a:pt x="8" y="23"/>
                  </a:lnTo>
                  <a:lnTo>
                    <a:pt x="5" y="22"/>
                  </a:lnTo>
                  <a:lnTo>
                    <a:pt x="2" y="17"/>
                  </a:lnTo>
                  <a:lnTo>
                    <a:pt x="0" y="14"/>
                  </a:lnTo>
                  <a:lnTo>
                    <a:pt x="0" y="9"/>
                  </a:lnTo>
                  <a:lnTo>
                    <a:pt x="3"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89" name="Freeform 282"/>
            <p:cNvSpPr>
              <a:spLocks/>
            </p:cNvSpPr>
            <p:nvPr/>
          </p:nvSpPr>
          <p:spPr bwMode="auto">
            <a:xfrm>
              <a:off x="539" y="569"/>
              <a:ext cx="14" cy="13"/>
            </a:xfrm>
            <a:custGeom>
              <a:avLst/>
              <a:gdLst>
                <a:gd name="T0" fmla="*/ 1 w 27"/>
                <a:gd name="T1" fmla="*/ 0 h 26"/>
                <a:gd name="T2" fmla="*/ 1 w 27"/>
                <a:gd name="T3" fmla="*/ 1 h 26"/>
                <a:gd name="T4" fmla="*/ 1 w 27"/>
                <a:gd name="T5" fmla="*/ 1 h 26"/>
                <a:gd name="T6" fmla="*/ 1 w 27"/>
                <a:gd name="T7" fmla="*/ 1 h 26"/>
                <a:gd name="T8" fmla="*/ 1 w 27"/>
                <a:gd name="T9" fmla="*/ 1 h 26"/>
                <a:gd name="T10" fmla="*/ 1 w 27"/>
                <a:gd name="T11" fmla="*/ 1 h 26"/>
                <a:gd name="T12" fmla="*/ 1 w 27"/>
                <a:gd name="T13" fmla="*/ 1 h 26"/>
                <a:gd name="T14" fmla="*/ 1 w 27"/>
                <a:gd name="T15" fmla="*/ 1 h 26"/>
                <a:gd name="T16" fmla="*/ 1 w 27"/>
                <a:gd name="T17" fmla="*/ 1 h 26"/>
                <a:gd name="T18" fmla="*/ 1 w 27"/>
                <a:gd name="T19" fmla="*/ 1 h 26"/>
                <a:gd name="T20" fmla="*/ 1 w 27"/>
                <a:gd name="T21" fmla="*/ 1 h 26"/>
                <a:gd name="T22" fmla="*/ 1 w 27"/>
                <a:gd name="T23" fmla="*/ 1 h 26"/>
                <a:gd name="T24" fmla="*/ 0 w 27"/>
                <a:gd name="T25" fmla="*/ 1 h 26"/>
                <a:gd name="T26" fmla="*/ 1 w 27"/>
                <a:gd name="T27" fmla="*/ 1 h 26"/>
                <a:gd name="T28" fmla="*/ 1 w 27"/>
                <a:gd name="T29" fmla="*/ 1 h 26"/>
                <a:gd name="T30" fmla="*/ 1 w 27"/>
                <a:gd name="T31" fmla="*/ 1 h 26"/>
                <a:gd name="T32" fmla="*/ 1 w 27"/>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
                <a:gd name="T52" fmla="*/ 0 h 26"/>
                <a:gd name="T53" fmla="*/ 27 w 27"/>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 h="26">
                  <a:moveTo>
                    <a:pt x="14" y="0"/>
                  </a:moveTo>
                  <a:lnTo>
                    <a:pt x="20" y="1"/>
                  </a:lnTo>
                  <a:lnTo>
                    <a:pt x="24" y="3"/>
                  </a:lnTo>
                  <a:lnTo>
                    <a:pt x="27" y="8"/>
                  </a:lnTo>
                  <a:lnTo>
                    <a:pt x="27" y="12"/>
                  </a:lnTo>
                  <a:lnTo>
                    <a:pt x="26" y="18"/>
                  </a:lnTo>
                  <a:lnTo>
                    <a:pt x="24" y="23"/>
                  </a:lnTo>
                  <a:lnTo>
                    <a:pt x="20" y="26"/>
                  </a:lnTo>
                  <a:lnTo>
                    <a:pt x="15" y="26"/>
                  </a:lnTo>
                  <a:lnTo>
                    <a:pt x="9" y="24"/>
                  </a:lnTo>
                  <a:lnTo>
                    <a:pt x="5" y="23"/>
                  </a:lnTo>
                  <a:lnTo>
                    <a:pt x="1" y="20"/>
                  </a:lnTo>
                  <a:lnTo>
                    <a:pt x="0" y="15"/>
                  </a:lnTo>
                  <a:lnTo>
                    <a:pt x="1" y="11"/>
                  </a:lnTo>
                  <a:lnTo>
                    <a:pt x="3" y="5"/>
                  </a:lnTo>
                  <a:lnTo>
                    <a:pt x="8" y="1"/>
                  </a:lnTo>
                  <a:lnTo>
                    <a:pt x="14" y="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0" name="Freeform 283"/>
            <p:cNvSpPr>
              <a:spLocks/>
            </p:cNvSpPr>
            <p:nvPr/>
          </p:nvSpPr>
          <p:spPr bwMode="auto">
            <a:xfrm>
              <a:off x="532" y="541"/>
              <a:ext cx="14" cy="12"/>
            </a:xfrm>
            <a:custGeom>
              <a:avLst/>
              <a:gdLst>
                <a:gd name="T0" fmla="*/ 0 w 28"/>
                <a:gd name="T1" fmla="*/ 0 h 25"/>
                <a:gd name="T2" fmla="*/ 0 w 28"/>
                <a:gd name="T3" fmla="*/ 0 h 25"/>
                <a:gd name="T4" fmla="*/ 1 w 28"/>
                <a:gd name="T5" fmla="*/ 0 h 25"/>
                <a:gd name="T6" fmla="*/ 1 w 28"/>
                <a:gd name="T7" fmla="*/ 0 h 25"/>
                <a:gd name="T8" fmla="*/ 1 w 28"/>
                <a:gd name="T9" fmla="*/ 0 h 25"/>
                <a:gd name="T10" fmla="*/ 1 w 28"/>
                <a:gd name="T11" fmla="*/ 0 h 25"/>
                <a:gd name="T12" fmla="*/ 1 w 28"/>
                <a:gd name="T13" fmla="*/ 0 h 25"/>
                <a:gd name="T14" fmla="*/ 1 w 28"/>
                <a:gd name="T15" fmla="*/ 0 h 25"/>
                <a:gd name="T16" fmla="*/ 1 w 28"/>
                <a:gd name="T17" fmla="*/ 0 h 25"/>
                <a:gd name="T18" fmla="*/ 1 w 28"/>
                <a:gd name="T19" fmla="*/ 0 h 25"/>
                <a:gd name="T20" fmla="*/ 1 w 28"/>
                <a:gd name="T21" fmla="*/ 0 h 25"/>
                <a:gd name="T22" fmla="*/ 1 w 28"/>
                <a:gd name="T23" fmla="*/ 0 h 25"/>
                <a:gd name="T24" fmla="*/ 1 w 28"/>
                <a:gd name="T25" fmla="*/ 0 h 25"/>
                <a:gd name="T26" fmla="*/ 1 w 28"/>
                <a:gd name="T27" fmla="*/ 0 h 25"/>
                <a:gd name="T28" fmla="*/ 1 w 28"/>
                <a:gd name="T29" fmla="*/ 0 h 25"/>
                <a:gd name="T30" fmla="*/ 1 w 28"/>
                <a:gd name="T31" fmla="*/ 0 h 25"/>
                <a:gd name="T32" fmla="*/ 0 w 28"/>
                <a:gd name="T33" fmla="*/ 0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5"/>
                <a:gd name="T53" fmla="*/ 28 w 28"/>
                <a:gd name="T54" fmla="*/ 25 h 2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5">
                  <a:moveTo>
                    <a:pt x="0" y="14"/>
                  </a:moveTo>
                  <a:lnTo>
                    <a:pt x="0" y="8"/>
                  </a:lnTo>
                  <a:lnTo>
                    <a:pt x="3" y="3"/>
                  </a:lnTo>
                  <a:lnTo>
                    <a:pt x="8" y="2"/>
                  </a:lnTo>
                  <a:lnTo>
                    <a:pt x="14" y="0"/>
                  </a:lnTo>
                  <a:lnTo>
                    <a:pt x="19" y="0"/>
                  </a:lnTo>
                  <a:lnTo>
                    <a:pt x="23" y="2"/>
                  </a:lnTo>
                  <a:lnTo>
                    <a:pt x="26" y="5"/>
                  </a:lnTo>
                  <a:lnTo>
                    <a:pt x="28" y="8"/>
                  </a:lnTo>
                  <a:lnTo>
                    <a:pt x="28" y="13"/>
                  </a:lnTo>
                  <a:lnTo>
                    <a:pt x="26" y="17"/>
                  </a:lnTo>
                  <a:lnTo>
                    <a:pt x="23" y="22"/>
                  </a:lnTo>
                  <a:lnTo>
                    <a:pt x="19" y="25"/>
                  </a:lnTo>
                  <a:lnTo>
                    <a:pt x="14" y="25"/>
                  </a:lnTo>
                  <a:lnTo>
                    <a:pt x="8" y="23"/>
                  </a:lnTo>
                  <a:lnTo>
                    <a:pt x="3" y="19"/>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1" name="Freeform 284"/>
            <p:cNvSpPr>
              <a:spLocks/>
            </p:cNvSpPr>
            <p:nvPr/>
          </p:nvSpPr>
          <p:spPr bwMode="auto">
            <a:xfrm>
              <a:off x="512" y="540"/>
              <a:ext cx="11" cy="11"/>
            </a:xfrm>
            <a:custGeom>
              <a:avLst/>
              <a:gdLst>
                <a:gd name="T0" fmla="*/ 0 w 23"/>
                <a:gd name="T1" fmla="*/ 1 h 21"/>
                <a:gd name="T2" fmla="*/ 0 w 23"/>
                <a:gd name="T3" fmla="*/ 1 h 21"/>
                <a:gd name="T4" fmla="*/ 0 w 23"/>
                <a:gd name="T5" fmla="*/ 1 h 21"/>
                <a:gd name="T6" fmla="*/ 0 w 23"/>
                <a:gd name="T7" fmla="*/ 1 h 21"/>
                <a:gd name="T8" fmla="*/ 0 w 23"/>
                <a:gd name="T9" fmla="*/ 0 h 21"/>
                <a:gd name="T10" fmla="*/ 0 w 23"/>
                <a:gd name="T11" fmla="*/ 0 h 21"/>
                <a:gd name="T12" fmla="*/ 0 w 23"/>
                <a:gd name="T13" fmla="*/ 1 h 21"/>
                <a:gd name="T14" fmla="*/ 0 w 23"/>
                <a:gd name="T15" fmla="*/ 1 h 21"/>
                <a:gd name="T16" fmla="*/ 0 w 23"/>
                <a:gd name="T17" fmla="*/ 1 h 21"/>
                <a:gd name="T18" fmla="*/ 0 w 23"/>
                <a:gd name="T19" fmla="*/ 1 h 21"/>
                <a:gd name="T20" fmla="*/ 0 w 23"/>
                <a:gd name="T21" fmla="*/ 1 h 21"/>
                <a:gd name="T22" fmla="*/ 0 w 23"/>
                <a:gd name="T23" fmla="*/ 1 h 21"/>
                <a:gd name="T24" fmla="*/ 0 w 23"/>
                <a:gd name="T25" fmla="*/ 1 h 21"/>
                <a:gd name="T26" fmla="*/ 0 w 23"/>
                <a:gd name="T27" fmla="*/ 1 h 21"/>
                <a:gd name="T28" fmla="*/ 0 w 23"/>
                <a:gd name="T29" fmla="*/ 1 h 21"/>
                <a:gd name="T30" fmla="*/ 0 w 23"/>
                <a:gd name="T31" fmla="*/ 1 h 21"/>
                <a:gd name="T32" fmla="*/ 0 w 23"/>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
                <a:gd name="T52" fmla="*/ 0 h 21"/>
                <a:gd name="T53" fmla="*/ 23 w 23"/>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 h="21">
                  <a:moveTo>
                    <a:pt x="0" y="14"/>
                  </a:moveTo>
                  <a:lnTo>
                    <a:pt x="0" y="9"/>
                  </a:lnTo>
                  <a:lnTo>
                    <a:pt x="3" y="4"/>
                  </a:lnTo>
                  <a:lnTo>
                    <a:pt x="6" y="1"/>
                  </a:lnTo>
                  <a:lnTo>
                    <a:pt x="11" y="0"/>
                  </a:lnTo>
                  <a:lnTo>
                    <a:pt x="15" y="0"/>
                  </a:lnTo>
                  <a:lnTo>
                    <a:pt x="20" y="1"/>
                  </a:lnTo>
                  <a:lnTo>
                    <a:pt x="21" y="6"/>
                  </a:lnTo>
                  <a:lnTo>
                    <a:pt x="23" y="9"/>
                  </a:lnTo>
                  <a:lnTo>
                    <a:pt x="21" y="14"/>
                  </a:lnTo>
                  <a:lnTo>
                    <a:pt x="20" y="17"/>
                  </a:lnTo>
                  <a:lnTo>
                    <a:pt x="17" y="20"/>
                  </a:lnTo>
                  <a:lnTo>
                    <a:pt x="14" y="21"/>
                  </a:lnTo>
                  <a:lnTo>
                    <a:pt x="9" y="21"/>
                  </a:lnTo>
                  <a:lnTo>
                    <a:pt x="5" y="20"/>
                  </a:lnTo>
                  <a:lnTo>
                    <a:pt x="0" y="18"/>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2" name="Freeform 285"/>
            <p:cNvSpPr>
              <a:spLocks/>
            </p:cNvSpPr>
            <p:nvPr/>
          </p:nvSpPr>
          <p:spPr bwMode="auto">
            <a:xfrm>
              <a:off x="528" y="521"/>
              <a:ext cx="13" cy="11"/>
            </a:xfrm>
            <a:custGeom>
              <a:avLst/>
              <a:gdLst>
                <a:gd name="T0" fmla="*/ 0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1 w 24"/>
                <a:gd name="T29" fmla="*/ 0 h 23"/>
                <a:gd name="T30" fmla="*/ 1 w 24"/>
                <a:gd name="T31" fmla="*/ 0 h 23"/>
                <a:gd name="T32" fmla="*/ 0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0" y="12"/>
                  </a:moveTo>
                  <a:lnTo>
                    <a:pt x="1" y="9"/>
                  </a:lnTo>
                  <a:lnTo>
                    <a:pt x="3" y="4"/>
                  </a:lnTo>
                  <a:lnTo>
                    <a:pt x="6" y="1"/>
                  </a:lnTo>
                  <a:lnTo>
                    <a:pt x="10" y="0"/>
                  </a:lnTo>
                  <a:lnTo>
                    <a:pt x="15" y="0"/>
                  </a:lnTo>
                  <a:lnTo>
                    <a:pt x="19" y="1"/>
                  </a:lnTo>
                  <a:lnTo>
                    <a:pt x="22" y="4"/>
                  </a:lnTo>
                  <a:lnTo>
                    <a:pt x="24" y="7"/>
                  </a:lnTo>
                  <a:lnTo>
                    <a:pt x="24" y="12"/>
                  </a:lnTo>
                  <a:lnTo>
                    <a:pt x="22" y="17"/>
                  </a:lnTo>
                  <a:lnTo>
                    <a:pt x="19" y="21"/>
                  </a:lnTo>
                  <a:lnTo>
                    <a:pt x="15" y="23"/>
                  </a:lnTo>
                  <a:lnTo>
                    <a:pt x="10" y="23"/>
                  </a:lnTo>
                  <a:lnTo>
                    <a:pt x="6" y="21"/>
                  </a:lnTo>
                  <a:lnTo>
                    <a:pt x="1"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3" name="Freeform 286"/>
            <p:cNvSpPr>
              <a:spLocks/>
            </p:cNvSpPr>
            <p:nvPr/>
          </p:nvSpPr>
          <p:spPr bwMode="auto">
            <a:xfrm>
              <a:off x="764" y="518"/>
              <a:ext cx="87" cy="88"/>
            </a:xfrm>
            <a:custGeom>
              <a:avLst/>
              <a:gdLst>
                <a:gd name="T0" fmla="*/ 1 w 174"/>
                <a:gd name="T1" fmla="*/ 0 h 177"/>
                <a:gd name="T2" fmla="*/ 1 w 174"/>
                <a:gd name="T3" fmla="*/ 0 h 177"/>
                <a:gd name="T4" fmla="*/ 1 w 174"/>
                <a:gd name="T5" fmla="*/ 0 h 177"/>
                <a:gd name="T6" fmla="*/ 1 w 174"/>
                <a:gd name="T7" fmla="*/ 0 h 177"/>
                <a:gd name="T8" fmla="*/ 1 w 174"/>
                <a:gd name="T9" fmla="*/ 0 h 177"/>
                <a:gd name="T10" fmla="*/ 1 w 174"/>
                <a:gd name="T11" fmla="*/ 0 h 177"/>
                <a:gd name="T12" fmla="*/ 1 w 174"/>
                <a:gd name="T13" fmla="*/ 0 h 177"/>
                <a:gd name="T14" fmla="*/ 1 w 174"/>
                <a:gd name="T15" fmla="*/ 0 h 177"/>
                <a:gd name="T16" fmla="*/ 1 w 174"/>
                <a:gd name="T17" fmla="*/ 0 h 177"/>
                <a:gd name="T18" fmla="*/ 1 w 174"/>
                <a:gd name="T19" fmla="*/ 0 h 177"/>
                <a:gd name="T20" fmla="*/ 1 w 174"/>
                <a:gd name="T21" fmla="*/ 0 h 177"/>
                <a:gd name="T22" fmla="*/ 1 w 174"/>
                <a:gd name="T23" fmla="*/ 0 h 177"/>
                <a:gd name="T24" fmla="*/ 1 w 174"/>
                <a:gd name="T25" fmla="*/ 0 h 177"/>
                <a:gd name="T26" fmla="*/ 1 w 174"/>
                <a:gd name="T27" fmla="*/ 0 h 177"/>
                <a:gd name="T28" fmla="*/ 1 w 174"/>
                <a:gd name="T29" fmla="*/ 0 h 177"/>
                <a:gd name="T30" fmla="*/ 1 w 174"/>
                <a:gd name="T31" fmla="*/ 0 h 177"/>
                <a:gd name="T32" fmla="*/ 1 w 174"/>
                <a:gd name="T33" fmla="*/ 0 h 177"/>
                <a:gd name="T34" fmla="*/ 1 w 174"/>
                <a:gd name="T35" fmla="*/ 0 h 177"/>
                <a:gd name="T36" fmla="*/ 1 w 174"/>
                <a:gd name="T37" fmla="*/ 0 h 177"/>
                <a:gd name="T38" fmla="*/ 1 w 174"/>
                <a:gd name="T39" fmla="*/ 0 h 177"/>
                <a:gd name="T40" fmla="*/ 1 w 174"/>
                <a:gd name="T41" fmla="*/ 0 h 177"/>
                <a:gd name="T42" fmla="*/ 1 w 174"/>
                <a:gd name="T43" fmla="*/ 0 h 177"/>
                <a:gd name="T44" fmla="*/ 1 w 174"/>
                <a:gd name="T45" fmla="*/ 0 h 177"/>
                <a:gd name="T46" fmla="*/ 1 w 174"/>
                <a:gd name="T47" fmla="*/ 0 h 177"/>
                <a:gd name="T48" fmla="*/ 1 w 174"/>
                <a:gd name="T49" fmla="*/ 0 h 177"/>
                <a:gd name="T50" fmla="*/ 1 w 174"/>
                <a:gd name="T51" fmla="*/ 0 h 177"/>
                <a:gd name="T52" fmla="*/ 1 w 174"/>
                <a:gd name="T53" fmla="*/ 0 h 177"/>
                <a:gd name="T54" fmla="*/ 1 w 174"/>
                <a:gd name="T55" fmla="*/ 0 h 177"/>
                <a:gd name="T56" fmla="*/ 1 w 174"/>
                <a:gd name="T57" fmla="*/ 0 h 177"/>
                <a:gd name="T58" fmla="*/ 1 w 174"/>
                <a:gd name="T59" fmla="*/ 0 h 177"/>
                <a:gd name="T60" fmla="*/ 1 w 174"/>
                <a:gd name="T61" fmla="*/ 0 h 177"/>
                <a:gd name="T62" fmla="*/ 1 w 174"/>
                <a:gd name="T63" fmla="*/ 0 h 177"/>
                <a:gd name="T64" fmla="*/ 1 w 174"/>
                <a:gd name="T65" fmla="*/ 0 h 177"/>
                <a:gd name="T66" fmla="*/ 1 w 174"/>
                <a:gd name="T67" fmla="*/ 0 h 177"/>
                <a:gd name="T68" fmla="*/ 1 w 174"/>
                <a:gd name="T69" fmla="*/ 0 h 177"/>
                <a:gd name="T70" fmla="*/ 1 w 174"/>
                <a:gd name="T71" fmla="*/ 0 h 177"/>
                <a:gd name="T72" fmla="*/ 1 w 174"/>
                <a:gd name="T73" fmla="*/ 0 h 177"/>
                <a:gd name="T74" fmla="*/ 1 w 174"/>
                <a:gd name="T75" fmla="*/ 0 h 177"/>
                <a:gd name="T76" fmla="*/ 1 w 174"/>
                <a:gd name="T77" fmla="*/ 0 h 177"/>
                <a:gd name="T78" fmla="*/ 1 w 174"/>
                <a:gd name="T79" fmla="*/ 0 h 177"/>
                <a:gd name="T80" fmla="*/ 1 w 174"/>
                <a:gd name="T81" fmla="*/ 0 h 177"/>
                <a:gd name="T82" fmla="*/ 1 w 174"/>
                <a:gd name="T83" fmla="*/ 0 h 177"/>
                <a:gd name="T84" fmla="*/ 1 w 174"/>
                <a:gd name="T85" fmla="*/ 0 h 177"/>
                <a:gd name="T86" fmla="*/ 1 w 174"/>
                <a:gd name="T87" fmla="*/ 0 h 177"/>
                <a:gd name="T88" fmla="*/ 1 w 174"/>
                <a:gd name="T89" fmla="*/ 0 h 177"/>
                <a:gd name="T90" fmla="*/ 1 w 174"/>
                <a:gd name="T91" fmla="*/ 0 h 177"/>
                <a:gd name="T92" fmla="*/ 1 w 174"/>
                <a:gd name="T93" fmla="*/ 0 h 177"/>
                <a:gd name="T94" fmla="*/ 1 w 174"/>
                <a:gd name="T95" fmla="*/ 0 h 177"/>
                <a:gd name="T96" fmla="*/ 1 w 174"/>
                <a:gd name="T97" fmla="*/ 0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4"/>
                <a:gd name="T148" fmla="*/ 0 h 177"/>
                <a:gd name="T149" fmla="*/ 174 w 174"/>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4" h="177">
                  <a:moveTo>
                    <a:pt x="43" y="39"/>
                  </a:moveTo>
                  <a:lnTo>
                    <a:pt x="31" y="42"/>
                  </a:lnTo>
                  <a:lnTo>
                    <a:pt x="19" y="50"/>
                  </a:lnTo>
                  <a:lnTo>
                    <a:pt x="14" y="64"/>
                  </a:lnTo>
                  <a:lnTo>
                    <a:pt x="22" y="82"/>
                  </a:lnTo>
                  <a:lnTo>
                    <a:pt x="28" y="85"/>
                  </a:lnTo>
                  <a:lnTo>
                    <a:pt x="34" y="87"/>
                  </a:lnTo>
                  <a:lnTo>
                    <a:pt x="40" y="85"/>
                  </a:lnTo>
                  <a:lnTo>
                    <a:pt x="43" y="82"/>
                  </a:lnTo>
                  <a:lnTo>
                    <a:pt x="48" y="87"/>
                  </a:lnTo>
                  <a:lnTo>
                    <a:pt x="52" y="90"/>
                  </a:lnTo>
                  <a:lnTo>
                    <a:pt x="57" y="94"/>
                  </a:lnTo>
                  <a:lnTo>
                    <a:pt x="60" y="99"/>
                  </a:lnTo>
                  <a:lnTo>
                    <a:pt x="61" y="102"/>
                  </a:lnTo>
                  <a:lnTo>
                    <a:pt x="61" y="103"/>
                  </a:lnTo>
                  <a:lnTo>
                    <a:pt x="58" y="103"/>
                  </a:lnTo>
                  <a:lnTo>
                    <a:pt x="52" y="102"/>
                  </a:lnTo>
                  <a:lnTo>
                    <a:pt x="46" y="100"/>
                  </a:lnTo>
                  <a:lnTo>
                    <a:pt x="41" y="100"/>
                  </a:lnTo>
                  <a:lnTo>
                    <a:pt x="38" y="99"/>
                  </a:lnTo>
                  <a:lnTo>
                    <a:pt x="37" y="97"/>
                  </a:lnTo>
                  <a:lnTo>
                    <a:pt x="35" y="94"/>
                  </a:lnTo>
                  <a:lnTo>
                    <a:pt x="31" y="91"/>
                  </a:lnTo>
                  <a:lnTo>
                    <a:pt x="25" y="90"/>
                  </a:lnTo>
                  <a:lnTo>
                    <a:pt x="17" y="90"/>
                  </a:lnTo>
                  <a:lnTo>
                    <a:pt x="9" y="93"/>
                  </a:lnTo>
                  <a:lnTo>
                    <a:pt x="3" y="99"/>
                  </a:lnTo>
                  <a:lnTo>
                    <a:pt x="0" y="108"/>
                  </a:lnTo>
                  <a:lnTo>
                    <a:pt x="0" y="117"/>
                  </a:lnTo>
                  <a:lnTo>
                    <a:pt x="2" y="122"/>
                  </a:lnTo>
                  <a:lnTo>
                    <a:pt x="3" y="126"/>
                  </a:lnTo>
                  <a:lnTo>
                    <a:pt x="5" y="129"/>
                  </a:lnTo>
                  <a:lnTo>
                    <a:pt x="6" y="133"/>
                  </a:lnTo>
                  <a:lnTo>
                    <a:pt x="16" y="137"/>
                  </a:lnTo>
                  <a:lnTo>
                    <a:pt x="26" y="137"/>
                  </a:lnTo>
                  <a:lnTo>
                    <a:pt x="35" y="136"/>
                  </a:lnTo>
                  <a:lnTo>
                    <a:pt x="41" y="131"/>
                  </a:lnTo>
                  <a:lnTo>
                    <a:pt x="46" y="128"/>
                  </a:lnTo>
                  <a:lnTo>
                    <a:pt x="51" y="128"/>
                  </a:lnTo>
                  <a:lnTo>
                    <a:pt x="55" y="128"/>
                  </a:lnTo>
                  <a:lnTo>
                    <a:pt x="60" y="129"/>
                  </a:lnTo>
                  <a:lnTo>
                    <a:pt x="51" y="137"/>
                  </a:lnTo>
                  <a:lnTo>
                    <a:pt x="43" y="149"/>
                  </a:lnTo>
                  <a:lnTo>
                    <a:pt x="38" y="162"/>
                  </a:lnTo>
                  <a:lnTo>
                    <a:pt x="41" y="171"/>
                  </a:lnTo>
                  <a:lnTo>
                    <a:pt x="51" y="175"/>
                  </a:lnTo>
                  <a:lnTo>
                    <a:pt x="61" y="177"/>
                  </a:lnTo>
                  <a:lnTo>
                    <a:pt x="70" y="174"/>
                  </a:lnTo>
                  <a:lnTo>
                    <a:pt x="78" y="168"/>
                  </a:lnTo>
                  <a:lnTo>
                    <a:pt x="81" y="158"/>
                  </a:lnTo>
                  <a:lnTo>
                    <a:pt x="83" y="149"/>
                  </a:lnTo>
                  <a:lnTo>
                    <a:pt x="80" y="142"/>
                  </a:lnTo>
                  <a:lnTo>
                    <a:pt x="77" y="134"/>
                  </a:lnTo>
                  <a:lnTo>
                    <a:pt x="74" y="129"/>
                  </a:lnTo>
                  <a:lnTo>
                    <a:pt x="74" y="126"/>
                  </a:lnTo>
                  <a:lnTo>
                    <a:pt x="77" y="125"/>
                  </a:lnTo>
                  <a:lnTo>
                    <a:pt x="80" y="123"/>
                  </a:lnTo>
                  <a:lnTo>
                    <a:pt x="81" y="125"/>
                  </a:lnTo>
                  <a:lnTo>
                    <a:pt x="83" y="128"/>
                  </a:lnTo>
                  <a:lnTo>
                    <a:pt x="84" y="133"/>
                  </a:lnTo>
                  <a:lnTo>
                    <a:pt x="86" y="139"/>
                  </a:lnTo>
                  <a:lnTo>
                    <a:pt x="87" y="145"/>
                  </a:lnTo>
                  <a:lnTo>
                    <a:pt x="93" y="151"/>
                  </a:lnTo>
                  <a:lnTo>
                    <a:pt x="101" y="151"/>
                  </a:lnTo>
                  <a:lnTo>
                    <a:pt x="113" y="145"/>
                  </a:lnTo>
                  <a:lnTo>
                    <a:pt x="118" y="149"/>
                  </a:lnTo>
                  <a:lnTo>
                    <a:pt x="124" y="152"/>
                  </a:lnTo>
                  <a:lnTo>
                    <a:pt x="132" y="155"/>
                  </a:lnTo>
                  <a:lnTo>
                    <a:pt x="139" y="155"/>
                  </a:lnTo>
                  <a:lnTo>
                    <a:pt x="145" y="154"/>
                  </a:lnTo>
                  <a:lnTo>
                    <a:pt x="153" y="151"/>
                  </a:lnTo>
                  <a:lnTo>
                    <a:pt x="159" y="143"/>
                  </a:lnTo>
                  <a:lnTo>
                    <a:pt x="164" y="134"/>
                  </a:lnTo>
                  <a:lnTo>
                    <a:pt x="164" y="133"/>
                  </a:lnTo>
                  <a:lnTo>
                    <a:pt x="164" y="131"/>
                  </a:lnTo>
                  <a:lnTo>
                    <a:pt x="162" y="129"/>
                  </a:lnTo>
                  <a:lnTo>
                    <a:pt x="162" y="128"/>
                  </a:lnTo>
                  <a:lnTo>
                    <a:pt x="159" y="123"/>
                  </a:lnTo>
                  <a:lnTo>
                    <a:pt x="154" y="117"/>
                  </a:lnTo>
                  <a:lnTo>
                    <a:pt x="147" y="113"/>
                  </a:lnTo>
                  <a:lnTo>
                    <a:pt x="136" y="113"/>
                  </a:lnTo>
                  <a:lnTo>
                    <a:pt x="130" y="113"/>
                  </a:lnTo>
                  <a:lnTo>
                    <a:pt x="125" y="111"/>
                  </a:lnTo>
                  <a:lnTo>
                    <a:pt x="121" y="108"/>
                  </a:lnTo>
                  <a:lnTo>
                    <a:pt x="118" y="105"/>
                  </a:lnTo>
                  <a:lnTo>
                    <a:pt x="122" y="99"/>
                  </a:lnTo>
                  <a:lnTo>
                    <a:pt x="128" y="91"/>
                  </a:lnTo>
                  <a:lnTo>
                    <a:pt x="133" y="87"/>
                  </a:lnTo>
                  <a:lnTo>
                    <a:pt x="138" y="84"/>
                  </a:lnTo>
                  <a:lnTo>
                    <a:pt x="150" y="84"/>
                  </a:lnTo>
                  <a:lnTo>
                    <a:pt x="159" y="82"/>
                  </a:lnTo>
                  <a:lnTo>
                    <a:pt x="165" y="78"/>
                  </a:lnTo>
                  <a:lnTo>
                    <a:pt x="171" y="71"/>
                  </a:lnTo>
                  <a:lnTo>
                    <a:pt x="174" y="64"/>
                  </a:lnTo>
                  <a:lnTo>
                    <a:pt x="174" y="58"/>
                  </a:lnTo>
                  <a:lnTo>
                    <a:pt x="171" y="50"/>
                  </a:lnTo>
                  <a:lnTo>
                    <a:pt x="168" y="44"/>
                  </a:lnTo>
                  <a:lnTo>
                    <a:pt x="161" y="39"/>
                  </a:lnTo>
                  <a:lnTo>
                    <a:pt x="151" y="38"/>
                  </a:lnTo>
                  <a:lnTo>
                    <a:pt x="142" y="39"/>
                  </a:lnTo>
                  <a:lnTo>
                    <a:pt x="135" y="42"/>
                  </a:lnTo>
                  <a:lnTo>
                    <a:pt x="130" y="48"/>
                  </a:lnTo>
                  <a:lnTo>
                    <a:pt x="128" y="53"/>
                  </a:lnTo>
                  <a:lnTo>
                    <a:pt x="128" y="58"/>
                  </a:lnTo>
                  <a:lnTo>
                    <a:pt x="130" y="62"/>
                  </a:lnTo>
                  <a:lnTo>
                    <a:pt x="124" y="68"/>
                  </a:lnTo>
                  <a:lnTo>
                    <a:pt x="116" y="74"/>
                  </a:lnTo>
                  <a:lnTo>
                    <a:pt x="110" y="79"/>
                  </a:lnTo>
                  <a:lnTo>
                    <a:pt x="107" y="82"/>
                  </a:lnTo>
                  <a:lnTo>
                    <a:pt x="106" y="79"/>
                  </a:lnTo>
                  <a:lnTo>
                    <a:pt x="103" y="78"/>
                  </a:lnTo>
                  <a:lnTo>
                    <a:pt x="99" y="74"/>
                  </a:lnTo>
                  <a:lnTo>
                    <a:pt x="96" y="73"/>
                  </a:lnTo>
                  <a:lnTo>
                    <a:pt x="99" y="67"/>
                  </a:lnTo>
                  <a:lnTo>
                    <a:pt x="103" y="59"/>
                  </a:lnTo>
                  <a:lnTo>
                    <a:pt x="104" y="53"/>
                  </a:lnTo>
                  <a:lnTo>
                    <a:pt x="106" y="47"/>
                  </a:lnTo>
                  <a:lnTo>
                    <a:pt x="113" y="41"/>
                  </a:lnTo>
                  <a:lnTo>
                    <a:pt x="119" y="33"/>
                  </a:lnTo>
                  <a:lnTo>
                    <a:pt x="122" y="26"/>
                  </a:lnTo>
                  <a:lnTo>
                    <a:pt x="122" y="16"/>
                  </a:lnTo>
                  <a:lnTo>
                    <a:pt x="118" y="9"/>
                  </a:lnTo>
                  <a:lnTo>
                    <a:pt x="112" y="3"/>
                  </a:lnTo>
                  <a:lnTo>
                    <a:pt x="103" y="0"/>
                  </a:lnTo>
                  <a:lnTo>
                    <a:pt x="95" y="0"/>
                  </a:lnTo>
                  <a:lnTo>
                    <a:pt x="89" y="1"/>
                  </a:lnTo>
                  <a:lnTo>
                    <a:pt x="84" y="3"/>
                  </a:lnTo>
                  <a:lnTo>
                    <a:pt x="80" y="7"/>
                  </a:lnTo>
                  <a:lnTo>
                    <a:pt x="75" y="10"/>
                  </a:lnTo>
                  <a:lnTo>
                    <a:pt x="72" y="13"/>
                  </a:lnTo>
                  <a:lnTo>
                    <a:pt x="70" y="18"/>
                  </a:lnTo>
                  <a:lnTo>
                    <a:pt x="69" y="21"/>
                  </a:lnTo>
                  <a:lnTo>
                    <a:pt x="69" y="26"/>
                  </a:lnTo>
                  <a:lnTo>
                    <a:pt x="70" y="33"/>
                  </a:lnTo>
                  <a:lnTo>
                    <a:pt x="75" y="38"/>
                  </a:lnTo>
                  <a:lnTo>
                    <a:pt x="80" y="42"/>
                  </a:lnTo>
                  <a:lnTo>
                    <a:pt x="84" y="45"/>
                  </a:lnTo>
                  <a:lnTo>
                    <a:pt x="84" y="53"/>
                  </a:lnTo>
                  <a:lnTo>
                    <a:pt x="84" y="59"/>
                  </a:lnTo>
                  <a:lnTo>
                    <a:pt x="83" y="65"/>
                  </a:lnTo>
                  <a:lnTo>
                    <a:pt x="83" y="70"/>
                  </a:lnTo>
                  <a:lnTo>
                    <a:pt x="80" y="70"/>
                  </a:lnTo>
                  <a:lnTo>
                    <a:pt x="75" y="71"/>
                  </a:lnTo>
                  <a:lnTo>
                    <a:pt x="74" y="73"/>
                  </a:lnTo>
                  <a:lnTo>
                    <a:pt x="72" y="73"/>
                  </a:lnTo>
                  <a:lnTo>
                    <a:pt x="66" y="65"/>
                  </a:lnTo>
                  <a:lnTo>
                    <a:pt x="63" y="53"/>
                  </a:lnTo>
                  <a:lnTo>
                    <a:pt x="55" y="44"/>
                  </a:lnTo>
                  <a:lnTo>
                    <a:pt x="43" y="39"/>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4" name="Freeform 287"/>
            <p:cNvSpPr>
              <a:spLocks/>
            </p:cNvSpPr>
            <p:nvPr/>
          </p:nvSpPr>
          <p:spPr bwMode="auto">
            <a:xfrm>
              <a:off x="703" y="635"/>
              <a:ext cx="89" cy="155"/>
            </a:xfrm>
            <a:custGeom>
              <a:avLst/>
              <a:gdLst>
                <a:gd name="T0" fmla="*/ 0 w 179"/>
                <a:gd name="T1" fmla="*/ 0 h 312"/>
                <a:gd name="T2" fmla="*/ 0 w 179"/>
                <a:gd name="T3" fmla="*/ 0 h 312"/>
                <a:gd name="T4" fmla="*/ 0 w 179"/>
                <a:gd name="T5" fmla="*/ 0 h 312"/>
                <a:gd name="T6" fmla="*/ 0 w 179"/>
                <a:gd name="T7" fmla="*/ 0 h 312"/>
                <a:gd name="T8" fmla="*/ 0 w 179"/>
                <a:gd name="T9" fmla="*/ 0 h 312"/>
                <a:gd name="T10" fmla="*/ 0 w 179"/>
                <a:gd name="T11" fmla="*/ 0 h 312"/>
                <a:gd name="T12" fmla="*/ 0 w 179"/>
                <a:gd name="T13" fmla="*/ 0 h 312"/>
                <a:gd name="T14" fmla="*/ 0 w 179"/>
                <a:gd name="T15" fmla="*/ 0 h 312"/>
                <a:gd name="T16" fmla="*/ 0 w 179"/>
                <a:gd name="T17" fmla="*/ 0 h 312"/>
                <a:gd name="T18" fmla="*/ 0 w 179"/>
                <a:gd name="T19" fmla="*/ 0 h 312"/>
                <a:gd name="T20" fmla="*/ 0 w 179"/>
                <a:gd name="T21" fmla="*/ 0 h 312"/>
                <a:gd name="T22" fmla="*/ 0 w 179"/>
                <a:gd name="T23" fmla="*/ 0 h 312"/>
                <a:gd name="T24" fmla="*/ 0 w 179"/>
                <a:gd name="T25" fmla="*/ 0 h 312"/>
                <a:gd name="T26" fmla="*/ 0 w 179"/>
                <a:gd name="T27" fmla="*/ 0 h 312"/>
                <a:gd name="T28" fmla="*/ 0 w 179"/>
                <a:gd name="T29" fmla="*/ 0 h 312"/>
                <a:gd name="T30" fmla="*/ 0 w 179"/>
                <a:gd name="T31" fmla="*/ 0 h 312"/>
                <a:gd name="T32" fmla="*/ 0 w 179"/>
                <a:gd name="T33" fmla="*/ 0 h 312"/>
                <a:gd name="T34" fmla="*/ 0 w 179"/>
                <a:gd name="T35" fmla="*/ 0 h 312"/>
                <a:gd name="T36" fmla="*/ 0 w 179"/>
                <a:gd name="T37" fmla="*/ 0 h 312"/>
                <a:gd name="T38" fmla="*/ 0 w 179"/>
                <a:gd name="T39" fmla="*/ 0 h 312"/>
                <a:gd name="T40" fmla="*/ 0 w 179"/>
                <a:gd name="T41" fmla="*/ 0 h 312"/>
                <a:gd name="T42" fmla="*/ 0 w 179"/>
                <a:gd name="T43" fmla="*/ 0 h 312"/>
                <a:gd name="T44" fmla="*/ 0 w 179"/>
                <a:gd name="T45" fmla="*/ 0 h 312"/>
                <a:gd name="T46" fmla="*/ 0 w 179"/>
                <a:gd name="T47" fmla="*/ 0 h 312"/>
                <a:gd name="T48" fmla="*/ 0 w 179"/>
                <a:gd name="T49" fmla="*/ 0 h 312"/>
                <a:gd name="T50" fmla="*/ 0 w 179"/>
                <a:gd name="T51" fmla="*/ 0 h 312"/>
                <a:gd name="T52" fmla="*/ 0 w 179"/>
                <a:gd name="T53" fmla="*/ 0 h 312"/>
                <a:gd name="T54" fmla="*/ 0 w 179"/>
                <a:gd name="T55" fmla="*/ 0 h 312"/>
                <a:gd name="T56" fmla="*/ 0 w 179"/>
                <a:gd name="T57" fmla="*/ 0 h 312"/>
                <a:gd name="T58" fmla="*/ 0 w 179"/>
                <a:gd name="T59" fmla="*/ 0 h 312"/>
                <a:gd name="T60" fmla="*/ 0 w 179"/>
                <a:gd name="T61" fmla="*/ 0 h 312"/>
                <a:gd name="T62" fmla="*/ 0 w 179"/>
                <a:gd name="T63" fmla="*/ 0 h 312"/>
                <a:gd name="T64" fmla="*/ 0 w 179"/>
                <a:gd name="T65" fmla="*/ 0 h 312"/>
                <a:gd name="T66" fmla="*/ 0 w 179"/>
                <a:gd name="T67" fmla="*/ 0 h 312"/>
                <a:gd name="T68" fmla="*/ 0 w 179"/>
                <a:gd name="T69" fmla="*/ 0 h 312"/>
                <a:gd name="T70" fmla="*/ 0 w 179"/>
                <a:gd name="T71" fmla="*/ 0 h 312"/>
                <a:gd name="T72" fmla="*/ 0 w 179"/>
                <a:gd name="T73" fmla="*/ 0 h 312"/>
                <a:gd name="T74" fmla="*/ 0 w 179"/>
                <a:gd name="T75" fmla="*/ 0 h 312"/>
                <a:gd name="T76" fmla="*/ 0 w 179"/>
                <a:gd name="T77" fmla="*/ 0 h 312"/>
                <a:gd name="T78" fmla="*/ 0 w 179"/>
                <a:gd name="T79" fmla="*/ 0 h 312"/>
                <a:gd name="T80" fmla="*/ 0 w 179"/>
                <a:gd name="T81" fmla="*/ 0 h 312"/>
                <a:gd name="T82" fmla="*/ 0 w 179"/>
                <a:gd name="T83" fmla="*/ 0 h 312"/>
                <a:gd name="T84" fmla="*/ 0 w 179"/>
                <a:gd name="T85" fmla="*/ 0 h 312"/>
                <a:gd name="T86" fmla="*/ 0 w 179"/>
                <a:gd name="T87" fmla="*/ 0 h 312"/>
                <a:gd name="T88" fmla="*/ 0 w 179"/>
                <a:gd name="T89" fmla="*/ 0 h 312"/>
                <a:gd name="T90" fmla="*/ 0 w 179"/>
                <a:gd name="T91" fmla="*/ 0 h 312"/>
                <a:gd name="T92" fmla="*/ 0 w 179"/>
                <a:gd name="T93" fmla="*/ 0 h 312"/>
                <a:gd name="T94" fmla="*/ 0 w 179"/>
                <a:gd name="T95" fmla="*/ 0 h 312"/>
                <a:gd name="T96" fmla="*/ 0 w 179"/>
                <a:gd name="T97" fmla="*/ 0 h 312"/>
                <a:gd name="T98" fmla="*/ 0 w 179"/>
                <a:gd name="T99" fmla="*/ 0 h 3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
                <a:gd name="T151" fmla="*/ 0 h 312"/>
                <a:gd name="T152" fmla="*/ 179 w 179"/>
                <a:gd name="T153" fmla="*/ 312 h 31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 h="312">
                  <a:moveTo>
                    <a:pt x="177" y="0"/>
                  </a:moveTo>
                  <a:lnTo>
                    <a:pt x="163" y="20"/>
                  </a:lnTo>
                  <a:lnTo>
                    <a:pt x="147" y="37"/>
                  </a:lnTo>
                  <a:lnTo>
                    <a:pt x="128" y="52"/>
                  </a:lnTo>
                  <a:lnTo>
                    <a:pt x="110" y="63"/>
                  </a:lnTo>
                  <a:lnTo>
                    <a:pt x="90" y="71"/>
                  </a:lnTo>
                  <a:lnTo>
                    <a:pt x="70" y="77"/>
                  </a:lnTo>
                  <a:lnTo>
                    <a:pt x="52" y="80"/>
                  </a:lnTo>
                  <a:lnTo>
                    <a:pt x="34" y="80"/>
                  </a:lnTo>
                  <a:lnTo>
                    <a:pt x="34" y="95"/>
                  </a:lnTo>
                  <a:lnTo>
                    <a:pt x="31" y="112"/>
                  </a:lnTo>
                  <a:lnTo>
                    <a:pt x="20" y="130"/>
                  </a:lnTo>
                  <a:lnTo>
                    <a:pt x="0" y="144"/>
                  </a:lnTo>
                  <a:lnTo>
                    <a:pt x="12" y="164"/>
                  </a:lnTo>
                  <a:lnTo>
                    <a:pt x="20" y="188"/>
                  </a:lnTo>
                  <a:lnTo>
                    <a:pt x="22" y="214"/>
                  </a:lnTo>
                  <a:lnTo>
                    <a:pt x="12" y="236"/>
                  </a:lnTo>
                  <a:lnTo>
                    <a:pt x="20" y="239"/>
                  </a:lnTo>
                  <a:lnTo>
                    <a:pt x="29" y="243"/>
                  </a:lnTo>
                  <a:lnTo>
                    <a:pt x="40" y="248"/>
                  </a:lnTo>
                  <a:lnTo>
                    <a:pt x="52" y="255"/>
                  </a:lnTo>
                  <a:lnTo>
                    <a:pt x="63" y="266"/>
                  </a:lnTo>
                  <a:lnTo>
                    <a:pt x="73" y="278"/>
                  </a:lnTo>
                  <a:lnTo>
                    <a:pt x="81" y="294"/>
                  </a:lnTo>
                  <a:lnTo>
                    <a:pt x="87" y="312"/>
                  </a:lnTo>
                  <a:lnTo>
                    <a:pt x="92" y="301"/>
                  </a:lnTo>
                  <a:lnTo>
                    <a:pt x="98" y="289"/>
                  </a:lnTo>
                  <a:lnTo>
                    <a:pt x="105" y="278"/>
                  </a:lnTo>
                  <a:lnTo>
                    <a:pt x="113" y="268"/>
                  </a:lnTo>
                  <a:lnTo>
                    <a:pt x="124" y="257"/>
                  </a:lnTo>
                  <a:lnTo>
                    <a:pt x="136" y="249"/>
                  </a:lnTo>
                  <a:lnTo>
                    <a:pt x="148" y="245"/>
                  </a:lnTo>
                  <a:lnTo>
                    <a:pt x="162" y="242"/>
                  </a:lnTo>
                  <a:lnTo>
                    <a:pt x="156" y="228"/>
                  </a:lnTo>
                  <a:lnTo>
                    <a:pt x="151" y="210"/>
                  </a:lnTo>
                  <a:lnTo>
                    <a:pt x="154" y="191"/>
                  </a:lnTo>
                  <a:lnTo>
                    <a:pt x="167" y="170"/>
                  </a:lnTo>
                  <a:lnTo>
                    <a:pt x="154" y="136"/>
                  </a:lnTo>
                  <a:lnTo>
                    <a:pt x="151" y="104"/>
                  </a:lnTo>
                  <a:lnTo>
                    <a:pt x="153" y="75"/>
                  </a:lnTo>
                  <a:lnTo>
                    <a:pt x="156" y="54"/>
                  </a:lnTo>
                  <a:lnTo>
                    <a:pt x="160" y="42"/>
                  </a:lnTo>
                  <a:lnTo>
                    <a:pt x="167" y="28"/>
                  </a:lnTo>
                  <a:lnTo>
                    <a:pt x="173" y="16"/>
                  </a:lnTo>
                  <a:lnTo>
                    <a:pt x="177" y="9"/>
                  </a:lnTo>
                  <a:lnTo>
                    <a:pt x="179" y="8"/>
                  </a:lnTo>
                  <a:lnTo>
                    <a:pt x="179" y="5"/>
                  </a:lnTo>
                  <a:lnTo>
                    <a:pt x="177" y="3"/>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5" name="Freeform 288"/>
            <p:cNvSpPr>
              <a:spLocks/>
            </p:cNvSpPr>
            <p:nvPr/>
          </p:nvSpPr>
          <p:spPr bwMode="auto">
            <a:xfrm>
              <a:off x="931" y="596"/>
              <a:ext cx="168" cy="128"/>
            </a:xfrm>
            <a:custGeom>
              <a:avLst/>
              <a:gdLst>
                <a:gd name="T0" fmla="*/ 1 w 335"/>
                <a:gd name="T1" fmla="*/ 0 h 257"/>
                <a:gd name="T2" fmla="*/ 1 w 335"/>
                <a:gd name="T3" fmla="*/ 0 h 257"/>
                <a:gd name="T4" fmla="*/ 1 w 335"/>
                <a:gd name="T5" fmla="*/ 0 h 257"/>
                <a:gd name="T6" fmla="*/ 1 w 335"/>
                <a:gd name="T7" fmla="*/ 0 h 257"/>
                <a:gd name="T8" fmla="*/ 1 w 335"/>
                <a:gd name="T9" fmla="*/ 0 h 257"/>
                <a:gd name="T10" fmla="*/ 1 w 335"/>
                <a:gd name="T11" fmla="*/ 0 h 257"/>
                <a:gd name="T12" fmla="*/ 1 w 335"/>
                <a:gd name="T13" fmla="*/ 0 h 257"/>
                <a:gd name="T14" fmla="*/ 1 w 335"/>
                <a:gd name="T15" fmla="*/ 0 h 257"/>
                <a:gd name="T16" fmla="*/ 1 w 335"/>
                <a:gd name="T17" fmla="*/ 0 h 257"/>
                <a:gd name="T18" fmla="*/ 1 w 335"/>
                <a:gd name="T19" fmla="*/ 0 h 257"/>
                <a:gd name="T20" fmla="*/ 1 w 335"/>
                <a:gd name="T21" fmla="*/ 0 h 257"/>
                <a:gd name="T22" fmla="*/ 1 w 335"/>
                <a:gd name="T23" fmla="*/ 0 h 257"/>
                <a:gd name="T24" fmla="*/ 0 w 335"/>
                <a:gd name="T25" fmla="*/ 0 h 257"/>
                <a:gd name="T26" fmla="*/ 1 w 335"/>
                <a:gd name="T27" fmla="*/ 0 h 257"/>
                <a:gd name="T28" fmla="*/ 1 w 335"/>
                <a:gd name="T29" fmla="*/ 0 h 257"/>
                <a:gd name="T30" fmla="*/ 1 w 335"/>
                <a:gd name="T31" fmla="*/ 0 h 257"/>
                <a:gd name="T32" fmla="*/ 1 w 335"/>
                <a:gd name="T33" fmla="*/ 0 h 257"/>
                <a:gd name="T34" fmla="*/ 1 w 335"/>
                <a:gd name="T35" fmla="*/ 0 h 257"/>
                <a:gd name="T36" fmla="*/ 1 w 335"/>
                <a:gd name="T37" fmla="*/ 0 h 257"/>
                <a:gd name="T38" fmla="*/ 1 w 335"/>
                <a:gd name="T39" fmla="*/ 0 h 257"/>
                <a:gd name="T40" fmla="*/ 1 w 335"/>
                <a:gd name="T41" fmla="*/ 0 h 257"/>
                <a:gd name="T42" fmla="*/ 1 w 335"/>
                <a:gd name="T43" fmla="*/ 0 h 257"/>
                <a:gd name="T44" fmla="*/ 1 w 335"/>
                <a:gd name="T45" fmla="*/ 0 h 257"/>
                <a:gd name="T46" fmla="*/ 1 w 335"/>
                <a:gd name="T47" fmla="*/ 0 h 257"/>
                <a:gd name="T48" fmla="*/ 1 w 335"/>
                <a:gd name="T49" fmla="*/ 0 h 257"/>
                <a:gd name="T50" fmla="*/ 1 w 335"/>
                <a:gd name="T51" fmla="*/ 0 h 257"/>
                <a:gd name="T52" fmla="*/ 1 w 335"/>
                <a:gd name="T53" fmla="*/ 0 h 257"/>
                <a:gd name="T54" fmla="*/ 1 w 335"/>
                <a:gd name="T55" fmla="*/ 0 h 257"/>
                <a:gd name="T56" fmla="*/ 1 w 335"/>
                <a:gd name="T57" fmla="*/ 0 h 257"/>
                <a:gd name="T58" fmla="*/ 1 w 335"/>
                <a:gd name="T59" fmla="*/ 0 h 257"/>
                <a:gd name="T60" fmla="*/ 1 w 335"/>
                <a:gd name="T61" fmla="*/ 0 h 257"/>
                <a:gd name="T62" fmla="*/ 1 w 335"/>
                <a:gd name="T63" fmla="*/ 0 h 257"/>
                <a:gd name="T64" fmla="*/ 1 w 335"/>
                <a:gd name="T65" fmla="*/ 0 h 257"/>
                <a:gd name="T66" fmla="*/ 1 w 335"/>
                <a:gd name="T67" fmla="*/ 0 h 257"/>
                <a:gd name="T68" fmla="*/ 1 w 335"/>
                <a:gd name="T69" fmla="*/ 0 h 257"/>
                <a:gd name="T70" fmla="*/ 1 w 335"/>
                <a:gd name="T71" fmla="*/ 0 h 257"/>
                <a:gd name="T72" fmla="*/ 1 w 335"/>
                <a:gd name="T73" fmla="*/ 0 h 257"/>
                <a:gd name="T74" fmla="*/ 1 w 335"/>
                <a:gd name="T75" fmla="*/ 0 h 257"/>
                <a:gd name="T76" fmla="*/ 1 w 335"/>
                <a:gd name="T77" fmla="*/ 0 h 257"/>
                <a:gd name="T78" fmla="*/ 1 w 335"/>
                <a:gd name="T79" fmla="*/ 0 h 257"/>
                <a:gd name="T80" fmla="*/ 1 w 335"/>
                <a:gd name="T81" fmla="*/ 0 h 257"/>
                <a:gd name="T82" fmla="*/ 1 w 335"/>
                <a:gd name="T83" fmla="*/ 0 h 257"/>
                <a:gd name="T84" fmla="*/ 1 w 335"/>
                <a:gd name="T85" fmla="*/ 0 h 257"/>
                <a:gd name="T86" fmla="*/ 1 w 335"/>
                <a:gd name="T87" fmla="*/ 0 h 257"/>
                <a:gd name="T88" fmla="*/ 1 w 335"/>
                <a:gd name="T89" fmla="*/ 0 h 257"/>
                <a:gd name="T90" fmla="*/ 1 w 335"/>
                <a:gd name="T91" fmla="*/ 0 h 257"/>
                <a:gd name="T92" fmla="*/ 1 w 335"/>
                <a:gd name="T93" fmla="*/ 0 h 257"/>
                <a:gd name="T94" fmla="*/ 1 w 335"/>
                <a:gd name="T95" fmla="*/ 0 h 257"/>
                <a:gd name="T96" fmla="*/ 1 w 335"/>
                <a:gd name="T97" fmla="*/ 0 h 257"/>
                <a:gd name="T98" fmla="*/ 1 w 335"/>
                <a:gd name="T99" fmla="*/ 0 h 257"/>
                <a:gd name="T100" fmla="*/ 1 w 335"/>
                <a:gd name="T101" fmla="*/ 0 h 257"/>
                <a:gd name="T102" fmla="*/ 1 w 335"/>
                <a:gd name="T103" fmla="*/ 0 h 257"/>
                <a:gd name="T104" fmla="*/ 1 w 335"/>
                <a:gd name="T105" fmla="*/ 0 h 257"/>
                <a:gd name="T106" fmla="*/ 1 w 335"/>
                <a:gd name="T107" fmla="*/ 0 h 257"/>
                <a:gd name="T108" fmla="*/ 1 w 335"/>
                <a:gd name="T109" fmla="*/ 0 h 257"/>
                <a:gd name="T110" fmla="*/ 1 w 335"/>
                <a:gd name="T111" fmla="*/ 0 h 257"/>
                <a:gd name="T112" fmla="*/ 1 w 335"/>
                <a:gd name="T113" fmla="*/ 0 h 257"/>
                <a:gd name="T114" fmla="*/ 1 w 335"/>
                <a:gd name="T115" fmla="*/ 0 h 257"/>
                <a:gd name="T116" fmla="*/ 1 w 335"/>
                <a:gd name="T117" fmla="*/ 0 h 257"/>
                <a:gd name="T118" fmla="*/ 1 w 335"/>
                <a:gd name="T119" fmla="*/ 0 h 257"/>
                <a:gd name="T120" fmla="*/ 1 w 335"/>
                <a:gd name="T121" fmla="*/ 0 h 2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5"/>
                <a:gd name="T184" fmla="*/ 0 h 257"/>
                <a:gd name="T185" fmla="*/ 335 w 335"/>
                <a:gd name="T186" fmla="*/ 257 h 2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5" h="257">
                  <a:moveTo>
                    <a:pt x="152" y="0"/>
                  </a:moveTo>
                  <a:lnTo>
                    <a:pt x="140" y="3"/>
                  </a:lnTo>
                  <a:lnTo>
                    <a:pt x="126" y="10"/>
                  </a:lnTo>
                  <a:lnTo>
                    <a:pt x="109" y="14"/>
                  </a:lnTo>
                  <a:lnTo>
                    <a:pt x="91" y="20"/>
                  </a:lnTo>
                  <a:lnTo>
                    <a:pt x="71" y="26"/>
                  </a:lnTo>
                  <a:lnTo>
                    <a:pt x="53" y="31"/>
                  </a:lnTo>
                  <a:lnTo>
                    <a:pt x="36" y="34"/>
                  </a:lnTo>
                  <a:lnTo>
                    <a:pt x="21" y="36"/>
                  </a:lnTo>
                  <a:lnTo>
                    <a:pt x="15" y="34"/>
                  </a:lnTo>
                  <a:lnTo>
                    <a:pt x="9" y="34"/>
                  </a:lnTo>
                  <a:lnTo>
                    <a:pt x="3" y="32"/>
                  </a:lnTo>
                  <a:lnTo>
                    <a:pt x="0" y="32"/>
                  </a:lnTo>
                  <a:lnTo>
                    <a:pt x="18" y="43"/>
                  </a:lnTo>
                  <a:lnTo>
                    <a:pt x="35" y="58"/>
                  </a:lnTo>
                  <a:lnTo>
                    <a:pt x="48" y="77"/>
                  </a:lnTo>
                  <a:lnTo>
                    <a:pt x="62" y="97"/>
                  </a:lnTo>
                  <a:lnTo>
                    <a:pt x="73" y="120"/>
                  </a:lnTo>
                  <a:lnTo>
                    <a:pt x="82" y="144"/>
                  </a:lnTo>
                  <a:lnTo>
                    <a:pt x="88" y="168"/>
                  </a:lnTo>
                  <a:lnTo>
                    <a:pt x="93" y="193"/>
                  </a:lnTo>
                  <a:lnTo>
                    <a:pt x="102" y="193"/>
                  </a:lnTo>
                  <a:lnTo>
                    <a:pt x="113" y="196"/>
                  </a:lnTo>
                  <a:lnTo>
                    <a:pt x="125" y="202"/>
                  </a:lnTo>
                  <a:lnTo>
                    <a:pt x="138" y="208"/>
                  </a:lnTo>
                  <a:lnTo>
                    <a:pt x="151" y="219"/>
                  </a:lnTo>
                  <a:lnTo>
                    <a:pt x="163" y="230"/>
                  </a:lnTo>
                  <a:lnTo>
                    <a:pt x="174" y="243"/>
                  </a:lnTo>
                  <a:lnTo>
                    <a:pt x="181" y="257"/>
                  </a:lnTo>
                  <a:lnTo>
                    <a:pt x="190" y="249"/>
                  </a:lnTo>
                  <a:lnTo>
                    <a:pt x="204" y="242"/>
                  </a:lnTo>
                  <a:lnTo>
                    <a:pt x="219" y="236"/>
                  </a:lnTo>
                  <a:lnTo>
                    <a:pt x="238" y="231"/>
                  </a:lnTo>
                  <a:lnTo>
                    <a:pt x="259" y="230"/>
                  </a:lnTo>
                  <a:lnTo>
                    <a:pt x="283" y="231"/>
                  </a:lnTo>
                  <a:lnTo>
                    <a:pt x="308" y="239"/>
                  </a:lnTo>
                  <a:lnTo>
                    <a:pt x="335" y="249"/>
                  </a:lnTo>
                  <a:lnTo>
                    <a:pt x="328" y="239"/>
                  </a:lnTo>
                  <a:lnTo>
                    <a:pt x="319" y="228"/>
                  </a:lnTo>
                  <a:lnTo>
                    <a:pt x="312" y="214"/>
                  </a:lnTo>
                  <a:lnTo>
                    <a:pt x="306" y="197"/>
                  </a:lnTo>
                  <a:lnTo>
                    <a:pt x="305" y="179"/>
                  </a:lnTo>
                  <a:lnTo>
                    <a:pt x="305" y="159"/>
                  </a:lnTo>
                  <a:lnTo>
                    <a:pt x="311" y="136"/>
                  </a:lnTo>
                  <a:lnTo>
                    <a:pt x="322" y="110"/>
                  </a:lnTo>
                  <a:lnTo>
                    <a:pt x="306" y="107"/>
                  </a:lnTo>
                  <a:lnTo>
                    <a:pt x="290" y="103"/>
                  </a:lnTo>
                  <a:lnTo>
                    <a:pt x="274" y="95"/>
                  </a:lnTo>
                  <a:lnTo>
                    <a:pt x="261" y="86"/>
                  </a:lnTo>
                  <a:lnTo>
                    <a:pt x="248" y="75"/>
                  </a:lnTo>
                  <a:lnTo>
                    <a:pt x="239" y="58"/>
                  </a:lnTo>
                  <a:lnTo>
                    <a:pt x="235" y="40"/>
                  </a:lnTo>
                  <a:lnTo>
                    <a:pt x="233" y="16"/>
                  </a:lnTo>
                  <a:lnTo>
                    <a:pt x="224" y="17"/>
                  </a:lnTo>
                  <a:lnTo>
                    <a:pt x="215" y="20"/>
                  </a:lnTo>
                  <a:lnTo>
                    <a:pt x="206" y="20"/>
                  </a:lnTo>
                  <a:lnTo>
                    <a:pt x="196" y="20"/>
                  </a:lnTo>
                  <a:lnTo>
                    <a:pt x="186" y="19"/>
                  </a:lnTo>
                  <a:lnTo>
                    <a:pt x="175" y="14"/>
                  </a:lnTo>
                  <a:lnTo>
                    <a:pt x="164" y="8"/>
                  </a:lnTo>
                  <a:lnTo>
                    <a:pt x="152"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6" name="Freeform 289"/>
            <p:cNvSpPr>
              <a:spLocks/>
            </p:cNvSpPr>
            <p:nvPr/>
          </p:nvSpPr>
          <p:spPr bwMode="auto">
            <a:xfrm>
              <a:off x="845" y="403"/>
              <a:ext cx="147" cy="182"/>
            </a:xfrm>
            <a:custGeom>
              <a:avLst/>
              <a:gdLst>
                <a:gd name="T0" fmla="*/ 0 w 295"/>
                <a:gd name="T1" fmla="*/ 1 h 364"/>
                <a:gd name="T2" fmla="*/ 0 w 295"/>
                <a:gd name="T3" fmla="*/ 1 h 364"/>
                <a:gd name="T4" fmla="*/ 0 w 295"/>
                <a:gd name="T5" fmla="*/ 1 h 364"/>
                <a:gd name="T6" fmla="*/ 0 w 295"/>
                <a:gd name="T7" fmla="*/ 1 h 364"/>
                <a:gd name="T8" fmla="*/ 0 w 295"/>
                <a:gd name="T9" fmla="*/ 1 h 364"/>
                <a:gd name="T10" fmla="*/ 0 w 295"/>
                <a:gd name="T11" fmla="*/ 1 h 364"/>
                <a:gd name="T12" fmla="*/ 0 w 295"/>
                <a:gd name="T13" fmla="*/ 1 h 364"/>
                <a:gd name="T14" fmla="*/ 0 w 295"/>
                <a:gd name="T15" fmla="*/ 1 h 364"/>
                <a:gd name="T16" fmla="*/ 0 w 295"/>
                <a:gd name="T17" fmla="*/ 1 h 364"/>
                <a:gd name="T18" fmla="*/ 0 w 295"/>
                <a:gd name="T19" fmla="*/ 1 h 364"/>
                <a:gd name="T20" fmla="*/ 0 w 295"/>
                <a:gd name="T21" fmla="*/ 1 h 364"/>
                <a:gd name="T22" fmla="*/ 0 w 295"/>
                <a:gd name="T23" fmla="*/ 1 h 364"/>
                <a:gd name="T24" fmla="*/ 0 w 295"/>
                <a:gd name="T25" fmla="*/ 1 h 364"/>
                <a:gd name="T26" fmla="*/ 0 w 295"/>
                <a:gd name="T27" fmla="*/ 1 h 364"/>
                <a:gd name="T28" fmla="*/ 0 w 295"/>
                <a:gd name="T29" fmla="*/ 1 h 364"/>
                <a:gd name="T30" fmla="*/ 0 w 295"/>
                <a:gd name="T31" fmla="*/ 1 h 364"/>
                <a:gd name="T32" fmla="*/ 0 w 295"/>
                <a:gd name="T33" fmla="*/ 1 h 364"/>
                <a:gd name="T34" fmla="*/ 0 w 295"/>
                <a:gd name="T35" fmla="*/ 1 h 364"/>
                <a:gd name="T36" fmla="*/ 0 w 295"/>
                <a:gd name="T37" fmla="*/ 1 h 364"/>
                <a:gd name="T38" fmla="*/ 0 w 295"/>
                <a:gd name="T39" fmla="*/ 1 h 364"/>
                <a:gd name="T40" fmla="*/ 0 w 295"/>
                <a:gd name="T41" fmla="*/ 1 h 364"/>
                <a:gd name="T42" fmla="*/ 0 w 295"/>
                <a:gd name="T43" fmla="*/ 1 h 364"/>
                <a:gd name="T44" fmla="*/ 0 w 295"/>
                <a:gd name="T45" fmla="*/ 1 h 364"/>
                <a:gd name="T46" fmla="*/ 0 w 295"/>
                <a:gd name="T47" fmla="*/ 1 h 364"/>
                <a:gd name="T48" fmla="*/ 0 w 295"/>
                <a:gd name="T49" fmla="*/ 1 h 364"/>
                <a:gd name="T50" fmla="*/ 0 w 295"/>
                <a:gd name="T51" fmla="*/ 1 h 364"/>
                <a:gd name="T52" fmla="*/ 0 w 295"/>
                <a:gd name="T53" fmla="*/ 1 h 364"/>
                <a:gd name="T54" fmla="*/ 0 w 295"/>
                <a:gd name="T55" fmla="*/ 1 h 364"/>
                <a:gd name="T56" fmla="*/ 0 w 295"/>
                <a:gd name="T57" fmla="*/ 1 h 364"/>
                <a:gd name="T58" fmla="*/ 0 w 295"/>
                <a:gd name="T59" fmla="*/ 1 h 364"/>
                <a:gd name="T60" fmla="*/ 0 w 295"/>
                <a:gd name="T61" fmla="*/ 1 h 364"/>
                <a:gd name="T62" fmla="*/ 0 w 295"/>
                <a:gd name="T63" fmla="*/ 1 h 364"/>
                <a:gd name="T64" fmla="*/ 0 w 295"/>
                <a:gd name="T65" fmla="*/ 1 h 364"/>
                <a:gd name="T66" fmla="*/ 0 w 295"/>
                <a:gd name="T67" fmla="*/ 1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5"/>
                <a:gd name="T103" fmla="*/ 0 h 364"/>
                <a:gd name="T104" fmla="*/ 295 w 295"/>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5" h="364">
                  <a:moveTo>
                    <a:pt x="258" y="176"/>
                  </a:moveTo>
                  <a:lnTo>
                    <a:pt x="249" y="176"/>
                  </a:lnTo>
                  <a:lnTo>
                    <a:pt x="232" y="176"/>
                  </a:lnTo>
                  <a:lnTo>
                    <a:pt x="211" y="179"/>
                  </a:lnTo>
                  <a:lnTo>
                    <a:pt x="186" y="185"/>
                  </a:lnTo>
                  <a:lnTo>
                    <a:pt x="160" y="196"/>
                  </a:lnTo>
                  <a:lnTo>
                    <a:pt x="136" y="213"/>
                  </a:lnTo>
                  <a:lnTo>
                    <a:pt x="113" y="237"/>
                  </a:lnTo>
                  <a:lnTo>
                    <a:pt x="96" y="272"/>
                  </a:lnTo>
                  <a:lnTo>
                    <a:pt x="86" y="303"/>
                  </a:lnTo>
                  <a:lnTo>
                    <a:pt x="76" y="327"/>
                  </a:lnTo>
                  <a:lnTo>
                    <a:pt x="66" y="343"/>
                  </a:lnTo>
                  <a:lnTo>
                    <a:pt x="54" y="350"/>
                  </a:lnTo>
                  <a:lnTo>
                    <a:pt x="46" y="352"/>
                  </a:lnTo>
                  <a:lnTo>
                    <a:pt x="40" y="353"/>
                  </a:lnTo>
                  <a:lnTo>
                    <a:pt x="32" y="355"/>
                  </a:lnTo>
                  <a:lnTo>
                    <a:pt x="24" y="356"/>
                  </a:lnTo>
                  <a:lnTo>
                    <a:pt x="18" y="358"/>
                  </a:lnTo>
                  <a:lnTo>
                    <a:pt x="12" y="359"/>
                  </a:lnTo>
                  <a:lnTo>
                    <a:pt x="6" y="363"/>
                  </a:lnTo>
                  <a:lnTo>
                    <a:pt x="2" y="364"/>
                  </a:lnTo>
                  <a:lnTo>
                    <a:pt x="2" y="363"/>
                  </a:lnTo>
                  <a:lnTo>
                    <a:pt x="2" y="361"/>
                  </a:lnTo>
                  <a:lnTo>
                    <a:pt x="0" y="359"/>
                  </a:lnTo>
                  <a:lnTo>
                    <a:pt x="0" y="358"/>
                  </a:lnTo>
                  <a:lnTo>
                    <a:pt x="24" y="347"/>
                  </a:lnTo>
                  <a:lnTo>
                    <a:pt x="44" y="330"/>
                  </a:lnTo>
                  <a:lnTo>
                    <a:pt x="57" y="311"/>
                  </a:lnTo>
                  <a:lnTo>
                    <a:pt x="66" y="289"/>
                  </a:lnTo>
                  <a:lnTo>
                    <a:pt x="70" y="266"/>
                  </a:lnTo>
                  <a:lnTo>
                    <a:pt x="73" y="246"/>
                  </a:lnTo>
                  <a:lnTo>
                    <a:pt x="73" y="228"/>
                  </a:lnTo>
                  <a:lnTo>
                    <a:pt x="73" y="214"/>
                  </a:lnTo>
                  <a:lnTo>
                    <a:pt x="72" y="202"/>
                  </a:lnTo>
                  <a:lnTo>
                    <a:pt x="70" y="188"/>
                  </a:lnTo>
                  <a:lnTo>
                    <a:pt x="66" y="173"/>
                  </a:lnTo>
                  <a:lnTo>
                    <a:pt x="61" y="156"/>
                  </a:lnTo>
                  <a:lnTo>
                    <a:pt x="70" y="155"/>
                  </a:lnTo>
                  <a:lnTo>
                    <a:pt x="83" y="149"/>
                  </a:lnTo>
                  <a:lnTo>
                    <a:pt x="93" y="138"/>
                  </a:lnTo>
                  <a:lnTo>
                    <a:pt x="105" y="126"/>
                  </a:lnTo>
                  <a:lnTo>
                    <a:pt x="115" y="112"/>
                  </a:lnTo>
                  <a:lnTo>
                    <a:pt x="121" y="97"/>
                  </a:lnTo>
                  <a:lnTo>
                    <a:pt x="122" y="81"/>
                  </a:lnTo>
                  <a:lnTo>
                    <a:pt x="118" y="65"/>
                  </a:lnTo>
                  <a:lnTo>
                    <a:pt x="130" y="63"/>
                  </a:lnTo>
                  <a:lnTo>
                    <a:pt x="147" y="59"/>
                  </a:lnTo>
                  <a:lnTo>
                    <a:pt x="163" y="52"/>
                  </a:lnTo>
                  <a:lnTo>
                    <a:pt x="183" y="43"/>
                  </a:lnTo>
                  <a:lnTo>
                    <a:pt x="200" y="34"/>
                  </a:lnTo>
                  <a:lnTo>
                    <a:pt x="217" y="23"/>
                  </a:lnTo>
                  <a:lnTo>
                    <a:pt x="231" y="11"/>
                  </a:lnTo>
                  <a:lnTo>
                    <a:pt x="240" y="0"/>
                  </a:lnTo>
                  <a:lnTo>
                    <a:pt x="240" y="14"/>
                  </a:lnTo>
                  <a:lnTo>
                    <a:pt x="241" y="31"/>
                  </a:lnTo>
                  <a:lnTo>
                    <a:pt x="244" y="49"/>
                  </a:lnTo>
                  <a:lnTo>
                    <a:pt x="250" y="66"/>
                  </a:lnTo>
                  <a:lnTo>
                    <a:pt x="258" y="83"/>
                  </a:lnTo>
                  <a:lnTo>
                    <a:pt x="269" y="98"/>
                  </a:lnTo>
                  <a:lnTo>
                    <a:pt x="281" y="110"/>
                  </a:lnTo>
                  <a:lnTo>
                    <a:pt x="295" y="120"/>
                  </a:lnTo>
                  <a:lnTo>
                    <a:pt x="286" y="121"/>
                  </a:lnTo>
                  <a:lnTo>
                    <a:pt x="276" y="124"/>
                  </a:lnTo>
                  <a:lnTo>
                    <a:pt x="267" y="129"/>
                  </a:lnTo>
                  <a:lnTo>
                    <a:pt x="260" y="135"/>
                  </a:lnTo>
                  <a:lnTo>
                    <a:pt x="253" y="143"/>
                  </a:lnTo>
                  <a:lnTo>
                    <a:pt x="252" y="153"/>
                  </a:lnTo>
                  <a:lnTo>
                    <a:pt x="252" y="164"/>
                  </a:lnTo>
                  <a:lnTo>
                    <a:pt x="258" y="176"/>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7" name="Freeform 290"/>
            <p:cNvSpPr>
              <a:spLocks/>
            </p:cNvSpPr>
            <p:nvPr/>
          </p:nvSpPr>
          <p:spPr bwMode="auto">
            <a:xfrm>
              <a:off x="797" y="406"/>
              <a:ext cx="87" cy="176"/>
            </a:xfrm>
            <a:custGeom>
              <a:avLst/>
              <a:gdLst>
                <a:gd name="T0" fmla="*/ 1 w 174"/>
                <a:gd name="T1" fmla="*/ 1 h 351"/>
                <a:gd name="T2" fmla="*/ 1 w 174"/>
                <a:gd name="T3" fmla="*/ 1 h 351"/>
                <a:gd name="T4" fmla="*/ 1 w 174"/>
                <a:gd name="T5" fmla="*/ 1 h 351"/>
                <a:gd name="T6" fmla="*/ 1 w 174"/>
                <a:gd name="T7" fmla="*/ 1 h 351"/>
                <a:gd name="T8" fmla="*/ 1 w 174"/>
                <a:gd name="T9" fmla="*/ 1 h 351"/>
                <a:gd name="T10" fmla="*/ 1 w 174"/>
                <a:gd name="T11" fmla="*/ 1 h 351"/>
                <a:gd name="T12" fmla="*/ 1 w 174"/>
                <a:gd name="T13" fmla="*/ 1 h 351"/>
                <a:gd name="T14" fmla="*/ 1 w 174"/>
                <a:gd name="T15" fmla="*/ 1 h 351"/>
                <a:gd name="T16" fmla="*/ 1 w 174"/>
                <a:gd name="T17" fmla="*/ 1 h 351"/>
                <a:gd name="T18" fmla="*/ 1 w 174"/>
                <a:gd name="T19" fmla="*/ 1 h 351"/>
                <a:gd name="T20" fmla="*/ 1 w 174"/>
                <a:gd name="T21" fmla="*/ 1 h 351"/>
                <a:gd name="T22" fmla="*/ 1 w 174"/>
                <a:gd name="T23" fmla="*/ 1 h 351"/>
                <a:gd name="T24" fmla="*/ 1 w 174"/>
                <a:gd name="T25" fmla="*/ 1 h 351"/>
                <a:gd name="T26" fmla="*/ 1 w 174"/>
                <a:gd name="T27" fmla="*/ 1 h 351"/>
                <a:gd name="T28" fmla="*/ 1 w 174"/>
                <a:gd name="T29" fmla="*/ 1 h 351"/>
                <a:gd name="T30" fmla="*/ 1 w 174"/>
                <a:gd name="T31" fmla="*/ 1 h 351"/>
                <a:gd name="T32" fmla="*/ 1 w 174"/>
                <a:gd name="T33" fmla="*/ 1 h 351"/>
                <a:gd name="T34" fmla="*/ 1 w 174"/>
                <a:gd name="T35" fmla="*/ 1 h 351"/>
                <a:gd name="T36" fmla="*/ 1 w 174"/>
                <a:gd name="T37" fmla="*/ 1 h 351"/>
                <a:gd name="T38" fmla="*/ 1 w 174"/>
                <a:gd name="T39" fmla="*/ 1 h 351"/>
                <a:gd name="T40" fmla="*/ 1 w 174"/>
                <a:gd name="T41" fmla="*/ 1 h 351"/>
                <a:gd name="T42" fmla="*/ 1 w 174"/>
                <a:gd name="T43" fmla="*/ 1 h 351"/>
                <a:gd name="T44" fmla="*/ 1 w 174"/>
                <a:gd name="T45" fmla="*/ 1 h 351"/>
                <a:gd name="T46" fmla="*/ 1 w 174"/>
                <a:gd name="T47" fmla="*/ 1 h 351"/>
                <a:gd name="T48" fmla="*/ 1 w 174"/>
                <a:gd name="T49" fmla="*/ 1 h 351"/>
                <a:gd name="T50" fmla="*/ 1 w 174"/>
                <a:gd name="T51" fmla="*/ 1 h 351"/>
                <a:gd name="T52" fmla="*/ 1 w 174"/>
                <a:gd name="T53" fmla="*/ 1 h 351"/>
                <a:gd name="T54" fmla="*/ 1 w 174"/>
                <a:gd name="T55" fmla="*/ 1 h 351"/>
                <a:gd name="T56" fmla="*/ 1 w 174"/>
                <a:gd name="T57" fmla="*/ 1 h 351"/>
                <a:gd name="T58" fmla="*/ 1 w 174"/>
                <a:gd name="T59" fmla="*/ 1 h 351"/>
                <a:gd name="T60" fmla="*/ 1 w 174"/>
                <a:gd name="T61" fmla="*/ 1 h 351"/>
                <a:gd name="T62" fmla="*/ 1 w 174"/>
                <a:gd name="T63" fmla="*/ 1 h 351"/>
                <a:gd name="T64" fmla="*/ 0 w 174"/>
                <a:gd name="T65" fmla="*/ 1 h 351"/>
                <a:gd name="T66" fmla="*/ 1 w 174"/>
                <a:gd name="T67" fmla="*/ 1 h 351"/>
                <a:gd name="T68" fmla="*/ 1 w 174"/>
                <a:gd name="T69" fmla="*/ 1 h 351"/>
                <a:gd name="T70" fmla="*/ 1 w 174"/>
                <a:gd name="T71" fmla="*/ 1 h 351"/>
                <a:gd name="T72" fmla="*/ 1 w 174"/>
                <a:gd name="T73" fmla="*/ 1 h 351"/>
                <a:gd name="T74" fmla="*/ 1 w 174"/>
                <a:gd name="T75" fmla="*/ 0 h 351"/>
                <a:gd name="T76" fmla="*/ 1 w 174"/>
                <a:gd name="T77" fmla="*/ 1 h 351"/>
                <a:gd name="T78" fmla="*/ 1 w 174"/>
                <a:gd name="T79" fmla="*/ 1 h 351"/>
                <a:gd name="T80" fmla="*/ 1 w 174"/>
                <a:gd name="T81" fmla="*/ 1 h 351"/>
                <a:gd name="T82" fmla="*/ 1 w 174"/>
                <a:gd name="T83" fmla="*/ 1 h 351"/>
                <a:gd name="T84" fmla="*/ 1 w 174"/>
                <a:gd name="T85" fmla="*/ 1 h 351"/>
                <a:gd name="T86" fmla="*/ 1 w 174"/>
                <a:gd name="T87" fmla="*/ 1 h 351"/>
                <a:gd name="T88" fmla="*/ 1 w 174"/>
                <a:gd name="T89" fmla="*/ 1 h 351"/>
                <a:gd name="T90" fmla="*/ 1 w 174"/>
                <a:gd name="T91" fmla="*/ 1 h 351"/>
                <a:gd name="T92" fmla="*/ 1 w 174"/>
                <a:gd name="T93" fmla="*/ 1 h 351"/>
                <a:gd name="T94" fmla="*/ 1 w 174"/>
                <a:gd name="T95" fmla="*/ 1 h 3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1"/>
                <a:gd name="T146" fmla="*/ 174 w 174"/>
                <a:gd name="T147" fmla="*/ 351 h 3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1">
                  <a:moveTo>
                    <a:pt x="96" y="351"/>
                  </a:moveTo>
                  <a:lnTo>
                    <a:pt x="93" y="346"/>
                  </a:lnTo>
                  <a:lnTo>
                    <a:pt x="88" y="340"/>
                  </a:lnTo>
                  <a:lnTo>
                    <a:pt x="81" y="336"/>
                  </a:lnTo>
                  <a:lnTo>
                    <a:pt x="70" y="336"/>
                  </a:lnTo>
                  <a:lnTo>
                    <a:pt x="64" y="336"/>
                  </a:lnTo>
                  <a:lnTo>
                    <a:pt x="59" y="334"/>
                  </a:lnTo>
                  <a:lnTo>
                    <a:pt x="55" y="331"/>
                  </a:lnTo>
                  <a:lnTo>
                    <a:pt x="52" y="328"/>
                  </a:lnTo>
                  <a:lnTo>
                    <a:pt x="56" y="322"/>
                  </a:lnTo>
                  <a:lnTo>
                    <a:pt x="62" y="314"/>
                  </a:lnTo>
                  <a:lnTo>
                    <a:pt x="67" y="310"/>
                  </a:lnTo>
                  <a:lnTo>
                    <a:pt x="72" y="307"/>
                  </a:lnTo>
                  <a:lnTo>
                    <a:pt x="84" y="307"/>
                  </a:lnTo>
                  <a:lnTo>
                    <a:pt x="93" y="305"/>
                  </a:lnTo>
                  <a:lnTo>
                    <a:pt x="99" y="301"/>
                  </a:lnTo>
                  <a:lnTo>
                    <a:pt x="105" y="294"/>
                  </a:lnTo>
                  <a:lnTo>
                    <a:pt x="107" y="291"/>
                  </a:lnTo>
                  <a:lnTo>
                    <a:pt x="107" y="287"/>
                  </a:lnTo>
                  <a:lnTo>
                    <a:pt x="108" y="284"/>
                  </a:lnTo>
                  <a:lnTo>
                    <a:pt x="108" y="281"/>
                  </a:lnTo>
                  <a:lnTo>
                    <a:pt x="107" y="278"/>
                  </a:lnTo>
                  <a:lnTo>
                    <a:pt x="105" y="273"/>
                  </a:lnTo>
                  <a:lnTo>
                    <a:pt x="104" y="270"/>
                  </a:lnTo>
                  <a:lnTo>
                    <a:pt x="102" y="267"/>
                  </a:lnTo>
                  <a:lnTo>
                    <a:pt x="95" y="262"/>
                  </a:lnTo>
                  <a:lnTo>
                    <a:pt x="85" y="261"/>
                  </a:lnTo>
                  <a:lnTo>
                    <a:pt x="76" y="262"/>
                  </a:lnTo>
                  <a:lnTo>
                    <a:pt x="69" y="265"/>
                  </a:lnTo>
                  <a:lnTo>
                    <a:pt x="64" y="271"/>
                  </a:lnTo>
                  <a:lnTo>
                    <a:pt x="62" y="276"/>
                  </a:lnTo>
                  <a:lnTo>
                    <a:pt x="62" y="281"/>
                  </a:lnTo>
                  <a:lnTo>
                    <a:pt x="64" y="285"/>
                  </a:lnTo>
                  <a:lnTo>
                    <a:pt x="58" y="291"/>
                  </a:lnTo>
                  <a:lnTo>
                    <a:pt x="50" y="297"/>
                  </a:lnTo>
                  <a:lnTo>
                    <a:pt x="44" y="302"/>
                  </a:lnTo>
                  <a:lnTo>
                    <a:pt x="41" y="305"/>
                  </a:lnTo>
                  <a:lnTo>
                    <a:pt x="40" y="302"/>
                  </a:lnTo>
                  <a:lnTo>
                    <a:pt x="37" y="301"/>
                  </a:lnTo>
                  <a:lnTo>
                    <a:pt x="33" y="297"/>
                  </a:lnTo>
                  <a:lnTo>
                    <a:pt x="30" y="296"/>
                  </a:lnTo>
                  <a:lnTo>
                    <a:pt x="33" y="290"/>
                  </a:lnTo>
                  <a:lnTo>
                    <a:pt x="37" y="282"/>
                  </a:lnTo>
                  <a:lnTo>
                    <a:pt x="38" y="276"/>
                  </a:lnTo>
                  <a:lnTo>
                    <a:pt x="40" y="270"/>
                  </a:lnTo>
                  <a:lnTo>
                    <a:pt x="46" y="265"/>
                  </a:lnTo>
                  <a:lnTo>
                    <a:pt x="50" y="261"/>
                  </a:lnTo>
                  <a:lnTo>
                    <a:pt x="55" y="255"/>
                  </a:lnTo>
                  <a:lnTo>
                    <a:pt x="56" y="249"/>
                  </a:lnTo>
                  <a:lnTo>
                    <a:pt x="56" y="246"/>
                  </a:lnTo>
                  <a:lnTo>
                    <a:pt x="56" y="244"/>
                  </a:lnTo>
                  <a:lnTo>
                    <a:pt x="56" y="241"/>
                  </a:lnTo>
                  <a:lnTo>
                    <a:pt x="56" y="239"/>
                  </a:lnTo>
                  <a:lnTo>
                    <a:pt x="53" y="233"/>
                  </a:lnTo>
                  <a:lnTo>
                    <a:pt x="50" y="229"/>
                  </a:lnTo>
                  <a:lnTo>
                    <a:pt x="44" y="226"/>
                  </a:lnTo>
                  <a:lnTo>
                    <a:pt x="35" y="223"/>
                  </a:lnTo>
                  <a:lnTo>
                    <a:pt x="32" y="223"/>
                  </a:lnTo>
                  <a:lnTo>
                    <a:pt x="27" y="223"/>
                  </a:lnTo>
                  <a:lnTo>
                    <a:pt x="23" y="224"/>
                  </a:lnTo>
                  <a:lnTo>
                    <a:pt x="20" y="226"/>
                  </a:lnTo>
                  <a:lnTo>
                    <a:pt x="17" y="227"/>
                  </a:lnTo>
                  <a:lnTo>
                    <a:pt x="14" y="229"/>
                  </a:lnTo>
                  <a:lnTo>
                    <a:pt x="11" y="232"/>
                  </a:lnTo>
                  <a:lnTo>
                    <a:pt x="9" y="233"/>
                  </a:lnTo>
                  <a:lnTo>
                    <a:pt x="0" y="201"/>
                  </a:lnTo>
                  <a:lnTo>
                    <a:pt x="3" y="166"/>
                  </a:lnTo>
                  <a:lnTo>
                    <a:pt x="15" y="132"/>
                  </a:lnTo>
                  <a:lnTo>
                    <a:pt x="37" y="99"/>
                  </a:lnTo>
                  <a:lnTo>
                    <a:pt x="62" y="70"/>
                  </a:lnTo>
                  <a:lnTo>
                    <a:pt x="91" y="44"/>
                  </a:lnTo>
                  <a:lnTo>
                    <a:pt x="122" y="24"/>
                  </a:lnTo>
                  <a:lnTo>
                    <a:pt x="148" y="10"/>
                  </a:lnTo>
                  <a:lnTo>
                    <a:pt x="156" y="6"/>
                  </a:lnTo>
                  <a:lnTo>
                    <a:pt x="166" y="1"/>
                  </a:lnTo>
                  <a:lnTo>
                    <a:pt x="174" y="0"/>
                  </a:lnTo>
                  <a:lnTo>
                    <a:pt x="169" y="6"/>
                  </a:lnTo>
                  <a:lnTo>
                    <a:pt x="159" y="21"/>
                  </a:lnTo>
                  <a:lnTo>
                    <a:pt x="150" y="41"/>
                  </a:lnTo>
                  <a:lnTo>
                    <a:pt x="142" y="61"/>
                  </a:lnTo>
                  <a:lnTo>
                    <a:pt x="140" y="82"/>
                  </a:lnTo>
                  <a:lnTo>
                    <a:pt x="142" y="96"/>
                  </a:lnTo>
                  <a:lnTo>
                    <a:pt x="146" y="111"/>
                  </a:lnTo>
                  <a:lnTo>
                    <a:pt x="151" y="129"/>
                  </a:lnTo>
                  <a:lnTo>
                    <a:pt x="157" y="149"/>
                  </a:lnTo>
                  <a:lnTo>
                    <a:pt x="162" y="166"/>
                  </a:lnTo>
                  <a:lnTo>
                    <a:pt x="166" y="181"/>
                  </a:lnTo>
                  <a:lnTo>
                    <a:pt x="168" y="195"/>
                  </a:lnTo>
                  <a:lnTo>
                    <a:pt x="169" y="207"/>
                  </a:lnTo>
                  <a:lnTo>
                    <a:pt x="169" y="221"/>
                  </a:lnTo>
                  <a:lnTo>
                    <a:pt x="169" y="239"/>
                  </a:lnTo>
                  <a:lnTo>
                    <a:pt x="166" y="259"/>
                  </a:lnTo>
                  <a:lnTo>
                    <a:pt x="162" y="282"/>
                  </a:lnTo>
                  <a:lnTo>
                    <a:pt x="153" y="304"/>
                  </a:lnTo>
                  <a:lnTo>
                    <a:pt x="140" y="323"/>
                  </a:lnTo>
                  <a:lnTo>
                    <a:pt x="120" y="340"/>
                  </a:lnTo>
                  <a:lnTo>
                    <a:pt x="96" y="351"/>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8" name="Freeform 291"/>
            <p:cNvSpPr>
              <a:spLocks/>
            </p:cNvSpPr>
            <p:nvPr/>
          </p:nvSpPr>
          <p:spPr bwMode="auto">
            <a:xfrm>
              <a:off x="660" y="491"/>
              <a:ext cx="425" cy="299"/>
            </a:xfrm>
            <a:custGeom>
              <a:avLst/>
              <a:gdLst>
                <a:gd name="T0" fmla="*/ 1 w 848"/>
                <a:gd name="T1" fmla="*/ 1 h 597"/>
                <a:gd name="T2" fmla="*/ 1 w 848"/>
                <a:gd name="T3" fmla="*/ 1 h 597"/>
                <a:gd name="T4" fmla="*/ 1 w 848"/>
                <a:gd name="T5" fmla="*/ 1 h 597"/>
                <a:gd name="T6" fmla="*/ 1 w 848"/>
                <a:gd name="T7" fmla="*/ 1 h 597"/>
                <a:gd name="T8" fmla="*/ 1 w 848"/>
                <a:gd name="T9" fmla="*/ 1 h 597"/>
                <a:gd name="T10" fmla="*/ 1 w 848"/>
                <a:gd name="T11" fmla="*/ 1 h 597"/>
                <a:gd name="T12" fmla="*/ 1 w 848"/>
                <a:gd name="T13" fmla="*/ 1 h 597"/>
                <a:gd name="T14" fmla="*/ 1 w 848"/>
                <a:gd name="T15" fmla="*/ 1 h 597"/>
                <a:gd name="T16" fmla="*/ 1 w 848"/>
                <a:gd name="T17" fmla="*/ 1 h 597"/>
                <a:gd name="T18" fmla="*/ 1 w 848"/>
                <a:gd name="T19" fmla="*/ 1 h 597"/>
                <a:gd name="T20" fmla="*/ 1 w 848"/>
                <a:gd name="T21" fmla="*/ 1 h 597"/>
                <a:gd name="T22" fmla="*/ 1 w 848"/>
                <a:gd name="T23" fmla="*/ 1 h 597"/>
                <a:gd name="T24" fmla="*/ 0 w 848"/>
                <a:gd name="T25" fmla="*/ 1 h 597"/>
                <a:gd name="T26" fmla="*/ 1 w 848"/>
                <a:gd name="T27" fmla="*/ 1 h 597"/>
                <a:gd name="T28" fmla="*/ 1 w 848"/>
                <a:gd name="T29" fmla="*/ 1 h 597"/>
                <a:gd name="T30" fmla="*/ 1 w 848"/>
                <a:gd name="T31" fmla="*/ 1 h 597"/>
                <a:gd name="T32" fmla="*/ 1 w 848"/>
                <a:gd name="T33" fmla="*/ 1 h 597"/>
                <a:gd name="T34" fmla="*/ 1 w 848"/>
                <a:gd name="T35" fmla="*/ 1 h 597"/>
                <a:gd name="T36" fmla="*/ 1 w 848"/>
                <a:gd name="T37" fmla="*/ 1 h 597"/>
                <a:gd name="T38" fmla="*/ 1 w 848"/>
                <a:gd name="T39" fmla="*/ 1 h 597"/>
                <a:gd name="T40" fmla="*/ 1 w 848"/>
                <a:gd name="T41" fmla="*/ 1 h 597"/>
                <a:gd name="T42" fmla="*/ 1 w 848"/>
                <a:gd name="T43" fmla="*/ 1 h 597"/>
                <a:gd name="T44" fmla="*/ 1 w 848"/>
                <a:gd name="T45" fmla="*/ 1 h 597"/>
                <a:gd name="T46" fmla="*/ 1 w 848"/>
                <a:gd name="T47" fmla="*/ 1 h 597"/>
                <a:gd name="T48" fmla="*/ 1 w 848"/>
                <a:gd name="T49" fmla="*/ 1 h 597"/>
                <a:gd name="T50" fmla="*/ 1 w 848"/>
                <a:gd name="T51" fmla="*/ 1 h 597"/>
                <a:gd name="T52" fmla="*/ 1 w 848"/>
                <a:gd name="T53" fmla="*/ 1 h 597"/>
                <a:gd name="T54" fmla="*/ 1 w 848"/>
                <a:gd name="T55" fmla="*/ 1 h 597"/>
                <a:gd name="T56" fmla="*/ 1 w 848"/>
                <a:gd name="T57" fmla="*/ 1 h 597"/>
                <a:gd name="T58" fmla="*/ 1 w 848"/>
                <a:gd name="T59" fmla="*/ 0 h 597"/>
                <a:gd name="T60" fmla="*/ 1 w 848"/>
                <a:gd name="T61" fmla="*/ 1 h 597"/>
                <a:gd name="T62" fmla="*/ 1 w 848"/>
                <a:gd name="T63" fmla="*/ 1 h 597"/>
                <a:gd name="T64" fmla="*/ 1 w 848"/>
                <a:gd name="T65" fmla="*/ 1 h 597"/>
                <a:gd name="T66" fmla="*/ 1 w 848"/>
                <a:gd name="T67" fmla="*/ 1 h 597"/>
                <a:gd name="T68" fmla="*/ 1 w 848"/>
                <a:gd name="T69" fmla="*/ 1 h 597"/>
                <a:gd name="T70" fmla="*/ 1 w 848"/>
                <a:gd name="T71" fmla="*/ 1 h 597"/>
                <a:gd name="T72" fmla="*/ 1 w 848"/>
                <a:gd name="T73" fmla="*/ 1 h 597"/>
                <a:gd name="T74" fmla="*/ 1 w 848"/>
                <a:gd name="T75" fmla="*/ 1 h 597"/>
                <a:gd name="T76" fmla="*/ 1 w 848"/>
                <a:gd name="T77" fmla="*/ 1 h 597"/>
                <a:gd name="T78" fmla="*/ 1 w 848"/>
                <a:gd name="T79" fmla="*/ 1 h 597"/>
                <a:gd name="T80" fmla="*/ 1 w 848"/>
                <a:gd name="T81" fmla="*/ 1 h 597"/>
                <a:gd name="T82" fmla="*/ 1 w 848"/>
                <a:gd name="T83" fmla="*/ 1 h 597"/>
                <a:gd name="T84" fmla="*/ 1 w 848"/>
                <a:gd name="T85" fmla="*/ 1 h 597"/>
                <a:gd name="T86" fmla="*/ 1 w 848"/>
                <a:gd name="T87" fmla="*/ 1 h 597"/>
                <a:gd name="T88" fmla="*/ 1 w 848"/>
                <a:gd name="T89" fmla="*/ 1 h 597"/>
                <a:gd name="T90" fmla="*/ 1 w 848"/>
                <a:gd name="T91" fmla="*/ 1 h 597"/>
                <a:gd name="T92" fmla="*/ 1 w 848"/>
                <a:gd name="T93" fmla="*/ 1 h 597"/>
                <a:gd name="T94" fmla="*/ 1 w 848"/>
                <a:gd name="T95" fmla="*/ 1 h 597"/>
                <a:gd name="T96" fmla="*/ 1 w 848"/>
                <a:gd name="T97" fmla="*/ 1 h 597"/>
                <a:gd name="T98" fmla="*/ 1 w 848"/>
                <a:gd name="T99" fmla="*/ 1 h 597"/>
                <a:gd name="T100" fmla="*/ 1 w 848"/>
                <a:gd name="T101" fmla="*/ 1 h 597"/>
                <a:gd name="T102" fmla="*/ 1 w 848"/>
                <a:gd name="T103" fmla="*/ 1 h 597"/>
                <a:gd name="T104" fmla="*/ 1 w 848"/>
                <a:gd name="T105" fmla="*/ 1 h 597"/>
                <a:gd name="T106" fmla="*/ 1 w 848"/>
                <a:gd name="T107" fmla="*/ 1 h 597"/>
                <a:gd name="T108" fmla="*/ 1 w 848"/>
                <a:gd name="T109" fmla="*/ 1 h 597"/>
                <a:gd name="T110" fmla="*/ 1 w 848"/>
                <a:gd name="T111" fmla="*/ 1 h 5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8"/>
                <a:gd name="T169" fmla="*/ 0 h 597"/>
                <a:gd name="T170" fmla="*/ 848 w 848"/>
                <a:gd name="T171" fmla="*/ 597 h 5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8" h="597">
                  <a:moveTo>
                    <a:pt x="404" y="353"/>
                  </a:moveTo>
                  <a:lnTo>
                    <a:pt x="413" y="396"/>
                  </a:lnTo>
                  <a:lnTo>
                    <a:pt x="413" y="439"/>
                  </a:lnTo>
                  <a:lnTo>
                    <a:pt x="406" y="478"/>
                  </a:lnTo>
                  <a:lnTo>
                    <a:pt x="392" y="509"/>
                  </a:lnTo>
                  <a:lnTo>
                    <a:pt x="377" y="532"/>
                  </a:lnTo>
                  <a:lnTo>
                    <a:pt x="364" y="553"/>
                  </a:lnTo>
                  <a:lnTo>
                    <a:pt x="355" y="573"/>
                  </a:lnTo>
                  <a:lnTo>
                    <a:pt x="348" y="597"/>
                  </a:lnTo>
                  <a:lnTo>
                    <a:pt x="346" y="590"/>
                  </a:lnTo>
                  <a:lnTo>
                    <a:pt x="342" y="578"/>
                  </a:lnTo>
                  <a:lnTo>
                    <a:pt x="335" y="564"/>
                  </a:lnTo>
                  <a:lnTo>
                    <a:pt x="328" y="550"/>
                  </a:lnTo>
                  <a:lnTo>
                    <a:pt x="319" y="535"/>
                  </a:lnTo>
                  <a:lnTo>
                    <a:pt x="308" y="521"/>
                  </a:lnTo>
                  <a:lnTo>
                    <a:pt x="297" y="507"/>
                  </a:lnTo>
                  <a:lnTo>
                    <a:pt x="287" y="498"/>
                  </a:lnTo>
                  <a:lnTo>
                    <a:pt x="274" y="489"/>
                  </a:lnTo>
                  <a:lnTo>
                    <a:pt x="265" y="478"/>
                  </a:lnTo>
                  <a:lnTo>
                    <a:pt x="258" y="468"/>
                  </a:lnTo>
                  <a:lnTo>
                    <a:pt x="252" y="457"/>
                  </a:lnTo>
                  <a:lnTo>
                    <a:pt x="239" y="423"/>
                  </a:lnTo>
                  <a:lnTo>
                    <a:pt x="236" y="391"/>
                  </a:lnTo>
                  <a:lnTo>
                    <a:pt x="238" y="362"/>
                  </a:lnTo>
                  <a:lnTo>
                    <a:pt x="241" y="341"/>
                  </a:lnTo>
                  <a:lnTo>
                    <a:pt x="245" y="330"/>
                  </a:lnTo>
                  <a:lnTo>
                    <a:pt x="252" y="318"/>
                  </a:lnTo>
                  <a:lnTo>
                    <a:pt x="258" y="306"/>
                  </a:lnTo>
                  <a:lnTo>
                    <a:pt x="267" y="295"/>
                  </a:lnTo>
                  <a:lnTo>
                    <a:pt x="276" y="283"/>
                  </a:lnTo>
                  <a:lnTo>
                    <a:pt x="285" y="269"/>
                  </a:lnTo>
                  <a:lnTo>
                    <a:pt x="293" y="255"/>
                  </a:lnTo>
                  <a:lnTo>
                    <a:pt x="300" y="241"/>
                  </a:lnTo>
                  <a:lnTo>
                    <a:pt x="303" y="232"/>
                  </a:lnTo>
                  <a:lnTo>
                    <a:pt x="305" y="222"/>
                  </a:lnTo>
                  <a:lnTo>
                    <a:pt x="303" y="214"/>
                  </a:lnTo>
                  <a:lnTo>
                    <a:pt x="300" y="212"/>
                  </a:lnTo>
                  <a:lnTo>
                    <a:pt x="293" y="217"/>
                  </a:lnTo>
                  <a:lnTo>
                    <a:pt x="288" y="225"/>
                  </a:lnTo>
                  <a:lnTo>
                    <a:pt x="285" y="234"/>
                  </a:lnTo>
                  <a:lnTo>
                    <a:pt x="282" y="241"/>
                  </a:lnTo>
                  <a:lnTo>
                    <a:pt x="279" y="254"/>
                  </a:lnTo>
                  <a:lnTo>
                    <a:pt x="274" y="266"/>
                  </a:lnTo>
                  <a:lnTo>
                    <a:pt x="268" y="277"/>
                  </a:lnTo>
                  <a:lnTo>
                    <a:pt x="262" y="287"/>
                  </a:lnTo>
                  <a:lnTo>
                    <a:pt x="248" y="307"/>
                  </a:lnTo>
                  <a:lnTo>
                    <a:pt x="232" y="324"/>
                  </a:lnTo>
                  <a:lnTo>
                    <a:pt x="213" y="339"/>
                  </a:lnTo>
                  <a:lnTo>
                    <a:pt x="195" y="350"/>
                  </a:lnTo>
                  <a:lnTo>
                    <a:pt x="175" y="358"/>
                  </a:lnTo>
                  <a:lnTo>
                    <a:pt x="155" y="364"/>
                  </a:lnTo>
                  <a:lnTo>
                    <a:pt x="137" y="367"/>
                  </a:lnTo>
                  <a:lnTo>
                    <a:pt x="119" y="367"/>
                  </a:lnTo>
                  <a:lnTo>
                    <a:pt x="113" y="365"/>
                  </a:lnTo>
                  <a:lnTo>
                    <a:pt x="107" y="364"/>
                  </a:lnTo>
                  <a:lnTo>
                    <a:pt x="100" y="364"/>
                  </a:lnTo>
                  <a:lnTo>
                    <a:pt x="96" y="362"/>
                  </a:lnTo>
                  <a:lnTo>
                    <a:pt x="85" y="358"/>
                  </a:lnTo>
                  <a:lnTo>
                    <a:pt x="74" y="353"/>
                  </a:lnTo>
                  <a:lnTo>
                    <a:pt x="64" y="348"/>
                  </a:lnTo>
                  <a:lnTo>
                    <a:pt x="53" y="342"/>
                  </a:lnTo>
                  <a:lnTo>
                    <a:pt x="42" y="338"/>
                  </a:lnTo>
                  <a:lnTo>
                    <a:pt x="29" y="332"/>
                  </a:lnTo>
                  <a:lnTo>
                    <a:pt x="15" y="326"/>
                  </a:lnTo>
                  <a:lnTo>
                    <a:pt x="0" y="319"/>
                  </a:lnTo>
                  <a:lnTo>
                    <a:pt x="9" y="316"/>
                  </a:lnTo>
                  <a:lnTo>
                    <a:pt x="18" y="313"/>
                  </a:lnTo>
                  <a:lnTo>
                    <a:pt x="30" y="310"/>
                  </a:lnTo>
                  <a:lnTo>
                    <a:pt x="42" y="306"/>
                  </a:lnTo>
                  <a:lnTo>
                    <a:pt x="53" y="300"/>
                  </a:lnTo>
                  <a:lnTo>
                    <a:pt x="64" y="293"/>
                  </a:lnTo>
                  <a:lnTo>
                    <a:pt x="73" y="284"/>
                  </a:lnTo>
                  <a:lnTo>
                    <a:pt x="79" y="275"/>
                  </a:lnTo>
                  <a:lnTo>
                    <a:pt x="88" y="260"/>
                  </a:lnTo>
                  <a:lnTo>
                    <a:pt x="99" y="243"/>
                  </a:lnTo>
                  <a:lnTo>
                    <a:pt x="114" y="226"/>
                  </a:lnTo>
                  <a:lnTo>
                    <a:pt x="131" y="209"/>
                  </a:lnTo>
                  <a:lnTo>
                    <a:pt x="149" y="197"/>
                  </a:lnTo>
                  <a:lnTo>
                    <a:pt x="169" y="188"/>
                  </a:lnTo>
                  <a:lnTo>
                    <a:pt x="192" y="183"/>
                  </a:lnTo>
                  <a:lnTo>
                    <a:pt x="213" y="187"/>
                  </a:lnTo>
                  <a:lnTo>
                    <a:pt x="223" y="191"/>
                  </a:lnTo>
                  <a:lnTo>
                    <a:pt x="233" y="191"/>
                  </a:lnTo>
                  <a:lnTo>
                    <a:pt x="242" y="190"/>
                  </a:lnTo>
                  <a:lnTo>
                    <a:pt x="248" y="185"/>
                  </a:lnTo>
                  <a:lnTo>
                    <a:pt x="253" y="182"/>
                  </a:lnTo>
                  <a:lnTo>
                    <a:pt x="258" y="182"/>
                  </a:lnTo>
                  <a:lnTo>
                    <a:pt x="262" y="182"/>
                  </a:lnTo>
                  <a:lnTo>
                    <a:pt x="267" y="183"/>
                  </a:lnTo>
                  <a:lnTo>
                    <a:pt x="259" y="190"/>
                  </a:lnTo>
                  <a:lnTo>
                    <a:pt x="253" y="199"/>
                  </a:lnTo>
                  <a:lnTo>
                    <a:pt x="247" y="208"/>
                  </a:lnTo>
                  <a:lnTo>
                    <a:pt x="245" y="217"/>
                  </a:lnTo>
                  <a:lnTo>
                    <a:pt x="245" y="219"/>
                  </a:lnTo>
                  <a:lnTo>
                    <a:pt x="247" y="222"/>
                  </a:lnTo>
                  <a:lnTo>
                    <a:pt x="247" y="223"/>
                  </a:lnTo>
                  <a:lnTo>
                    <a:pt x="248" y="225"/>
                  </a:lnTo>
                  <a:lnTo>
                    <a:pt x="250" y="226"/>
                  </a:lnTo>
                  <a:lnTo>
                    <a:pt x="253" y="228"/>
                  </a:lnTo>
                  <a:lnTo>
                    <a:pt x="255" y="228"/>
                  </a:lnTo>
                  <a:lnTo>
                    <a:pt x="256" y="229"/>
                  </a:lnTo>
                  <a:lnTo>
                    <a:pt x="264" y="231"/>
                  </a:lnTo>
                  <a:lnTo>
                    <a:pt x="273" y="229"/>
                  </a:lnTo>
                  <a:lnTo>
                    <a:pt x="279" y="226"/>
                  </a:lnTo>
                  <a:lnTo>
                    <a:pt x="285" y="222"/>
                  </a:lnTo>
                  <a:lnTo>
                    <a:pt x="288" y="212"/>
                  </a:lnTo>
                  <a:lnTo>
                    <a:pt x="290" y="203"/>
                  </a:lnTo>
                  <a:lnTo>
                    <a:pt x="287" y="196"/>
                  </a:lnTo>
                  <a:lnTo>
                    <a:pt x="284" y="188"/>
                  </a:lnTo>
                  <a:lnTo>
                    <a:pt x="281" y="183"/>
                  </a:lnTo>
                  <a:lnTo>
                    <a:pt x="281" y="180"/>
                  </a:lnTo>
                  <a:lnTo>
                    <a:pt x="284" y="179"/>
                  </a:lnTo>
                  <a:lnTo>
                    <a:pt x="287" y="177"/>
                  </a:lnTo>
                  <a:lnTo>
                    <a:pt x="288" y="179"/>
                  </a:lnTo>
                  <a:lnTo>
                    <a:pt x="290" y="182"/>
                  </a:lnTo>
                  <a:lnTo>
                    <a:pt x="291" y="187"/>
                  </a:lnTo>
                  <a:lnTo>
                    <a:pt x="293" y="193"/>
                  </a:lnTo>
                  <a:lnTo>
                    <a:pt x="294" y="199"/>
                  </a:lnTo>
                  <a:lnTo>
                    <a:pt x="300" y="205"/>
                  </a:lnTo>
                  <a:lnTo>
                    <a:pt x="308" y="205"/>
                  </a:lnTo>
                  <a:lnTo>
                    <a:pt x="320" y="199"/>
                  </a:lnTo>
                  <a:lnTo>
                    <a:pt x="325" y="203"/>
                  </a:lnTo>
                  <a:lnTo>
                    <a:pt x="331" y="206"/>
                  </a:lnTo>
                  <a:lnTo>
                    <a:pt x="339" y="209"/>
                  </a:lnTo>
                  <a:lnTo>
                    <a:pt x="346" y="209"/>
                  </a:lnTo>
                  <a:lnTo>
                    <a:pt x="352" y="208"/>
                  </a:lnTo>
                  <a:lnTo>
                    <a:pt x="360" y="205"/>
                  </a:lnTo>
                  <a:lnTo>
                    <a:pt x="366" y="197"/>
                  </a:lnTo>
                  <a:lnTo>
                    <a:pt x="371" y="188"/>
                  </a:lnTo>
                  <a:lnTo>
                    <a:pt x="375" y="187"/>
                  </a:lnTo>
                  <a:lnTo>
                    <a:pt x="381" y="183"/>
                  </a:lnTo>
                  <a:lnTo>
                    <a:pt x="387" y="182"/>
                  </a:lnTo>
                  <a:lnTo>
                    <a:pt x="393" y="180"/>
                  </a:lnTo>
                  <a:lnTo>
                    <a:pt x="401" y="179"/>
                  </a:lnTo>
                  <a:lnTo>
                    <a:pt x="409" y="177"/>
                  </a:lnTo>
                  <a:lnTo>
                    <a:pt x="415" y="176"/>
                  </a:lnTo>
                  <a:lnTo>
                    <a:pt x="423" y="174"/>
                  </a:lnTo>
                  <a:lnTo>
                    <a:pt x="435" y="167"/>
                  </a:lnTo>
                  <a:lnTo>
                    <a:pt x="445" y="151"/>
                  </a:lnTo>
                  <a:lnTo>
                    <a:pt x="455" y="127"/>
                  </a:lnTo>
                  <a:lnTo>
                    <a:pt x="465" y="96"/>
                  </a:lnTo>
                  <a:lnTo>
                    <a:pt x="482" y="61"/>
                  </a:lnTo>
                  <a:lnTo>
                    <a:pt x="505" y="37"/>
                  </a:lnTo>
                  <a:lnTo>
                    <a:pt x="529" y="20"/>
                  </a:lnTo>
                  <a:lnTo>
                    <a:pt x="555" y="9"/>
                  </a:lnTo>
                  <a:lnTo>
                    <a:pt x="580" y="3"/>
                  </a:lnTo>
                  <a:lnTo>
                    <a:pt x="601" y="0"/>
                  </a:lnTo>
                  <a:lnTo>
                    <a:pt x="618" y="0"/>
                  </a:lnTo>
                  <a:lnTo>
                    <a:pt x="627" y="0"/>
                  </a:lnTo>
                  <a:lnTo>
                    <a:pt x="635" y="0"/>
                  </a:lnTo>
                  <a:lnTo>
                    <a:pt x="644" y="2"/>
                  </a:lnTo>
                  <a:lnTo>
                    <a:pt x="656" y="3"/>
                  </a:lnTo>
                  <a:lnTo>
                    <a:pt x="670" y="5"/>
                  </a:lnTo>
                  <a:lnTo>
                    <a:pt x="685" y="9"/>
                  </a:lnTo>
                  <a:lnTo>
                    <a:pt x="699" y="12"/>
                  </a:lnTo>
                  <a:lnTo>
                    <a:pt x="714" y="18"/>
                  </a:lnTo>
                  <a:lnTo>
                    <a:pt x="726" y="25"/>
                  </a:lnTo>
                  <a:lnTo>
                    <a:pt x="738" y="31"/>
                  </a:lnTo>
                  <a:lnTo>
                    <a:pt x="752" y="35"/>
                  </a:lnTo>
                  <a:lnTo>
                    <a:pt x="767" y="38"/>
                  </a:lnTo>
                  <a:lnTo>
                    <a:pt x="781" y="41"/>
                  </a:lnTo>
                  <a:lnTo>
                    <a:pt x="796" y="43"/>
                  </a:lnTo>
                  <a:lnTo>
                    <a:pt x="810" y="43"/>
                  </a:lnTo>
                  <a:lnTo>
                    <a:pt x="822" y="43"/>
                  </a:lnTo>
                  <a:lnTo>
                    <a:pt x="835" y="41"/>
                  </a:lnTo>
                  <a:lnTo>
                    <a:pt x="848" y="41"/>
                  </a:lnTo>
                  <a:lnTo>
                    <a:pt x="848" y="46"/>
                  </a:lnTo>
                  <a:lnTo>
                    <a:pt x="842" y="52"/>
                  </a:lnTo>
                  <a:lnTo>
                    <a:pt x="836" y="58"/>
                  </a:lnTo>
                  <a:lnTo>
                    <a:pt x="824" y="75"/>
                  </a:lnTo>
                  <a:lnTo>
                    <a:pt x="809" y="96"/>
                  </a:lnTo>
                  <a:lnTo>
                    <a:pt x="790" y="121"/>
                  </a:lnTo>
                  <a:lnTo>
                    <a:pt x="772" y="144"/>
                  </a:lnTo>
                  <a:lnTo>
                    <a:pt x="752" y="167"/>
                  </a:lnTo>
                  <a:lnTo>
                    <a:pt x="732" y="187"/>
                  </a:lnTo>
                  <a:lnTo>
                    <a:pt x="713" y="202"/>
                  </a:lnTo>
                  <a:lnTo>
                    <a:pt x="694" y="209"/>
                  </a:lnTo>
                  <a:lnTo>
                    <a:pt x="682" y="212"/>
                  </a:lnTo>
                  <a:lnTo>
                    <a:pt x="668" y="219"/>
                  </a:lnTo>
                  <a:lnTo>
                    <a:pt x="651" y="223"/>
                  </a:lnTo>
                  <a:lnTo>
                    <a:pt x="633" y="229"/>
                  </a:lnTo>
                  <a:lnTo>
                    <a:pt x="613" y="235"/>
                  </a:lnTo>
                  <a:lnTo>
                    <a:pt x="595" y="240"/>
                  </a:lnTo>
                  <a:lnTo>
                    <a:pt x="578" y="243"/>
                  </a:lnTo>
                  <a:lnTo>
                    <a:pt x="563" y="245"/>
                  </a:lnTo>
                  <a:lnTo>
                    <a:pt x="549" y="243"/>
                  </a:lnTo>
                  <a:lnTo>
                    <a:pt x="532" y="240"/>
                  </a:lnTo>
                  <a:lnTo>
                    <a:pt x="514" y="235"/>
                  </a:lnTo>
                  <a:lnTo>
                    <a:pt x="497" y="229"/>
                  </a:lnTo>
                  <a:lnTo>
                    <a:pt x="482" y="225"/>
                  </a:lnTo>
                  <a:lnTo>
                    <a:pt x="468" y="219"/>
                  </a:lnTo>
                  <a:lnTo>
                    <a:pt x="458" y="214"/>
                  </a:lnTo>
                  <a:lnTo>
                    <a:pt x="452" y="211"/>
                  </a:lnTo>
                  <a:lnTo>
                    <a:pt x="445" y="206"/>
                  </a:lnTo>
                  <a:lnTo>
                    <a:pt x="439" y="202"/>
                  </a:lnTo>
                  <a:lnTo>
                    <a:pt x="432" y="197"/>
                  </a:lnTo>
                  <a:lnTo>
                    <a:pt x="426" y="193"/>
                  </a:lnTo>
                  <a:lnTo>
                    <a:pt x="421" y="191"/>
                  </a:lnTo>
                  <a:lnTo>
                    <a:pt x="415" y="191"/>
                  </a:lnTo>
                  <a:lnTo>
                    <a:pt x="409" y="193"/>
                  </a:lnTo>
                  <a:lnTo>
                    <a:pt x="401" y="193"/>
                  </a:lnTo>
                  <a:lnTo>
                    <a:pt x="392" y="196"/>
                  </a:lnTo>
                  <a:lnTo>
                    <a:pt x="386" y="197"/>
                  </a:lnTo>
                  <a:lnTo>
                    <a:pt x="380" y="199"/>
                  </a:lnTo>
                  <a:lnTo>
                    <a:pt x="375" y="202"/>
                  </a:lnTo>
                  <a:lnTo>
                    <a:pt x="371" y="206"/>
                  </a:lnTo>
                  <a:lnTo>
                    <a:pt x="369" y="209"/>
                  </a:lnTo>
                  <a:lnTo>
                    <a:pt x="371" y="212"/>
                  </a:lnTo>
                  <a:lnTo>
                    <a:pt x="375" y="216"/>
                  </a:lnTo>
                  <a:lnTo>
                    <a:pt x="378" y="217"/>
                  </a:lnTo>
                  <a:lnTo>
                    <a:pt x="384" y="217"/>
                  </a:lnTo>
                  <a:lnTo>
                    <a:pt x="390" y="217"/>
                  </a:lnTo>
                  <a:lnTo>
                    <a:pt x="398" y="217"/>
                  </a:lnTo>
                  <a:lnTo>
                    <a:pt x="407" y="216"/>
                  </a:lnTo>
                  <a:lnTo>
                    <a:pt x="415" y="216"/>
                  </a:lnTo>
                  <a:lnTo>
                    <a:pt x="424" y="214"/>
                  </a:lnTo>
                  <a:lnTo>
                    <a:pt x="433" y="212"/>
                  </a:lnTo>
                  <a:lnTo>
                    <a:pt x="441" y="211"/>
                  </a:lnTo>
                  <a:lnTo>
                    <a:pt x="450" y="211"/>
                  </a:lnTo>
                  <a:lnTo>
                    <a:pt x="459" y="212"/>
                  </a:lnTo>
                  <a:lnTo>
                    <a:pt x="470" y="214"/>
                  </a:lnTo>
                  <a:lnTo>
                    <a:pt x="484" y="217"/>
                  </a:lnTo>
                  <a:lnTo>
                    <a:pt x="499" y="223"/>
                  </a:lnTo>
                  <a:lnTo>
                    <a:pt x="519" y="231"/>
                  </a:lnTo>
                  <a:lnTo>
                    <a:pt x="542" y="241"/>
                  </a:lnTo>
                  <a:lnTo>
                    <a:pt x="560" y="252"/>
                  </a:lnTo>
                  <a:lnTo>
                    <a:pt x="577" y="267"/>
                  </a:lnTo>
                  <a:lnTo>
                    <a:pt x="590" y="286"/>
                  </a:lnTo>
                  <a:lnTo>
                    <a:pt x="604" y="306"/>
                  </a:lnTo>
                  <a:lnTo>
                    <a:pt x="615" y="329"/>
                  </a:lnTo>
                  <a:lnTo>
                    <a:pt x="624" y="353"/>
                  </a:lnTo>
                  <a:lnTo>
                    <a:pt x="630" y="377"/>
                  </a:lnTo>
                  <a:lnTo>
                    <a:pt x="635" y="402"/>
                  </a:lnTo>
                  <a:lnTo>
                    <a:pt x="636" y="419"/>
                  </a:lnTo>
                  <a:lnTo>
                    <a:pt x="638" y="436"/>
                  </a:lnTo>
                  <a:lnTo>
                    <a:pt x="638" y="451"/>
                  </a:lnTo>
                  <a:lnTo>
                    <a:pt x="636" y="466"/>
                  </a:lnTo>
                  <a:lnTo>
                    <a:pt x="626" y="454"/>
                  </a:lnTo>
                  <a:lnTo>
                    <a:pt x="612" y="445"/>
                  </a:lnTo>
                  <a:lnTo>
                    <a:pt x="593" y="434"/>
                  </a:lnTo>
                  <a:lnTo>
                    <a:pt x="574" y="426"/>
                  </a:lnTo>
                  <a:lnTo>
                    <a:pt x="552" y="420"/>
                  </a:lnTo>
                  <a:lnTo>
                    <a:pt x="531" y="414"/>
                  </a:lnTo>
                  <a:lnTo>
                    <a:pt x="511" y="410"/>
                  </a:lnTo>
                  <a:lnTo>
                    <a:pt x="494" y="406"/>
                  </a:lnTo>
                  <a:lnTo>
                    <a:pt x="484" y="405"/>
                  </a:lnTo>
                  <a:lnTo>
                    <a:pt x="470" y="402"/>
                  </a:lnTo>
                  <a:lnTo>
                    <a:pt x="458" y="399"/>
                  </a:lnTo>
                  <a:lnTo>
                    <a:pt x="444" y="394"/>
                  </a:lnTo>
                  <a:lnTo>
                    <a:pt x="432" y="387"/>
                  </a:lnTo>
                  <a:lnTo>
                    <a:pt x="419" y="377"/>
                  </a:lnTo>
                  <a:lnTo>
                    <a:pt x="410" y="365"/>
                  </a:lnTo>
                  <a:lnTo>
                    <a:pt x="403" y="350"/>
                  </a:lnTo>
                  <a:lnTo>
                    <a:pt x="393" y="327"/>
                  </a:lnTo>
                  <a:lnTo>
                    <a:pt x="383" y="310"/>
                  </a:lnTo>
                  <a:lnTo>
                    <a:pt x="377" y="290"/>
                  </a:lnTo>
                  <a:lnTo>
                    <a:pt x="377" y="263"/>
                  </a:lnTo>
                  <a:lnTo>
                    <a:pt x="377" y="255"/>
                  </a:lnTo>
                  <a:lnTo>
                    <a:pt x="372" y="248"/>
                  </a:lnTo>
                  <a:lnTo>
                    <a:pt x="368" y="240"/>
                  </a:lnTo>
                  <a:lnTo>
                    <a:pt x="360" y="234"/>
                  </a:lnTo>
                  <a:lnTo>
                    <a:pt x="352" y="228"/>
                  </a:lnTo>
                  <a:lnTo>
                    <a:pt x="345" y="223"/>
                  </a:lnTo>
                  <a:lnTo>
                    <a:pt x="339" y="219"/>
                  </a:lnTo>
                  <a:lnTo>
                    <a:pt x="332" y="216"/>
                  </a:lnTo>
                  <a:lnTo>
                    <a:pt x="325" y="212"/>
                  </a:lnTo>
                  <a:lnTo>
                    <a:pt x="319" y="211"/>
                  </a:lnTo>
                  <a:lnTo>
                    <a:pt x="314" y="211"/>
                  </a:lnTo>
                  <a:lnTo>
                    <a:pt x="313" y="216"/>
                  </a:lnTo>
                  <a:lnTo>
                    <a:pt x="314" y="222"/>
                  </a:lnTo>
                  <a:lnTo>
                    <a:pt x="314" y="228"/>
                  </a:lnTo>
                  <a:lnTo>
                    <a:pt x="316" y="235"/>
                  </a:lnTo>
                  <a:lnTo>
                    <a:pt x="319" y="241"/>
                  </a:lnTo>
                  <a:lnTo>
                    <a:pt x="323" y="246"/>
                  </a:lnTo>
                  <a:lnTo>
                    <a:pt x="332" y="254"/>
                  </a:lnTo>
                  <a:lnTo>
                    <a:pt x="343" y="264"/>
                  </a:lnTo>
                  <a:lnTo>
                    <a:pt x="357" y="277"/>
                  </a:lnTo>
                  <a:lnTo>
                    <a:pt x="371" y="292"/>
                  </a:lnTo>
                  <a:lnTo>
                    <a:pt x="384" y="310"/>
                  </a:lnTo>
                  <a:lnTo>
                    <a:pt x="395" y="330"/>
                  </a:lnTo>
                  <a:lnTo>
                    <a:pt x="404"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99" name="Freeform 292"/>
            <p:cNvSpPr>
              <a:spLocks/>
            </p:cNvSpPr>
            <p:nvPr/>
          </p:nvSpPr>
          <p:spPr bwMode="auto">
            <a:xfrm>
              <a:off x="667" y="447"/>
              <a:ext cx="128" cy="130"/>
            </a:xfrm>
            <a:custGeom>
              <a:avLst/>
              <a:gdLst>
                <a:gd name="T0" fmla="*/ 1 w 255"/>
                <a:gd name="T1" fmla="*/ 1 h 259"/>
                <a:gd name="T2" fmla="*/ 1 w 255"/>
                <a:gd name="T3" fmla="*/ 1 h 259"/>
                <a:gd name="T4" fmla="*/ 1 w 255"/>
                <a:gd name="T5" fmla="*/ 1 h 259"/>
                <a:gd name="T6" fmla="*/ 1 w 255"/>
                <a:gd name="T7" fmla="*/ 1 h 259"/>
                <a:gd name="T8" fmla="*/ 1 w 255"/>
                <a:gd name="T9" fmla="*/ 1 h 259"/>
                <a:gd name="T10" fmla="*/ 1 w 255"/>
                <a:gd name="T11" fmla="*/ 1 h 259"/>
                <a:gd name="T12" fmla="*/ 1 w 255"/>
                <a:gd name="T13" fmla="*/ 1 h 259"/>
                <a:gd name="T14" fmla="*/ 1 w 255"/>
                <a:gd name="T15" fmla="*/ 1 h 259"/>
                <a:gd name="T16" fmla="*/ 1 w 255"/>
                <a:gd name="T17" fmla="*/ 1 h 259"/>
                <a:gd name="T18" fmla="*/ 1 w 255"/>
                <a:gd name="T19" fmla="*/ 1 h 259"/>
                <a:gd name="T20" fmla="*/ 1 w 255"/>
                <a:gd name="T21" fmla="*/ 1 h 259"/>
                <a:gd name="T22" fmla="*/ 1 w 255"/>
                <a:gd name="T23" fmla="*/ 1 h 259"/>
                <a:gd name="T24" fmla="*/ 1 w 255"/>
                <a:gd name="T25" fmla="*/ 1 h 259"/>
                <a:gd name="T26" fmla="*/ 1 w 255"/>
                <a:gd name="T27" fmla="*/ 1 h 259"/>
                <a:gd name="T28" fmla="*/ 1 w 255"/>
                <a:gd name="T29" fmla="*/ 1 h 259"/>
                <a:gd name="T30" fmla="*/ 1 w 255"/>
                <a:gd name="T31" fmla="*/ 1 h 259"/>
                <a:gd name="T32" fmla="*/ 1 w 255"/>
                <a:gd name="T33" fmla="*/ 1 h 259"/>
                <a:gd name="T34" fmla="*/ 1 w 255"/>
                <a:gd name="T35" fmla="*/ 1 h 259"/>
                <a:gd name="T36" fmla="*/ 1 w 255"/>
                <a:gd name="T37" fmla="*/ 1 h 259"/>
                <a:gd name="T38" fmla="*/ 1 w 255"/>
                <a:gd name="T39" fmla="*/ 1 h 259"/>
                <a:gd name="T40" fmla="*/ 1 w 255"/>
                <a:gd name="T41" fmla="*/ 1 h 259"/>
                <a:gd name="T42" fmla="*/ 1 w 255"/>
                <a:gd name="T43" fmla="*/ 1 h 259"/>
                <a:gd name="T44" fmla="*/ 1 w 255"/>
                <a:gd name="T45" fmla="*/ 1 h 259"/>
                <a:gd name="T46" fmla="*/ 1 w 255"/>
                <a:gd name="T47" fmla="*/ 1 h 259"/>
                <a:gd name="T48" fmla="*/ 1 w 255"/>
                <a:gd name="T49" fmla="*/ 1 h 259"/>
                <a:gd name="T50" fmla="*/ 1 w 255"/>
                <a:gd name="T51" fmla="*/ 1 h 259"/>
                <a:gd name="T52" fmla="*/ 1 w 255"/>
                <a:gd name="T53" fmla="*/ 1 h 259"/>
                <a:gd name="T54" fmla="*/ 1 w 255"/>
                <a:gd name="T55" fmla="*/ 1 h 259"/>
                <a:gd name="T56" fmla="*/ 1 w 255"/>
                <a:gd name="T57" fmla="*/ 1 h 259"/>
                <a:gd name="T58" fmla="*/ 1 w 255"/>
                <a:gd name="T59" fmla="*/ 1 h 259"/>
                <a:gd name="T60" fmla="*/ 1 w 255"/>
                <a:gd name="T61" fmla="*/ 1 h 259"/>
                <a:gd name="T62" fmla="*/ 1 w 255"/>
                <a:gd name="T63" fmla="*/ 1 h 259"/>
                <a:gd name="T64" fmla="*/ 1 w 255"/>
                <a:gd name="T65" fmla="*/ 1 h 259"/>
                <a:gd name="T66" fmla="*/ 1 w 255"/>
                <a:gd name="T67" fmla="*/ 1 h 2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59"/>
                <a:gd name="T104" fmla="*/ 255 w 255"/>
                <a:gd name="T105" fmla="*/ 259 h 2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59">
                  <a:moveTo>
                    <a:pt x="194" y="259"/>
                  </a:moveTo>
                  <a:lnTo>
                    <a:pt x="194" y="250"/>
                  </a:lnTo>
                  <a:lnTo>
                    <a:pt x="197" y="241"/>
                  </a:lnTo>
                  <a:lnTo>
                    <a:pt x="203" y="235"/>
                  </a:lnTo>
                  <a:lnTo>
                    <a:pt x="211" y="232"/>
                  </a:lnTo>
                  <a:lnTo>
                    <a:pt x="219" y="232"/>
                  </a:lnTo>
                  <a:lnTo>
                    <a:pt x="225" y="233"/>
                  </a:lnTo>
                  <a:lnTo>
                    <a:pt x="229" y="236"/>
                  </a:lnTo>
                  <a:lnTo>
                    <a:pt x="231" y="239"/>
                  </a:lnTo>
                  <a:lnTo>
                    <a:pt x="232" y="241"/>
                  </a:lnTo>
                  <a:lnTo>
                    <a:pt x="235" y="242"/>
                  </a:lnTo>
                  <a:lnTo>
                    <a:pt x="240" y="242"/>
                  </a:lnTo>
                  <a:lnTo>
                    <a:pt x="246" y="244"/>
                  </a:lnTo>
                  <a:lnTo>
                    <a:pt x="252" y="245"/>
                  </a:lnTo>
                  <a:lnTo>
                    <a:pt x="255" y="245"/>
                  </a:lnTo>
                  <a:lnTo>
                    <a:pt x="255" y="244"/>
                  </a:lnTo>
                  <a:lnTo>
                    <a:pt x="254" y="241"/>
                  </a:lnTo>
                  <a:lnTo>
                    <a:pt x="251" y="236"/>
                  </a:lnTo>
                  <a:lnTo>
                    <a:pt x="246" y="232"/>
                  </a:lnTo>
                  <a:lnTo>
                    <a:pt x="242" y="229"/>
                  </a:lnTo>
                  <a:lnTo>
                    <a:pt x="237" y="224"/>
                  </a:lnTo>
                  <a:lnTo>
                    <a:pt x="234" y="227"/>
                  </a:lnTo>
                  <a:lnTo>
                    <a:pt x="228" y="229"/>
                  </a:lnTo>
                  <a:lnTo>
                    <a:pt x="222" y="227"/>
                  </a:lnTo>
                  <a:lnTo>
                    <a:pt x="216" y="224"/>
                  </a:lnTo>
                  <a:lnTo>
                    <a:pt x="213" y="218"/>
                  </a:lnTo>
                  <a:lnTo>
                    <a:pt x="210" y="212"/>
                  </a:lnTo>
                  <a:lnTo>
                    <a:pt x="210" y="206"/>
                  </a:lnTo>
                  <a:lnTo>
                    <a:pt x="210" y="201"/>
                  </a:lnTo>
                  <a:lnTo>
                    <a:pt x="210" y="198"/>
                  </a:lnTo>
                  <a:lnTo>
                    <a:pt x="211" y="195"/>
                  </a:lnTo>
                  <a:lnTo>
                    <a:pt x="214" y="194"/>
                  </a:lnTo>
                  <a:lnTo>
                    <a:pt x="216" y="190"/>
                  </a:lnTo>
                  <a:lnTo>
                    <a:pt x="220" y="186"/>
                  </a:lnTo>
                  <a:lnTo>
                    <a:pt x="226" y="183"/>
                  </a:lnTo>
                  <a:lnTo>
                    <a:pt x="232" y="181"/>
                  </a:lnTo>
                  <a:lnTo>
                    <a:pt x="237" y="181"/>
                  </a:lnTo>
                  <a:lnTo>
                    <a:pt x="243" y="155"/>
                  </a:lnTo>
                  <a:lnTo>
                    <a:pt x="242" y="129"/>
                  </a:lnTo>
                  <a:lnTo>
                    <a:pt x="234" y="106"/>
                  </a:lnTo>
                  <a:lnTo>
                    <a:pt x="222" y="84"/>
                  </a:lnTo>
                  <a:lnTo>
                    <a:pt x="202" y="65"/>
                  </a:lnTo>
                  <a:lnTo>
                    <a:pt x="176" y="48"/>
                  </a:lnTo>
                  <a:lnTo>
                    <a:pt x="142" y="36"/>
                  </a:lnTo>
                  <a:lnTo>
                    <a:pt x="104" y="27"/>
                  </a:lnTo>
                  <a:lnTo>
                    <a:pt x="89" y="25"/>
                  </a:lnTo>
                  <a:lnTo>
                    <a:pt x="74" y="21"/>
                  </a:lnTo>
                  <a:lnTo>
                    <a:pt x="58" y="18"/>
                  </a:lnTo>
                  <a:lnTo>
                    <a:pt x="43" y="13"/>
                  </a:lnTo>
                  <a:lnTo>
                    <a:pt x="29" y="10"/>
                  </a:lnTo>
                  <a:lnTo>
                    <a:pt x="17" y="6"/>
                  </a:lnTo>
                  <a:lnTo>
                    <a:pt x="8" y="3"/>
                  </a:lnTo>
                  <a:lnTo>
                    <a:pt x="0" y="0"/>
                  </a:lnTo>
                  <a:lnTo>
                    <a:pt x="10" y="12"/>
                  </a:lnTo>
                  <a:lnTo>
                    <a:pt x="17" y="27"/>
                  </a:lnTo>
                  <a:lnTo>
                    <a:pt x="25" y="44"/>
                  </a:lnTo>
                  <a:lnTo>
                    <a:pt x="32" y="61"/>
                  </a:lnTo>
                  <a:lnTo>
                    <a:pt x="37" y="79"/>
                  </a:lnTo>
                  <a:lnTo>
                    <a:pt x="42" y="96"/>
                  </a:lnTo>
                  <a:lnTo>
                    <a:pt x="46" y="113"/>
                  </a:lnTo>
                  <a:lnTo>
                    <a:pt x="49" y="128"/>
                  </a:lnTo>
                  <a:lnTo>
                    <a:pt x="54" y="145"/>
                  </a:lnTo>
                  <a:lnTo>
                    <a:pt x="60" y="163"/>
                  </a:lnTo>
                  <a:lnTo>
                    <a:pt x="71" y="184"/>
                  </a:lnTo>
                  <a:lnTo>
                    <a:pt x="86" y="207"/>
                  </a:lnTo>
                  <a:lnTo>
                    <a:pt x="104" y="227"/>
                  </a:lnTo>
                  <a:lnTo>
                    <a:pt x="129" y="244"/>
                  </a:lnTo>
                  <a:lnTo>
                    <a:pt x="158" y="255"/>
                  </a:lnTo>
                  <a:lnTo>
                    <a:pt x="194" y="259"/>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0" name="Freeform 293"/>
            <p:cNvSpPr>
              <a:spLocks/>
            </p:cNvSpPr>
            <p:nvPr/>
          </p:nvSpPr>
          <p:spPr bwMode="auto">
            <a:xfrm>
              <a:off x="805" y="524"/>
              <a:ext cx="13" cy="14"/>
            </a:xfrm>
            <a:custGeom>
              <a:avLst/>
              <a:gdLst>
                <a:gd name="T0" fmla="*/ 0 w 28"/>
                <a:gd name="T1" fmla="*/ 1 h 27"/>
                <a:gd name="T2" fmla="*/ 0 w 28"/>
                <a:gd name="T3" fmla="*/ 1 h 27"/>
                <a:gd name="T4" fmla="*/ 0 w 28"/>
                <a:gd name="T5" fmla="*/ 1 h 27"/>
                <a:gd name="T6" fmla="*/ 0 w 28"/>
                <a:gd name="T7" fmla="*/ 0 h 27"/>
                <a:gd name="T8" fmla="*/ 0 w 28"/>
                <a:gd name="T9" fmla="*/ 0 h 27"/>
                <a:gd name="T10" fmla="*/ 0 w 28"/>
                <a:gd name="T11" fmla="*/ 1 h 27"/>
                <a:gd name="T12" fmla="*/ 0 w 28"/>
                <a:gd name="T13" fmla="*/ 1 h 27"/>
                <a:gd name="T14" fmla="*/ 0 w 28"/>
                <a:gd name="T15" fmla="*/ 1 h 27"/>
                <a:gd name="T16" fmla="*/ 0 w 28"/>
                <a:gd name="T17" fmla="*/ 1 h 27"/>
                <a:gd name="T18" fmla="*/ 0 w 28"/>
                <a:gd name="T19" fmla="*/ 1 h 27"/>
                <a:gd name="T20" fmla="*/ 0 w 28"/>
                <a:gd name="T21" fmla="*/ 1 h 27"/>
                <a:gd name="T22" fmla="*/ 0 w 28"/>
                <a:gd name="T23" fmla="*/ 1 h 27"/>
                <a:gd name="T24" fmla="*/ 0 w 28"/>
                <a:gd name="T25" fmla="*/ 1 h 27"/>
                <a:gd name="T26" fmla="*/ 0 w 28"/>
                <a:gd name="T27" fmla="*/ 1 h 27"/>
                <a:gd name="T28" fmla="*/ 0 w 28"/>
                <a:gd name="T29" fmla="*/ 1 h 27"/>
                <a:gd name="T30" fmla="*/ 0 w 28"/>
                <a:gd name="T31" fmla="*/ 1 h 27"/>
                <a:gd name="T32" fmla="*/ 0 w 28"/>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7"/>
                <a:gd name="T53" fmla="*/ 28 w 28"/>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7">
                  <a:moveTo>
                    <a:pt x="0" y="12"/>
                  </a:moveTo>
                  <a:lnTo>
                    <a:pt x="2" y="6"/>
                  </a:lnTo>
                  <a:lnTo>
                    <a:pt x="5" y="1"/>
                  </a:lnTo>
                  <a:lnTo>
                    <a:pt x="9" y="0"/>
                  </a:lnTo>
                  <a:lnTo>
                    <a:pt x="14" y="0"/>
                  </a:lnTo>
                  <a:lnTo>
                    <a:pt x="20" y="1"/>
                  </a:lnTo>
                  <a:lnTo>
                    <a:pt x="23" y="4"/>
                  </a:lnTo>
                  <a:lnTo>
                    <a:pt x="26" y="9"/>
                  </a:lnTo>
                  <a:lnTo>
                    <a:pt x="28" y="14"/>
                  </a:lnTo>
                  <a:lnTo>
                    <a:pt x="26" y="20"/>
                  </a:lnTo>
                  <a:lnTo>
                    <a:pt x="23" y="23"/>
                  </a:lnTo>
                  <a:lnTo>
                    <a:pt x="20" y="26"/>
                  </a:lnTo>
                  <a:lnTo>
                    <a:pt x="15" y="27"/>
                  </a:lnTo>
                  <a:lnTo>
                    <a:pt x="11" y="26"/>
                  </a:lnTo>
                  <a:lnTo>
                    <a:pt x="6" y="21"/>
                  </a:lnTo>
                  <a:lnTo>
                    <a:pt x="2"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1" name="Freeform 294"/>
            <p:cNvSpPr>
              <a:spLocks/>
            </p:cNvSpPr>
            <p:nvPr/>
          </p:nvSpPr>
          <p:spPr bwMode="auto">
            <a:xfrm>
              <a:off x="832" y="542"/>
              <a:ext cx="14" cy="15"/>
            </a:xfrm>
            <a:custGeom>
              <a:avLst/>
              <a:gdLst>
                <a:gd name="T0" fmla="*/ 1 w 28"/>
                <a:gd name="T1" fmla="*/ 1 h 30"/>
                <a:gd name="T2" fmla="*/ 1 w 28"/>
                <a:gd name="T3" fmla="*/ 1 h 30"/>
                <a:gd name="T4" fmla="*/ 1 w 28"/>
                <a:gd name="T5" fmla="*/ 0 h 30"/>
                <a:gd name="T6" fmla="*/ 1 w 28"/>
                <a:gd name="T7" fmla="*/ 1 h 30"/>
                <a:gd name="T8" fmla="*/ 1 w 28"/>
                <a:gd name="T9" fmla="*/ 1 h 30"/>
                <a:gd name="T10" fmla="*/ 1 w 28"/>
                <a:gd name="T11" fmla="*/ 1 h 30"/>
                <a:gd name="T12" fmla="*/ 1 w 28"/>
                <a:gd name="T13" fmla="*/ 1 h 30"/>
                <a:gd name="T14" fmla="*/ 1 w 28"/>
                <a:gd name="T15" fmla="*/ 1 h 30"/>
                <a:gd name="T16" fmla="*/ 1 w 28"/>
                <a:gd name="T17" fmla="*/ 1 h 30"/>
                <a:gd name="T18" fmla="*/ 1 w 28"/>
                <a:gd name="T19" fmla="*/ 1 h 30"/>
                <a:gd name="T20" fmla="*/ 1 w 28"/>
                <a:gd name="T21" fmla="*/ 1 h 30"/>
                <a:gd name="T22" fmla="*/ 1 w 28"/>
                <a:gd name="T23" fmla="*/ 1 h 30"/>
                <a:gd name="T24" fmla="*/ 1 w 28"/>
                <a:gd name="T25" fmla="*/ 1 h 30"/>
                <a:gd name="T26" fmla="*/ 1 w 28"/>
                <a:gd name="T27" fmla="*/ 1 h 30"/>
                <a:gd name="T28" fmla="*/ 0 w 28"/>
                <a:gd name="T29" fmla="*/ 1 h 30"/>
                <a:gd name="T30" fmla="*/ 0 w 28"/>
                <a:gd name="T31" fmla="*/ 1 h 30"/>
                <a:gd name="T32" fmla="*/ 1 w 28"/>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30"/>
                <a:gd name="T53" fmla="*/ 28 w 28"/>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30">
                  <a:moveTo>
                    <a:pt x="2" y="5"/>
                  </a:moveTo>
                  <a:lnTo>
                    <a:pt x="8" y="2"/>
                  </a:lnTo>
                  <a:lnTo>
                    <a:pt x="14" y="0"/>
                  </a:lnTo>
                  <a:lnTo>
                    <a:pt x="20" y="2"/>
                  </a:lnTo>
                  <a:lnTo>
                    <a:pt x="25" y="5"/>
                  </a:lnTo>
                  <a:lnTo>
                    <a:pt x="28" y="10"/>
                  </a:lnTo>
                  <a:lnTo>
                    <a:pt x="28" y="16"/>
                  </a:lnTo>
                  <a:lnTo>
                    <a:pt x="28" y="22"/>
                  </a:lnTo>
                  <a:lnTo>
                    <a:pt x="26" y="28"/>
                  </a:lnTo>
                  <a:lnTo>
                    <a:pt x="21" y="30"/>
                  </a:lnTo>
                  <a:lnTo>
                    <a:pt x="15" y="30"/>
                  </a:lnTo>
                  <a:lnTo>
                    <a:pt x="8" y="28"/>
                  </a:lnTo>
                  <a:lnTo>
                    <a:pt x="3" y="23"/>
                  </a:lnTo>
                  <a:lnTo>
                    <a:pt x="2" y="19"/>
                  </a:lnTo>
                  <a:lnTo>
                    <a:pt x="0" y="14"/>
                  </a:lnTo>
                  <a:lnTo>
                    <a:pt x="0" y="10"/>
                  </a:lnTo>
                  <a:lnTo>
                    <a:pt x="2" y="5"/>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2" name="Freeform 295"/>
            <p:cNvSpPr>
              <a:spLocks/>
            </p:cNvSpPr>
            <p:nvPr/>
          </p:nvSpPr>
          <p:spPr bwMode="auto">
            <a:xfrm>
              <a:off x="799" y="560"/>
              <a:ext cx="14" cy="14"/>
            </a:xfrm>
            <a:custGeom>
              <a:avLst/>
              <a:gdLst>
                <a:gd name="T0" fmla="*/ 1 w 28"/>
                <a:gd name="T1" fmla="*/ 0 h 29"/>
                <a:gd name="T2" fmla="*/ 1 w 28"/>
                <a:gd name="T3" fmla="*/ 0 h 29"/>
                <a:gd name="T4" fmla="*/ 1 w 28"/>
                <a:gd name="T5" fmla="*/ 0 h 29"/>
                <a:gd name="T6" fmla="*/ 1 w 28"/>
                <a:gd name="T7" fmla="*/ 0 h 29"/>
                <a:gd name="T8" fmla="*/ 1 w 28"/>
                <a:gd name="T9" fmla="*/ 0 h 29"/>
                <a:gd name="T10" fmla="*/ 1 w 28"/>
                <a:gd name="T11" fmla="*/ 0 h 29"/>
                <a:gd name="T12" fmla="*/ 1 w 28"/>
                <a:gd name="T13" fmla="*/ 0 h 29"/>
                <a:gd name="T14" fmla="*/ 1 w 28"/>
                <a:gd name="T15" fmla="*/ 0 h 29"/>
                <a:gd name="T16" fmla="*/ 1 w 28"/>
                <a:gd name="T17" fmla="*/ 0 h 29"/>
                <a:gd name="T18" fmla="*/ 1 w 28"/>
                <a:gd name="T19" fmla="*/ 0 h 29"/>
                <a:gd name="T20" fmla="*/ 1 w 28"/>
                <a:gd name="T21" fmla="*/ 0 h 29"/>
                <a:gd name="T22" fmla="*/ 1 w 28"/>
                <a:gd name="T23" fmla="*/ 0 h 29"/>
                <a:gd name="T24" fmla="*/ 1 w 28"/>
                <a:gd name="T25" fmla="*/ 0 h 29"/>
                <a:gd name="T26" fmla="*/ 0 w 28"/>
                <a:gd name="T27" fmla="*/ 0 h 29"/>
                <a:gd name="T28" fmla="*/ 0 w 28"/>
                <a:gd name="T29" fmla="*/ 0 h 29"/>
                <a:gd name="T30" fmla="*/ 1 w 28"/>
                <a:gd name="T31" fmla="*/ 0 h 29"/>
                <a:gd name="T32" fmla="*/ 1 w 28"/>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4" y="6"/>
                  </a:moveTo>
                  <a:lnTo>
                    <a:pt x="7" y="3"/>
                  </a:lnTo>
                  <a:lnTo>
                    <a:pt x="13" y="0"/>
                  </a:lnTo>
                  <a:lnTo>
                    <a:pt x="19" y="0"/>
                  </a:lnTo>
                  <a:lnTo>
                    <a:pt x="25" y="3"/>
                  </a:lnTo>
                  <a:lnTo>
                    <a:pt x="28" y="9"/>
                  </a:lnTo>
                  <a:lnTo>
                    <a:pt x="28" y="15"/>
                  </a:lnTo>
                  <a:lnTo>
                    <a:pt x="26" y="21"/>
                  </a:lnTo>
                  <a:lnTo>
                    <a:pt x="23" y="24"/>
                  </a:lnTo>
                  <a:lnTo>
                    <a:pt x="20" y="27"/>
                  </a:lnTo>
                  <a:lnTo>
                    <a:pt x="14" y="29"/>
                  </a:lnTo>
                  <a:lnTo>
                    <a:pt x="8" y="29"/>
                  </a:lnTo>
                  <a:lnTo>
                    <a:pt x="4" y="26"/>
                  </a:lnTo>
                  <a:lnTo>
                    <a:pt x="0" y="21"/>
                  </a:lnTo>
                  <a:lnTo>
                    <a:pt x="0" y="15"/>
                  </a:lnTo>
                  <a:lnTo>
                    <a:pt x="2" y="9"/>
                  </a:lnTo>
                  <a:lnTo>
                    <a:pt x="4"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3" name="Freeform 296"/>
            <p:cNvSpPr>
              <a:spLocks/>
            </p:cNvSpPr>
            <p:nvPr/>
          </p:nvSpPr>
          <p:spPr bwMode="auto">
            <a:xfrm>
              <a:off x="776" y="542"/>
              <a:ext cx="15" cy="14"/>
            </a:xfrm>
            <a:custGeom>
              <a:avLst/>
              <a:gdLst>
                <a:gd name="T0" fmla="*/ 1 w 29"/>
                <a:gd name="T1" fmla="*/ 1 h 28"/>
                <a:gd name="T2" fmla="*/ 1 w 29"/>
                <a:gd name="T3" fmla="*/ 1 h 28"/>
                <a:gd name="T4" fmla="*/ 0 w 29"/>
                <a:gd name="T5" fmla="*/ 1 h 28"/>
                <a:gd name="T6" fmla="*/ 0 w 29"/>
                <a:gd name="T7" fmla="*/ 1 h 28"/>
                <a:gd name="T8" fmla="*/ 1 w 29"/>
                <a:gd name="T9" fmla="*/ 1 h 28"/>
                <a:gd name="T10" fmla="*/ 1 w 29"/>
                <a:gd name="T11" fmla="*/ 1 h 28"/>
                <a:gd name="T12" fmla="*/ 1 w 29"/>
                <a:gd name="T13" fmla="*/ 1 h 28"/>
                <a:gd name="T14" fmla="*/ 1 w 29"/>
                <a:gd name="T15" fmla="*/ 1 h 28"/>
                <a:gd name="T16" fmla="*/ 1 w 29"/>
                <a:gd name="T17" fmla="*/ 1 h 28"/>
                <a:gd name="T18" fmla="*/ 1 w 29"/>
                <a:gd name="T19" fmla="*/ 1 h 28"/>
                <a:gd name="T20" fmla="*/ 1 w 29"/>
                <a:gd name="T21" fmla="*/ 1 h 28"/>
                <a:gd name="T22" fmla="*/ 1 w 29"/>
                <a:gd name="T23" fmla="*/ 1 h 28"/>
                <a:gd name="T24" fmla="*/ 1 w 29"/>
                <a:gd name="T25" fmla="*/ 1 h 28"/>
                <a:gd name="T26" fmla="*/ 1 w 29"/>
                <a:gd name="T27" fmla="*/ 1 h 28"/>
                <a:gd name="T28" fmla="*/ 1 w 29"/>
                <a:gd name="T29" fmla="*/ 0 h 28"/>
                <a:gd name="T30" fmla="*/ 1 w 29"/>
                <a:gd name="T31" fmla="*/ 0 h 28"/>
                <a:gd name="T32" fmla="*/ 1 w 29"/>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8"/>
                <a:gd name="T53" fmla="*/ 29 w 2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8">
                  <a:moveTo>
                    <a:pt x="4" y="2"/>
                  </a:moveTo>
                  <a:lnTo>
                    <a:pt x="1" y="5"/>
                  </a:lnTo>
                  <a:lnTo>
                    <a:pt x="0" y="11"/>
                  </a:lnTo>
                  <a:lnTo>
                    <a:pt x="0" y="17"/>
                  </a:lnTo>
                  <a:lnTo>
                    <a:pt x="3" y="23"/>
                  </a:lnTo>
                  <a:lnTo>
                    <a:pt x="7" y="26"/>
                  </a:lnTo>
                  <a:lnTo>
                    <a:pt x="13" y="28"/>
                  </a:lnTo>
                  <a:lnTo>
                    <a:pt x="20" y="28"/>
                  </a:lnTo>
                  <a:lnTo>
                    <a:pt x="24" y="25"/>
                  </a:lnTo>
                  <a:lnTo>
                    <a:pt x="27" y="22"/>
                  </a:lnTo>
                  <a:lnTo>
                    <a:pt x="29" y="17"/>
                  </a:lnTo>
                  <a:lnTo>
                    <a:pt x="29" y="13"/>
                  </a:lnTo>
                  <a:lnTo>
                    <a:pt x="27" y="8"/>
                  </a:lnTo>
                  <a:lnTo>
                    <a:pt x="23" y="4"/>
                  </a:lnTo>
                  <a:lnTo>
                    <a:pt x="16" y="0"/>
                  </a:lnTo>
                  <a:lnTo>
                    <a:pt x="9" y="0"/>
                  </a:lnTo>
                  <a:lnTo>
                    <a:pt x="4"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4" name="Freeform 297"/>
            <p:cNvSpPr>
              <a:spLocks/>
            </p:cNvSpPr>
            <p:nvPr/>
          </p:nvSpPr>
          <p:spPr bwMode="auto">
            <a:xfrm>
              <a:off x="768" y="569"/>
              <a:ext cx="12" cy="12"/>
            </a:xfrm>
            <a:custGeom>
              <a:avLst/>
              <a:gdLst>
                <a:gd name="T0" fmla="*/ 0 w 24"/>
                <a:gd name="T1" fmla="*/ 1 h 24"/>
                <a:gd name="T2" fmla="*/ 0 w 24"/>
                <a:gd name="T3" fmla="*/ 1 h 24"/>
                <a:gd name="T4" fmla="*/ 0 w 24"/>
                <a:gd name="T5" fmla="*/ 1 h 24"/>
                <a:gd name="T6" fmla="*/ 1 w 24"/>
                <a:gd name="T7" fmla="*/ 1 h 24"/>
                <a:gd name="T8" fmla="*/ 1 w 24"/>
                <a:gd name="T9" fmla="*/ 1 h 24"/>
                <a:gd name="T10" fmla="*/ 1 w 24"/>
                <a:gd name="T11" fmla="*/ 0 h 24"/>
                <a:gd name="T12" fmla="*/ 1 w 24"/>
                <a:gd name="T13" fmla="*/ 1 h 24"/>
                <a:gd name="T14" fmla="*/ 1 w 24"/>
                <a:gd name="T15" fmla="*/ 1 h 24"/>
                <a:gd name="T16" fmla="*/ 1 w 24"/>
                <a:gd name="T17" fmla="*/ 1 h 24"/>
                <a:gd name="T18" fmla="*/ 1 w 24"/>
                <a:gd name="T19" fmla="*/ 1 h 24"/>
                <a:gd name="T20" fmla="*/ 1 w 24"/>
                <a:gd name="T21" fmla="*/ 1 h 24"/>
                <a:gd name="T22" fmla="*/ 1 w 24"/>
                <a:gd name="T23" fmla="*/ 1 h 24"/>
                <a:gd name="T24" fmla="*/ 1 w 24"/>
                <a:gd name="T25" fmla="*/ 1 h 24"/>
                <a:gd name="T26" fmla="*/ 1 w 24"/>
                <a:gd name="T27" fmla="*/ 1 h 24"/>
                <a:gd name="T28" fmla="*/ 1 w 24"/>
                <a:gd name="T29" fmla="*/ 1 h 24"/>
                <a:gd name="T30" fmla="*/ 1 w 24"/>
                <a:gd name="T31" fmla="*/ 1 h 24"/>
                <a:gd name="T32" fmla="*/ 0 w 24"/>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4"/>
                <a:gd name="T53" fmla="*/ 24 w 24"/>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4">
                  <a:moveTo>
                    <a:pt x="0" y="17"/>
                  </a:moveTo>
                  <a:lnTo>
                    <a:pt x="0" y="11"/>
                  </a:lnTo>
                  <a:lnTo>
                    <a:pt x="0" y="6"/>
                  </a:lnTo>
                  <a:lnTo>
                    <a:pt x="3" y="3"/>
                  </a:lnTo>
                  <a:lnTo>
                    <a:pt x="9" y="1"/>
                  </a:lnTo>
                  <a:lnTo>
                    <a:pt x="15" y="0"/>
                  </a:lnTo>
                  <a:lnTo>
                    <a:pt x="20" y="1"/>
                  </a:lnTo>
                  <a:lnTo>
                    <a:pt x="23" y="5"/>
                  </a:lnTo>
                  <a:lnTo>
                    <a:pt x="24" y="8"/>
                  </a:lnTo>
                  <a:lnTo>
                    <a:pt x="24" y="12"/>
                  </a:lnTo>
                  <a:lnTo>
                    <a:pt x="23" y="18"/>
                  </a:lnTo>
                  <a:lnTo>
                    <a:pt x="18" y="21"/>
                  </a:lnTo>
                  <a:lnTo>
                    <a:pt x="15" y="24"/>
                  </a:lnTo>
                  <a:lnTo>
                    <a:pt x="11" y="24"/>
                  </a:lnTo>
                  <a:lnTo>
                    <a:pt x="6" y="23"/>
                  </a:lnTo>
                  <a:lnTo>
                    <a:pt x="1"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5" name="Freeform 298"/>
            <p:cNvSpPr>
              <a:spLocks/>
            </p:cNvSpPr>
            <p:nvPr/>
          </p:nvSpPr>
          <p:spPr bwMode="auto">
            <a:xfrm>
              <a:off x="790" y="589"/>
              <a:ext cx="11" cy="14"/>
            </a:xfrm>
            <a:custGeom>
              <a:avLst/>
              <a:gdLst>
                <a:gd name="T0" fmla="*/ 1 w 22"/>
                <a:gd name="T1" fmla="*/ 0 h 29"/>
                <a:gd name="T2" fmla="*/ 1 w 22"/>
                <a:gd name="T3" fmla="*/ 0 h 29"/>
                <a:gd name="T4" fmla="*/ 1 w 22"/>
                <a:gd name="T5" fmla="*/ 0 h 29"/>
                <a:gd name="T6" fmla="*/ 0 w 22"/>
                <a:gd name="T7" fmla="*/ 0 h 29"/>
                <a:gd name="T8" fmla="*/ 0 w 22"/>
                <a:gd name="T9" fmla="*/ 0 h 29"/>
                <a:gd name="T10" fmla="*/ 1 w 22"/>
                <a:gd name="T11" fmla="*/ 0 h 29"/>
                <a:gd name="T12" fmla="*/ 1 w 22"/>
                <a:gd name="T13" fmla="*/ 0 h 29"/>
                <a:gd name="T14" fmla="*/ 1 w 22"/>
                <a:gd name="T15" fmla="*/ 0 h 29"/>
                <a:gd name="T16" fmla="*/ 1 w 22"/>
                <a:gd name="T17" fmla="*/ 0 h 29"/>
                <a:gd name="T18" fmla="*/ 1 w 22"/>
                <a:gd name="T19" fmla="*/ 0 h 29"/>
                <a:gd name="T20" fmla="*/ 1 w 22"/>
                <a:gd name="T21" fmla="*/ 0 h 29"/>
                <a:gd name="T22" fmla="*/ 1 w 22"/>
                <a:gd name="T23" fmla="*/ 0 h 29"/>
                <a:gd name="T24" fmla="*/ 1 w 22"/>
                <a:gd name="T25" fmla="*/ 0 h 29"/>
                <a:gd name="T26" fmla="*/ 1 w 22"/>
                <a:gd name="T27" fmla="*/ 0 h 29"/>
                <a:gd name="T28" fmla="*/ 1 w 22"/>
                <a:gd name="T29" fmla="*/ 0 h 29"/>
                <a:gd name="T30" fmla="*/ 1 w 22"/>
                <a:gd name="T31" fmla="*/ 0 h 29"/>
                <a:gd name="T32" fmla="*/ 1 w 22"/>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29"/>
                <a:gd name="T53" fmla="*/ 22 w 22"/>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29">
                  <a:moveTo>
                    <a:pt x="8" y="29"/>
                  </a:moveTo>
                  <a:lnTo>
                    <a:pt x="3" y="27"/>
                  </a:lnTo>
                  <a:lnTo>
                    <a:pt x="2" y="24"/>
                  </a:lnTo>
                  <a:lnTo>
                    <a:pt x="0" y="20"/>
                  </a:lnTo>
                  <a:lnTo>
                    <a:pt x="0" y="13"/>
                  </a:lnTo>
                  <a:lnTo>
                    <a:pt x="2" y="7"/>
                  </a:lnTo>
                  <a:lnTo>
                    <a:pt x="6" y="3"/>
                  </a:lnTo>
                  <a:lnTo>
                    <a:pt x="9" y="1"/>
                  </a:lnTo>
                  <a:lnTo>
                    <a:pt x="14" y="0"/>
                  </a:lnTo>
                  <a:lnTo>
                    <a:pt x="17" y="1"/>
                  </a:lnTo>
                  <a:lnTo>
                    <a:pt x="20" y="4"/>
                  </a:lnTo>
                  <a:lnTo>
                    <a:pt x="22" y="10"/>
                  </a:lnTo>
                  <a:lnTo>
                    <a:pt x="22" y="15"/>
                  </a:lnTo>
                  <a:lnTo>
                    <a:pt x="20" y="20"/>
                  </a:lnTo>
                  <a:lnTo>
                    <a:pt x="17" y="24"/>
                  </a:lnTo>
                  <a:lnTo>
                    <a:pt x="14" y="27"/>
                  </a:lnTo>
                  <a:lnTo>
                    <a:pt x="8" y="29"/>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6" name="Freeform 299"/>
            <p:cNvSpPr>
              <a:spLocks/>
            </p:cNvSpPr>
            <p:nvPr/>
          </p:nvSpPr>
          <p:spPr bwMode="auto">
            <a:xfrm>
              <a:off x="810" y="575"/>
              <a:ext cx="13" cy="16"/>
            </a:xfrm>
            <a:custGeom>
              <a:avLst/>
              <a:gdLst>
                <a:gd name="T0" fmla="*/ 1 w 26"/>
                <a:gd name="T1" fmla="*/ 1 h 32"/>
                <a:gd name="T2" fmla="*/ 1 w 26"/>
                <a:gd name="T3" fmla="*/ 1 h 32"/>
                <a:gd name="T4" fmla="*/ 1 w 26"/>
                <a:gd name="T5" fmla="*/ 1 h 32"/>
                <a:gd name="T6" fmla="*/ 1 w 26"/>
                <a:gd name="T7" fmla="*/ 1 h 32"/>
                <a:gd name="T8" fmla="*/ 1 w 26"/>
                <a:gd name="T9" fmla="*/ 0 h 32"/>
                <a:gd name="T10" fmla="*/ 1 w 26"/>
                <a:gd name="T11" fmla="*/ 1 h 32"/>
                <a:gd name="T12" fmla="*/ 1 w 26"/>
                <a:gd name="T13" fmla="*/ 1 h 32"/>
                <a:gd name="T14" fmla="*/ 1 w 26"/>
                <a:gd name="T15" fmla="*/ 1 h 32"/>
                <a:gd name="T16" fmla="*/ 1 w 26"/>
                <a:gd name="T17" fmla="*/ 1 h 32"/>
                <a:gd name="T18" fmla="*/ 1 w 26"/>
                <a:gd name="T19" fmla="*/ 1 h 32"/>
                <a:gd name="T20" fmla="*/ 1 w 26"/>
                <a:gd name="T21" fmla="*/ 1 h 32"/>
                <a:gd name="T22" fmla="*/ 1 w 26"/>
                <a:gd name="T23" fmla="*/ 1 h 32"/>
                <a:gd name="T24" fmla="*/ 1 w 26"/>
                <a:gd name="T25" fmla="*/ 1 h 32"/>
                <a:gd name="T26" fmla="*/ 1 w 26"/>
                <a:gd name="T27" fmla="*/ 1 h 32"/>
                <a:gd name="T28" fmla="*/ 1 w 26"/>
                <a:gd name="T29" fmla="*/ 1 h 32"/>
                <a:gd name="T30" fmla="*/ 0 w 26"/>
                <a:gd name="T31" fmla="*/ 1 h 32"/>
                <a:gd name="T32" fmla="*/ 1 w 26"/>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2"/>
                <a:gd name="T53" fmla="*/ 26 w 26"/>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2">
                  <a:moveTo>
                    <a:pt x="1" y="17"/>
                  </a:moveTo>
                  <a:lnTo>
                    <a:pt x="3" y="11"/>
                  </a:lnTo>
                  <a:lnTo>
                    <a:pt x="6" y="6"/>
                  </a:lnTo>
                  <a:lnTo>
                    <a:pt x="9" y="2"/>
                  </a:lnTo>
                  <a:lnTo>
                    <a:pt x="15" y="0"/>
                  </a:lnTo>
                  <a:lnTo>
                    <a:pt x="21" y="2"/>
                  </a:lnTo>
                  <a:lnTo>
                    <a:pt x="26" y="6"/>
                  </a:lnTo>
                  <a:lnTo>
                    <a:pt x="26" y="11"/>
                  </a:lnTo>
                  <a:lnTo>
                    <a:pt x="26" y="17"/>
                  </a:lnTo>
                  <a:lnTo>
                    <a:pt x="23" y="23"/>
                  </a:lnTo>
                  <a:lnTo>
                    <a:pt x="18" y="28"/>
                  </a:lnTo>
                  <a:lnTo>
                    <a:pt x="12" y="31"/>
                  </a:lnTo>
                  <a:lnTo>
                    <a:pt x="7" y="32"/>
                  </a:lnTo>
                  <a:lnTo>
                    <a:pt x="4" y="31"/>
                  </a:lnTo>
                  <a:lnTo>
                    <a:pt x="1" y="26"/>
                  </a:lnTo>
                  <a:lnTo>
                    <a:pt x="0" y="22"/>
                  </a:lnTo>
                  <a:lnTo>
                    <a:pt x="1"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7" name="Freeform 300"/>
            <p:cNvSpPr>
              <a:spLocks/>
            </p:cNvSpPr>
            <p:nvPr/>
          </p:nvSpPr>
          <p:spPr bwMode="auto">
            <a:xfrm>
              <a:off x="827" y="579"/>
              <a:ext cx="13"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1 w 26"/>
                <a:gd name="T13" fmla="*/ 1 h 24"/>
                <a:gd name="T14" fmla="*/ 1 w 26"/>
                <a:gd name="T15" fmla="*/ 1 h 24"/>
                <a:gd name="T16" fmla="*/ 1 w 26"/>
                <a:gd name="T17" fmla="*/ 1 h 24"/>
                <a:gd name="T18" fmla="*/ 1 w 26"/>
                <a:gd name="T19" fmla="*/ 1 h 24"/>
                <a:gd name="T20" fmla="*/ 1 w 26"/>
                <a:gd name="T21" fmla="*/ 1 h 24"/>
                <a:gd name="T22" fmla="*/ 0 w 26"/>
                <a:gd name="T23" fmla="*/ 1 h 24"/>
                <a:gd name="T24" fmla="*/ 0 w 26"/>
                <a:gd name="T25" fmla="*/ 1 h 24"/>
                <a:gd name="T26" fmla="*/ 1 w 26"/>
                <a:gd name="T27" fmla="*/ 1 h 24"/>
                <a:gd name="T28" fmla="*/ 1 w 26"/>
                <a:gd name="T29" fmla="*/ 0 h 24"/>
                <a:gd name="T30" fmla="*/ 1 w 26"/>
                <a:gd name="T31" fmla="*/ 0 h 24"/>
                <a:gd name="T32" fmla="*/ 1 w 26"/>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4"/>
                <a:gd name="T53" fmla="*/ 26 w 26"/>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4">
                  <a:moveTo>
                    <a:pt x="20" y="1"/>
                  </a:moveTo>
                  <a:lnTo>
                    <a:pt x="23" y="4"/>
                  </a:lnTo>
                  <a:lnTo>
                    <a:pt x="25" y="7"/>
                  </a:lnTo>
                  <a:lnTo>
                    <a:pt x="26" y="12"/>
                  </a:lnTo>
                  <a:lnTo>
                    <a:pt x="25" y="17"/>
                  </a:lnTo>
                  <a:lnTo>
                    <a:pt x="22" y="21"/>
                  </a:lnTo>
                  <a:lnTo>
                    <a:pt x="17" y="23"/>
                  </a:lnTo>
                  <a:lnTo>
                    <a:pt x="13" y="24"/>
                  </a:lnTo>
                  <a:lnTo>
                    <a:pt x="8" y="24"/>
                  </a:lnTo>
                  <a:lnTo>
                    <a:pt x="5" y="23"/>
                  </a:lnTo>
                  <a:lnTo>
                    <a:pt x="2" y="18"/>
                  </a:lnTo>
                  <a:lnTo>
                    <a:pt x="0" y="14"/>
                  </a:lnTo>
                  <a:lnTo>
                    <a:pt x="0" y="9"/>
                  </a:lnTo>
                  <a:lnTo>
                    <a:pt x="3" y="4"/>
                  </a:lnTo>
                  <a:lnTo>
                    <a:pt x="8" y="0"/>
                  </a:lnTo>
                  <a:lnTo>
                    <a:pt x="13"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8" name="Freeform 301"/>
            <p:cNvSpPr>
              <a:spLocks/>
            </p:cNvSpPr>
            <p:nvPr/>
          </p:nvSpPr>
          <p:spPr bwMode="auto">
            <a:xfrm>
              <a:off x="680" y="597"/>
              <a:ext cx="109" cy="75"/>
            </a:xfrm>
            <a:custGeom>
              <a:avLst/>
              <a:gdLst>
                <a:gd name="T0" fmla="*/ 1 w 217"/>
                <a:gd name="T1" fmla="*/ 1 h 150"/>
                <a:gd name="T2" fmla="*/ 1 w 217"/>
                <a:gd name="T3" fmla="*/ 1 h 150"/>
                <a:gd name="T4" fmla="*/ 1 w 217"/>
                <a:gd name="T5" fmla="*/ 1 h 150"/>
                <a:gd name="T6" fmla="*/ 1 w 217"/>
                <a:gd name="T7" fmla="*/ 1 h 150"/>
                <a:gd name="T8" fmla="*/ 1 w 217"/>
                <a:gd name="T9" fmla="*/ 1 h 150"/>
                <a:gd name="T10" fmla="*/ 1 w 217"/>
                <a:gd name="T11" fmla="*/ 1 h 150"/>
                <a:gd name="T12" fmla="*/ 1 w 217"/>
                <a:gd name="T13" fmla="*/ 1 h 150"/>
                <a:gd name="T14" fmla="*/ 1 w 217"/>
                <a:gd name="T15" fmla="*/ 1 h 150"/>
                <a:gd name="T16" fmla="*/ 1 w 217"/>
                <a:gd name="T17" fmla="*/ 1 h 150"/>
                <a:gd name="T18" fmla="*/ 1 w 217"/>
                <a:gd name="T19" fmla="*/ 1 h 150"/>
                <a:gd name="T20" fmla="*/ 1 w 217"/>
                <a:gd name="T21" fmla="*/ 1 h 150"/>
                <a:gd name="T22" fmla="*/ 1 w 217"/>
                <a:gd name="T23" fmla="*/ 1 h 150"/>
                <a:gd name="T24" fmla="*/ 1 w 217"/>
                <a:gd name="T25" fmla="*/ 1 h 150"/>
                <a:gd name="T26" fmla="*/ 1 w 217"/>
                <a:gd name="T27" fmla="*/ 1 h 150"/>
                <a:gd name="T28" fmla="*/ 1 w 217"/>
                <a:gd name="T29" fmla="*/ 1 h 150"/>
                <a:gd name="T30" fmla="*/ 1 w 217"/>
                <a:gd name="T31" fmla="*/ 1 h 150"/>
                <a:gd name="T32" fmla="*/ 1 w 217"/>
                <a:gd name="T33" fmla="*/ 1 h 150"/>
                <a:gd name="T34" fmla="*/ 1 w 217"/>
                <a:gd name="T35" fmla="*/ 1 h 150"/>
                <a:gd name="T36" fmla="*/ 1 w 217"/>
                <a:gd name="T37" fmla="*/ 1 h 150"/>
                <a:gd name="T38" fmla="*/ 1 w 217"/>
                <a:gd name="T39" fmla="*/ 1 h 150"/>
                <a:gd name="T40" fmla="*/ 1 w 217"/>
                <a:gd name="T41" fmla="*/ 1 h 150"/>
                <a:gd name="T42" fmla="*/ 1 w 217"/>
                <a:gd name="T43" fmla="*/ 1 h 150"/>
                <a:gd name="T44" fmla="*/ 1 w 217"/>
                <a:gd name="T45" fmla="*/ 1 h 150"/>
                <a:gd name="T46" fmla="*/ 1 w 217"/>
                <a:gd name="T47" fmla="*/ 1 h 150"/>
                <a:gd name="T48" fmla="*/ 1 w 217"/>
                <a:gd name="T49" fmla="*/ 1 h 150"/>
                <a:gd name="T50" fmla="*/ 1 w 217"/>
                <a:gd name="T51" fmla="*/ 1 h 150"/>
                <a:gd name="T52" fmla="*/ 1 w 217"/>
                <a:gd name="T53" fmla="*/ 1 h 150"/>
                <a:gd name="T54" fmla="*/ 1 w 217"/>
                <a:gd name="T55" fmla="*/ 1 h 150"/>
                <a:gd name="T56" fmla="*/ 1 w 217"/>
                <a:gd name="T57" fmla="*/ 1 h 150"/>
                <a:gd name="T58" fmla="*/ 0 w 217"/>
                <a:gd name="T59" fmla="*/ 1 h 150"/>
                <a:gd name="T60" fmla="*/ 1 w 217"/>
                <a:gd name="T61" fmla="*/ 1 h 150"/>
                <a:gd name="T62" fmla="*/ 1 w 217"/>
                <a:gd name="T63" fmla="*/ 1 h 150"/>
                <a:gd name="T64" fmla="*/ 1 w 217"/>
                <a:gd name="T65" fmla="*/ 1 h 150"/>
                <a:gd name="T66" fmla="*/ 1 w 217"/>
                <a:gd name="T67" fmla="*/ 1 h 150"/>
                <a:gd name="T68" fmla="*/ 1 w 217"/>
                <a:gd name="T69" fmla="*/ 1 h 150"/>
                <a:gd name="T70" fmla="*/ 1 w 217"/>
                <a:gd name="T71" fmla="*/ 1 h 150"/>
                <a:gd name="T72" fmla="*/ 1 w 217"/>
                <a:gd name="T73" fmla="*/ 1 h 150"/>
                <a:gd name="T74" fmla="*/ 1 w 217"/>
                <a:gd name="T75" fmla="*/ 1 h 150"/>
                <a:gd name="T76" fmla="*/ 1 w 217"/>
                <a:gd name="T77" fmla="*/ 1 h 150"/>
                <a:gd name="T78" fmla="*/ 1 w 217"/>
                <a:gd name="T79" fmla="*/ 1 h 150"/>
                <a:gd name="T80" fmla="*/ 1 w 217"/>
                <a:gd name="T81" fmla="*/ 1 h 150"/>
                <a:gd name="T82" fmla="*/ 1 w 217"/>
                <a:gd name="T83" fmla="*/ 1 h 150"/>
                <a:gd name="T84" fmla="*/ 1 w 217"/>
                <a:gd name="T85" fmla="*/ 1 h 150"/>
                <a:gd name="T86" fmla="*/ 1 w 217"/>
                <a:gd name="T87" fmla="*/ 1 h 150"/>
                <a:gd name="T88" fmla="*/ 1 w 217"/>
                <a:gd name="T89" fmla="*/ 1 h 150"/>
                <a:gd name="T90" fmla="*/ 1 w 217"/>
                <a:gd name="T91" fmla="*/ 1 h 150"/>
                <a:gd name="T92" fmla="*/ 1 w 217"/>
                <a:gd name="T93" fmla="*/ 1 h 150"/>
                <a:gd name="T94" fmla="*/ 1 w 217"/>
                <a:gd name="T95" fmla="*/ 1 h 150"/>
                <a:gd name="T96" fmla="*/ 1 w 217"/>
                <a:gd name="T97" fmla="*/ 1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7"/>
                  </a:moveTo>
                  <a:lnTo>
                    <a:pt x="216" y="16"/>
                  </a:lnTo>
                  <a:lnTo>
                    <a:pt x="214" y="16"/>
                  </a:lnTo>
                  <a:lnTo>
                    <a:pt x="211" y="14"/>
                  </a:lnTo>
                  <a:lnTo>
                    <a:pt x="209" y="13"/>
                  </a:lnTo>
                  <a:lnTo>
                    <a:pt x="208" y="11"/>
                  </a:lnTo>
                  <a:lnTo>
                    <a:pt x="208" y="10"/>
                  </a:lnTo>
                  <a:lnTo>
                    <a:pt x="206" y="7"/>
                  </a:lnTo>
                  <a:lnTo>
                    <a:pt x="206" y="5"/>
                  </a:lnTo>
                  <a:lnTo>
                    <a:pt x="203" y="10"/>
                  </a:lnTo>
                  <a:lnTo>
                    <a:pt x="200" y="14"/>
                  </a:lnTo>
                  <a:lnTo>
                    <a:pt x="196" y="16"/>
                  </a:lnTo>
                  <a:lnTo>
                    <a:pt x="194" y="19"/>
                  </a:lnTo>
                  <a:lnTo>
                    <a:pt x="185" y="16"/>
                  </a:lnTo>
                  <a:lnTo>
                    <a:pt x="174" y="11"/>
                  </a:lnTo>
                  <a:lnTo>
                    <a:pt x="159" y="8"/>
                  </a:lnTo>
                  <a:lnTo>
                    <a:pt x="144" y="5"/>
                  </a:lnTo>
                  <a:lnTo>
                    <a:pt x="129" y="2"/>
                  </a:lnTo>
                  <a:lnTo>
                    <a:pt x="113" y="0"/>
                  </a:lnTo>
                  <a:lnTo>
                    <a:pt x="103" y="0"/>
                  </a:lnTo>
                  <a:lnTo>
                    <a:pt x="93" y="2"/>
                  </a:lnTo>
                  <a:lnTo>
                    <a:pt x="84" y="5"/>
                  </a:lnTo>
                  <a:lnTo>
                    <a:pt x="83" y="5"/>
                  </a:lnTo>
                  <a:lnTo>
                    <a:pt x="87" y="7"/>
                  </a:lnTo>
                  <a:lnTo>
                    <a:pt x="93" y="5"/>
                  </a:lnTo>
                  <a:lnTo>
                    <a:pt x="106" y="5"/>
                  </a:lnTo>
                  <a:lnTo>
                    <a:pt x="118" y="5"/>
                  </a:lnTo>
                  <a:lnTo>
                    <a:pt x="132" y="8"/>
                  </a:lnTo>
                  <a:lnTo>
                    <a:pt x="144" y="11"/>
                  </a:lnTo>
                  <a:lnTo>
                    <a:pt x="156" y="14"/>
                  </a:lnTo>
                  <a:lnTo>
                    <a:pt x="168" y="19"/>
                  </a:lnTo>
                  <a:lnTo>
                    <a:pt x="177" y="22"/>
                  </a:lnTo>
                  <a:lnTo>
                    <a:pt x="184" y="26"/>
                  </a:lnTo>
                  <a:lnTo>
                    <a:pt x="185" y="29"/>
                  </a:lnTo>
                  <a:lnTo>
                    <a:pt x="184" y="31"/>
                  </a:lnTo>
                  <a:lnTo>
                    <a:pt x="180" y="33"/>
                  </a:lnTo>
                  <a:lnTo>
                    <a:pt x="174" y="36"/>
                  </a:lnTo>
                  <a:lnTo>
                    <a:pt x="168" y="39"/>
                  </a:lnTo>
                  <a:lnTo>
                    <a:pt x="162" y="43"/>
                  </a:lnTo>
                  <a:lnTo>
                    <a:pt x="156" y="46"/>
                  </a:lnTo>
                  <a:lnTo>
                    <a:pt x="151" y="49"/>
                  </a:lnTo>
                  <a:lnTo>
                    <a:pt x="144" y="46"/>
                  </a:lnTo>
                  <a:lnTo>
                    <a:pt x="135" y="43"/>
                  </a:lnTo>
                  <a:lnTo>
                    <a:pt x="122" y="39"/>
                  </a:lnTo>
                  <a:lnTo>
                    <a:pt x="110" y="36"/>
                  </a:lnTo>
                  <a:lnTo>
                    <a:pt x="97" y="34"/>
                  </a:lnTo>
                  <a:lnTo>
                    <a:pt x="84" y="33"/>
                  </a:lnTo>
                  <a:lnTo>
                    <a:pt x="74" y="33"/>
                  </a:lnTo>
                  <a:lnTo>
                    <a:pt x="64" y="36"/>
                  </a:lnTo>
                  <a:lnTo>
                    <a:pt x="58" y="39"/>
                  </a:lnTo>
                  <a:lnTo>
                    <a:pt x="55" y="40"/>
                  </a:lnTo>
                  <a:lnTo>
                    <a:pt x="57" y="42"/>
                  </a:lnTo>
                  <a:lnTo>
                    <a:pt x="63" y="42"/>
                  </a:lnTo>
                  <a:lnTo>
                    <a:pt x="69" y="40"/>
                  </a:lnTo>
                  <a:lnTo>
                    <a:pt x="74" y="40"/>
                  </a:lnTo>
                  <a:lnTo>
                    <a:pt x="80" y="40"/>
                  </a:lnTo>
                  <a:lnTo>
                    <a:pt x="87" y="40"/>
                  </a:lnTo>
                  <a:lnTo>
                    <a:pt x="93" y="42"/>
                  </a:lnTo>
                  <a:lnTo>
                    <a:pt x="100" y="43"/>
                  </a:lnTo>
                  <a:lnTo>
                    <a:pt x="107" y="45"/>
                  </a:lnTo>
                  <a:lnTo>
                    <a:pt x="113" y="46"/>
                  </a:lnTo>
                  <a:lnTo>
                    <a:pt x="124" y="49"/>
                  </a:lnTo>
                  <a:lnTo>
                    <a:pt x="133" y="52"/>
                  </a:lnTo>
                  <a:lnTo>
                    <a:pt x="141" y="54"/>
                  </a:lnTo>
                  <a:lnTo>
                    <a:pt x="144" y="55"/>
                  </a:lnTo>
                  <a:lnTo>
                    <a:pt x="136" y="62"/>
                  </a:lnTo>
                  <a:lnTo>
                    <a:pt x="124" y="66"/>
                  </a:lnTo>
                  <a:lnTo>
                    <a:pt x="112" y="69"/>
                  </a:lnTo>
                  <a:lnTo>
                    <a:pt x="104" y="72"/>
                  </a:lnTo>
                  <a:lnTo>
                    <a:pt x="97" y="72"/>
                  </a:lnTo>
                  <a:lnTo>
                    <a:pt x="86" y="71"/>
                  </a:lnTo>
                  <a:lnTo>
                    <a:pt x="75" y="66"/>
                  </a:lnTo>
                  <a:lnTo>
                    <a:pt x="64" y="63"/>
                  </a:lnTo>
                  <a:lnTo>
                    <a:pt x="55" y="62"/>
                  </a:lnTo>
                  <a:lnTo>
                    <a:pt x="48" y="62"/>
                  </a:lnTo>
                  <a:lnTo>
                    <a:pt x="45" y="63"/>
                  </a:lnTo>
                  <a:lnTo>
                    <a:pt x="48" y="65"/>
                  </a:lnTo>
                  <a:lnTo>
                    <a:pt x="57" y="69"/>
                  </a:lnTo>
                  <a:lnTo>
                    <a:pt x="68" y="72"/>
                  </a:lnTo>
                  <a:lnTo>
                    <a:pt x="75" y="77"/>
                  </a:lnTo>
                  <a:lnTo>
                    <a:pt x="81" y="80"/>
                  </a:lnTo>
                  <a:lnTo>
                    <a:pt x="75" y="81"/>
                  </a:lnTo>
                  <a:lnTo>
                    <a:pt x="66" y="84"/>
                  </a:lnTo>
                  <a:lnTo>
                    <a:pt x="54" y="89"/>
                  </a:lnTo>
                  <a:lnTo>
                    <a:pt x="42" y="92"/>
                  </a:lnTo>
                  <a:lnTo>
                    <a:pt x="29" y="95"/>
                  </a:lnTo>
                  <a:lnTo>
                    <a:pt x="19" y="98"/>
                  </a:lnTo>
                  <a:lnTo>
                    <a:pt x="11" y="101"/>
                  </a:lnTo>
                  <a:lnTo>
                    <a:pt x="5" y="103"/>
                  </a:lnTo>
                  <a:lnTo>
                    <a:pt x="0" y="104"/>
                  </a:lnTo>
                  <a:lnTo>
                    <a:pt x="0" y="106"/>
                  </a:lnTo>
                  <a:lnTo>
                    <a:pt x="3" y="107"/>
                  </a:lnTo>
                  <a:lnTo>
                    <a:pt x="11" y="107"/>
                  </a:lnTo>
                  <a:lnTo>
                    <a:pt x="19" y="107"/>
                  </a:lnTo>
                  <a:lnTo>
                    <a:pt x="29" y="106"/>
                  </a:lnTo>
                  <a:lnTo>
                    <a:pt x="42" y="103"/>
                  </a:lnTo>
                  <a:lnTo>
                    <a:pt x="54" y="100"/>
                  </a:lnTo>
                  <a:lnTo>
                    <a:pt x="66" y="97"/>
                  </a:lnTo>
                  <a:lnTo>
                    <a:pt x="77" y="94"/>
                  </a:lnTo>
                  <a:lnTo>
                    <a:pt x="86" y="91"/>
                  </a:lnTo>
                  <a:lnTo>
                    <a:pt x="92" y="88"/>
                  </a:lnTo>
                  <a:lnTo>
                    <a:pt x="90" y="100"/>
                  </a:lnTo>
                  <a:lnTo>
                    <a:pt x="86" y="118"/>
                  </a:lnTo>
                  <a:lnTo>
                    <a:pt x="81" y="133"/>
                  </a:lnTo>
                  <a:lnTo>
                    <a:pt x="75" y="144"/>
                  </a:lnTo>
                  <a:lnTo>
                    <a:pt x="72" y="149"/>
                  </a:lnTo>
                  <a:lnTo>
                    <a:pt x="74" y="150"/>
                  </a:lnTo>
                  <a:lnTo>
                    <a:pt x="77" y="150"/>
                  </a:lnTo>
                  <a:lnTo>
                    <a:pt x="81" y="146"/>
                  </a:lnTo>
                  <a:lnTo>
                    <a:pt x="87" y="135"/>
                  </a:lnTo>
                  <a:lnTo>
                    <a:pt x="97" y="117"/>
                  </a:lnTo>
                  <a:lnTo>
                    <a:pt x="104" y="100"/>
                  </a:lnTo>
                  <a:lnTo>
                    <a:pt x="107" y="88"/>
                  </a:lnTo>
                  <a:lnTo>
                    <a:pt x="112" y="86"/>
                  </a:lnTo>
                  <a:lnTo>
                    <a:pt x="118" y="83"/>
                  </a:lnTo>
                  <a:lnTo>
                    <a:pt x="126" y="80"/>
                  </a:lnTo>
                  <a:lnTo>
                    <a:pt x="132" y="77"/>
                  </a:lnTo>
                  <a:lnTo>
                    <a:pt x="139" y="74"/>
                  </a:lnTo>
                  <a:lnTo>
                    <a:pt x="145" y="71"/>
                  </a:lnTo>
                  <a:lnTo>
                    <a:pt x="151" y="69"/>
                  </a:lnTo>
                  <a:lnTo>
                    <a:pt x="156" y="68"/>
                  </a:lnTo>
                  <a:lnTo>
                    <a:pt x="156" y="80"/>
                  </a:lnTo>
                  <a:lnTo>
                    <a:pt x="155" y="98"/>
                  </a:lnTo>
                  <a:lnTo>
                    <a:pt x="150" y="117"/>
                  </a:lnTo>
                  <a:lnTo>
                    <a:pt x="147" y="130"/>
                  </a:lnTo>
                  <a:lnTo>
                    <a:pt x="145" y="136"/>
                  </a:lnTo>
                  <a:lnTo>
                    <a:pt x="145" y="139"/>
                  </a:lnTo>
                  <a:lnTo>
                    <a:pt x="147" y="136"/>
                  </a:lnTo>
                  <a:lnTo>
                    <a:pt x="151" y="130"/>
                  </a:lnTo>
                  <a:lnTo>
                    <a:pt x="158" y="117"/>
                  </a:lnTo>
                  <a:lnTo>
                    <a:pt x="164" y="98"/>
                  </a:lnTo>
                  <a:lnTo>
                    <a:pt x="168" y="80"/>
                  </a:lnTo>
                  <a:lnTo>
                    <a:pt x="168" y="63"/>
                  </a:lnTo>
                  <a:lnTo>
                    <a:pt x="177" y="55"/>
                  </a:lnTo>
                  <a:lnTo>
                    <a:pt x="184" y="48"/>
                  </a:lnTo>
                  <a:lnTo>
                    <a:pt x="190" y="42"/>
                  </a:lnTo>
                  <a:lnTo>
                    <a:pt x="194" y="37"/>
                  </a:lnTo>
                  <a:lnTo>
                    <a:pt x="197" y="34"/>
                  </a:lnTo>
                  <a:lnTo>
                    <a:pt x="200" y="33"/>
                  </a:lnTo>
                  <a:lnTo>
                    <a:pt x="202" y="36"/>
                  </a:lnTo>
                  <a:lnTo>
                    <a:pt x="202" y="42"/>
                  </a:lnTo>
                  <a:lnTo>
                    <a:pt x="200" y="54"/>
                  </a:lnTo>
                  <a:lnTo>
                    <a:pt x="199" y="72"/>
                  </a:lnTo>
                  <a:lnTo>
                    <a:pt x="197" y="92"/>
                  </a:lnTo>
                  <a:lnTo>
                    <a:pt x="196" y="104"/>
                  </a:lnTo>
                  <a:lnTo>
                    <a:pt x="203" y="89"/>
                  </a:lnTo>
                  <a:lnTo>
                    <a:pt x="211" y="65"/>
                  </a:lnTo>
                  <a:lnTo>
                    <a:pt x="216" y="39"/>
                  </a:lnTo>
                  <a:lnTo>
                    <a:pt x="217" y="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09" name="Freeform 302"/>
            <p:cNvSpPr>
              <a:spLocks/>
            </p:cNvSpPr>
            <p:nvPr/>
          </p:nvSpPr>
          <p:spPr bwMode="auto">
            <a:xfrm>
              <a:off x="789" y="150"/>
              <a:ext cx="87" cy="83"/>
            </a:xfrm>
            <a:custGeom>
              <a:avLst/>
              <a:gdLst>
                <a:gd name="T0" fmla="*/ 1 w 174"/>
                <a:gd name="T1" fmla="*/ 1 h 165"/>
                <a:gd name="T2" fmla="*/ 1 w 174"/>
                <a:gd name="T3" fmla="*/ 1 h 165"/>
                <a:gd name="T4" fmla="*/ 1 w 174"/>
                <a:gd name="T5" fmla="*/ 1 h 165"/>
                <a:gd name="T6" fmla="*/ 1 w 174"/>
                <a:gd name="T7" fmla="*/ 1 h 165"/>
                <a:gd name="T8" fmla="*/ 1 w 174"/>
                <a:gd name="T9" fmla="*/ 1 h 165"/>
                <a:gd name="T10" fmla="*/ 1 w 174"/>
                <a:gd name="T11" fmla="*/ 1 h 165"/>
                <a:gd name="T12" fmla="*/ 1 w 174"/>
                <a:gd name="T13" fmla="*/ 1 h 165"/>
                <a:gd name="T14" fmla="*/ 1 w 174"/>
                <a:gd name="T15" fmla="*/ 1 h 165"/>
                <a:gd name="T16" fmla="*/ 1 w 174"/>
                <a:gd name="T17" fmla="*/ 1 h 165"/>
                <a:gd name="T18" fmla="*/ 1 w 174"/>
                <a:gd name="T19" fmla="*/ 1 h 165"/>
                <a:gd name="T20" fmla="*/ 1 w 174"/>
                <a:gd name="T21" fmla="*/ 1 h 165"/>
                <a:gd name="T22" fmla="*/ 1 w 174"/>
                <a:gd name="T23" fmla="*/ 1 h 165"/>
                <a:gd name="T24" fmla="*/ 1 w 174"/>
                <a:gd name="T25" fmla="*/ 1 h 165"/>
                <a:gd name="T26" fmla="*/ 1 w 174"/>
                <a:gd name="T27" fmla="*/ 1 h 165"/>
                <a:gd name="T28" fmla="*/ 1 w 174"/>
                <a:gd name="T29" fmla="*/ 1 h 165"/>
                <a:gd name="T30" fmla="*/ 1 w 174"/>
                <a:gd name="T31" fmla="*/ 1 h 165"/>
                <a:gd name="T32" fmla="*/ 1 w 174"/>
                <a:gd name="T33" fmla="*/ 1 h 165"/>
                <a:gd name="T34" fmla="*/ 1 w 174"/>
                <a:gd name="T35" fmla="*/ 1 h 165"/>
                <a:gd name="T36" fmla="*/ 1 w 174"/>
                <a:gd name="T37" fmla="*/ 1 h 165"/>
                <a:gd name="T38" fmla="*/ 1 w 174"/>
                <a:gd name="T39" fmla="*/ 1 h 165"/>
                <a:gd name="T40" fmla="*/ 1 w 174"/>
                <a:gd name="T41" fmla="*/ 1 h 165"/>
                <a:gd name="T42" fmla="*/ 1 w 174"/>
                <a:gd name="T43" fmla="*/ 1 h 165"/>
                <a:gd name="T44" fmla="*/ 1 w 174"/>
                <a:gd name="T45" fmla="*/ 1 h 165"/>
                <a:gd name="T46" fmla="*/ 1 w 174"/>
                <a:gd name="T47" fmla="*/ 1 h 165"/>
                <a:gd name="T48" fmla="*/ 1 w 174"/>
                <a:gd name="T49" fmla="*/ 1 h 165"/>
                <a:gd name="T50" fmla="*/ 1 w 174"/>
                <a:gd name="T51" fmla="*/ 1 h 165"/>
                <a:gd name="T52" fmla="*/ 1 w 174"/>
                <a:gd name="T53" fmla="*/ 1 h 165"/>
                <a:gd name="T54" fmla="*/ 1 w 174"/>
                <a:gd name="T55" fmla="*/ 1 h 165"/>
                <a:gd name="T56" fmla="*/ 1 w 174"/>
                <a:gd name="T57" fmla="*/ 1 h 165"/>
                <a:gd name="T58" fmla="*/ 1 w 174"/>
                <a:gd name="T59" fmla="*/ 1 h 165"/>
                <a:gd name="T60" fmla="*/ 1 w 174"/>
                <a:gd name="T61" fmla="*/ 1 h 165"/>
                <a:gd name="T62" fmla="*/ 1 w 174"/>
                <a:gd name="T63" fmla="*/ 1 h 165"/>
                <a:gd name="T64" fmla="*/ 1 w 174"/>
                <a:gd name="T65" fmla="*/ 1 h 165"/>
                <a:gd name="T66" fmla="*/ 1 w 174"/>
                <a:gd name="T67" fmla="*/ 1 h 165"/>
                <a:gd name="T68" fmla="*/ 1 w 174"/>
                <a:gd name="T69" fmla="*/ 1 h 165"/>
                <a:gd name="T70" fmla="*/ 1 w 174"/>
                <a:gd name="T71" fmla="*/ 1 h 165"/>
                <a:gd name="T72" fmla="*/ 1 w 174"/>
                <a:gd name="T73" fmla="*/ 1 h 165"/>
                <a:gd name="T74" fmla="*/ 1 w 174"/>
                <a:gd name="T75" fmla="*/ 1 h 165"/>
                <a:gd name="T76" fmla="*/ 1 w 174"/>
                <a:gd name="T77" fmla="*/ 1 h 165"/>
                <a:gd name="T78" fmla="*/ 1 w 174"/>
                <a:gd name="T79" fmla="*/ 1 h 165"/>
                <a:gd name="T80" fmla="*/ 1 w 174"/>
                <a:gd name="T81" fmla="*/ 1 h 165"/>
                <a:gd name="T82" fmla="*/ 1 w 174"/>
                <a:gd name="T83" fmla="*/ 1 h 165"/>
                <a:gd name="T84" fmla="*/ 1 w 174"/>
                <a:gd name="T85" fmla="*/ 1 h 165"/>
                <a:gd name="T86" fmla="*/ 1 w 174"/>
                <a:gd name="T87" fmla="*/ 1 h 165"/>
                <a:gd name="T88" fmla="*/ 1 w 174"/>
                <a:gd name="T89" fmla="*/ 1 h 165"/>
                <a:gd name="T90" fmla="*/ 1 w 174"/>
                <a:gd name="T91" fmla="*/ 1 h 165"/>
                <a:gd name="T92" fmla="*/ 1 w 174"/>
                <a:gd name="T93" fmla="*/ 1 h 165"/>
                <a:gd name="T94" fmla="*/ 1 w 174"/>
                <a:gd name="T95" fmla="*/ 1 h 165"/>
                <a:gd name="T96" fmla="*/ 1 w 174"/>
                <a:gd name="T97" fmla="*/ 1 h 165"/>
                <a:gd name="T98" fmla="*/ 1 w 174"/>
                <a:gd name="T99" fmla="*/ 1 h 165"/>
                <a:gd name="T100" fmla="*/ 1 w 174"/>
                <a:gd name="T101" fmla="*/ 1 h 165"/>
                <a:gd name="T102" fmla="*/ 1 w 174"/>
                <a:gd name="T103" fmla="*/ 1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4"/>
                <a:gd name="T157" fmla="*/ 0 h 165"/>
                <a:gd name="T158" fmla="*/ 174 w 174"/>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4" h="165">
                  <a:moveTo>
                    <a:pt x="168" y="165"/>
                  </a:moveTo>
                  <a:lnTo>
                    <a:pt x="168" y="162"/>
                  </a:lnTo>
                  <a:lnTo>
                    <a:pt x="169" y="159"/>
                  </a:lnTo>
                  <a:lnTo>
                    <a:pt x="172" y="158"/>
                  </a:lnTo>
                  <a:lnTo>
                    <a:pt x="174" y="154"/>
                  </a:lnTo>
                  <a:lnTo>
                    <a:pt x="166" y="148"/>
                  </a:lnTo>
                  <a:lnTo>
                    <a:pt x="160" y="141"/>
                  </a:lnTo>
                  <a:lnTo>
                    <a:pt x="155" y="135"/>
                  </a:lnTo>
                  <a:lnTo>
                    <a:pt x="154" y="129"/>
                  </a:lnTo>
                  <a:lnTo>
                    <a:pt x="154" y="116"/>
                  </a:lnTo>
                  <a:lnTo>
                    <a:pt x="152" y="96"/>
                  </a:lnTo>
                  <a:lnTo>
                    <a:pt x="148" y="77"/>
                  </a:lnTo>
                  <a:lnTo>
                    <a:pt x="145" y="63"/>
                  </a:lnTo>
                  <a:lnTo>
                    <a:pt x="142" y="57"/>
                  </a:lnTo>
                  <a:lnTo>
                    <a:pt x="139" y="55"/>
                  </a:lnTo>
                  <a:lnTo>
                    <a:pt x="137" y="55"/>
                  </a:lnTo>
                  <a:lnTo>
                    <a:pt x="137" y="61"/>
                  </a:lnTo>
                  <a:lnTo>
                    <a:pt x="139" y="74"/>
                  </a:lnTo>
                  <a:lnTo>
                    <a:pt x="140" y="90"/>
                  </a:lnTo>
                  <a:lnTo>
                    <a:pt x="140" y="107"/>
                  </a:lnTo>
                  <a:lnTo>
                    <a:pt x="140" y="119"/>
                  </a:lnTo>
                  <a:lnTo>
                    <a:pt x="131" y="113"/>
                  </a:lnTo>
                  <a:lnTo>
                    <a:pt x="120" y="107"/>
                  </a:lnTo>
                  <a:lnTo>
                    <a:pt x="111" y="99"/>
                  </a:lnTo>
                  <a:lnTo>
                    <a:pt x="105" y="93"/>
                  </a:lnTo>
                  <a:lnTo>
                    <a:pt x="100" y="83"/>
                  </a:lnTo>
                  <a:lnTo>
                    <a:pt x="96" y="67"/>
                  </a:lnTo>
                  <a:lnTo>
                    <a:pt x="93" y="52"/>
                  </a:lnTo>
                  <a:lnTo>
                    <a:pt x="91" y="40"/>
                  </a:lnTo>
                  <a:lnTo>
                    <a:pt x="91" y="31"/>
                  </a:lnTo>
                  <a:lnTo>
                    <a:pt x="91" y="20"/>
                  </a:lnTo>
                  <a:lnTo>
                    <a:pt x="90" y="12"/>
                  </a:lnTo>
                  <a:lnTo>
                    <a:pt x="87" y="6"/>
                  </a:lnTo>
                  <a:lnTo>
                    <a:pt x="84" y="3"/>
                  </a:lnTo>
                  <a:lnTo>
                    <a:pt x="84" y="5"/>
                  </a:lnTo>
                  <a:lnTo>
                    <a:pt x="84" y="9"/>
                  </a:lnTo>
                  <a:lnTo>
                    <a:pt x="85" y="15"/>
                  </a:lnTo>
                  <a:lnTo>
                    <a:pt x="87" y="23"/>
                  </a:lnTo>
                  <a:lnTo>
                    <a:pt x="85" y="31"/>
                  </a:lnTo>
                  <a:lnTo>
                    <a:pt x="84" y="37"/>
                  </a:lnTo>
                  <a:lnTo>
                    <a:pt x="82" y="43"/>
                  </a:lnTo>
                  <a:lnTo>
                    <a:pt x="82" y="51"/>
                  </a:lnTo>
                  <a:lnTo>
                    <a:pt x="84" y="63"/>
                  </a:lnTo>
                  <a:lnTo>
                    <a:pt x="87" y="74"/>
                  </a:lnTo>
                  <a:lnTo>
                    <a:pt x="88" y="83"/>
                  </a:lnTo>
                  <a:lnTo>
                    <a:pt x="76" y="72"/>
                  </a:lnTo>
                  <a:lnTo>
                    <a:pt x="64" y="60"/>
                  </a:lnTo>
                  <a:lnTo>
                    <a:pt x="50" y="46"/>
                  </a:lnTo>
                  <a:lnTo>
                    <a:pt x="38" y="32"/>
                  </a:lnTo>
                  <a:lnTo>
                    <a:pt x="26" y="20"/>
                  </a:lnTo>
                  <a:lnTo>
                    <a:pt x="15" y="11"/>
                  </a:lnTo>
                  <a:lnTo>
                    <a:pt x="6" y="3"/>
                  </a:lnTo>
                  <a:lnTo>
                    <a:pt x="0" y="0"/>
                  </a:lnTo>
                  <a:lnTo>
                    <a:pt x="10" y="15"/>
                  </a:lnTo>
                  <a:lnTo>
                    <a:pt x="23" y="31"/>
                  </a:lnTo>
                  <a:lnTo>
                    <a:pt x="35" y="46"/>
                  </a:lnTo>
                  <a:lnTo>
                    <a:pt x="41" y="57"/>
                  </a:lnTo>
                  <a:lnTo>
                    <a:pt x="47" y="66"/>
                  </a:lnTo>
                  <a:lnTo>
                    <a:pt x="59" y="77"/>
                  </a:lnTo>
                  <a:lnTo>
                    <a:pt x="70" y="86"/>
                  </a:lnTo>
                  <a:lnTo>
                    <a:pt x="79" y="92"/>
                  </a:lnTo>
                  <a:lnTo>
                    <a:pt x="70" y="92"/>
                  </a:lnTo>
                  <a:lnTo>
                    <a:pt x="58" y="90"/>
                  </a:lnTo>
                  <a:lnTo>
                    <a:pt x="47" y="87"/>
                  </a:lnTo>
                  <a:lnTo>
                    <a:pt x="39" y="84"/>
                  </a:lnTo>
                  <a:lnTo>
                    <a:pt x="35" y="81"/>
                  </a:lnTo>
                  <a:lnTo>
                    <a:pt x="32" y="81"/>
                  </a:lnTo>
                  <a:lnTo>
                    <a:pt x="29" y="83"/>
                  </a:lnTo>
                  <a:lnTo>
                    <a:pt x="32" y="87"/>
                  </a:lnTo>
                  <a:lnTo>
                    <a:pt x="36" y="90"/>
                  </a:lnTo>
                  <a:lnTo>
                    <a:pt x="44" y="95"/>
                  </a:lnTo>
                  <a:lnTo>
                    <a:pt x="52" y="98"/>
                  </a:lnTo>
                  <a:lnTo>
                    <a:pt x="61" y="103"/>
                  </a:lnTo>
                  <a:lnTo>
                    <a:pt x="71" y="106"/>
                  </a:lnTo>
                  <a:lnTo>
                    <a:pt x="81" y="109"/>
                  </a:lnTo>
                  <a:lnTo>
                    <a:pt x="91" y="110"/>
                  </a:lnTo>
                  <a:lnTo>
                    <a:pt x="99" y="110"/>
                  </a:lnTo>
                  <a:lnTo>
                    <a:pt x="108" y="113"/>
                  </a:lnTo>
                  <a:lnTo>
                    <a:pt x="119" y="119"/>
                  </a:lnTo>
                  <a:lnTo>
                    <a:pt x="128" y="127"/>
                  </a:lnTo>
                  <a:lnTo>
                    <a:pt x="134" y="135"/>
                  </a:lnTo>
                  <a:lnTo>
                    <a:pt x="129" y="136"/>
                  </a:lnTo>
                  <a:lnTo>
                    <a:pt x="123" y="139"/>
                  </a:lnTo>
                  <a:lnTo>
                    <a:pt x="116" y="141"/>
                  </a:lnTo>
                  <a:lnTo>
                    <a:pt x="108" y="142"/>
                  </a:lnTo>
                  <a:lnTo>
                    <a:pt x="100" y="142"/>
                  </a:lnTo>
                  <a:lnTo>
                    <a:pt x="93" y="144"/>
                  </a:lnTo>
                  <a:lnTo>
                    <a:pt x="87" y="144"/>
                  </a:lnTo>
                  <a:lnTo>
                    <a:pt x="81" y="142"/>
                  </a:lnTo>
                  <a:lnTo>
                    <a:pt x="73" y="141"/>
                  </a:lnTo>
                  <a:lnTo>
                    <a:pt x="70" y="142"/>
                  </a:lnTo>
                  <a:lnTo>
                    <a:pt x="71" y="145"/>
                  </a:lnTo>
                  <a:lnTo>
                    <a:pt x="82" y="148"/>
                  </a:lnTo>
                  <a:lnTo>
                    <a:pt x="90" y="150"/>
                  </a:lnTo>
                  <a:lnTo>
                    <a:pt x="99" y="150"/>
                  </a:lnTo>
                  <a:lnTo>
                    <a:pt x="110" y="150"/>
                  </a:lnTo>
                  <a:lnTo>
                    <a:pt x="119" y="150"/>
                  </a:lnTo>
                  <a:lnTo>
                    <a:pt x="128" y="150"/>
                  </a:lnTo>
                  <a:lnTo>
                    <a:pt x="137" y="148"/>
                  </a:lnTo>
                  <a:lnTo>
                    <a:pt x="143" y="148"/>
                  </a:lnTo>
                  <a:lnTo>
                    <a:pt x="148" y="148"/>
                  </a:lnTo>
                  <a:lnTo>
                    <a:pt x="155" y="150"/>
                  </a:lnTo>
                  <a:lnTo>
                    <a:pt x="160" y="154"/>
                  </a:lnTo>
                  <a:lnTo>
                    <a:pt x="164" y="159"/>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0" name="Freeform 303"/>
            <p:cNvSpPr>
              <a:spLocks/>
            </p:cNvSpPr>
            <p:nvPr/>
          </p:nvSpPr>
          <p:spPr bwMode="auto">
            <a:xfrm>
              <a:off x="817" y="433"/>
              <a:ext cx="53" cy="126"/>
            </a:xfrm>
            <a:custGeom>
              <a:avLst/>
              <a:gdLst>
                <a:gd name="T0" fmla="*/ 1 w 106"/>
                <a:gd name="T1" fmla="*/ 1 h 252"/>
                <a:gd name="T2" fmla="*/ 1 w 106"/>
                <a:gd name="T3" fmla="*/ 1 h 252"/>
                <a:gd name="T4" fmla="*/ 1 w 106"/>
                <a:gd name="T5" fmla="*/ 1 h 252"/>
                <a:gd name="T6" fmla="*/ 1 w 106"/>
                <a:gd name="T7" fmla="*/ 1 h 252"/>
                <a:gd name="T8" fmla="*/ 1 w 106"/>
                <a:gd name="T9" fmla="*/ 1 h 252"/>
                <a:gd name="T10" fmla="*/ 0 w 106"/>
                <a:gd name="T11" fmla="*/ 1 h 252"/>
                <a:gd name="T12" fmla="*/ 1 w 106"/>
                <a:gd name="T13" fmla="*/ 1 h 252"/>
                <a:gd name="T14" fmla="*/ 1 w 106"/>
                <a:gd name="T15" fmla="*/ 1 h 252"/>
                <a:gd name="T16" fmla="*/ 1 w 106"/>
                <a:gd name="T17" fmla="*/ 1 h 252"/>
                <a:gd name="T18" fmla="*/ 1 w 106"/>
                <a:gd name="T19" fmla="*/ 1 h 252"/>
                <a:gd name="T20" fmla="*/ 1 w 106"/>
                <a:gd name="T21" fmla="*/ 1 h 252"/>
                <a:gd name="T22" fmla="*/ 1 w 106"/>
                <a:gd name="T23" fmla="*/ 1 h 252"/>
                <a:gd name="T24" fmla="*/ 1 w 106"/>
                <a:gd name="T25" fmla="*/ 1 h 252"/>
                <a:gd name="T26" fmla="*/ 1 w 106"/>
                <a:gd name="T27" fmla="*/ 1 h 252"/>
                <a:gd name="T28" fmla="*/ 1 w 106"/>
                <a:gd name="T29" fmla="*/ 1 h 252"/>
                <a:gd name="T30" fmla="*/ 1 w 106"/>
                <a:gd name="T31" fmla="*/ 1 h 252"/>
                <a:gd name="T32" fmla="*/ 1 w 106"/>
                <a:gd name="T33" fmla="*/ 1 h 252"/>
                <a:gd name="T34" fmla="*/ 1 w 106"/>
                <a:gd name="T35" fmla="*/ 1 h 252"/>
                <a:gd name="T36" fmla="*/ 1 w 106"/>
                <a:gd name="T37" fmla="*/ 1 h 252"/>
                <a:gd name="T38" fmla="*/ 1 w 106"/>
                <a:gd name="T39" fmla="*/ 1 h 252"/>
                <a:gd name="T40" fmla="*/ 1 w 106"/>
                <a:gd name="T41" fmla="*/ 1 h 252"/>
                <a:gd name="T42" fmla="*/ 1 w 106"/>
                <a:gd name="T43" fmla="*/ 1 h 252"/>
                <a:gd name="T44" fmla="*/ 1 w 106"/>
                <a:gd name="T45" fmla="*/ 1 h 252"/>
                <a:gd name="T46" fmla="*/ 1 w 106"/>
                <a:gd name="T47" fmla="*/ 1 h 252"/>
                <a:gd name="T48" fmla="*/ 1 w 106"/>
                <a:gd name="T49" fmla="*/ 1 h 252"/>
                <a:gd name="T50" fmla="*/ 1 w 106"/>
                <a:gd name="T51" fmla="*/ 1 h 252"/>
                <a:gd name="T52" fmla="*/ 1 w 106"/>
                <a:gd name="T53" fmla="*/ 1 h 252"/>
                <a:gd name="T54" fmla="*/ 1 w 106"/>
                <a:gd name="T55" fmla="*/ 1 h 252"/>
                <a:gd name="T56" fmla="*/ 1 w 106"/>
                <a:gd name="T57" fmla="*/ 1 h 252"/>
                <a:gd name="T58" fmla="*/ 1 w 106"/>
                <a:gd name="T59" fmla="*/ 1 h 252"/>
                <a:gd name="T60" fmla="*/ 1 w 106"/>
                <a:gd name="T61" fmla="*/ 1 h 252"/>
                <a:gd name="T62" fmla="*/ 1 w 106"/>
                <a:gd name="T63" fmla="*/ 1 h 252"/>
                <a:gd name="T64" fmla="*/ 1 w 106"/>
                <a:gd name="T65" fmla="*/ 1 h 252"/>
                <a:gd name="T66" fmla="*/ 1 w 106"/>
                <a:gd name="T67" fmla="*/ 1 h 252"/>
                <a:gd name="T68" fmla="*/ 1 w 106"/>
                <a:gd name="T69" fmla="*/ 1 h 252"/>
                <a:gd name="T70" fmla="*/ 1 w 106"/>
                <a:gd name="T71" fmla="*/ 1 h 252"/>
                <a:gd name="T72" fmla="*/ 1 w 106"/>
                <a:gd name="T73" fmla="*/ 1 h 252"/>
                <a:gd name="T74" fmla="*/ 1 w 106"/>
                <a:gd name="T75" fmla="*/ 1 h 252"/>
                <a:gd name="T76" fmla="*/ 1 w 106"/>
                <a:gd name="T77" fmla="*/ 1 h 252"/>
                <a:gd name="T78" fmla="*/ 1 w 106"/>
                <a:gd name="T79" fmla="*/ 1 h 252"/>
                <a:gd name="T80" fmla="*/ 1 w 106"/>
                <a:gd name="T81" fmla="*/ 1 h 252"/>
                <a:gd name="T82" fmla="*/ 1 w 106"/>
                <a:gd name="T83" fmla="*/ 1 h 252"/>
                <a:gd name="T84" fmla="*/ 1 w 106"/>
                <a:gd name="T85" fmla="*/ 1 h 252"/>
                <a:gd name="T86" fmla="*/ 1 w 106"/>
                <a:gd name="T87" fmla="*/ 1 h 2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
                <a:gd name="T133" fmla="*/ 0 h 252"/>
                <a:gd name="T134" fmla="*/ 106 w 106"/>
                <a:gd name="T135" fmla="*/ 252 h 2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 h="252">
                  <a:moveTo>
                    <a:pt x="0" y="217"/>
                  </a:moveTo>
                  <a:lnTo>
                    <a:pt x="6" y="212"/>
                  </a:lnTo>
                  <a:lnTo>
                    <a:pt x="10" y="208"/>
                  </a:lnTo>
                  <a:lnTo>
                    <a:pt x="15" y="202"/>
                  </a:lnTo>
                  <a:lnTo>
                    <a:pt x="16" y="196"/>
                  </a:lnTo>
                  <a:lnTo>
                    <a:pt x="18" y="199"/>
                  </a:lnTo>
                  <a:lnTo>
                    <a:pt x="21" y="200"/>
                  </a:lnTo>
                  <a:lnTo>
                    <a:pt x="22" y="200"/>
                  </a:lnTo>
                  <a:lnTo>
                    <a:pt x="24" y="202"/>
                  </a:lnTo>
                  <a:lnTo>
                    <a:pt x="26" y="197"/>
                  </a:lnTo>
                  <a:lnTo>
                    <a:pt x="29" y="189"/>
                  </a:lnTo>
                  <a:lnTo>
                    <a:pt x="29" y="179"/>
                  </a:lnTo>
                  <a:lnTo>
                    <a:pt x="27" y="173"/>
                  </a:lnTo>
                  <a:lnTo>
                    <a:pt x="19" y="160"/>
                  </a:lnTo>
                  <a:lnTo>
                    <a:pt x="10" y="142"/>
                  </a:lnTo>
                  <a:lnTo>
                    <a:pt x="3" y="122"/>
                  </a:lnTo>
                  <a:lnTo>
                    <a:pt x="0" y="110"/>
                  </a:lnTo>
                  <a:lnTo>
                    <a:pt x="0" y="104"/>
                  </a:lnTo>
                  <a:lnTo>
                    <a:pt x="3" y="99"/>
                  </a:lnTo>
                  <a:lnTo>
                    <a:pt x="4" y="101"/>
                  </a:lnTo>
                  <a:lnTo>
                    <a:pt x="4" y="105"/>
                  </a:lnTo>
                  <a:lnTo>
                    <a:pt x="7" y="116"/>
                  </a:lnTo>
                  <a:lnTo>
                    <a:pt x="15" y="131"/>
                  </a:lnTo>
                  <a:lnTo>
                    <a:pt x="24" y="145"/>
                  </a:lnTo>
                  <a:lnTo>
                    <a:pt x="32" y="153"/>
                  </a:lnTo>
                  <a:lnTo>
                    <a:pt x="36" y="139"/>
                  </a:lnTo>
                  <a:lnTo>
                    <a:pt x="41" y="118"/>
                  </a:lnTo>
                  <a:lnTo>
                    <a:pt x="42" y="98"/>
                  </a:lnTo>
                  <a:lnTo>
                    <a:pt x="42" y="84"/>
                  </a:lnTo>
                  <a:lnTo>
                    <a:pt x="39" y="70"/>
                  </a:lnTo>
                  <a:lnTo>
                    <a:pt x="38" y="55"/>
                  </a:lnTo>
                  <a:lnTo>
                    <a:pt x="38" y="40"/>
                  </a:lnTo>
                  <a:lnTo>
                    <a:pt x="39" y="29"/>
                  </a:lnTo>
                  <a:lnTo>
                    <a:pt x="42" y="26"/>
                  </a:lnTo>
                  <a:lnTo>
                    <a:pt x="44" y="26"/>
                  </a:lnTo>
                  <a:lnTo>
                    <a:pt x="44" y="31"/>
                  </a:lnTo>
                  <a:lnTo>
                    <a:pt x="42" y="37"/>
                  </a:lnTo>
                  <a:lnTo>
                    <a:pt x="42" y="46"/>
                  </a:lnTo>
                  <a:lnTo>
                    <a:pt x="44" y="55"/>
                  </a:lnTo>
                  <a:lnTo>
                    <a:pt x="47" y="66"/>
                  </a:lnTo>
                  <a:lnTo>
                    <a:pt x="50" y="72"/>
                  </a:lnTo>
                  <a:lnTo>
                    <a:pt x="55" y="55"/>
                  </a:lnTo>
                  <a:lnTo>
                    <a:pt x="62" y="35"/>
                  </a:lnTo>
                  <a:lnTo>
                    <a:pt x="70" y="15"/>
                  </a:lnTo>
                  <a:lnTo>
                    <a:pt x="80" y="3"/>
                  </a:lnTo>
                  <a:lnTo>
                    <a:pt x="85" y="0"/>
                  </a:lnTo>
                  <a:lnTo>
                    <a:pt x="87" y="0"/>
                  </a:lnTo>
                  <a:lnTo>
                    <a:pt x="85" y="3"/>
                  </a:lnTo>
                  <a:lnTo>
                    <a:pt x="82" y="8"/>
                  </a:lnTo>
                  <a:lnTo>
                    <a:pt x="76" y="18"/>
                  </a:lnTo>
                  <a:lnTo>
                    <a:pt x="70" y="38"/>
                  </a:lnTo>
                  <a:lnTo>
                    <a:pt x="64" y="58"/>
                  </a:lnTo>
                  <a:lnTo>
                    <a:pt x="61" y="70"/>
                  </a:lnTo>
                  <a:lnTo>
                    <a:pt x="68" y="69"/>
                  </a:lnTo>
                  <a:lnTo>
                    <a:pt x="76" y="67"/>
                  </a:lnTo>
                  <a:lnTo>
                    <a:pt x="84" y="63"/>
                  </a:lnTo>
                  <a:lnTo>
                    <a:pt x="90" y="60"/>
                  </a:lnTo>
                  <a:lnTo>
                    <a:pt x="93" y="57"/>
                  </a:lnTo>
                  <a:lnTo>
                    <a:pt x="96" y="57"/>
                  </a:lnTo>
                  <a:lnTo>
                    <a:pt x="94" y="60"/>
                  </a:lnTo>
                  <a:lnTo>
                    <a:pt x="91" y="63"/>
                  </a:lnTo>
                  <a:lnTo>
                    <a:pt x="85" y="69"/>
                  </a:lnTo>
                  <a:lnTo>
                    <a:pt x="74" y="76"/>
                  </a:lnTo>
                  <a:lnTo>
                    <a:pt x="64" y="83"/>
                  </a:lnTo>
                  <a:lnTo>
                    <a:pt x="58" y="87"/>
                  </a:lnTo>
                  <a:lnTo>
                    <a:pt x="55" y="104"/>
                  </a:lnTo>
                  <a:lnTo>
                    <a:pt x="51" y="125"/>
                  </a:lnTo>
                  <a:lnTo>
                    <a:pt x="47" y="144"/>
                  </a:lnTo>
                  <a:lnTo>
                    <a:pt x="44" y="154"/>
                  </a:lnTo>
                  <a:lnTo>
                    <a:pt x="51" y="154"/>
                  </a:lnTo>
                  <a:lnTo>
                    <a:pt x="59" y="153"/>
                  </a:lnTo>
                  <a:lnTo>
                    <a:pt x="67" y="153"/>
                  </a:lnTo>
                  <a:lnTo>
                    <a:pt x="76" y="151"/>
                  </a:lnTo>
                  <a:lnTo>
                    <a:pt x="82" y="150"/>
                  </a:lnTo>
                  <a:lnTo>
                    <a:pt x="90" y="148"/>
                  </a:lnTo>
                  <a:lnTo>
                    <a:pt x="94" y="145"/>
                  </a:lnTo>
                  <a:lnTo>
                    <a:pt x="97" y="144"/>
                  </a:lnTo>
                  <a:lnTo>
                    <a:pt x="100" y="141"/>
                  </a:lnTo>
                  <a:lnTo>
                    <a:pt x="103" y="141"/>
                  </a:lnTo>
                  <a:lnTo>
                    <a:pt x="102" y="144"/>
                  </a:lnTo>
                  <a:lnTo>
                    <a:pt x="99" y="147"/>
                  </a:lnTo>
                  <a:lnTo>
                    <a:pt x="96" y="150"/>
                  </a:lnTo>
                  <a:lnTo>
                    <a:pt x="90" y="153"/>
                  </a:lnTo>
                  <a:lnTo>
                    <a:pt x="82" y="157"/>
                  </a:lnTo>
                  <a:lnTo>
                    <a:pt x="73" y="160"/>
                  </a:lnTo>
                  <a:lnTo>
                    <a:pt x="64" y="165"/>
                  </a:lnTo>
                  <a:lnTo>
                    <a:pt x="56" y="168"/>
                  </a:lnTo>
                  <a:lnTo>
                    <a:pt x="50" y="170"/>
                  </a:lnTo>
                  <a:lnTo>
                    <a:pt x="45" y="171"/>
                  </a:lnTo>
                  <a:lnTo>
                    <a:pt x="41" y="177"/>
                  </a:lnTo>
                  <a:lnTo>
                    <a:pt x="38" y="186"/>
                  </a:lnTo>
                  <a:lnTo>
                    <a:pt x="36" y="196"/>
                  </a:lnTo>
                  <a:lnTo>
                    <a:pt x="36" y="203"/>
                  </a:lnTo>
                  <a:lnTo>
                    <a:pt x="39" y="206"/>
                  </a:lnTo>
                  <a:lnTo>
                    <a:pt x="45" y="206"/>
                  </a:lnTo>
                  <a:lnTo>
                    <a:pt x="51" y="206"/>
                  </a:lnTo>
                  <a:lnTo>
                    <a:pt x="58" y="205"/>
                  </a:lnTo>
                  <a:lnTo>
                    <a:pt x="70" y="200"/>
                  </a:lnTo>
                  <a:lnTo>
                    <a:pt x="82" y="194"/>
                  </a:lnTo>
                  <a:lnTo>
                    <a:pt x="93" y="188"/>
                  </a:lnTo>
                  <a:lnTo>
                    <a:pt x="100" y="183"/>
                  </a:lnTo>
                  <a:lnTo>
                    <a:pt x="103" y="179"/>
                  </a:lnTo>
                  <a:lnTo>
                    <a:pt x="106" y="177"/>
                  </a:lnTo>
                  <a:lnTo>
                    <a:pt x="106" y="179"/>
                  </a:lnTo>
                  <a:lnTo>
                    <a:pt x="103" y="185"/>
                  </a:lnTo>
                  <a:lnTo>
                    <a:pt x="96" y="196"/>
                  </a:lnTo>
                  <a:lnTo>
                    <a:pt x="87" y="209"/>
                  </a:lnTo>
                  <a:lnTo>
                    <a:pt x="76" y="220"/>
                  </a:lnTo>
                  <a:lnTo>
                    <a:pt x="68" y="228"/>
                  </a:lnTo>
                  <a:lnTo>
                    <a:pt x="67" y="225"/>
                  </a:lnTo>
                  <a:lnTo>
                    <a:pt x="65" y="220"/>
                  </a:lnTo>
                  <a:lnTo>
                    <a:pt x="64" y="217"/>
                  </a:lnTo>
                  <a:lnTo>
                    <a:pt x="62" y="214"/>
                  </a:lnTo>
                  <a:lnTo>
                    <a:pt x="55" y="209"/>
                  </a:lnTo>
                  <a:lnTo>
                    <a:pt x="45" y="208"/>
                  </a:lnTo>
                  <a:lnTo>
                    <a:pt x="36" y="209"/>
                  </a:lnTo>
                  <a:lnTo>
                    <a:pt x="29" y="212"/>
                  </a:lnTo>
                  <a:lnTo>
                    <a:pt x="24" y="218"/>
                  </a:lnTo>
                  <a:lnTo>
                    <a:pt x="22" y="223"/>
                  </a:lnTo>
                  <a:lnTo>
                    <a:pt x="22" y="228"/>
                  </a:lnTo>
                  <a:lnTo>
                    <a:pt x="24" y="232"/>
                  </a:lnTo>
                  <a:lnTo>
                    <a:pt x="18" y="238"/>
                  </a:lnTo>
                  <a:lnTo>
                    <a:pt x="10" y="244"/>
                  </a:lnTo>
                  <a:lnTo>
                    <a:pt x="4" y="249"/>
                  </a:lnTo>
                  <a:lnTo>
                    <a:pt x="1" y="252"/>
                  </a:lnTo>
                  <a:lnTo>
                    <a:pt x="7" y="244"/>
                  </a:lnTo>
                  <a:lnTo>
                    <a:pt x="13" y="235"/>
                  </a:lnTo>
                  <a:lnTo>
                    <a:pt x="16" y="229"/>
                  </a:lnTo>
                  <a:lnTo>
                    <a:pt x="16" y="223"/>
                  </a:lnTo>
                  <a:lnTo>
                    <a:pt x="13" y="220"/>
                  </a:lnTo>
                  <a:lnTo>
                    <a:pt x="9" y="217"/>
                  </a:lnTo>
                  <a:lnTo>
                    <a:pt x="4" y="215"/>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1" name="Freeform 304"/>
            <p:cNvSpPr>
              <a:spLocks/>
            </p:cNvSpPr>
            <p:nvPr/>
          </p:nvSpPr>
          <p:spPr bwMode="auto">
            <a:xfrm>
              <a:off x="805" y="503"/>
              <a:ext cx="10" cy="16"/>
            </a:xfrm>
            <a:custGeom>
              <a:avLst/>
              <a:gdLst>
                <a:gd name="T0" fmla="*/ 1 w 18"/>
                <a:gd name="T1" fmla="*/ 1 h 32"/>
                <a:gd name="T2" fmla="*/ 1 w 18"/>
                <a:gd name="T3" fmla="*/ 1 h 32"/>
                <a:gd name="T4" fmla="*/ 1 w 18"/>
                <a:gd name="T5" fmla="*/ 1 h 32"/>
                <a:gd name="T6" fmla="*/ 1 w 18"/>
                <a:gd name="T7" fmla="*/ 1 h 32"/>
                <a:gd name="T8" fmla="*/ 1 w 18"/>
                <a:gd name="T9" fmla="*/ 1 h 32"/>
                <a:gd name="T10" fmla="*/ 1 w 18"/>
                <a:gd name="T11" fmla="*/ 1 h 32"/>
                <a:gd name="T12" fmla="*/ 0 w 18"/>
                <a:gd name="T13" fmla="*/ 1 h 32"/>
                <a:gd name="T14" fmla="*/ 0 w 18"/>
                <a:gd name="T15" fmla="*/ 1 h 32"/>
                <a:gd name="T16" fmla="*/ 0 w 18"/>
                <a:gd name="T17" fmla="*/ 1 h 32"/>
                <a:gd name="T18" fmla="*/ 0 w 18"/>
                <a:gd name="T19" fmla="*/ 0 h 32"/>
                <a:gd name="T20" fmla="*/ 1 w 18"/>
                <a:gd name="T21" fmla="*/ 0 h 32"/>
                <a:gd name="T22" fmla="*/ 1 w 18"/>
                <a:gd name="T23" fmla="*/ 1 h 32"/>
                <a:gd name="T24" fmla="*/ 1 w 18"/>
                <a:gd name="T25" fmla="*/ 1 h 32"/>
                <a:gd name="T26" fmla="*/ 1 w 18"/>
                <a:gd name="T27" fmla="*/ 1 h 32"/>
                <a:gd name="T28" fmla="*/ 1 w 18"/>
                <a:gd name="T29" fmla="*/ 1 h 32"/>
                <a:gd name="T30" fmla="*/ 1 w 18"/>
                <a:gd name="T31" fmla="*/ 1 h 32"/>
                <a:gd name="T32" fmla="*/ 1 w 18"/>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
                <a:gd name="T52" fmla="*/ 0 h 32"/>
                <a:gd name="T53" fmla="*/ 18 w 18"/>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 h="32">
                  <a:moveTo>
                    <a:pt x="18" y="29"/>
                  </a:moveTo>
                  <a:lnTo>
                    <a:pt x="15" y="29"/>
                  </a:lnTo>
                  <a:lnTo>
                    <a:pt x="10" y="29"/>
                  </a:lnTo>
                  <a:lnTo>
                    <a:pt x="6" y="30"/>
                  </a:lnTo>
                  <a:lnTo>
                    <a:pt x="3" y="32"/>
                  </a:lnTo>
                  <a:lnTo>
                    <a:pt x="1" y="22"/>
                  </a:lnTo>
                  <a:lnTo>
                    <a:pt x="0" y="16"/>
                  </a:lnTo>
                  <a:lnTo>
                    <a:pt x="0" y="9"/>
                  </a:lnTo>
                  <a:lnTo>
                    <a:pt x="0" y="3"/>
                  </a:lnTo>
                  <a:lnTo>
                    <a:pt x="0" y="0"/>
                  </a:lnTo>
                  <a:lnTo>
                    <a:pt x="1" y="0"/>
                  </a:lnTo>
                  <a:lnTo>
                    <a:pt x="3" y="1"/>
                  </a:lnTo>
                  <a:lnTo>
                    <a:pt x="3" y="4"/>
                  </a:lnTo>
                  <a:lnTo>
                    <a:pt x="4" y="9"/>
                  </a:lnTo>
                  <a:lnTo>
                    <a:pt x="9" y="16"/>
                  </a:lnTo>
                  <a:lnTo>
                    <a:pt x="13" y="24"/>
                  </a:lnTo>
                  <a:lnTo>
                    <a:pt x="18" y="2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2" name="Freeform 305"/>
            <p:cNvSpPr>
              <a:spLocks/>
            </p:cNvSpPr>
            <p:nvPr/>
          </p:nvSpPr>
          <p:spPr bwMode="auto">
            <a:xfrm>
              <a:off x="878" y="499"/>
              <a:ext cx="171" cy="104"/>
            </a:xfrm>
            <a:custGeom>
              <a:avLst/>
              <a:gdLst>
                <a:gd name="T0" fmla="*/ 1 w 342"/>
                <a:gd name="T1" fmla="*/ 0 h 210"/>
                <a:gd name="T2" fmla="*/ 1 w 342"/>
                <a:gd name="T3" fmla="*/ 0 h 210"/>
                <a:gd name="T4" fmla="*/ 1 w 342"/>
                <a:gd name="T5" fmla="*/ 0 h 210"/>
                <a:gd name="T6" fmla="*/ 1 w 342"/>
                <a:gd name="T7" fmla="*/ 0 h 210"/>
                <a:gd name="T8" fmla="*/ 1 w 342"/>
                <a:gd name="T9" fmla="*/ 0 h 210"/>
                <a:gd name="T10" fmla="*/ 1 w 342"/>
                <a:gd name="T11" fmla="*/ 0 h 210"/>
                <a:gd name="T12" fmla="*/ 1 w 342"/>
                <a:gd name="T13" fmla="*/ 0 h 210"/>
                <a:gd name="T14" fmla="*/ 1 w 342"/>
                <a:gd name="T15" fmla="*/ 0 h 210"/>
                <a:gd name="T16" fmla="*/ 1 w 342"/>
                <a:gd name="T17" fmla="*/ 0 h 210"/>
                <a:gd name="T18" fmla="*/ 1 w 342"/>
                <a:gd name="T19" fmla="*/ 0 h 210"/>
                <a:gd name="T20" fmla="*/ 1 w 342"/>
                <a:gd name="T21" fmla="*/ 0 h 210"/>
                <a:gd name="T22" fmla="*/ 1 w 342"/>
                <a:gd name="T23" fmla="*/ 0 h 210"/>
                <a:gd name="T24" fmla="*/ 1 w 342"/>
                <a:gd name="T25" fmla="*/ 0 h 210"/>
                <a:gd name="T26" fmla="*/ 1 w 342"/>
                <a:gd name="T27" fmla="*/ 0 h 210"/>
                <a:gd name="T28" fmla="*/ 1 w 342"/>
                <a:gd name="T29" fmla="*/ 0 h 210"/>
                <a:gd name="T30" fmla="*/ 1 w 342"/>
                <a:gd name="T31" fmla="*/ 0 h 210"/>
                <a:gd name="T32" fmla="*/ 1 w 342"/>
                <a:gd name="T33" fmla="*/ 0 h 210"/>
                <a:gd name="T34" fmla="*/ 1 w 342"/>
                <a:gd name="T35" fmla="*/ 0 h 210"/>
                <a:gd name="T36" fmla="*/ 1 w 342"/>
                <a:gd name="T37" fmla="*/ 0 h 210"/>
                <a:gd name="T38" fmla="*/ 1 w 342"/>
                <a:gd name="T39" fmla="*/ 0 h 210"/>
                <a:gd name="T40" fmla="*/ 1 w 342"/>
                <a:gd name="T41" fmla="*/ 0 h 210"/>
                <a:gd name="T42" fmla="*/ 1 w 342"/>
                <a:gd name="T43" fmla="*/ 0 h 210"/>
                <a:gd name="T44" fmla="*/ 1 w 342"/>
                <a:gd name="T45" fmla="*/ 0 h 210"/>
                <a:gd name="T46" fmla="*/ 1 w 342"/>
                <a:gd name="T47" fmla="*/ 0 h 210"/>
                <a:gd name="T48" fmla="*/ 1 w 342"/>
                <a:gd name="T49" fmla="*/ 0 h 210"/>
                <a:gd name="T50" fmla="*/ 1 w 342"/>
                <a:gd name="T51" fmla="*/ 0 h 210"/>
                <a:gd name="T52" fmla="*/ 1 w 342"/>
                <a:gd name="T53" fmla="*/ 0 h 210"/>
                <a:gd name="T54" fmla="*/ 1 w 342"/>
                <a:gd name="T55" fmla="*/ 0 h 210"/>
                <a:gd name="T56" fmla="*/ 1 w 342"/>
                <a:gd name="T57" fmla="*/ 0 h 210"/>
                <a:gd name="T58" fmla="*/ 1 w 342"/>
                <a:gd name="T59" fmla="*/ 0 h 210"/>
                <a:gd name="T60" fmla="*/ 1 w 342"/>
                <a:gd name="T61" fmla="*/ 0 h 210"/>
                <a:gd name="T62" fmla="*/ 1 w 342"/>
                <a:gd name="T63" fmla="*/ 0 h 210"/>
                <a:gd name="T64" fmla="*/ 1 w 342"/>
                <a:gd name="T65" fmla="*/ 0 h 210"/>
                <a:gd name="T66" fmla="*/ 1 w 342"/>
                <a:gd name="T67" fmla="*/ 0 h 210"/>
                <a:gd name="T68" fmla="*/ 1 w 342"/>
                <a:gd name="T69" fmla="*/ 0 h 210"/>
                <a:gd name="T70" fmla="*/ 1 w 342"/>
                <a:gd name="T71" fmla="*/ 0 h 210"/>
                <a:gd name="T72" fmla="*/ 1 w 342"/>
                <a:gd name="T73" fmla="*/ 0 h 210"/>
                <a:gd name="T74" fmla="*/ 1 w 342"/>
                <a:gd name="T75" fmla="*/ 0 h 210"/>
                <a:gd name="T76" fmla="*/ 1 w 342"/>
                <a:gd name="T77" fmla="*/ 0 h 210"/>
                <a:gd name="T78" fmla="*/ 1 w 342"/>
                <a:gd name="T79" fmla="*/ 0 h 210"/>
                <a:gd name="T80" fmla="*/ 1 w 342"/>
                <a:gd name="T81" fmla="*/ 0 h 210"/>
                <a:gd name="T82" fmla="*/ 1 w 342"/>
                <a:gd name="T83" fmla="*/ 0 h 210"/>
                <a:gd name="T84" fmla="*/ 1 w 342"/>
                <a:gd name="T85" fmla="*/ 0 h 210"/>
                <a:gd name="T86" fmla="*/ 1 w 342"/>
                <a:gd name="T87" fmla="*/ 0 h 210"/>
                <a:gd name="T88" fmla="*/ 1 w 342"/>
                <a:gd name="T89" fmla="*/ 0 h 210"/>
                <a:gd name="T90" fmla="*/ 1 w 342"/>
                <a:gd name="T91" fmla="*/ 0 h 210"/>
                <a:gd name="T92" fmla="*/ 1 w 342"/>
                <a:gd name="T93" fmla="*/ 0 h 210"/>
                <a:gd name="T94" fmla="*/ 1 w 342"/>
                <a:gd name="T95" fmla="*/ 0 h 210"/>
                <a:gd name="T96" fmla="*/ 1 w 342"/>
                <a:gd name="T97" fmla="*/ 0 h 210"/>
                <a:gd name="T98" fmla="*/ 1 w 342"/>
                <a:gd name="T99" fmla="*/ 0 h 210"/>
                <a:gd name="T100" fmla="*/ 1 w 342"/>
                <a:gd name="T101" fmla="*/ 0 h 210"/>
                <a:gd name="T102" fmla="*/ 1 w 342"/>
                <a:gd name="T103" fmla="*/ 0 h 210"/>
                <a:gd name="T104" fmla="*/ 1 w 342"/>
                <a:gd name="T105" fmla="*/ 0 h 2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10"/>
                <a:gd name="T161" fmla="*/ 342 w 342"/>
                <a:gd name="T162" fmla="*/ 210 h 2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10">
                  <a:moveTo>
                    <a:pt x="13" y="161"/>
                  </a:moveTo>
                  <a:lnTo>
                    <a:pt x="18" y="156"/>
                  </a:lnTo>
                  <a:lnTo>
                    <a:pt x="26" y="152"/>
                  </a:lnTo>
                  <a:lnTo>
                    <a:pt x="33" y="147"/>
                  </a:lnTo>
                  <a:lnTo>
                    <a:pt x="44" y="142"/>
                  </a:lnTo>
                  <a:lnTo>
                    <a:pt x="52" y="136"/>
                  </a:lnTo>
                  <a:lnTo>
                    <a:pt x="61" y="132"/>
                  </a:lnTo>
                  <a:lnTo>
                    <a:pt x="65" y="127"/>
                  </a:lnTo>
                  <a:lnTo>
                    <a:pt x="68" y="124"/>
                  </a:lnTo>
                  <a:lnTo>
                    <a:pt x="71" y="113"/>
                  </a:lnTo>
                  <a:lnTo>
                    <a:pt x="79" y="97"/>
                  </a:lnTo>
                  <a:lnTo>
                    <a:pt x="87" y="78"/>
                  </a:lnTo>
                  <a:lnTo>
                    <a:pt x="93" y="65"/>
                  </a:lnTo>
                  <a:lnTo>
                    <a:pt x="97" y="58"/>
                  </a:lnTo>
                  <a:lnTo>
                    <a:pt x="104" y="49"/>
                  </a:lnTo>
                  <a:lnTo>
                    <a:pt x="111" y="40"/>
                  </a:lnTo>
                  <a:lnTo>
                    <a:pt x="120" y="29"/>
                  </a:lnTo>
                  <a:lnTo>
                    <a:pt x="129" y="20"/>
                  </a:lnTo>
                  <a:lnTo>
                    <a:pt x="137" y="11"/>
                  </a:lnTo>
                  <a:lnTo>
                    <a:pt x="145" y="5"/>
                  </a:lnTo>
                  <a:lnTo>
                    <a:pt x="149" y="2"/>
                  </a:lnTo>
                  <a:lnTo>
                    <a:pt x="154" y="0"/>
                  </a:lnTo>
                  <a:lnTo>
                    <a:pt x="155" y="2"/>
                  </a:lnTo>
                  <a:lnTo>
                    <a:pt x="154" y="3"/>
                  </a:lnTo>
                  <a:lnTo>
                    <a:pt x="151" y="7"/>
                  </a:lnTo>
                  <a:lnTo>
                    <a:pt x="148" y="11"/>
                  </a:lnTo>
                  <a:lnTo>
                    <a:pt x="142" y="17"/>
                  </a:lnTo>
                  <a:lnTo>
                    <a:pt x="134" y="26"/>
                  </a:lnTo>
                  <a:lnTo>
                    <a:pt x="125" y="36"/>
                  </a:lnTo>
                  <a:lnTo>
                    <a:pt x="116" y="46"/>
                  </a:lnTo>
                  <a:lnTo>
                    <a:pt x="108" y="57"/>
                  </a:lnTo>
                  <a:lnTo>
                    <a:pt x="102" y="65"/>
                  </a:lnTo>
                  <a:lnTo>
                    <a:pt x="99" y="71"/>
                  </a:lnTo>
                  <a:lnTo>
                    <a:pt x="94" y="81"/>
                  </a:lnTo>
                  <a:lnTo>
                    <a:pt x="91" y="92"/>
                  </a:lnTo>
                  <a:lnTo>
                    <a:pt x="88" y="103"/>
                  </a:lnTo>
                  <a:lnTo>
                    <a:pt x="88" y="110"/>
                  </a:lnTo>
                  <a:lnTo>
                    <a:pt x="88" y="113"/>
                  </a:lnTo>
                  <a:lnTo>
                    <a:pt x="88" y="115"/>
                  </a:lnTo>
                  <a:lnTo>
                    <a:pt x="91" y="113"/>
                  </a:lnTo>
                  <a:lnTo>
                    <a:pt x="97" y="110"/>
                  </a:lnTo>
                  <a:lnTo>
                    <a:pt x="102" y="107"/>
                  </a:lnTo>
                  <a:lnTo>
                    <a:pt x="107" y="103"/>
                  </a:lnTo>
                  <a:lnTo>
                    <a:pt x="114" y="98"/>
                  </a:lnTo>
                  <a:lnTo>
                    <a:pt x="120" y="94"/>
                  </a:lnTo>
                  <a:lnTo>
                    <a:pt x="126" y="89"/>
                  </a:lnTo>
                  <a:lnTo>
                    <a:pt x="134" y="86"/>
                  </a:lnTo>
                  <a:lnTo>
                    <a:pt x="139" y="83"/>
                  </a:lnTo>
                  <a:lnTo>
                    <a:pt x="143" y="81"/>
                  </a:lnTo>
                  <a:lnTo>
                    <a:pt x="151" y="68"/>
                  </a:lnTo>
                  <a:lnTo>
                    <a:pt x="160" y="55"/>
                  </a:lnTo>
                  <a:lnTo>
                    <a:pt x="172" y="43"/>
                  </a:lnTo>
                  <a:lnTo>
                    <a:pt x="186" y="31"/>
                  </a:lnTo>
                  <a:lnTo>
                    <a:pt x="200" y="22"/>
                  </a:lnTo>
                  <a:lnTo>
                    <a:pt x="212" y="13"/>
                  </a:lnTo>
                  <a:lnTo>
                    <a:pt x="221" y="8"/>
                  </a:lnTo>
                  <a:lnTo>
                    <a:pt x="229" y="5"/>
                  </a:lnTo>
                  <a:lnTo>
                    <a:pt x="236" y="3"/>
                  </a:lnTo>
                  <a:lnTo>
                    <a:pt x="241" y="3"/>
                  </a:lnTo>
                  <a:lnTo>
                    <a:pt x="241" y="5"/>
                  </a:lnTo>
                  <a:lnTo>
                    <a:pt x="235" y="8"/>
                  </a:lnTo>
                  <a:lnTo>
                    <a:pt x="224" y="14"/>
                  </a:lnTo>
                  <a:lnTo>
                    <a:pt x="212" y="23"/>
                  </a:lnTo>
                  <a:lnTo>
                    <a:pt x="200" y="34"/>
                  </a:lnTo>
                  <a:lnTo>
                    <a:pt x="187" y="45"/>
                  </a:lnTo>
                  <a:lnTo>
                    <a:pt x="177" y="57"/>
                  </a:lnTo>
                  <a:lnTo>
                    <a:pt x="168" y="68"/>
                  </a:lnTo>
                  <a:lnTo>
                    <a:pt x="160" y="77"/>
                  </a:lnTo>
                  <a:lnTo>
                    <a:pt x="158" y="83"/>
                  </a:lnTo>
                  <a:lnTo>
                    <a:pt x="158" y="86"/>
                  </a:lnTo>
                  <a:lnTo>
                    <a:pt x="162" y="86"/>
                  </a:lnTo>
                  <a:lnTo>
                    <a:pt x="165" y="84"/>
                  </a:lnTo>
                  <a:lnTo>
                    <a:pt x="172" y="84"/>
                  </a:lnTo>
                  <a:lnTo>
                    <a:pt x="183" y="83"/>
                  </a:lnTo>
                  <a:lnTo>
                    <a:pt x="195" y="80"/>
                  </a:lnTo>
                  <a:lnTo>
                    <a:pt x="204" y="77"/>
                  </a:lnTo>
                  <a:lnTo>
                    <a:pt x="212" y="77"/>
                  </a:lnTo>
                  <a:lnTo>
                    <a:pt x="221" y="69"/>
                  </a:lnTo>
                  <a:lnTo>
                    <a:pt x="233" y="60"/>
                  </a:lnTo>
                  <a:lnTo>
                    <a:pt x="247" y="52"/>
                  </a:lnTo>
                  <a:lnTo>
                    <a:pt x="261" y="46"/>
                  </a:lnTo>
                  <a:lnTo>
                    <a:pt x="274" y="40"/>
                  </a:lnTo>
                  <a:lnTo>
                    <a:pt x="287" y="34"/>
                  </a:lnTo>
                  <a:lnTo>
                    <a:pt x="296" y="29"/>
                  </a:lnTo>
                  <a:lnTo>
                    <a:pt x="302" y="26"/>
                  </a:lnTo>
                  <a:lnTo>
                    <a:pt x="308" y="25"/>
                  </a:lnTo>
                  <a:lnTo>
                    <a:pt x="311" y="26"/>
                  </a:lnTo>
                  <a:lnTo>
                    <a:pt x="310" y="29"/>
                  </a:lnTo>
                  <a:lnTo>
                    <a:pt x="302" y="34"/>
                  </a:lnTo>
                  <a:lnTo>
                    <a:pt x="293" y="37"/>
                  </a:lnTo>
                  <a:lnTo>
                    <a:pt x="282" y="42"/>
                  </a:lnTo>
                  <a:lnTo>
                    <a:pt x="271" y="48"/>
                  </a:lnTo>
                  <a:lnTo>
                    <a:pt x="261" y="54"/>
                  </a:lnTo>
                  <a:lnTo>
                    <a:pt x="252" y="60"/>
                  </a:lnTo>
                  <a:lnTo>
                    <a:pt x="244" y="68"/>
                  </a:lnTo>
                  <a:lnTo>
                    <a:pt x="238" y="74"/>
                  </a:lnTo>
                  <a:lnTo>
                    <a:pt x="235" y="78"/>
                  </a:lnTo>
                  <a:lnTo>
                    <a:pt x="245" y="80"/>
                  </a:lnTo>
                  <a:lnTo>
                    <a:pt x="259" y="78"/>
                  </a:lnTo>
                  <a:lnTo>
                    <a:pt x="273" y="77"/>
                  </a:lnTo>
                  <a:lnTo>
                    <a:pt x="287" y="75"/>
                  </a:lnTo>
                  <a:lnTo>
                    <a:pt x="300" y="72"/>
                  </a:lnTo>
                  <a:lnTo>
                    <a:pt x="313" y="69"/>
                  </a:lnTo>
                  <a:lnTo>
                    <a:pt x="322" y="66"/>
                  </a:lnTo>
                  <a:lnTo>
                    <a:pt x="328" y="63"/>
                  </a:lnTo>
                  <a:lnTo>
                    <a:pt x="336" y="60"/>
                  </a:lnTo>
                  <a:lnTo>
                    <a:pt x="342" y="58"/>
                  </a:lnTo>
                  <a:lnTo>
                    <a:pt x="342" y="60"/>
                  </a:lnTo>
                  <a:lnTo>
                    <a:pt x="337" y="65"/>
                  </a:lnTo>
                  <a:lnTo>
                    <a:pt x="331" y="68"/>
                  </a:lnTo>
                  <a:lnTo>
                    <a:pt x="323" y="72"/>
                  </a:lnTo>
                  <a:lnTo>
                    <a:pt x="313" y="78"/>
                  </a:lnTo>
                  <a:lnTo>
                    <a:pt x="299" y="83"/>
                  </a:lnTo>
                  <a:lnTo>
                    <a:pt x="285" y="87"/>
                  </a:lnTo>
                  <a:lnTo>
                    <a:pt x="270" y="92"/>
                  </a:lnTo>
                  <a:lnTo>
                    <a:pt x="255" y="94"/>
                  </a:lnTo>
                  <a:lnTo>
                    <a:pt x="239" y="94"/>
                  </a:lnTo>
                  <a:lnTo>
                    <a:pt x="244" y="98"/>
                  </a:lnTo>
                  <a:lnTo>
                    <a:pt x="252" y="104"/>
                  </a:lnTo>
                  <a:lnTo>
                    <a:pt x="261" y="110"/>
                  </a:lnTo>
                  <a:lnTo>
                    <a:pt x="271" y="115"/>
                  </a:lnTo>
                  <a:lnTo>
                    <a:pt x="281" y="121"/>
                  </a:lnTo>
                  <a:lnTo>
                    <a:pt x="290" y="126"/>
                  </a:lnTo>
                  <a:lnTo>
                    <a:pt x="297" y="129"/>
                  </a:lnTo>
                  <a:lnTo>
                    <a:pt x="303" y="132"/>
                  </a:lnTo>
                  <a:lnTo>
                    <a:pt x="311" y="135"/>
                  </a:lnTo>
                  <a:lnTo>
                    <a:pt x="314" y="139"/>
                  </a:lnTo>
                  <a:lnTo>
                    <a:pt x="313" y="141"/>
                  </a:lnTo>
                  <a:lnTo>
                    <a:pt x="305" y="139"/>
                  </a:lnTo>
                  <a:lnTo>
                    <a:pt x="297" y="136"/>
                  </a:lnTo>
                  <a:lnTo>
                    <a:pt x="287" y="133"/>
                  </a:lnTo>
                  <a:lnTo>
                    <a:pt x="273" y="129"/>
                  </a:lnTo>
                  <a:lnTo>
                    <a:pt x="259" y="123"/>
                  </a:lnTo>
                  <a:lnTo>
                    <a:pt x="245" y="117"/>
                  </a:lnTo>
                  <a:lnTo>
                    <a:pt x="233" y="110"/>
                  </a:lnTo>
                  <a:lnTo>
                    <a:pt x="224" y="104"/>
                  </a:lnTo>
                  <a:lnTo>
                    <a:pt x="218" y="100"/>
                  </a:lnTo>
                  <a:lnTo>
                    <a:pt x="212" y="100"/>
                  </a:lnTo>
                  <a:lnTo>
                    <a:pt x="206" y="101"/>
                  </a:lnTo>
                  <a:lnTo>
                    <a:pt x="198" y="101"/>
                  </a:lnTo>
                  <a:lnTo>
                    <a:pt x="191" y="103"/>
                  </a:lnTo>
                  <a:lnTo>
                    <a:pt x="184" y="103"/>
                  </a:lnTo>
                  <a:lnTo>
                    <a:pt x="177" y="104"/>
                  </a:lnTo>
                  <a:lnTo>
                    <a:pt x="172" y="104"/>
                  </a:lnTo>
                  <a:lnTo>
                    <a:pt x="168" y="106"/>
                  </a:lnTo>
                  <a:lnTo>
                    <a:pt x="171" y="112"/>
                  </a:lnTo>
                  <a:lnTo>
                    <a:pt x="175" y="118"/>
                  </a:lnTo>
                  <a:lnTo>
                    <a:pt x="181" y="124"/>
                  </a:lnTo>
                  <a:lnTo>
                    <a:pt x="189" y="130"/>
                  </a:lnTo>
                  <a:lnTo>
                    <a:pt x="197" y="136"/>
                  </a:lnTo>
                  <a:lnTo>
                    <a:pt x="203" y="142"/>
                  </a:lnTo>
                  <a:lnTo>
                    <a:pt x="210" y="147"/>
                  </a:lnTo>
                  <a:lnTo>
                    <a:pt x="215" y="150"/>
                  </a:lnTo>
                  <a:lnTo>
                    <a:pt x="224" y="156"/>
                  </a:lnTo>
                  <a:lnTo>
                    <a:pt x="233" y="161"/>
                  </a:lnTo>
                  <a:lnTo>
                    <a:pt x="242" y="165"/>
                  </a:lnTo>
                  <a:lnTo>
                    <a:pt x="249" y="168"/>
                  </a:lnTo>
                  <a:lnTo>
                    <a:pt x="253" y="173"/>
                  </a:lnTo>
                  <a:lnTo>
                    <a:pt x="256" y="178"/>
                  </a:lnTo>
                  <a:lnTo>
                    <a:pt x="253" y="179"/>
                  </a:lnTo>
                  <a:lnTo>
                    <a:pt x="242" y="173"/>
                  </a:lnTo>
                  <a:lnTo>
                    <a:pt x="233" y="167"/>
                  </a:lnTo>
                  <a:lnTo>
                    <a:pt x="221" y="161"/>
                  </a:lnTo>
                  <a:lnTo>
                    <a:pt x="207" y="153"/>
                  </a:lnTo>
                  <a:lnTo>
                    <a:pt x="195" y="144"/>
                  </a:lnTo>
                  <a:lnTo>
                    <a:pt x="181" y="136"/>
                  </a:lnTo>
                  <a:lnTo>
                    <a:pt x="171" y="130"/>
                  </a:lnTo>
                  <a:lnTo>
                    <a:pt x="163" y="124"/>
                  </a:lnTo>
                  <a:lnTo>
                    <a:pt x="157" y="120"/>
                  </a:lnTo>
                  <a:lnTo>
                    <a:pt x="151" y="115"/>
                  </a:lnTo>
                  <a:lnTo>
                    <a:pt x="145" y="113"/>
                  </a:lnTo>
                  <a:lnTo>
                    <a:pt x="140" y="115"/>
                  </a:lnTo>
                  <a:lnTo>
                    <a:pt x="134" y="118"/>
                  </a:lnTo>
                  <a:lnTo>
                    <a:pt x="125" y="121"/>
                  </a:lnTo>
                  <a:lnTo>
                    <a:pt x="111" y="126"/>
                  </a:lnTo>
                  <a:lnTo>
                    <a:pt x="99" y="129"/>
                  </a:lnTo>
                  <a:lnTo>
                    <a:pt x="91" y="133"/>
                  </a:lnTo>
                  <a:lnTo>
                    <a:pt x="90" y="136"/>
                  </a:lnTo>
                  <a:lnTo>
                    <a:pt x="90" y="138"/>
                  </a:lnTo>
                  <a:lnTo>
                    <a:pt x="93" y="142"/>
                  </a:lnTo>
                  <a:lnTo>
                    <a:pt x="99" y="147"/>
                  </a:lnTo>
                  <a:lnTo>
                    <a:pt x="105" y="152"/>
                  </a:lnTo>
                  <a:lnTo>
                    <a:pt x="113" y="159"/>
                  </a:lnTo>
                  <a:lnTo>
                    <a:pt x="123" y="167"/>
                  </a:lnTo>
                  <a:lnTo>
                    <a:pt x="136" y="176"/>
                  </a:lnTo>
                  <a:lnTo>
                    <a:pt x="148" y="185"/>
                  </a:lnTo>
                  <a:lnTo>
                    <a:pt x="160" y="193"/>
                  </a:lnTo>
                  <a:lnTo>
                    <a:pt x="169" y="199"/>
                  </a:lnTo>
                  <a:lnTo>
                    <a:pt x="177" y="202"/>
                  </a:lnTo>
                  <a:lnTo>
                    <a:pt x="184" y="207"/>
                  </a:lnTo>
                  <a:lnTo>
                    <a:pt x="183" y="210"/>
                  </a:lnTo>
                  <a:lnTo>
                    <a:pt x="175" y="210"/>
                  </a:lnTo>
                  <a:lnTo>
                    <a:pt x="165" y="204"/>
                  </a:lnTo>
                  <a:lnTo>
                    <a:pt x="155" y="197"/>
                  </a:lnTo>
                  <a:lnTo>
                    <a:pt x="145" y="190"/>
                  </a:lnTo>
                  <a:lnTo>
                    <a:pt x="131" y="182"/>
                  </a:lnTo>
                  <a:lnTo>
                    <a:pt x="117" y="173"/>
                  </a:lnTo>
                  <a:lnTo>
                    <a:pt x="104" y="165"/>
                  </a:lnTo>
                  <a:lnTo>
                    <a:pt x="91" y="159"/>
                  </a:lnTo>
                  <a:lnTo>
                    <a:pt x="82" y="153"/>
                  </a:lnTo>
                  <a:lnTo>
                    <a:pt x="78" y="152"/>
                  </a:lnTo>
                  <a:lnTo>
                    <a:pt x="73" y="152"/>
                  </a:lnTo>
                  <a:lnTo>
                    <a:pt x="65" y="155"/>
                  </a:lnTo>
                  <a:lnTo>
                    <a:pt x="55" y="158"/>
                  </a:lnTo>
                  <a:lnTo>
                    <a:pt x="42" y="162"/>
                  </a:lnTo>
                  <a:lnTo>
                    <a:pt x="30" y="165"/>
                  </a:lnTo>
                  <a:lnTo>
                    <a:pt x="18" y="170"/>
                  </a:lnTo>
                  <a:lnTo>
                    <a:pt x="9" y="172"/>
                  </a:lnTo>
                  <a:lnTo>
                    <a:pt x="3" y="173"/>
                  </a:lnTo>
                  <a:lnTo>
                    <a:pt x="0" y="173"/>
                  </a:lnTo>
                  <a:lnTo>
                    <a:pt x="1" y="170"/>
                  </a:lnTo>
                  <a:lnTo>
                    <a:pt x="7" y="167"/>
                  </a:lnTo>
                  <a:lnTo>
                    <a:pt x="13" y="16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3" name="Freeform 306"/>
            <p:cNvSpPr>
              <a:spLocks/>
            </p:cNvSpPr>
            <p:nvPr/>
          </p:nvSpPr>
          <p:spPr bwMode="auto">
            <a:xfrm>
              <a:off x="844" y="604"/>
              <a:ext cx="123" cy="103"/>
            </a:xfrm>
            <a:custGeom>
              <a:avLst/>
              <a:gdLst>
                <a:gd name="T0" fmla="*/ 0 w 247"/>
                <a:gd name="T1" fmla="*/ 1 h 206"/>
                <a:gd name="T2" fmla="*/ 0 w 247"/>
                <a:gd name="T3" fmla="*/ 1 h 206"/>
                <a:gd name="T4" fmla="*/ 0 w 247"/>
                <a:gd name="T5" fmla="*/ 1 h 206"/>
                <a:gd name="T6" fmla="*/ 0 w 247"/>
                <a:gd name="T7" fmla="*/ 1 h 206"/>
                <a:gd name="T8" fmla="*/ 0 w 247"/>
                <a:gd name="T9" fmla="*/ 1 h 206"/>
                <a:gd name="T10" fmla="*/ 0 w 247"/>
                <a:gd name="T11" fmla="*/ 1 h 206"/>
                <a:gd name="T12" fmla="*/ 0 w 247"/>
                <a:gd name="T13" fmla="*/ 1 h 206"/>
                <a:gd name="T14" fmla="*/ 0 w 247"/>
                <a:gd name="T15" fmla="*/ 1 h 206"/>
                <a:gd name="T16" fmla="*/ 0 w 247"/>
                <a:gd name="T17" fmla="*/ 1 h 206"/>
                <a:gd name="T18" fmla="*/ 0 w 247"/>
                <a:gd name="T19" fmla="*/ 1 h 206"/>
                <a:gd name="T20" fmla="*/ 0 w 247"/>
                <a:gd name="T21" fmla="*/ 1 h 206"/>
                <a:gd name="T22" fmla="*/ 0 w 247"/>
                <a:gd name="T23" fmla="*/ 1 h 206"/>
                <a:gd name="T24" fmla="*/ 0 w 247"/>
                <a:gd name="T25" fmla="*/ 1 h 206"/>
                <a:gd name="T26" fmla="*/ 0 w 247"/>
                <a:gd name="T27" fmla="*/ 1 h 206"/>
                <a:gd name="T28" fmla="*/ 0 w 247"/>
                <a:gd name="T29" fmla="*/ 1 h 206"/>
                <a:gd name="T30" fmla="*/ 0 w 247"/>
                <a:gd name="T31" fmla="*/ 1 h 206"/>
                <a:gd name="T32" fmla="*/ 0 w 247"/>
                <a:gd name="T33" fmla="*/ 1 h 206"/>
                <a:gd name="T34" fmla="*/ 0 w 247"/>
                <a:gd name="T35" fmla="*/ 1 h 206"/>
                <a:gd name="T36" fmla="*/ 0 w 247"/>
                <a:gd name="T37" fmla="*/ 1 h 206"/>
                <a:gd name="T38" fmla="*/ 0 w 247"/>
                <a:gd name="T39" fmla="*/ 1 h 206"/>
                <a:gd name="T40" fmla="*/ 0 w 247"/>
                <a:gd name="T41" fmla="*/ 1 h 206"/>
                <a:gd name="T42" fmla="*/ 0 w 247"/>
                <a:gd name="T43" fmla="*/ 1 h 206"/>
                <a:gd name="T44" fmla="*/ 0 w 247"/>
                <a:gd name="T45" fmla="*/ 1 h 206"/>
                <a:gd name="T46" fmla="*/ 0 w 247"/>
                <a:gd name="T47" fmla="*/ 1 h 206"/>
                <a:gd name="T48" fmla="*/ 0 w 247"/>
                <a:gd name="T49" fmla="*/ 1 h 206"/>
                <a:gd name="T50" fmla="*/ 0 w 247"/>
                <a:gd name="T51" fmla="*/ 1 h 206"/>
                <a:gd name="T52" fmla="*/ 0 w 247"/>
                <a:gd name="T53" fmla="*/ 1 h 206"/>
                <a:gd name="T54" fmla="*/ 0 w 247"/>
                <a:gd name="T55" fmla="*/ 1 h 206"/>
                <a:gd name="T56" fmla="*/ 0 w 247"/>
                <a:gd name="T57" fmla="*/ 1 h 206"/>
                <a:gd name="T58" fmla="*/ 0 w 247"/>
                <a:gd name="T59" fmla="*/ 1 h 206"/>
                <a:gd name="T60" fmla="*/ 0 w 247"/>
                <a:gd name="T61" fmla="*/ 1 h 206"/>
                <a:gd name="T62" fmla="*/ 0 w 247"/>
                <a:gd name="T63" fmla="*/ 1 h 206"/>
                <a:gd name="T64" fmla="*/ 0 w 247"/>
                <a:gd name="T65" fmla="*/ 1 h 206"/>
                <a:gd name="T66" fmla="*/ 0 w 247"/>
                <a:gd name="T67" fmla="*/ 1 h 206"/>
                <a:gd name="T68" fmla="*/ 0 w 247"/>
                <a:gd name="T69" fmla="*/ 1 h 206"/>
                <a:gd name="T70" fmla="*/ 0 w 247"/>
                <a:gd name="T71" fmla="*/ 1 h 206"/>
                <a:gd name="T72" fmla="*/ 0 w 247"/>
                <a:gd name="T73" fmla="*/ 1 h 206"/>
                <a:gd name="T74" fmla="*/ 0 w 247"/>
                <a:gd name="T75" fmla="*/ 1 h 206"/>
                <a:gd name="T76" fmla="*/ 0 w 247"/>
                <a:gd name="T77" fmla="*/ 1 h 206"/>
                <a:gd name="T78" fmla="*/ 0 w 247"/>
                <a:gd name="T79" fmla="*/ 1 h 206"/>
                <a:gd name="T80" fmla="*/ 0 w 247"/>
                <a:gd name="T81" fmla="*/ 1 h 206"/>
                <a:gd name="T82" fmla="*/ 0 w 247"/>
                <a:gd name="T83" fmla="*/ 1 h 206"/>
                <a:gd name="T84" fmla="*/ 0 w 247"/>
                <a:gd name="T85" fmla="*/ 1 h 206"/>
                <a:gd name="T86" fmla="*/ 0 w 247"/>
                <a:gd name="T87" fmla="*/ 1 h 206"/>
                <a:gd name="T88" fmla="*/ 0 w 247"/>
                <a:gd name="T89" fmla="*/ 1 h 206"/>
                <a:gd name="T90" fmla="*/ 0 w 247"/>
                <a:gd name="T91" fmla="*/ 1 h 206"/>
                <a:gd name="T92" fmla="*/ 0 w 247"/>
                <a:gd name="T93" fmla="*/ 1 h 206"/>
                <a:gd name="T94" fmla="*/ 0 w 247"/>
                <a:gd name="T95" fmla="*/ 1 h 206"/>
                <a:gd name="T96" fmla="*/ 0 w 247"/>
                <a:gd name="T97" fmla="*/ 1 h 206"/>
                <a:gd name="T98" fmla="*/ 0 w 247"/>
                <a:gd name="T99" fmla="*/ 1 h 206"/>
                <a:gd name="T100" fmla="*/ 0 w 247"/>
                <a:gd name="T101" fmla="*/ 1 h 206"/>
                <a:gd name="T102" fmla="*/ 0 w 247"/>
                <a:gd name="T103" fmla="*/ 0 h 2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6"/>
                <a:gd name="T158" fmla="*/ 247 w 247"/>
                <a:gd name="T159" fmla="*/ 206 h 20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6">
                  <a:moveTo>
                    <a:pt x="9" y="2"/>
                  </a:moveTo>
                  <a:lnTo>
                    <a:pt x="18" y="9"/>
                  </a:lnTo>
                  <a:lnTo>
                    <a:pt x="29" y="17"/>
                  </a:lnTo>
                  <a:lnTo>
                    <a:pt x="40" y="22"/>
                  </a:lnTo>
                  <a:lnTo>
                    <a:pt x="49" y="23"/>
                  </a:lnTo>
                  <a:lnTo>
                    <a:pt x="61" y="20"/>
                  </a:lnTo>
                  <a:lnTo>
                    <a:pt x="76" y="17"/>
                  </a:lnTo>
                  <a:lnTo>
                    <a:pt x="93" y="15"/>
                  </a:lnTo>
                  <a:lnTo>
                    <a:pt x="111" y="12"/>
                  </a:lnTo>
                  <a:lnTo>
                    <a:pt x="128" y="12"/>
                  </a:lnTo>
                  <a:lnTo>
                    <a:pt x="144" y="12"/>
                  </a:lnTo>
                  <a:lnTo>
                    <a:pt x="157" y="12"/>
                  </a:lnTo>
                  <a:lnTo>
                    <a:pt x="165" y="15"/>
                  </a:lnTo>
                  <a:lnTo>
                    <a:pt x="173" y="20"/>
                  </a:lnTo>
                  <a:lnTo>
                    <a:pt x="173" y="22"/>
                  </a:lnTo>
                  <a:lnTo>
                    <a:pt x="166" y="22"/>
                  </a:lnTo>
                  <a:lnTo>
                    <a:pt x="156" y="22"/>
                  </a:lnTo>
                  <a:lnTo>
                    <a:pt x="147" y="22"/>
                  </a:lnTo>
                  <a:lnTo>
                    <a:pt x="134" y="22"/>
                  </a:lnTo>
                  <a:lnTo>
                    <a:pt x="121" y="22"/>
                  </a:lnTo>
                  <a:lnTo>
                    <a:pt x="105" y="23"/>
                  </a:lnTo>
                  <a:lnTo>
                    <a:pt x="90" y="26"/>
                  </a:lnTo>
                  <a:lnTo>
                    <a:pt x="78" y="28"/>
                  </a:lnTo>
                  <a:lnTo>
                    <a:pt x="67" y="31"/>
                  </a:lnTo>
                  <a:lnTo>
                    <a:pt x="61" y="34"/>
                  </a:lnTo>
                  <a:lnTo>
                    <a:pt x="66" y="37"/>
                  </a:lnTo>
                  <a:lnTo>
                    <a:pt x="73" y="40"/>
                  </a:lnTo>
                  <a:lnTo>
                    <a:pt x="79" y="43"/>
                  </a:lnTo>
                  <a:lnTo>
                    <a:pt x="87" y="46"/>
                  </a:lnTo>
                  <a:lnTo>
                    <a:pt x="95" y="49"/>
                  </a:lnTo>
                  <a:lnTo>
                    <a:pt x="101" y="52"/>
                  </a:lnTo>
                  <a:lnTo>
                    <a:pt x="105" y="54"/>
                  </a:lnTo>
                  <a:lnTo>
                    <a:pt x="108" y="57"/>
                  </a:lnTo>
                  <a:lnTo>
                    <a:pt x="121" y="55"/>
                  </a:lnTo>
                  <a:lnTo>
                    <a:pt x="137" y="54"/>
                  </a:lnTo>
                  <a:lnTo>
                    <a:pt x="154" y="55"/>
                  </a:lnTo>
                  <a:lnTo>
                    <a:pt x="173" y="57"/>
                  </a:lnTo>
                  <a:lnTo>
                    <a:pt x="189" y="60"/>
                  </a:lnTo>
                  <a:lnTo>
                    <a:pt x="205" y="63"/>
                  </a:lnTo>
                  <a:lnTo>
                    <a:pt x="217" y="67"/>
                  </a:lnTo>
                  <a:lnTo>
                    <a:pt x="224" y="72"/>
                  </a:lnTo>
                  <a:lnTo>
                    <a:pt x="232" y="78"/>
                  </a:lnTo>
                  <a:lnTo>
                    <a:pt x="232" y="81"/>
                  </a:lnTo>
                  <a:lnTo>
                    <a:pt x="227" y="80"/>
                  </a:lnTo>
                  <a:lnTo>
                    <a:pt x="218" y="77"/>
                  </a:lnTo>
                  <a:lnTo>
                    <a:pt x="211" y="74"/>
                  </a:lnTo>
                  <a:lnTo>
                    <a:pt x="200" y="72"/>
                  </a:lnTo>
                  <a:lnTo>
                    <a:pt x="186" y="69"/>
                  </a:lnTo>
                  <a:lnTo>
                    <a:pt x="173" y="67"/>
                  </a:lnTo>
                  <a:lnTo>
                    <a:pt x="157" y="66"/>
                  </a:lnTo>
                  <a:lnTo>
                    <a:pt x="145" y="66"/>
                  </a:lnTo>
                  <a:lnTo>
                    <a:pt x="133" y="66"/>
                  </a:lnTo>
                  <a:lnTo>
                    <a:pt x="125" y="67"/>
                  </a:lnTo>
                  <a:lnTo>
                    <a:pt x="137" y="77"/>
                  </a:lnTo>
                  <a:lnTo>
                    <a:pt x="147" y="83"/>
                  </a:lnTo>
                  <a:lnTo>
                    <a:pt x="154" y="87"/>
                  </a:lnTo>
                  <a:lnTo>
                    <a:pt x="157" y="92"/>
                  </a:lnTo>
                  <a:lnTo>
                    <a:pt x="166" y="93"/>
                  </a:lnTo>
                  <a:lnTo>
                    <a:pt x="177" y="95"/>
                  </a:lnTo>
                  <a:lnTo>
                    <a:pt x="191" y="96"/>
                  </a:lnTo>
                  <a:lnTo>
                    <a:pt x="205" y="100"/>
                  </a:lnTo>
                  <a:lnTo>
                    <a:pt x="218" y="104"/>
                  </a:lnTo>
                  <a:lnTo>
                    <a:pt x="231" y="112"/>
                  </a:lnTo>
                  <a:lnTo>
                    <a:pt x="241" y="122"/>
                  </a:lnTo>
                  <a:lnTo>
                    <a:pt x="247" y="136"/>
                  </a:lnTo>
                  <a:lnTo>
                    <a:pt x="240" y="130"/>
                  </a:lnTo>
                  <a:lnTo>
                    <a:pt x="232" y="125"/>
                  </a:lnTo>
                  <a:lnTo>
                    <a:pt x="221" y="119"/>
                  </a:lnTo>
                  <a:lnTo>
                    <a:pt x="212" y="115"/>
                  </a:lnTo>
                  <a:lnTo>
                    <a:pt x="203" y="110"/>
                  </a:lnTo>
                  <a:lnTo>
                    <a:pt x="192" y="109"/>
                  </a:lnTo>
                  <a:lnTo>
                    <a:pt x="183" y="107"/>
                  </a:lnTo>
                  <a:lnTo>
                    <a:pt x="174" y="107"/>
                  </a:lnTo>
                  <a:lnTo>
                    <a:pt x="185" y="118"/>
                  </a:lnTo>
                  <a:lnTo>
                    <a:pt x="195" y="130"/>
                  </a:lnTo>
                  <a:lnTo>
                    <a:pt x="206" y="141"/>
                  </a:lnTo>
                  <a:lnTo>
                    <a:pt x="215" y="150"/>
                  </a:lnTo>
                  <a:lnTo>
                    <a:pt x="224" y="159"/>
                  </a:lnTo>
                  <a:lnTo>
                    <a:pt x="232" y="167"/>
                  </a:lnTo>
                  <a:lnTo>
                    <a:pt x="237" y="173"/>
                  </a:lnTo>
                  <a:lnTo>
                    <a:pt x="238" y="176"/>
                  </a:lnTo>
                  <a:lnTo>
                    <a:pt x="240" y="182"/>
                  </a:lnTo>
                  <a:lnTo>
                    <a:pt x="243" y="190"/>
                  </a:lnTo>
                  <a:lnTo>
                    <a:pt x="244" y="199"/>
                  </a:lnTo>
                  <a:lnTo>
                    <a:pt x="247" y="206"/>
                  </a:lnTo>
                  <a:lnTo>
                    <a:pt x="241" y="197"/>
                  </a:lnTo>
                  <a:lnTo>
                    <a:pt x="231" y="184"/>
                  </a:lnTo>
                  <a:lnTo>
                    <a:pt x="218" y="170"/>
                  </a:lnTo>
                  <a:lnTo>
                    <a:pt x="206" y="153"/>
                  </a:lnTo>
                  <a:lnTo>
                    <a:pt x="192" y="139"/>
                  </a:lnTo>
                  <a:lnTo>
                    <a:pt x="182" y="127"/>
                  </a:lnTo>
                  <a:lnTo>
                    <a:pt x="173" y="118"/>
                  </a:lnTo>
                  <a:lnTo>
                    <a:pt x="166" y="113"/>
                  </a:lnTo>
                  <a:lnTo>
                    <a:pt x="162" y="112"/>
                  </a:lnTo>
                  <a:lnTo>
                    <a:pt x="159" y="115"/>
                  </a:lnTo>
                  <a:lnTo>
                    <a:pt x="159" y="119"/>
                  </a:lnTo>
                  <a:lnTo>
                    <a:pt x="160" y="125"/>
                  </a:lnTo>
                  <a:lnTo>
                    <a:pt x="163" y="136"/>
                  </a:lnTo>
                  <a:lnTo>
                    <a:pt x="171" y="155"/>
                  </a:lnTo>
                  <a:lnTo>
                    <a:pt x="179" y="171"/>
                  </a:lnTo>
                  <a:lnTo>
                    <a:pt x="183" y="184"/>
                  </a:lnTo>
                  <a:lnTo>
                    <a:pt x="183" y="188"/>
                  </a:lnTo>
                  <a:lnTo>
                    <a:pt x="182" y="188"/>
                  </a:lnTo>
                  <a:lnTo>
                    <a:pt x="179" y="187"/>
                  </a:lnTo>
                  <a:lnTo>
                    <a:pt x="174" y="180"/>
                  </a:lnTo>
                  <a:lnTo>
                    <a:pt x="166" y="167"/>
                  </a:lnTo>
                  <a:lnTo>
                    <a:pt x="157" y="144"/>
                  </a:lnTo>
                  <a:lnTo>
                    <a:pt x="148" y="121"/>
                  </a:lnTo>
                  <a:lnTo>
                    <a:pt x="148" y="103"/>
                  </a:lnTo>
                  <a:lnTo>
                    <a:pt x="134" y="92"/>
                  </a:lnTo>
                  <a:lnTo>
                    <a:pt x="122" y="84"/>
                  </a:lnTo>
                  <a:lnTo>
                    <a:pt x="111" y="78"/>
                  </a:lnTo>
                  <a:lnTo>
                    <a:pt x="107" y="75"/>
                  </a:lnTo>
                  <a:lnTo>
                    <a:pt x="104" y="72"/>
                  </a:lnTo>
                  <a:lnTo>
                    <a:pt x="101" y="72"/>
                  </a:lnTo>
                  <a:lnTo>
                    <a:pt x="99" y="74"/>
                  </a:lnTo>
                  <a:lnTo>
                    <a:pt x="98" y="80"/>
                  </a:lnTo>
                  <a:lnTo>
                    <a:pt x="99" y="93"/>
                  </a:lnTo>
                  <a:lnTo>
                    <a:pt x="104" y="116"/>
                  </a:lnTo>
                  <a:lnTo>
                    <a:pt x="111" y="139"/>
                  </a:lnTo>
                  <a:lnTo>
                    <a:pt x="124" y="158"/>
                  </a:lnTo>
                  <a:lnTo>
                    <a:pt x="130" y="165"/>
                  </a:lnTo>
                  <a:lnTo>
                    <a:pt x="130" y="170"/>
                  </a:lnTo>
                  <a:lnTo>
                    <a:pt x="125" y="168"/>
                  </a:lnTo>
                  <a:lnTo>
                    <a:pt x="119" y="164"/>
                  </a:lnTo>
                  <a:lnTo>
                    <a:pt x="110" y="150"/>
                  </a:lnTo>
                  <a:lnTo>
                    <a:pt x="98" y="127"/>
                  </a:lnTo>
                  <a:lnTo>
                    <a:pt x="89" y="98"/>
                  </a:lnTo>
                  <a:lnTo>
                    <a:pt x="89" y="64"/>
                  </a:lnTo>
                  <a:lnTo>
                    <a:pt x="79" y="57"/>
                  </a:lnTo>
                  <a:lnTo>
                    <a:pt x="69" y="51"/>
                  </a:lnTo>
                  <a:lnTo>
                    <a:pt x="58" y="46"/>
                  </a:lnTo>
                  <a:lnTo>
                    <a:pt x="52" y="43"/>
                  </a:lnTo>
                  <a:lnTo>
                    <a:pt x="49" y="52"/>
                  </a:lnTo>
                  <a:lnTo>
                    <a:pt x="49" y="66"/>
                  </a:lnTo>
                  <a:lnTo>
                    <a:pt x="52" y="81"/>
                  </a:lnTo>
                  <a:lnTo>
                    <a:pt x="55" y="93"/>
                  </a:lnTo>
                  <a:lnTo>
                    <a:pt x="57" y="106"/>
                  </a:lnTo>
                  <a:lnTo>
                    <a:pt x="60" y="124"/>
                  </a:lnTo>
                  <a:lnTo>
                    <a:pt x="64" y="139"/>
                  </a:lnTo>
                  <a:lnTo>
                    <a:pt x="67" y="150"/>
                  </a:lnTo>
                  <a:lnTo>
                    <a:pt x="67" y="153"/>
                  </a:lnTo>
                  <a:lnTo>
                    <a:pt x="63" y="151"/>
                  </a:lnTo>
                  <a:lnTo>
                    <a:pt x="58" y="145"/>
                  </a:lnTo>
                  <a:lnTo>
                    <a:pt x="53" y="135"/>
                  </a:lnTo>
                  <a:lnTo>
                    <a:pt x="50" y="115"/>
                  </a:lnTo>
                  <a:lnTo>
                    <a:pt x="46" y="86"/>
                  </a:lnTo>
                  <a:lnTo>
                    <a:pt x="40" y="58"/>
                  </a:lnTo>
                  <a:lnTo>
                    <a:pt x="37" y="40"/>
                  </a:lnTo>
                  <a:lnTo>
                    <a:pt x="23" y="26"/>
                  </a:lnTo>
                  <a:lnTo>
                    <a:pt x="12" y="15"/>
                  </a:lnTo>
                  <a:lnTo>
                    <a:pt x="5" y="8"/>
                  </a:lnTo>
                  <a:lnTo>
                    <a:pt x="0" y="3"/>
                  </a:lnTo>
                  <a:lnTo>
                    <a:pt x="0" y="0"/>
                  </a:lnTo>
                  <a:lnTo>
                    <a:pt x="2" y="0"/>
                  </a:lnTo>
                  <a:lnTo>
                    <a:pt x="5" y="0"/>
                  </a:lnTo>
                  <a:lnTo>
                    <a:pt x="9" y="2"/>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4" name="Freeform 307"/>
            <p:cNvSpPr>
              <a:spLocks/>
            </p:cNvSpPr>
            <p:nvPr/>
          </p:nvSpPr>
          <p:spPr bwMode="auto">
            <a:xfrm>
              <a:off x="779" y="616"/>
              <a:ext cx="86" cy="142"/>
            </a:xfrm>
            <a:custGeom>
              <a:avLst/>
              <a:gdLst>
                <a:gd name="T0" fmla="*/ 1 w 171"/>
                <a:gd name="T1" fmla="*/ 1 h 284"/>
                <a:gd name="T2" fmla="*/ 1 w 171"/>
                <a:gd name="T3" fmla="*/ 1 h 284"/>
                <a:gd name="T4" fmla="*/ 1 w 171"/>
                <a:gd name="T5" fmla="*/ 1 h 284"/>
                <a:gd name="T6" fmla="*/ 1 w 171"/>
                <a:gd name="T7" fmla="*/ 1 h 284"/>
                <a:gd name="T8" fmla="*/ 1 w 171"/>
                <a:gd name="T9" fmla="*/ 1 h 284"/>
                <a:gd name="T10" fmla="*/ 1 w 171"/>
                <a:gd name="T11" fmla="*/ 1 h 284"/>
                <a:gd name="T12" fmla="*/ 1 w 171"/>
                <a:gd name="T13" fmla="*/ 1 h 284"/>
                <a:gd name="T14" fmla="*/ 1 w 171"/>
                <a:gd name="T15" fmla="*/ 1 h 284"/>
                <a:gd name="T16" fmla="*/ 1 w 171"/>
                <a:gd name="T17" fmla="*/ 1 h 284"/>
                <a:gd name="T18" fmla="*/ 1 w 171"/>
                <a:gd name="T19" fmla="*/ 1 h 284"/>
                <a:gd name="T20" fmla="*/ 1 w 171"/>
                <a:gd name="T21" fmla="*/ 1 h 284"/>
                <a:gd name="T22" fmla="*/ 1 w 171"/>
                <a:gd name="T23" fmla="*/ 1 h 284"/>
                <a:gd name="T24" fmla="*/ 1 w 171"/>
                <a:gd name="T25" fmla="*/ 1 h 284"/>
                <a:gd name="T26" fmla="*/ 1 w 171"/>
                <a:gd name="T27" fmla="*/ 1 h 284"/>
                <a:gd name="T28" fmla="*/ 1 w 171"/>
                <a:gd name="T29" fmla="*/ 1 h 284"/>
                <a:gd name="T30" fmla="*/ 1 w 171"/>
                <a:gd name="T31" fmla="*/ 1 h 284"/>
                <a:gd name="T32" fmla="*/ 1 w 171"/>
                <a:gd name="T33" fmla="*/ 1 h 284"/>
                <a:gd name="T34" fmla="*/ 1 w 171"/>
                <a:gd name="T35" fmla="*/ 1 h 284"/>
                <a:gd name="T36" fmla="*/ 1 w 171"/>
                <a:gd name="T37" fmla="*/ 1 h 284"/>
                <a:gd name="T38" fmla="*/ 1 w 171"/>
                <a:gd name="T39" fmla="*/ 1 h 284"/>
                <a:gd name="T40" fmla="*/ 1 w 171"/>
                <a:gd name="T41" fmla="*/ 1 h 284"/>
                <a:gd name="T42" fmla="*/ 1 w 171"/>
                <a:gd name="T43" fmla="*/ 1 h 284"/>
                <a:gd name="T44" fmla="*/ 1 w 171"/>
                <a:gd name="T45" fmla="*/ 1 h 284"/>
                <a:gd name="T46" fmla="*/ 1 w 171"/>
                <a:gd name="T47" fmla="*/ 1 h 284"/>
                <a:gd name="T48" fmla="*/ 1 w 171"/>
                <a:gd name="T49" fmla="*/ 1 h 284"/>
                <a:gd name="T50" fmla="*/ 1 w 171"/>
                <a:gd name="T51" fmla="*/ 1 h 284"/>
                <a:gd name="T52" fmla="*/ 1 w 171"/>
                <a:gd name="T53" fmla="*/ 1 h 284"/>
                <a:gd name="T54" fmla="*/ 1 w 171"/>
                <a:gd name="T55" fmla="*/ 1 h 284"/>
                <a:gd name="T56" fmla="*/ 1 w 171"/>
                <a:gd name="T57" fmla="*/ 1 h 284"/>
                <a:gd name="T58" fmla="*/ 1 w 171"/>
                <a:gd name="T59" fmla="*/ 1 h 284"/>
                <a:gd name="T60" fmla="*/ 1 w 171"/>
                <a:gd name="T61" fmla="*/ 1 h 284"/>
                <a:gd name="T62" fmla="*/ 1 w 171"/>
                <a:gd name="T63" fmla="*/ 1 h 284"/>
                <a:gd name="T64" fmla="*/ 1 w 171"/>
                <a:gd name="T65" fmla="*/ 1 h 284"/>
                <a:gd name="T66" fmla="*/ 1 w 171"/>
                <a:gd name="T67" fmla="*/ 1 h 284"/>
                <a:gd name="T68" fmla="*/ 1 w 171"/>
                <a:gd name="T69" fmla="*/ 1 h 284"/>
                <a:gd name="T70" fmla="*/ 1 w 171"/>
                <a:gd name="T71" fmla="*/ 1 h 284"/>
                <a:gd name="T72" fmla="*/ 1 w 171"/>
                <a:gd name="T73" fmla="*/ 1 h 284"/>
                <a:gd name="T74" fmla="*/ 1 w 171"/>
                <a:gd name="T75" fmla="*/ 1 h 284"/>
                <a:gd name="T76" fmla="*/ 1 w 171"/>
                <a:gd name="T77" fmla="*/ 1 h 284"/>
                <a:gd name="T78" fmla="*/ 1 w 171"/>
                <a:gd name="T79" fmla="*/ 1 h 284"/>
                <a:gd name="T80" fmla="*/ 1 w 171"/>
                <a:gd name="T81" fmla="*/ 1 h 284"/>
                <a:gd name="T82" fmla="*/ 1 w 171"/>
                <a:gd name="T83" fmla="*/ 1 h 284"/>
                <a:gd name="T84" fmla="*/ 1 w 171"/>
                <a:gd name="T85" fmla="*/ 1 h 284"/>
                <a:gd name="T86" fmla="*/ 1 w 171"/>
                <a:gd name="T87" fmla="*/ 1 h 284"/>
                <a:gd name="T88" fmla="*/ 1 w 171"/>
                <a:gd name="T89" fmla="*/ 1 h 284"/>
                <a:gd name="T90" fmla="*/ 1 w 171"/>
                <a:gd name="T91" fmla="*/ 1 h 284"/>
                <a:gd name="T92" fmla="*/ 1 w 171"/>
                <a:gd name="T93" fmla="*/ 1 h 284"/>
                <a:gd name="T94" fmla="*/ 0 w 171"/>
                <a:gd name="T95" fmla="*/ 1 h 284"/>
                <a:gd name="T96" fmla="*/ 1 w 171"/>
                <a:gd name="T97" fmla="*/ 1 h 284"/>
                <a:gd name="T98" fmla="*/ 1 w 171"/>
                <a:gd name="T99" fmla="*/ 1 h 284"/>
                <a:gd name="T100" fmla="*/ 1 w 171"/>
                <a:gd name="T101" fmla="*/ 1 h 284"/>
                <a:gd name="T102" fmla="*/ 1 w 171"/>
                <a:gd name="T103" fmla="*/ 1 h 284"/>
                <a:gd name="T104" fmla="*/ 1 w 171"/>
                <a:gd name="T105" fmla="*/ 1 h 284"/>
                <a:gd name="T106" fmla="*/ 1 w 171"/>
                <a:gd name="T107" fmla="*/ 1 h 284"/>
                <a:gd name="T108" fmla="*/ 1 w 171"/>
                <a:gd name="T109" fmla="*/ 1 h 284"/>
                <a:gd name="T110" fmla="*/ 1 w 171"/>
                <a:gd name="T111" fmla="*/ 1 h 2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4"/>
                <a:gd name="T170" fmla="*/ 171 w 171"/>
                <a:gd name="T171" fmla="*/ 284 h 2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4">
                  <a:moveTo>
                    <a:pt x="73" y="0"/>
                  </a:moveTo>
                  <a:lnTo>
                    <a:pt x="76" y="1"/>
                  </a:lnTo>
                  <a:lnTo>
                    <a:pt x="79" y="15"/>
                  </a:lnTo>
                  <a:lnTo>
                    <a:pt x="81" y="32"/>
                  </a:lnTo>
                  <a:lnTo>
                    <a:pt x="82" y="41"/>
                  </a:lnTo>
                  <a:lnTo>
                    <a:pt x="85" y="44"/>
                  </a:lnTo>
                  <a:lnTo>
                    <a:pt x="90" y="47"/>
                  </a:lnTo>
                  <a:lnTo>
                    <a:pt x="97" y="53"/>
                  </a:lnTo>
                  <a:lnTo>
                    <a:pt x="105" y="61"/>
                  </a:lnTo>
                  <a:lnTo>
                    <a:pt x="114" y="68"/>
                  </a:lnTo>
                  <a:lnTo>
                    <a:pt x="123" y="79"/>
                  </a:lnTo>
                  <a:lnTo>
                    <a:pt x="133" y="90"/>
                  </a:lnTo>
                  <a:lnTo>
                    <a:pt x="140" y="104"/>
                  </a:lnTo>
                  <a:lnTo>
                    <a:pt x="152" y="125"/>
                  </a:lnTo>
                  <a:lnTo>
                    <a:pt x="162" y="140"/>
                  </a:lnTo>
                  <a:lnTo>
                    <a:pt x="168" y="151"/>
                  </a:lnTo>
                  <a:lnTo>
                    <a:pt x="171" y="159"/>
                  </a:lnTo>
                  <a:lnTo>
                    <a:pt x="171" y="163"/>
                  </a:lnTo>
                  <a:lnTo>
                    <a:pt x="169" y="165"/>
                  </a:lnTo>
                  <a:lnTo>
                    <a:pt x="166" y="163"/>
                  </a:lnTo>
                  <a:lnTo>
                    <a:pt x="162" y="155"/>
                  </a:lnTo>
                  <a:lnTo>
                    <a:pt x="159" y="149"/>
                  </a:lnTo>
                  <a:lnTo>
                    <a:pt x="154" y="140"/>
                  </a:lnTo>
                  <a:lnTo>
                    <a:pt x="148" y="130"/>
                  </a:lnTo>
                  <a:lnTo>
                    <a:pt x="140" y="117"/>
                  </a:lnTo>
                  <a:lnTo>
                    <a:pt x="133" y="107"/>
                  </a:lnTo>
                  <a:lnTo>
                    <a:pt x="125" y="96"/>
                  </a:lnTo>
                  <a:lnTo>
                    <a:pt x="119" y="87"/>
                  </a:lnTo>
                  <a:lnTo>
                    <a:pt x="114" y="82"/>
                  </a:lnTo>
                  <a:lnTo>
                    <a:pt x="107" y="76"/>
                  </a:lnTo>
                  <a:lnTo>
                    <a:pt x="101" y="71"/>
                  </a:lnTo>
                  <a:lnTo>
                    <a:pt x="96" y="68"/>
                  </a:lnTo>
                  <a:lnTo>
                    <a:pt x="91" y="67"/>
                  </a:lnTo>
                  <a:lnTo>
                    <a:pt x="90" y="82"/>
                  </a:lnTo>
                  <a:lnTo>
                    <a:pt x="90" y="99"/>
                  </a:lnTo>
                  <a:lnTo>
                    <a:pt x="91" y="114"/>
                  </a:lnTo>
                  <a:lnTo>
                    <a:pt x="93" y="125"/>
                  </a:lnTo>
                  <a:lnTo>
                    <a:pt x="101" y="131"/>
                  </a:lnTo>
                  <a:lnTo>
                    <a:pt x="110" y="140"/>
                  </a:lnTo>
                  <a:lnTo>
                    <a:pt x="120" y="149"/>
                  </a:lnTo>
                  <a:lnTo>
                    <a:pt x="131" y="162"/>
                  </a:lnTo>
                  <a:lnTo>
                    <a:pt x="142" y="175"/>
                  </a:lnTo>
                  <a:lnTo>
                    <a:pt x="151" y="191"/>
                  </a:lnTo>
                  <a:lnTo>
                    <a:pt x="157" y="207"/>
                  </a:lnTo>
                  <a:lnTo>
                    <a:pt x="160" y="227"/>
                  </a:lnTo>
                  <a:lnTo>
                    <a:pt x="160" y="233"/>
                  </a:lnTo>
                  <a:lnTo>
                    <a:pt x="157" y="230"/>
                  </a:lnTo>
                  <a:lnTo>
                    <a:pt x="152" y="220"/>
                  </a:lnTo>
                  <a:lnTo>
                    <a:pt x="145" y="203"/>
                  </a:lnTo>
                  <a:lnTo>
                    <a:pt x="140" y="194"/>
                  </a:lnTo>
                  <a:lnTo>
                    <a:pt x="136" y="183"/>
                  </a:lnTo>
                  <a:lnTo>
                    <a:pt x="128" y="175"/>
                  </a:lnTo>
                  <a:lnTo>
                    <a:pt x="122" y="166"/>
                  </a:lnTo>
                  <a:lnTo>
                    <a:pt x="114" y="160"/>
                  </a:lnTo>
                  <a:lnTo>
                    <a:pt x="107" y="154"/>
                  </a:lnTo>
                  <a:lnTo>
                    <a:pt x="101" y="149"/>
                  </a:lnTo>
                  <a:lnTo>
                    <a:pt x="94" y="148"/>
                  </a:lnTo>
                  <a:lnTo>
                    <a:pt x="104" y="172"/>
                  </a:lnTo>
                  <a:lnTo>
                    <a:pt x="110" y="207"/>
                  </a:lnTo>
                  <a:lnTo>
                    <a:pt x="114" y="244"/>
                  </a:lnTo>
                  <a:lnTo>
                    <a:pt x="113" y="275"/>
                  </a:lnTo>
                  <a:lnTo>
                    <a:pt x="110" y="282"/>
                  </a:lnTo>
                  <a:lnTo>
                    <a:pt x="108" y="284"/>
                  </a:lnTo>
                  <a:lnTo>
                    <a:pt x="107" y="279"/>
                  </a:lnTo>
                  <a:lnTo>
                    <a:pt x="107" y="270"/>
                  </a:lnTo>
                  <a:lnTo>
                    <a:pt x="104" y="249"/>
                  </a:lnTo>
                  <a:lnTo>
                    <a:pt x="97" y="215"/>
                  </a:lnTo>
                  <a:lnTo>
                    <a:pt x="88" y="180"/>
                  </a:lnTo>
                  <a:lnTo>
                    <a:pt x="82" y="160"/>
                  </a:lnTo>
                  <a:lnTo>
                    <a:pt x="70" y="169"/>
                  </a:lnTo>
                  <a:lnTo>
                    <a:pt x="56" y="185"/>
                  </a:lnTo>
                  <a:lnTo>
                    <a:pt x="46" y="204"/>
                  </a:lnTo>
                  <a:lnTo>
                    <a:pt x="39" y="223"/>
                  </a:lnTo>
                  <a:lnTo>
                    <a:pt x="36" y="230"/>
                  </a:lnTo>
                  <a:lnTo>
                    <a:pt x="33" y="230"/>
                  </a:lnTo>
                  <a:lnTo>
                    <a:pt x="32" y="224"/>
                  </a:lnTo>
                  <a:lnTo>
                    <a:pt x="35" y="214"/>
                  </a:lnTo>
                  <a:lnTo>
                    <a:pt x="43" y="195"/>
                  </a:lnTo>
                  <a:lnTo>
                    <a:pt x="55" y="172"/>
                  </a:lnTo>
                  <a:lnTo>
                    <a:pt x="67" y="151"/>
                  </a:lnTo>
                  <a:lnTo>
                    <a:pt x="76" y="139"/>
                  </a:lnTo>
                  <a:lnTo>
                    <a:pt x="78" y="120"/>
                  </a:lnTo>
                  <a:lnTo>
                    <a:pt x="78" y="99"/>
                  </a:lnTo>
                  <a:lnTo>
                    <a:pt x="78" y="82"/>
                  </a:lnTo>
                  <a:lnTo>
                    <a:pt x="78" y="70"/>
                  </a:lnTo>
                  <a:lnTo>
                    <a:pt x="68" y="76"/>
                  </a:lnTo>
                  <a:lnTo>
                    <a:pt x="58" y="85"/>
                  </a:lnTo>
                  <a:lnTo>
                    <a:pt x="47" y="96"/>
                  </a:lnTo>
                  <a:lnTo>
                    <a:pt x="35" y="108"/>
                  </a:lnTo>
                  <a:lnTo>
                    <a:pt x="26" y="122"/>
                  </a:lnTo>
                  <a:lnTo>
                    <a:pt x="17" y="136"/>
                  </a:lnTo>
                  <a:lnTo>
                    <a:pt x="10" y="148"/>
                  </a:lnTo>
                  <a:lnTo>
                    <a:pt x="6" y="160"/>
                  </a:lnTo>
                  <a:lnTo>
                    <a:pt x="3" y="165"/>
                  </a:lnTo>
                  <a:lnTo>
                    <a:pt x="1" y="165"/>
                  </a:lnTo>
                  <a:lnTo>
                    <a:pt x="0" y="162"/>
                  </a:lnTo>
                  <a:lnTo>
                    <a:pt x="1" y="152"/>
                  </a:lnTo>
                  <a:lnTo>
                    <a:pt x="4" y="145"/>
                  </a:lnTo>
                  <a:lnTo>
                    <a:pt x="10" y="133"/>
                  </a:lnTo>
                  <a:lnTo>
                    <a:pt x="20" y="119"/>
                  </a:lnTo>
                  <a:lnTo>
                    <a:pt x="29" y="104"/>
                  </a:lnTo>
                  <a:lnTo>
                    <a:pt x="39" y="87"/>
                  </a:lnTo>
                  <a:lnTo>
                    <a:pt x="50" y="73"/>
                  </a:lnTo>
                  <a:lnTo>
                    <a:pt x="61" y="61"/>
                  </a:lnTo>
                  <a:lnTo>
                    <a:pt x="70" y="52"/>
                  </a:lnTo>
                  <a:lnTo>
                    <a:pt x="75" y="42"/>
                  </a:lnTo>
                  <a:lnTo>
                    <a:pt x="75" y="30"/>
                  </a:lnTo>
                  <a:lnTo>
                    <a:pt x="72" y="18"/>
                  </a:lnTo>
                  <a:lnTo>
                    <a:pt x="70" y="10"/>
                  </a:lnTo>
                  <a:lnTo>
                    <a:pt x="70" y="7"/>
                  </a:lnTo>
                  <a:lnTo>
                    <a:pt x="70" y="4"/>
                  </a:lnTo>
                  <a:lnTo>
                    <a:pt x="72" y="3"/>
                  </a:lnTo>
                  <a:lnTo>
                    <a:pt x="73"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5" name="Freeform 308"/>
            <p:cNvSpPr>
              <a:spLocks/>
            </p:cNvSpPr>
            <p:nvPr/>
          </p:nvSpPr>
          <p:spPr bwMode="auto">
            <a:xfrm>
              <a:off x="866" y="431"/>
              <a:ext cx="103" cy="148"/>
            </a:xfrm>
            <a:custGeom>
              <a:avLst/>
              <a:gdLst>
                <a:gd name="T0" fmla="*/ 1 w 206"/>
                <a:gd name="T1" fmla="*/ 1 h 295"/>
                <a:gd name="T2" fmla="*/ 1 w 206"/>
                <a:gd name="T3" fmla="*/ 1 h 295"/>
                <a:gd name="T4" fmla="*/ 1 w 206"/>
                <a:gd name="T5" fmla="*/ 1 h 295"/>
                <a:gd name="T6" fmla="*/ 1 w 206"/>
                <a:gd name="T7" fmla="*/ 1 h 295"/>
                <a:gd name="T8" fmla="*/ 1 w 206"/>
                <a:gd name="T9" fmla="*/ 1 h 295"/>
                <a:gd name="T10" fmla="*/ 1 w 206"/>
                <a:gd name="T11" fmla="*/ 1 h 295"/>
                <a:gd name="T12" fmla="*/ 1 w 206"/>
                <a:gd name="T13" fmla="*/ 1 h 295"/>
                <a:gd name="T14" fmla="*/ 1 w 206"/>
                <a:gd name="T15" fmla="*/ 1 h 295"/>
                <a:gd name="T16" fmla="*/ 1 w 206"/>
                <a:gd name="T17" fmla="*/ 1 h 295"/>
                <a:gd name="T18" fmla="*/ 1 w 206"/>
                <a:gd name="T19" fmla="*/ 1 h 295"/>
                <a:gd name="T20" fmla="*/ 1 w 206"/>
                <a:gd name="T21" fmla="*/ 1 h 295"/>
                <a:gd name="T22" fmla="*/ 1 w 206"/>
                <a:gd name="T23" fmla="*/ 1 h 295"/>
                <a:gd name="T24" fmla="*/ 1 w 206"/>
                <a:gd name="T25" fmla="*/ 1 h 295"/>
                <a:gd name="T26" fmla="*/ 1 w 206"/>
                <a:gd name="T27" fmla="*/ 1 h 295"/>
                <a:gd name="T28" fmla="*/ 1 w 206"/>
                <a:gd name="T29" fmla="*/ 1 h 295"/>
                <a:gd name="T30" fmla="*/ 1 w 206"/>
                <a:gd name="T31" fmla="*/ 1 h 295"/>
                <a:gd name="T32" fmla="*/ 1 w 206"/>
                <a:gd name="T33" fmla="*/ 1 h 295"/>
                <a:gd name="T34" fmla="*/ 1 w 206"/>
                <a:gd name="T35" fmla="*/ 1 h 295"/>
                <a:gd name="T36" fmla="*/ 1 w 206"/>
                <a:gd name="T37" fmla="*/ 1 h 295"/>
                <a:gd name="T38" fmla="*/ 1 w 206"/>
                <a:gd name="T39" fmla="*/ 1 h 295"/>
                <a:gd name="T40" fmla="*/ 1 w 206"/>
                <a:gd name="T41" fmla="*/ 1 h 295"/>
                <a:gd name="T42" fmla="*/ 1 w 206"/>
                <a:gd name="T43" fmla="*/ 1 h 295"/>
                <a:gd name="T44" fmla="*/ 1 w 206"/>
                <a:gd name="T45" fmla="*/ 0 h 295"/>
                <a:gd name="T46" fmla="*/ 1 w 206"/>
                <a:gd name="T47" fmla="*/ 1 h 295"/>
                <a:gd name="T48" fmla="*/ 1 w 206"/>
                <a:gd name="T49" fmla="*/ 1 h 295"/>
                <a:gd name="T50" fmla="*/ 1 w 206"/>
                <a:gd name="T51" fmla="*/ 1 h 295"/>
                <a:gd name="T52" fmla="*/ 1 w 206"/>
                <a:gd name="T53" fmla="*/ 1 h 295"/>
                <a:gd name="T54" fmla="*/ 1 w 206"/>
                <a:gd name="T55" fmla="*/ 1 h 295"/>
                <a:gd name="T56" fmla="*/ 1 w 206"/>
                <a:gd name="T57" fmla="*/ 1 h 295"/>
                <a:gd name="T58" fmla="*/ 1 w 206"/>
                <a:gd name="T59" fmla="*/ 1 h 295"/>
                <a:gd name="T60" fmla="*/ 1 w 206"/>
                <a:gd name="T61" fmla="*/ 1 h 295"/>
                <a:gd name="T62" fmla="*/ 1 w 206"/>
                <a:gd name="T63" fmla="*/ 1 h 295"/>
                <a:gd name="T64" fmla="*/ 1 w 206"/>
                <a:gd name="T65" fmla="*/ 1 h 295"/>
                <a:gd name="T66" fmla="*/ 1 w 206"/>
                <a:gd name="T67" fmla="*/ 1 h 295"/>
                <a:gd name="T68" fmla="*/ 1 w 206"/>
                <a:gd name="T69" fmla="*/ 1 h 295"/>
                <a:gd name="T70" fmla="*/ 1 w 206"/>
                <a:gd name="T71" fmla="*/ 1 h 295"/>
                <a:gd name="T72" fmla="*/ 1 w 206"/>
                <a:gd name="T73" fmla="*/ 1 h 295"/>
                <a:gd name="T74" fmla="*/ 1 w 206"/>
                <a:gd name="T75" fmla="*/ 1 h 295"/>
                <a:gd name="T76" fmla="*/ 1 w 206"/>
                <a:gd name="T77" fmla="*/ 1 h 295"/>
                <a:gd name="T78" fmla="*/ 1 w 206"/>
                <a:gd name="T79" fmla="*/ 1 h 295"/>
                <a:gd name="T80" fmla="*/ 1 w 206"/>
                <a:gd name="T81" fmla="*/ 1 h 295"/>
                <a:gd name="T82" fmla="*/ 1 w 206"/>
                <a:gd name="T83" fmla="*/ 1 h 295"/>
                <a:gd name="T84" fmla="*/ 1 w 206"/>
                <a:gd name="T85" fmla="*/ 1 h 295"/>
                <a:gd name="T86" fmla="*/ 1 w 206"/>
                <a:gd name="T87" fmla="*/ 1 h 295"/>
                <a:gd name="T88" fmla="*/ 1 w 206"/>
                <a:gd name="T89" fmla="*/ 1 h 295"/>
                <a:gd name="T90" fmla="*/ 1 w 206"/>
                <a:gd name="T91" fmla="*/ 1 h 295"/>
                <a:gd name="T92" fmla="*/ 1 w 206"/>
                <a:gd name="T93" fmla="*/ 1 h 295"/>
                <a:gd name="T94" fmla="*/ 1 w 206"/>
                <a:gd name="T95" fmla="*/ 1 h 295"/>
                <a:gd name="T96" fmla="*/ 1 w 206"/>
                <a:gd name="T97" fmla="*/ 1 h 295"/>
                <a:gd name="T98" fmla="*/ 1 w 206"/>
                <a:gd name="T99" fmla="*/ 1 h 295"/>
                <a:gd name="T100" fmla="*/ 1 w 206"/>
                <a:gd name="T101" fmla="*/ 1 h 295"/>
                <a:gd name="T102" fmla="*/ 1 w 206"/>
                <a:gd name="T103" fmla="*/ 1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6" y="261"/>
                  </a:lnTo>
                  <a:lnTo>
                    <a:pt x="25" y="243"/>
                  </a:lnTo>
                  <a:lnTo>
                    <a:pt x="31" y="229"/>
                  </a:lnTo>
                  <a:lnTo>
                    <a:pt x="37" y="215"/>
                  </a:lnTo>
                  <a:lnTo>
                    <a:pt x="45" y="196"/>
                  </a:lnTo>
                  <a:lnTo>
                    <a:pt x="52" y="177"/>
                  </a:lnTo>
                  <a:lnTo>
                    <a:pt x="58" y="165"/>
                  </a:lnTo>
                  <a:lnTo>
                    <a:pt x="51" y="157"/>
                  </a:lnTo>
                  <a:lnTo>
                    <a:pt x="43" y="150"/>
                  </a:lnTo>
                  <a:lnTo>
                    <a:pt x="38" y="142"/>
                  </a:lnTo>
                  <a:lnTo>
                    <a:pt x="37" y="131"/>
                  </a:lnTo>
                  <a:lnTo>
                    <a:pt x="37" y="125"/>
                  </a:lnTo>
                  <a:lnTo>
                    <a:pt x="38" y="125"/>
                  </a:lnTo>
                  <a:lnTo>
                    <a:pt x="40" y="130"/>
                  </a:lnTo>
                  <a:lnTo>
                    <a:pt x="43" y="136"/>
                  </a:lnTo>
                  <a:lnTo>
                    <a:pt x="48" y="141"/>
                  </a:lnTo>
                  <a:lnTo>
                    <a:pt x="54" y="144"/>
                  </a:lnTo>
                  <a:lnTo>
                    <a:pt x="60" y="147"/>
                  </a:lnTo>
                  <a:lnTo>
                    <a:pt x="64" y="148"/>
                  </a:lnTo>
                  <a:lnTo>
                    <a:pt x="72" y="141"/>
                  </a:lnTo>
                  <a:lnTo>
                    <a:pt x="80" y="133"/>
                  </a:lnTo>
                  <a:lnTo>
                    <a:pt x="87" y="122"/>
                  </a:lnTo>
                  <a:lnTo>
                    <a:pt x="95" y="113"/>
                  </a:lnTo>
                  <a:lnTo>
                    <a:pt x="103" y="104"/>
                  </a:lnTo>
                  <a:lnTo>
                    <a:pt x="109" y="96"/>
                  </a:lnTo>
                  <a:lnTo>
                    <a:pt x="113" y="89"/>
                  </a:lnTo>
                  <a:lnTo>
                    <a:pt x="115" y="84"/>
                  </a:lnTo>
                  <a:lnTo>
                    <a:pt x="115" y="73"/>
                  </a:lnTo>
                  <a:lnTo>
                    <a:pt x="113" y="56"/>
                  </a:lnTo>
                  <a:lnTo>
                    <a:pt x="107" y="40"/>
                  </a:lnTo>
                  <a:lnTo>
                    <a:pt x="101" y="27"/>
                  </a:lnTo>
                  <a:lnTo>
                    <a:pt x="95" y="20"/>
                  </a:lnTo>
                  <a:lnTo>
                    <a:pt x="93" y="15"/>
                  </a:lnTo>
                  <a:lnTo>
                    <a:pt x="93" y="14"/>
                  </a:lnTo>
                  <a:lnTo>
                    <a:pt x="98" y="17"/>
                  </a:lnTo>
                  <a:lnTo>
                    <a:pt x="106" y="26"/>
                  </a:lnTo>
                  <a:lnTo>
                    <a:pt x="115" y="43"/>
                  </a:lnTo>
                  <a:lnTo>
                    <a:pt x="122" y="61"/>
                  </a:lnTo>
                  <a:lnTo>
                    <a:pt x="124" y="73"/>
                  </a:lnTo>
                  <a:lnTo>
                    <a:pt x="133" y="55"/>
                  </a:lnTo>
                  <a:lnTo>
                    <a:pt x="145" y="34"/>
                  </a:lnTo>
                  <a:lnTo>
                    <a:pt x="156" y="15"/>
                  </a:lnTo>
                  <a:lnTo>
                    <a:pt x="167" y="3"/>
                  </a:lnTo>
                  <a:lnTo>
                    <a:pt x="173" y="0"/>
                  </a:lnTo>
                  <a:lnTo>
                    <a:pt x="174" y="2"/>
                  </a:lnTo>
                  <a:lnTo>
                    <a:pt x="173" y="5"/>
                  </a:lnTo>
                  <a:lnTo>
                    <a:pt x="168" y="11"/>
                  </a:lnTo>
                  <a:lnTo>
                    <a:pt x="162" y="24"/>
                  </a:lnTo>
                  <a:lnTo>
                    <a:pt x="150" y="49"/>
                  </a:lnTo>
                  <a:lnTo>
                    <a:pt x="139" y="72"/>
                  </a:lnTo>
                  <a:lnTo>
                    <a:pt x="130" y="84"/>
                  </a:lnTo>
                  <a:lnTo>
                    <a:pt x="139" y="81"/>
                  </a:lnTo>
                  <a:lnTo>
                    <a:pt x="150" y="78"/>
                  </a:lnTo>
                  <a:lnTo>
                    <a:pt x="159" y="76"/>
                  </a:lnTo>
                  <a:lnTo>
                    <a:pt x="167" y="73"/>
                  </a:lnTo>
                  <a:lnTo>
                    <a:pt x="174" y="70"/>
                  </a:lnTo>
                  <a:lnTo>
                    <a:pt x="182" y="67"/>
                  </a:lnTo>
                  <a:lnTo>
                    <a:pt x="188" y="64"/>
                  </a:lnTo>
                  <a:lnTo>
                    <a:pt x="193" y="61"/>
                  </a:lnTo>
                  <a:lnTo>
                    <a:pt x="200" y="56"/>
                  </a:lnTo>
                  <a:lnTo>
                    <a:pt x="205" y="55"/>
                  </a:lnTo>
                  <a:lnTo>
                    <a:pt x="206" y="58"/>
                  </a:lnTo>
                  <a:lnTo>
                    <a:pt x="203" y="63"/>
                  </a:lnTo>
                  <a:lnTo>
                    <a:pt x="197" y="67"/>
                  </a:lnTo>
                  <a:lnTo>
                    <a:pt x="188" y="72"/>
                  </a:lnTo>
                  <a:lnTo>
                    <a:pt x="177" y="78"/>
                  </a:lnTo>
                  <a:lnTo>
                    <a:pt x="165" y="84"/>
                  </a:lnTo>
                  <a:lnTo>
                    <a:pt x="153" y="90"/>
                  </a:lnTo>
                  <a:lnTo>
                    <a:pt x="142" y="96"/>
                  </a:lnTo>
                  <a:lnTo>
                    <a:pt x="133" y="99"/>
                  </a:lnTo>
                  <a:lnTo>
                    <a:pt x="127" y="101"/>
                  </a:lnTo>
                  <a:lnTo>
                    <a:pt x="116" y="105"/>
                  </a:lnTo>
                  <a:lnTo>
                    <a:pt x="106" y="118"/>
                  </a:lnTo>
                  <a:lnTo>
                    <a:pt x="98" y="130"/>
                  </a:lnTo>
                  <a:lnTo>
                    <a:pt x="96" y="137"/>
                  </a:lnTo>
                  <a:lnTo>
                    <a:pt x="98" y="141"/>
                  </a:lnTo>
                  <a:lnTo>
                    <a:pt x="103" y="144"/>
                  </a:lnTo>
                  <a:lnTo>
                    <a:pt x="106" y="145"/>
                  </a:lnTo>
                  <a:lnTo>
                    <a:pt x="109" y="145"/>
                  </a:lnTo>
                  <a:lnTo>
                    <a:pt x="103" y="148"/>
                  </a:lnTo>
                  <a:lnTo>
                    <a:pt x="98" y="151"/>
                  </a:lnTo>
                  <a:lnTo>
                    <a:pt x="93" y="156"/>
                  </a:lnTo>
                  <a:lnTo>
                    <a:pt x="90" y="159"/>
                  </a:lnTo>
                  <a:lnTo>
                    <a:pt x="87" y="157"/>
                  </a:lnTo>
                  <a:lnTo>
                    <a:pt x="84" y="157"/>
                  </a:lnTo>
                  <a:lnTo>
                    <a:pt x="83" y="157"/>
                  </a:lnTo>
                  <a:lnTo>
                    <a:pt x="78" y="165"/>
                  </a:lnTo>
                  <a:lnTo>
                    <a:pt x="72" y="176"/>
                  </a:lnTo>
                  <a:lnTo>
                    <a:pt x="64" y="191"/>
                  </a:lnTo>
                  <a:lnTo>
                    <a:pt x="55" y="206"/>
                  </a:lnTo>
                  <a:lnTo>
                    <a:pt x="48" y="223"/>
                  </a:lnTo>
                  <a:lnTo>
                    <a:pt x="42" y="240"/>
                  </a:lnTo>
                  <a:lnTo>
                    <a:pt x="38" y="254"/>
                  </a:lnTo>
                  <a:lnTo>
                    <a:pt x="37" y="264"/>
                  </a:lnTo>
                  <a:lnTo>
                    <a:pt x="34" y="270"/>
                  </a:lnTo>
                  <a:lnTo>
                    <a:pt x="32" y="276"/>
                  </a:lnTo>
                  <a:lnTo>
                    <a:pt x="29" y="283"/>
                  </a:lnTo>
                  <a:lnTo>
                    <a:pt x="25" y="287"/>
                  </a:lnTo>
                  <a:lnTo>
                    <a:pt x="20" y="290"/>
                  </a:lnTo>
                  <a:lnTo>
                    <a:pt x="13" y="293"/>
                  </a:lnTo>
                  <a:lnTo>
                    <a:pt x="5" y="295"/>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6" name="Freeform 309"/>
            <p:cNvSpPr>
              <a:spLocks/>
            </p:cNvSpPr>
            <p:nvPr/>
          </p:nvSpPr>
          <p:spPr bwMode="auto">
            <a:xfrm>
              <a:off x="715" y="666"/>
              <a:ext cx="67" cy="115"/>
            </a:xfrm>
            <a:custGeom>
              <a:avLst/>
              <a:gdLst>
                <a:gd name="T0" fmla="*/ 1 w 132"/>
                <a:gd name="T1" fmla="*/ 1 h 229"/>
                <a:gd name="T2" fmla="*/ 1 w 132"/>
                <a:gd name="T3" fmla="*/ 1 h 229"/>
                <a:gd name="T4" fmla="*/ 1 w 132"/>
                <a:gd name="T5" fmla="*/ 1 h 229"/>
                <a:gd name="T6" fmla="*/ 1 w 132"/>
                <a:gd name="T7" fmla="*/ 1 h 229"/>
                <a:gd name="T8" fmla="*/ 1 w 132"/>
                <a:gd name="T9" fmla="*/ 1 h 229"/>
                <a:gd name="T10" fmla="*/ 1 w 132"/>
                <a:gd name="T11" fmla="*/ 1 h 229"/>
                <a:gd name="T12" fmla="*/ 0 w 132"/>
                <a:gd name="T13" fmla="*/ 1 h 229"/>
                <a:gd name="T14" fmla="*/ 1 w 132"/>
                <a:gd name="T15" fmla="*/ 1 h 229"/>
                <a:gd name="T16" fmla="*/ 1 w 132"/>
                <a:gd name="T17" fmla="*/ 1 h 229"/>
                <a:gd name="T18" fmla="*/ 1 w 132"/>
                <a:gd name="T19" fmla="*/ 1 h 229"/>
                <a:gd name="T20" fmla="*/ 1 w 132"/>
                <a:gd name="T21" fmla="*/ 1 h 229"/>
                <a:gd name="T22" fmla="*/ 1 w 132"/>
                <a:gd name="T23" fmla="*/ 1 h 229"/>
                <a:gd name="T24" fmla="*/ 1 w 132"/>
                <a:gd name="T25" fmla="*/ 1 h 229"/>
                <a:gd name="T26" fmla="*/ 1 w 132"/>
                <a:gd name="T27" fmla="*/ 1 h 229"/>
                <a:gd name="T28" fmla="*/ 1 w 132"/>
                <a:gd name="T29" fmla="*/ 1 h 229"/>
                <a:gd name="T30" fmla="*/ 1 w 132"/>
                <a:gd name="T31" fmla="*/ 1 h 229"/>
                <a:gd name="T32" fmla="*/ 1 w 132"/>
                <a:gd name="T33" fmla="*/ 1 h 229"/>
                <a:gd name="T34" fmla="*/ 1 w 132"/>
                <a:gd name="T35" fmla="*/ 1 h 229"/>
                <a:gd name="T36" fmla="*/ 1 w 132"/>
                <a:gd name="T37" fmla="*/ 1 h 229"/>
                <a:gd name="T38" fmla="*/ 1 w 132"/>
                <a:gd name="T39" fmla="*/ 1 h 229"/>
                <a:gd name="T40" fmla="*/ 1 w 132"/>
                <a:gd name="T41" fmla="*/ 1 h 229"/>
                <a:gd name="T42" fmla="*/ 1 w 132"/>
                <a:gd name="T43" fmla="*/ 1 h 229"/>
                <a:gd name="T44" fmla="*/ 1 w 132"/>
                <a:gd name="T45" fmla="*/ 1 h 229"/>
                <a:gd name="T46" fmla="*/ 1 w 132"/>
                <a:gd name="T47" fmla="*/ 1 h 229"/>
                <a:gd name="T48" fmla="*/ 1 w 132"/>
                <a:gd name="T49" fmla="*/ 1 h 229"/>
                <a:gd name="T50" fmla="*/ 1 w 132"/>
                <a:gd name="T51" fmla="*/ 1 h 229"/>
                <a:gd name="T52" fmla="*/ 1 w 132"/>
                <a:gd name="T53" fmla="*/ 1 h 229"/>
                <a:gd name="T54" fmla="*/ 1 w 132"/>
                <a:gd name="T55" fmla="*/ 1 h 229"/>
                <a:gd name="T56" fmla="*/ 1 w 132"/>
                <a:gd name="T57" fmla="*/ 1 h 229"/>
                <a:gd name="T58" fmla="*/ 1 w 132"/>
                <a:gd name="T59" fmla="*/ 1 h 229"/>
                <a:gd name="T60" fmla="*/ 1 w 132"/>
                <a:gd name="T61" fmla="*/ 1 h 229"/>
                <a:gd name="T62" fmla="*/ 1 w 132"/>
                <a:gd name="T63" fmla="*/ 1 h 229"/>
                <a:gd name="T64" fmla="*/ 1 w 132"/>
                <a:gd name="T65" fmla="*/ 1 h 229"/>
                <a:gd name="T66" fmla="*/ 1 w 132"/>
                <a:gd name="T67" fmla="*/ 1 h 229"/>
                <a:gd name="T68" fmla="*/ 1 w 132"/>
                <a:gd name="T69" fmla="*/ 1 h 229"/>
                <a:gd name="T70" fmla="*/ 1 w 132"/>
                <a:gd name="T71" fmla="*/ 1 h 229"/>
                <a:gd name="T72" fmla="*/ 1 w 132"/>
                <a:gd name="T73" fmla="*/ 1 h 229"/>
                <a:gd name="T74" fmla="*/ 1 w 132"/>
                <a:gd name="T75" fmla="*/ 1 h 229"/>
                <a:gd name="T76" fmla="*/ 1 w 132"/>
                <a:gd name="T77" fmla="*/ 1 h 229"/>
                <a:gd name="T78" fmla="*/ 1 w 132"/>
                <a:gd name="T79" fmla="*/ 1 h 229"/>
                <a:gd name="T80" fmla="*/ 1 w 132"/>
                <a:gd name="T81" fmla="*/ 1 h 229"/>
                <a:gd name="T82" fmla="*/ 1 w 132"/>
                <a:gd name="T83" fmla="*/ 1 h 229"/>
                <a:gd name="T84" fmla="*/ 1 w 132"/>
                <a:gd name="T85" fmla="*/ 1 h 229"/>
                <a:gd name="T86" fmla="*/ 1 w 132"/>
                <a:gd name="T87" fmla="*/ 1 h 229"/>
                <a:gd name="T88" fmla="*/ 1 w 132"/>
                <a:gd name="T89" fmla="*/ 1 h 229"/>
                <a:gd name="T90" fmla="*/ 1 w 132"/>
                <a:gd name="T91" fmla="*/ 1 h 229"/>
                <a:gd name="T92" fmla="*/ 1 w 132"/>
                <a:gd name="T93" fmla="*/ 1 h 229"/>
                <a:gd name="T94" fmla="*/ 1 w 132"/>
                <a:gd name="T95" fmla="*/ 1 h 229"/>
                <a:gd name="T96" fmla="*/ 1 w 132"/>
                <a:gd name="T97" fmla="*/ 1 h 229"/>
                <a:gd name="T98" fmla="*/ 1 w 132"/>
                <a:gd name="T99" fmla="*/ 0 h 22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2"/>
                <a:gd name="T151" fmla="*/ 0 h 229"/>
                <a:gd name="T152" fmla="*/ 132 w 132"/>
                <a:gd name="T153" fmla="*/ 229 h 22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2" h="229">
                  <a:moveTo>
                    <a:pt x="93" y="5"/>
                  </a:moveTo>
                  <a:lnTo>
                    <a:pt x="87" y="14"/>
                  </a:lnTo>
                  <a:lnTo>
                    <a:pt x="80" y="27"/>
                  </a:lnTo>
                  <a:lnTo>
                    <a:pt x="74" y="41"/>
                  </a:lnTo>
                  <a:lnTo>
                    <a:pt x="71" y="49"/>
                  </a:lnTo>
                  <a:lnTo>
                    <a:pt x="64" y="49"/>
                  </a:lnTo>
                  <a:lnTo>
                    <a:pt x="53" y="52"/>
                  </a:lnTo>
                  <a:lnTo>
                    <a:pt x="42" y="56"/>
                  </a:lnTo>
                  <a:lnTo>
                    <a:pt x="32" y="63"/>
                  </a:lnTo>
                  <a:lnTo>
                    <a:pt x="21" y="69"/>
                  </a:lnTo>
                  <a:lnTo>
                    <a:pt x="12" y="73"/>
                  </a:lnTo>
                  <a:lnTo>
                    <a:pt x="4" y="79"/>
                  </a:lnTo>
                  <a:lnTo>
                    <a:pt x="1" y="82"/>
                  </a:lnTo>
                  <a:lnTo>
                    <a:pt x="0" y="87"/>
                  </a:lnTo>
                  <a:lnTo>
                    <a:pt x="0" y="89"/>
                  </a:lnTo>
                  <a:lnTo>
                    <a:pt x="1" y="89"/>
                  </a:lnTo>
                  <a:lnTo>
                    <a:pt x="6" y="87"/>
                  </a:lnTo>
                  <a:lnTo>
                    <a:pt x="10" y="84"/>
                  </a:lnTo>
                  <a:lnTo>
                    <a:pt x="16" y="81"/>
                  </a:lnTo>
                  <a:lnTo>
                    <a:pt x="24" y="76"/>
                  </a:lnTo>
                  <a:lnTo>
                    <a:pt x="33" y="70"/>
                  </a:lnTo>
                  <a:lnTo>
                    <a:pt x="42" y="66"/>
                  </a:lnTo>
                  <a:lnTo>
                    <a:pt x="51" y="63"/>
                  </a:lnTo>
                  <a:lnTo>
                    <a:pt x="59" y="60"/>
                  </a:lnTo>
                  <a:lnTo>
                    <a:pt x="65" y="58"/>
                  </a:lnTo>
                  <a:lnTo>
                    <a:pt x="62" y="69"/>
                  </a:lnTo>
                  <a:lnTo>
                    <a:pt x="59" y="84"/>
                  </a:lnTo>
                  <a:lnTo>
                    <a:pt x="56" y="98"/>
                  </a:lnTo>
                  <a:lnTo>
                    <a:pt x="55" y="107"/>
                  </a:lnTo>
                  <a:lnTo>
                    <a:pt x="50" y="113"/>
                  </a:lnTo>
                  <a:lnTo>
                    <a:pt x="42" y="119"/>
                  </a:lnTo>
                  <a:lnTo>
                    <a:pt x="35" y="128"/>
                  </a:lnTo>
                  <a:lnTo>
                    <a:pt x="27" y="136"/>
                  </a:lnTo>
                  <a:lnTo>
                    <a:pt x="19" y="145"/>
                  </a:lnTo>
                  <a:lnTo>
                    <a:pt x="12" y="151"/>
                  </a:lnTo>
                  <a:lnTo>
                    <a:pt x="7" y="157"/>
                  </a:lnTo>
                  <a:lnTo>
                    <a:pt x="6" y="162"/>
                  </a:lnTo>
                  <a:lnTo>
                    <a:pt x="4" y="166"/>
                  </a:lnTo>
                  <a:lnTo>
                    <a:pt x="4" y="170"/>
                  </a:lnTo>
                  <a:lnTo>
                    <a:pt x="7" y="170"/>
                  </a:lnTo>
                  <a:lnTo>
                    <a:pt x="10" y="165"/>
                  </a:lnTo>
                  <a:lnTo>
                    <a:pt x="19" y="156"/>
                  </a:lnTo>
                  <a:lnTo>
                    <a:pt x="33" y="142"/>
                  </a:lnTo>
                  <a:lnTo>
                    <a:pt x="45" y="131"/>
                  </a:lnTo>
                  <a:lnTo>
                    <a:pt x="55" y="124"/>
                  </a:lnTo>
                  <a:lnTo>
                    <a:pt x="56" y="142"/>
                  </a:lnTo>
                  <a:lnTo>
                    <a:pt x="58" y="173"/>
                  </a:lnTo>
                  <a:lnTo>
                    <a:pt x="61" y="203"/>
                  </a:lnTo>
                  <a:lnTo>
                    <a:pt x="64" y="221"/>
                  </a:lnTo>
                  <a:lnTo>
                    <a:pt x="65" y="228"/>
                  </a:lnTo>
                  <a:lnTo>
                    <a:pt x="67" y="229"/>
                  </a:lnTo>
                  <a:lnTo>
                    <a:pt x="67" y="226"/>
                  </a:lnTo>
                  <a:lnTo>
                    <a:pt x="68" y="218"/>
                  </a:lnTo>
                  <a:lnTo>
                    <a:pt x="68" y="199"/>
                  </a:lnTo>
                  <a:lnTo>
                    <a:pt x="67" y="165"/>
                  </a:lnTo>
                  <a:lnTo>
                    <a:pt x="65" y="133"/>
                  </a:lnTo>
                  <a:lnTo>
                    <a:pt x="68" y="113"/>
                  </a:lnTo>
                  <a:lnTo>
                    <a:pt x="70" y="111"/>
                  </a:lnTo>
                  <a:lnTo>
                    <a:pt x="71" y="111"/>
                  </a:lnTo>
                  <a:lnTo>
                    <a:pt x="73" y="115"/>
                  </a:lnTo>
                  <a:lnTo>
                    <a:pt x="74" y="121"/>
                  </a:lnTo>
                  <a:lnTo>
                    <a:pt x="80" y="131"/>
                  </a:lnTo>
                  <a:lnTo>
                    <a:pt x="94" y="148"/>
                  </a:lnTo>
                  <a:lnTo>
                    <a:pt x="109" y="165"/>
                  </a:lnTo>
                  <a:lnTo>
                    <a:pt x="119" y="173"/>
                  </a:lnTo>
                  <a:lnTo>
                    <a:pt x="123" y="173"/>
                  </a:lnTo>
                  <a:lnTo>
                    <a:pt x="123" y="168"/>
                  </a:lnTo>
                  <a:lnTo>
                    <a:pt x="119" y="163"/>
                  </a:lnTo>
                  <a:lnTo>
                    <a:pt x="113" y="156"/>
                  </a:lnTo>
                  <a:lnTo>
                    <a:pt x="103" y="145"/>
                  </a:lnTo>
                  <a:lnTo>
                    <a:pt x="93" y="131"/>
                  </a:lnTo>
                  <a:lnTo>
                    <a:pt x="84" y="118"/>
                  </a:lnTo>
                  <a:lnTo>
                    <a:pt x="77" y="107"/>
                  </a:lnTo>
                  <a:lnTo>
                    <a:pt x="77" y="96"/>
                  </a:lnTo>
                  <a:lnTo>
                    <a:pt x="77" y="81"/>
                  </a:lnTo>
                  <a:lnTo>
                    <a:pt x="79" y="69"/>
                  </a:lnTo>
                  <a:lnTo>
                    <a:pt x="80" y="61"/>
                  </a:lnTo>
                  <a:lnTo>
                    <a:pt x="82" y="58"/>
                  </a:lnTo>
                  <a:lnTo>
                    <a:pt x="85" y="58"/>
                  </a:lnTo>
                  <a:lnTo>
                    <a:pt x="88" y="61"/>
                  </a:lnTo>
                  <a:lnTo>
                    <a:pt x="91" y="66"/>
                  </a:lnTo>
                  <a:lnTo>
                    <a:pt x="100" y="73"/>
                  </a:lnTo>
                  <a:lnTo>
                    <a:pt x="113" y="84"/>
                  </a:lnTo>
                  <a:lnTo>
                    <a:pt x="123" y="95"/>
                  </a:lnTo>
                  <a:lnTo>
                    <a:pt x="131" y="101"/>
                  </a:lnTo>
                  <a:lnTo>
                    <a:pt x="132" y="101"/>
                  </a:lnTo>
                  <a:lnTo>
                    <a:pt x="129" y="96"/>
                  </a:lnTo>
                  <a:lnTo>
                    <a:pt x="125" y="89"/>
                  </a:lnTo>
                  <a:lnTo>
                    <a:pt x="117" y="81"/>
                  </a:lnTo>
                  <a:lnTo>
                    <a:pt x="111" y="73"/>
                  </a:lnTo>
                  <a:lnTo>
                    <a:pt x="105" y="66"/>
                  </a:lnTo>
                  <a:lnTo>
                    <a:pt x="99" y="58"/>
                  </a:lnTo>
                  <a:lnTo>
                    <a:pt x="96" y="52"/>
                  </a:lnTo>
                  <a:lnTo>
                    <a:pt x="93" y="46"/>
                  </a:lnTo>
                  <a:lnTo>
                    <a:pt x="93" y="35"/>
                  </a:lnTo>
                  <a:lnTo>
                    <a:pt x="93" y="23"/>
                  </a:lnTo>
                  <a:lnTo>
                    <a:pt x="97" y="12"/>
                  </a:lnTo>
                  <a:lnTo>
                    <a:pt x="100" y="5"/>
                  </a:lnTo>
                  <a:lnTo>
                    <a:pt x="100" y="0"/>
                  </a:lnTo>
                  <a:lnTo>
                    <a:pt x="97"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7" name="Freeform 310"/>
            <p:cNvSpPr>
              <a:spLocks/>
            </p:cNvSpPr>
            <p:nvPr/>
          </p:nvSpPr>
          <p:spPr bwMode="auto">
            <a:xfrm>
              <a:off x="950" y="615"/>
              <a:ext cx="132" cy="104"/>
            </a:xfrm>
            <a:custGeom>
              <a:avLst/>
              <a:gdLst>
                <a:gd name="T0" fmla="*/ 1 w 264"/>
                <a:gd name="T1" fmla="*/ 0 h 209"/>
                <a:gd name="T2" fmla="*/ 1 w 264"/>
                <a:gd name="T3" fmla="*/ 0 h 209"/>
                <a:gd name="T4" fmla="*/ 1 w 264"/>
                <a:gd name="T5" fmla="*/ 0 h 209"/>
                <a:gd name="T6" fmla="*/ 1 w 264"/>
                <a:gd name="T7" fmla="*/ 0 h 209"/>
                <a:gd name="T8" fmla="*/ 1 w 264"/>
                <a:gd name="T9" fmla="*/ 0 h 209"/>
                <a:gd name="T10" fmla="*/ 1 w 264"/>
                <a:gd name="T11" fmla="*/ 0 h 209"/>
                <a:gd name="T12" fmla="*/ 1 w 264"/>
                <a:gd name="T13" fmla="*/ 0 h 209"/>
                <a:gd name="T14" fmla="*/ 1 w 264"/>
                <a:gd name="T15" fmla="*/ 0 h 209"/>
                <a:gd name="T16" fmla="*/ 1 w 264"/>
                <a:gd name="T17" fmla="*/ 0 h 209"/>
                <a:gd name="T18" fmla="*/ 1 w 264"/>
                <a:gd name="T19" fmla="*/ 0 h 209"/>
                <a:gd name="T20" fmla="*/ 1 w 264"/>
                <a:gd name="T21" fmla="*/ 0 h 209"/>
                <a:gd name="T22" fmla="*/ 1 w 264"/>
                <a:gd name="T23" fmla="*/ 0 h 209"/>
                <a:gd name="T24" fmla="*/ 1 w 264"/>
                <a:gd name="T25" fmla="*/ 0 h 209"/>
                <a:gd name="T26" fmla="*/ 1 w 264"/>
                <a:gd name="T27" fmla="*/ 0 h 209"/>
                <a:gd name="T28" fmla="*/ 1 w 264"/>
                <a:gd name="T29" fmla="*/ 0 h 209"/>
                <a:gd name="T30" fmla="*/ 1 w 264"/>
                <a:gd name="T31" fmla="*/ 0 h 209"/>
                <a:gd name="T32" fmla="*/ 1 w 264"/>
                <a:gd name="T33" fmla="*/ 0 h 209"/>
                <a:gd name="T34" fmla="*/ 1 w 264"/>
                <a:gd name="T35" fmla="*/ 0 h 209"/>
                <a:gd name="T36" fmla="*/ 1 w 264"/>
                <a:gd name="T37" fmla="*/ 0 h 209"/>
                <a:gd name="T38" fmla="*/ 1 w 264"/>
                <a:gd name="T39" fmla="*/ 0 h 209"/>
                <a:gd name="T40" fmla="*/ 1 w 264"/>
                <a:gd name="T41" fmla="*/ 0 h 209"/>
                <a:gd name="T42" fmla="*/ 1 w 264"/>
                <a:gd name="T43" fmla="*/ 0 h 209"/>
                <a:gd name="T44" fmla="*/ 1 w 264"/>
                <a:gd name="T45" fmla="*/ 0 h 209"/>
                <a:gd name="T46" fmla="*/ 1 w 264"/>
                <a:gd name="T47" fmla="*/ 0 h 209"/>
                <a:gd name="T48" fmla="*/ 1 w 264"/>
                <a:gd name="T49" fmla="*/ 0 h 209"/>
                <a:gd name="T50" fmla="*/ 1 w 264"/>
                <a:gd name="T51" fmla="*/ 0 h 209"/>
                <a:gd name="T52" fmla="*/ 1 w 264"/>
                <a:gd name="T53" fmla="*/ 0 h 209"/>
                <a:gd name="T54" fmla="*/ 1 w 264"/>
                <a:gd name="T55" fmla="*/ 0 h 209"/>
                <a:gd name="T56" fmla="*/ 1 w 264"/>
                <a:gd name="T57" fmla="*/ 0 h 209"/>
                <a:gd name="T58" fmla="*/ 1 w 264"/>
                <a:gd name="T59" fmla="*/ 0 h 209"/>
                <a:gd name="T60" fmla="*/ 1 w 264"/>
                <a:gd name="T61" fmla="*/ 0 h 209"/>
                <a:gd name="T62" fmla="*/ 1 w 264"/>
                <a:gd name="T63" fmla="*/ 0 h 209"/>
                <a:gd name="T64" fmla="*/ 1 w 264"/>
                <a:gd name="T65" fmla="*/ 0 h 209"/>
                <a:gd name="T66" fmla="*/ 1 w 264"/>
                <a:gd name="T67" fmla="*/ 0 h 209"/>
                <a:gd name="T68" fmla="*/ 1 w 264"/>
                <a:gd name="T69" fmla="*/ 0 h 209"/>
                <a:gd name="T70" fmla="*/ 1 w 264"/>
                <a:gd name="T71" fmla="*/ 0 h 209"/>
                <a:gd name="T72" fmla="*/ 1 w 264"/>
                <a:gd name="T73" fmla="*/ 0 h 209"/>
                <a:gd name="T74" fmla="*/ 1 w 264"/>
                <a:gd name="T75" fmla="*/ 0 h 209"/>
                <a:gd name="T76" fmla="*/ 1 w 264"/>
                <a:gd name="T77" fmla="*/ 0 h 209"/>
                <a:gd name="T78" fmla="*/ 1 w 264"/>
                <a:gd name="T79" fmla="*/ 0 h 209"/>
                <a:gd name="T80" fmla="*/ 1 w 264"/>
                <a:gd name="T81" fmla="*/ 0 h 209"/>
                <a:gd name="T82" fmla="*/ 1 w 264"/>
                <a:gd name="T83" fmla="*/ 0 h 209"/>
                <a:gd name="T84" fmla="*/ 1 w 264"/>
                <a:gd name="T85" fmla="*/ 0 h 209"/>
                <a:gd name="T86" fmla="*/ 1 w 264"/>
                <a:gd name="T87" fmla="*/ 0 h 209"/>
                <a:gd name="T88" fmla="*/ 1 w 264"/>
                <a:gd name="T89" fmla="*/ 0 h 209"/>
                <a:gd name="T90" fmla="*/ 1 w 264"/>
                <a:gd name="T91" fmla="*/ 0 h 209"/>
                <a:gd name="T92" fmla="*/ 1 w 264"/>
                <a:gd name="T93" fmla="*/ 0 h 209"/>
                <a:gd name="T94" fmla="*/ 1 w 264"/>
                <a:gd name="T95" fmla="*/ 0 h 209"/>
                <a:gd name="T96" fmla="*/ 1 w 264"/>
                <a:gd name="T97" fmla="*/ 0 h 209"/>
                <a:gd name="T98" fmla="*/ 1 w 264"/>
                <a:gd name="T99" fmla="*/ 0 h 209"/>
                <a:gd name="T100" fmla="*/ 1 w 264"/>
                <a:gd name="T101" fmla="*/ 0 h 209"/>
                <a:gd name="T102" fmla="*/ 1 w 264"/>
                <a:gd name="T103" fmla="*/ 0 h 209"/>
                <a:gd name="T104" fmla="*/ 1 w 264"/>
                <a:gd name="T105" fmla="*/ 0 h 209"/>
                <a:gd name="T106" fmla="*/ 1 w 264"/>
                <a:gd name="T107" fmla="*/ 0 h 209"/>
                <a:gd name="T108" fmla="*/ 1 w 264"/>
                <a:gd name="T109" fmla="*/ 0 h 209"/>
                <a:gd name="T110" fmla="*/ 1 w 264"/>
                <a:gd name="T111" fmla="*/ 0 h 209"/>
                <a:gd name="T112" fmla="*/ 1 w 264"/>
                <a:gd name="T113" fmla="*/ 0 h 209"/>
                <a:gd name="T114" fmla="*/ 1 w 264"/>
                <a:gd name="T115" fmla="*/ 0 h 209"/>
                <a:gd name="T116" fmla="*/ 1 w 264"/>
                <a:gd name="T117" fmla="*/ 0 h 209"/>
                <a:gd name="T118" fmla="*/ 1 w 264"/>
                <a:gd name="T119" fmla="*/ 0 h 209"/>
                <a:gd name="T120" fmla="*/ 1 w 264"/>
                <a:gd name="T121" fmla="*/ 0 h 209"/>
                <a:gd name="T122" fmla="*/ 1 w 264"/>
                <a:gd name="T123" fmla="*/ 0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6"/>
                  </a:moveTo>
                  <a:lnTo>
                    <a:pt x="6" y="21"/>
                  </a:lnTo>
                  <a:lnTo>
                    <a:pt x="14" y="29"/>
                  </a:lnTo>
                  <a:lnTo>
                    <a:pt x="22" y="35"/>
                  </a:lnTo>
                  <a:lnTo>
                    <a:pt x="25" y="39"/>
                  </a:lnTo>
                  <a:lnTo>
                    <a:pt x="31" y="42"/>
                  </a:lnTo>
                  <a:lnTo>
                    <a:pt x="41" y="45"/>
                  </a:lnTo>
                  <a:lnTo>
                    <a:pt x="52" y="52"/>
                  </a:lnTo>
                  <a:lnTo>
                    <a:pt x="60" y="56"/>
                  </a:lnTo>
                  <a:lnTo>
                    <a:pt x="60" y="76"/>
                  </a:lnTo>
                  <a:lnTo>
                    <a:pt x="60" y="97"/>
                  </a:lnTo>
                  <a:lnTo>
                    <a:pt x="60" y="117"/>
                  </a:lnTo>
                  <a:lnTo>
                    <a:pt x="63" y="133"/>
                  </a:lnTo>
                  <a:lnTo>
                    <a:pt x="66" y="139"/>
                  </a:lnTo>
                  <a:lnTo>
                    <a:pt x="67" y="139"/>
                  </a:lnTo>
                  <a:lnTo>
                    <a:pt x="67" y="133"/>
                  </a:lnTo>
                  <a:lnTo>
                    <a:pt x="66" y="126"/>
                  </a:lnTo>
                  <a:lnTo>
                    <a:pt x="66" y="113"/>
                  </a:lnTo>
                  <a:lnTo>
                    <a:pt x="67" y="91"/>
                  </a:lnTo>
                  <a:lnTo>
                    <a:pt x="70" y="70"/>
                  </a:lnTo>
                  <a:lnTo>
                    <a:pt x="73" y="58"/>
                  </a:lnTo>
                  <a:lnTo>
                    <a:pt x="78" y="61"/>
                  </a:lnTo>
                  <a:lnTo>
                    <a:pt x="83" y="65"/>
                  </a:lnTo>
                  <a:lnTo>
                    <a:pt x="90" y="71"/>
                  </a:lnTo>
                  <a:lnTo>
                    <a:pt x="98" y="79"/>
                  </a:lnTo>
                  <a:lnTo>
                    <a:pt x="104" y="85"/>
                  </a:lnTo>
                  <a:lnTo>
                    <a:pt x="112" y="91"/>
                  </a:lnTo>
                  <a:lnTo>
                    <a:pt x="116" y="96"/>
                  </a:lnTo>
                  <a:lnTo>
                    <a:pt x="121" y="99"/>
                  </a:lnTo>
                  <a:lnTo>
                    <a:pt x="124" y="123"/>
                  </a:lnTo>
                  <a:lnTo>
                    <a:pt x="128" y="155"/>
                  </a:lnTo>
                  <a:lnTo>
                    <a:pt x="136" y="186"/>
                  </a:lnTo>
                  <a:lnTo>
                    <a:pt x="144" y="204"/>
                  </a:lnTo>
                  <a:lnTo>
                    <a:pt x="148" y="209"/>
                  </a:lnTo>
                  <a:lnTo>
                    <a:pt x="150" y="206"/>
                  </a:lnTo>
                  <a:lnTo>
                    <a:pt x="148" y="198"/>
                  </a:lnTo>
                  <a:lnTo>
                    <a:pt x="145" y="189"/>
                  </a:lnTo>
                  <a:lnTo>
                    <a:pt x="142" y="172"/>
                  </a:lnTo>
                  <a:lnTo>
                    <a:pt x="138" y="148"/>
                  </a:lnTo>
                  <a:lnTo>
                    <a:pt x="133" y="123"/>
                  </a:lnTo>
                  <a:lnTo>
                    <a:pt x="133" y="107"/>
                  </a:lnTo>
                  <a:lnTo>
                    <a:pt x="145" y="113"/>
                  </a:lnTo>
                  <a:lnTo>
                    <a:pt x="162" y="123"/>
                  </a:lnTo>
                  <a:lnTo>
                    <a:pt x="182" y="134"/>
                  </a:lnTo>
                  <a:lnTo>
                    <a:pt x="203" y="145"/>
                  </a:lnTo>
                  <a:lnTo>
                    <a:pt x="223" y="157"/>
                  </a:lnTo>
                  <a:lnTo>
                    <a:pt x="240" y="166"/>
                  </a:lnTo>
                  <a:lnTo>
                    <a:pt x="254" y="174"/>
                  </a:lnTo>
                  <a:lnTo>
                    <a:pt x="260" y="178"/>
                  </a:lnTo>
                  <a:lnTo>
                    <a:pt x="263" y="181"/>
                  </a:lnTo>
                  <a:lnTo>
                    <a:pt x="264" y="180"/>
                  </a:lnTo>
                  <a:lnTo>
                    <a:pt x="261" y="175"/>
                  </a:lnTo>
                  <a:lnTo>
                    <a:pt x="254" y="169"/>
                  </a:lnTo>
                  <a:lnTo>
                    <a:pt x="246" y="163"/>
                  </a:lnTo>
                  <a:lnTo>
                    <a:pt x="232" y="154"/>
                  </a:lnTo>
                  <a:lnTo>
                    <a:pt x="215" y="143"/>
                  </a:lnTo>
                  <a:lnTo>
                    <a:pt x="197" y="131"/>
                  </a:lnTo>
                  <a:lnTo>
                    <a:pt x="179" y="120"/>
                  </a:lnTo>
                  <a:lnTo>
                    <a:pt x="162" y="110"/>
                  </a:lnTo>
                  <a:lnTo>
                    <a:pt x="148" y="102"/>
                  </a:lnTo>
                  <a:lnTo>
                    <a:pt x="141" y="97"/>
                  </a:lnTo>
                  <a:lnTo>
                    <a:pt x="135" y="96"/>
                  </a:lnTo>
                  <a:lnTo>
                    <a:pt x="136" y="94"/>
                  </a:lnTo>
                  <a:lnTo>
                    <a:pt x="142" y="94"/>
                  </a:lnTo>
                  <a:lnTo>
                    <a:pt x="153" y="91"/>
                  </a:lnTo>
                  <a:lnTo>
                    <a:pt x="162" y="88"/>
                  </a:lnTo>
                  <a:lnTo>
                    <a:pt x="174" y="85"/>
                  </a:lnTo>
                  <a:lnTo>
                    <a:pt x="189" y="84"/>
                  </a:lnTo>
                  <a:lnTo>
                    <a:pt x="205" y="82"/>
                  </a:lnTo>
                  <a:lnTo>
                    <a:pt x="220" y="81"/>
                  </a:lnTo>
                  <a:lnTo>
                    <a:pt x="235" y="82"/>
                  </a:lnTo>
                  <a:lnTo>
                    <a:pt x="247" y="84"/>
                  </a:lnTo>
                  <a:lnTo>
                    <a:pt x="257" y="87"/>
                  </a:lnTo>
                  <a:lnTo>
                    <a:pt x="264" y="91"/>
                  </a:lnTo>
                  <a:lnTo>
                    <a:pt x="264" y="88"/>
                  </a:lnTo>
                  <a:lnTo>
                    <a:pt x="260" y="84"/>
                  </a:lnTo>
                  <a:lnTo>
                    <a:pt x="252" y="79"/>
                  </a:lnTo>
                  <a:lnTo>
                    <a:pt x="244" y="78"/>
                  </a:lnTo>
                  <a:lnTo>
                    <a:pt x="231" y="76"/>
                  </a:lnTo>
                  <a:lnTo>
                    <a:pt x="214" y="76"/>
                  </a:lnTo>
                  <a:lnTo>
                    <a:pt x="196" y="76"/>
                  </a:lnTo>
                  <a:lnTo>
                    <a:pt x="176" y="76"/>
                  </a:lnTo>
                  <a:lnTo>
                    <a:pt x="159" y="78"/>
                  </a:lnTo>
                  <a:lnTo>
                    <a:pt x="145" y="78"/>
                  </a:lnTo>
                  <a:lnTo>
                    <a:pt x="138" y="79"/>
                  </a:lnTo>
                  <a:lnTo>
                    <a:pt x="133" y="78"/>
                  </a:lnTo>
                  <a:lnTo>
                    <a:pt x="125" y="74"/>
                  </a:lnTo>
                  <a:lnTo>
                    <a:pt x="119" y="70"/>
                  </a:lnTo>
                  <a:lnTo>
                    <a:pt x="112" y="64"/>
                  </a:lnTo>
                  <a:lnTo>
                    <a:pt x="104" y="58"/>
                  </a:lnTo>
                  <a:lnTo>
                    <a:pt x="96" y="52"/>
                  </a:lnTo>
                  <a:lnTo>
                    <a:pt x="92" y="48"/>
                  </a:lnTo>
                  <a:lnTo>
                    <a:pt x="89" y="45"/>
                  </a:lnTo>
                  <a:lnTo>
                    <a:pt x="96" y="41"/>
                  </a:lnTo>
                  <a:lnTo>
                    <a:pt x="106" y="35"/>
                  </a:lnTo>
                  <a:lnTo>
                    <a:pt x="116" y="29"/>
                  </a:lnTo>
                  <a:lnTo>
                    <a:pt x="128" y="23"/>
                  </a:lnTo>
                  <a:lnTo>
                    <a:pt x="139" y="16"/>
                  </a:lnTo>
                  <a:lnTo>
                    <a:pt x="148" y="10"/>
                  </a:lnTo>
                  <a:lnTo>
                    <a:pt x="157" y="7"/>
                  </a:lnTo>
                  <a:lnTo>
                    <a:pt x="164" y="6"/>
                  </a:lnTo>
                  <a:lnTo>
                    <a:pt x="170" y="4"/>
                  </a:lnTo>
                  <a:lnTo>
                    <a:pt x="170" y="1"/>
                  </a:lnTo>
                  <a:lnTo>
                    <a:pt x="162" y="0"/>
                  </a:lnTo>
                  <a:lnTo>
                    <a:pt x="151" y="3"/>
                  </a:lnTo>
                  <a:lnTo>
                    <a:pt x="144" y="6"/>
                  </a:lnTo>
                  <a:lnTo>
                    <a:pt x="135" y="10"/>
                  </a:lnTo>
                  <a:lnTo>
                    <a:pt x="122" y="15"/>
                  </a:lnTo>
                  <a:lnTo>
                    <a:pt x="112" y="19"/>
                  </a:lnTo>
                  <a:lnTo>
                    <a:pt x="99" y="26"/>
                  </a:lnTo>
                  <a:lnTo>
                    <a:pt x="90" y="30"/>
                  </a:lnTo>
                  <a:lnTo>
                    <a:pt x="81" y="33"/>
                  </a:lnTo>
                  <a:lnTo>
                    <a:pt x="77" y="36"/>
                  </a:lnTo>
                  <a:lnTo>
                    <a:pt x="70" y="39"/>
                  </a:lnTo>
                  <a:lnTo>
                    <a:pt x="64" y="39"/>
                  </a:lnTo>
                  <a:lnTo>
                    <a:pt x="57" y="38"/>
                  </a:lnTo>
                  <a:lnTo>
                    <a:pt x="49" y="33"/>
                  </a:lnTo>
                  <a:lnTo>
                    <a:pt x="43" y="30"/>
                  </a:lnTo>
                  <a:lnTo>
                    <a:pt x="37" y="27"/>
                  </a:lnTo>
                  <a:lnTo>
                    <a:pt x="29" y="24"/>
                  </a:lnTo>
                  <a:lnTo>
                    <a:pt x="22" y="23"/>
                  </a:lnTo>
                  <a:lnTo>
                    <a:pt x="15" y="19"/>
                  </a:lnTo>
                  <a:lnTo>
                    <a:pt x="8" y="18"/>
                  </a:lnTo>
                  <a:lnTo>
                    <a:pt x="3" y="16"/>
                  </a:lnTo>
                  <a:lnTo>
                    <a:pt x="0" y="16"/>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8" name="Freeform 311"/>
            <p:cNvSpPr>
              <a:spLocks/>
            </p:cNvSpPr>
            <p:nvPr/>
          </p:nvSpPr>
          <p:spPr bwMode="auto">
            <a:xfrm>
              <a:off x="492" y="775"/>
              <a:ext cx="87" cy="89"/>
            </a:xfrm>
            <a:custGeom>
              <a:avLst/>
              <a:gdLst>
                <a:gd name="T0" fmla="*/ 1 w 172"/>
                <a:gd name="T1" fmla="*/ 1 h 178"/>
                <a:gd name="T2" fmla="*/ 1 w 172"/>
                <a:gd name="T3" fmla="*/ 1 h 178"/>
                <a:gd name="T4" fmla="*/ 1 w 172"/>
                <a:gd name="T5" fmla="*/ 1 h 178"/>
                <a:gd name="T6" fmla="*/ 1 w 172"/>
                <a:gd name="T7" fmla="*/ 1 h 178"/>
                <a:gd name="T8" fmla="*/ 1 w 172"/>
                <a:gd name="T9" fmla="*/ 1 h 178"/>
                <a:gd name="T10" fmla="*/ 1 w 172"/>
                <a:gd name="T11" fmla="*/ 1 h 178"/>
                <a:gd name="T12" fmla="*/ 1 w 172"/>
                <a:gd name="T13" fmla="*/ 1 h 178"/>
                <a:gd name="T14" fmla="*/ 1 w 172"/>
                <a:gd name="T15" fmla="*/ 1 h 178"/>
                <a:gd name="T16" fmla="*/ 1 w 172"/>
                <a:gd name="T17" fmla="*/ 1 h 178"/>
                <a:gd name="T18" fmla="*/ 0 w 172"/>
                <a:gd name="T19" fmla="*/ 1 h 178"/>
                <a:gd name="T20" fmla="*/ 1 w 172"/>
                <a:gd name="T21" fmla="*/ 1 h 178"/>
                <a:gd name="T22" fmla="*/ 1 w 172"/>
                <a:gd name="T23" fmla="*/ 1 h 178"/>
                <a:gd name="T24" fmla="*/ 1 w 172"/>
                <a:gd name="T25" fmla="*/ 1 h 178"/>
                <a:gd name="T26" fmla="*/ 1 w 172"/>
                <a:gd name="T27" fmla="*/ 1 h 178"/>
                <a:gd name="T28" fmla="*/ 1 w 172"/>
                <a:gd name="T29" fmla="*/ 1 h 178"/>
                <a:gd name="T30" fmla="*/ 1 w 172"/>
                <a:gd name="T31" fmla="*/ 1 h 178"/>
                <a:gd name="T32" fmla="*/ 1 w 172"/>
                <a:gd name="T33" fmla="*/ 1 h 178"/>
                <a:gd name="T34" fmla="*/ 1 w 172"/>
                <a:gd name="T35" fmla="*/ 1 h 178"/>
                <a:gd name="T36" fmla="*/ 1 w 172"/>
                <a:gd name="T37" fmla="*/ 1 h 178"/>
                <a:gd name="T38" fmla="*/ 1 w 172"/>
                <a:gd name="T39" fmla="*/ 1 h 178"/>
                <a:gd name="T40" fmla="*/ 1 w 172"/>
                <a:gd name="T41" fmla="*/ 1 h 178"/>
                <a:gd name="T42" fmla="*/ 1 w 172"/>
                <a:gd name="T43" fmla="*/ 1 h 178"/>
                <a:gd name="T44" fmla="*/ 1 w 172"/>
                <a:gd name="T45" fmla="*/ 1 h 178"/>
                <a:gd name="T46" fmla="*/ 1 w 172"/>
                <a:gd name="T47" fmla="*/ 1 h 178"/>
                <a:gd name="T48" fmla="*/ 1 w 172"/>
                <a:gd name="T49" fmla="*/ 1 h 178"/>
                <a:gd name="T50" fmla="*/ 1 w 172"/>
                <a:gd name="T51" fmla="*/ 1 h 178"/>
                <a:gd name="T52" fmla="*/ 1 w 172"/>
                <a:gd name="T53" fmla="*/ 1 h 178"/>
                <a:gd name="T54" fmla="*/ 1 w 172"/>
                <a:gd name="T55" fmla="*/ 1 h 178"/>
                <a:gd name="T56" fmla="*/ 1 w 172"/>
                <a:gd name="T57" fmla="*/ 1 h 178"/>
                <a:gd name="T58" fmla="*/ 1 w 172"/>
                <a:gd name="T59" fmla="*/ 1 h 178"/>
                <a:gd name="T60" fmla="*/ 1 w 172"/>
                <a:gd name="T61" fmla="*/ 1 h 178"/>
                <a:gd name="T62" fmla="*/ 1 w 172"/>
                <a:gd name="T63" fmla="*/ 1 h 178"/>
                <a:gd name="T64" fmla="*/ 1 w 172"/>
                <a:gd name="T65" fmla="*/ 1 h 178"/>
                <a:gd name="T66" fmla="*/ 1 w 172"/>
                <a:gd name="T67" fmla="*/ 1 h 178"/>
                <a:gd name="T68" fmla="*/ 1 w 172"/>
                <a:gd name="T69" fmla="*/ 1 h 178"/>
                <a:gd name="T70" fmla="*/ 1 w 172"/>
                <a:gd name="T71" fmla="*/ 1 h 178"/>
                <a:gd name="T72" fmla="*/ 1 w 172"/>
                <a:gd name="T73" fmla="*/ 1 h 178"/>
                <a:gd name="T74" fmla="*/ 1 w 172"/>
                <a:gd name="T75" fmla="*/ 1 h 178"/>
                <a:gd name="T76" fmla="*/ 1 w 172"/>
                <a:gd name="T77" fmla="*/ 1 h 178"/>
                <a:gd name="T78" fmla="*/ 1 w 172"/>
                <a:gd name="T79" fmla="*/ 1 h 178"/>
                <a:gd name="T80" fmla="*/ 1 w 172"/>
                <a:gd name="T81" fmla="*/ 1 h 178"/>
                <a:gd name="T82" fmla="*/ 1 w 172"/>
                <a:gd name="T83" fmla="*/ 1 h 178"/>
                <a:gd name="T84" fmla="*/ 1 w 172"/>
                <a:gd name="T85" fmla="*/ 1 h 178"/>
                <a:gd name="T86" fmla="*/ 1 w 172"/>
                <a:gd name="T87" fmla="*/ 1 h 178"/>
                <a:gd name="T88" fmla="*/ 1 w 172"/>
                <a:gd name="T89" fmla="*/ 1 h 178"/>
                <a:gd name="T90" fmla="*/ 1 w 172"/>
                <a:gd name="T91" fmla="*/ 1 h 178"/>
                <a:gd name="T92" fmla="*/ 1 w 172"/>
                <a:gd name="T93" fmla="*/ 1 h 178"/>
                <a:gd name="T94" fmla="*/ 1 w 172"/>
                <a:gd name="T95" fmla="*/ 1 h 178"/>
                <a:gd name="T96" fmla="*/ 1 w 172"/>
                <a:gd name="T97" fmla="*/ 1 h 1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
                <a:gd name="T148" fmla="*/ 0 h 178"/>
                <a:gd name="T149" fmla="*/ 172 w 172"/>
                <a:gd name="T150" fmla="*/ 178 h 1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 h="178">
                  <a:moveTo>
                    <a:pt x="41" y="40"/>
                  </a:moveTo>
                  <a:lnTo>
                    <a:pt x="29" y="43"/>
                  </a:lnTo>
                  <a:lnTo>
                    <a:pt x="18" y="52"/>
                  </a:lnTo>
                  <a:lnTo>
                    <a:pt x="14" y="66"/>
                  </a:lnTo>
                  <a:lnTo>
                    <a:pt x="21" y="84"/>
                  </a:lnTo>
                  <a:lnTo>
                    <a:pt x="26" y="87"/>
                  </a:lnTo>
                  <a:lnTo>
                    <a:pt x="32" y="87"/>
                  </a:lnTo>
                  <a:lnTo>
                    <a:pt x="38" y="86"/>
                  </a:lnTo>
                  <a:lnTo>
                    <a:pt x="41" y="84"/>
                  </a:lnTo>
                  <a:lnTo>
                    <a:pt x="47" y="87"/>
                  </a:lnTo>
                  <a:lnTo>
                    <a:pt x="52" y="92"/>
                  </a:lnTo>
                  <a:lnTo>
                    <a:pt x="56" y="95"/>
                  </a:lnTo>
                  <a:lnTo>
                    <a:pt x="59" y="100"/>
                  </a:lnTo>
                  <a:lnTo>
                    <a:pt x="61" y="104"/>
                  </a:lnTo>
                  <a:lnTo>
                    <a:pt x="61" y="106"/>
                  </a:lnTo>
                  <a:lnTo>
                    <a:pt x="58" y="106"/>
                  </a:lnTo>
                  <a:lnTo>
                    <a:pt x="52" y="104"/>
                  </a:lnTo>
                  <a:lnTo>
                    <a:pt x="46" y="103"/>
                  </a:lnTo>
                  <a:lnTo>
                    <a:pt x="41" y="101"/>
                  </a:lnTo>
                  <a:lnTo>
                    <a:pt x="38" y="101"/>
                  </a:lnTo>
                  <a:lnTo>
                    <a:pt x="36" y="98"/>
                  </a:lnTo>
                  <a:lnTo>
                    <a:pt x="35" y="95"/>
                  </a:lnTo>
                  <a:lnTo>
                    <a:pt x="30" y="92"/>
                  </a:lnTo>
                  <a:lnTo>
                    <a:pt x="23" y="91"/>
                  </a:lnTo>
                  <a:lnTo>
                    <a:pt x="15" y="92"/>
                  </a:lnTo>
                  <a:lnTo>
                    <a:pt x="7" y="95"/>
                  </a:lnTo>
                  <a:lnTo>
                    <a:pt x="3" y="101"/>
                  </a:lnTo>
                  <a:lnTo>
                    <a:pt x="0" y="109"/>
                  </a:lnTo>
                  <a:lnTo>
                    <a:pt x="0" y="118"/>
                  </a:lnTo>
                  <a:lnTo>
                    <a:pt x="0" y="123"/>
                  </a:lnTo>
                  <a:lnTo>
                    <a:pt x="1" y="127"/>
                  </a:lnTo>
                  <a:lnTo>
                    <a:pt x="4" y="130"/>
                  </a:lnTo>
                  <a:lnTo>
                    <a:pt x="6" y="133"/>
                  </a:lnTo>
                  <a:lnTo>
                    <a:pt x="15" y="138"/>
                  </a:lnTo>
                  <a:lnTo>
                    <a:pt x="26" y="139"/>
                  </a:lnTo>
                  <a:lnTo>
                    <a:pt x="35" y="138"/>
                  </a:lnTo>
                  <a:lnTo>
                    <a:pt x="41" y="133"/>
                  </a:lnTo>
                  <a:lnTo>
                    <a:pt x="46" y="129"/>
                  </a:lnTo>
                  <a:lnTo>
                    <a:pt x="50" y="129"/>
                  </a:lnTo>
                  <a:lnTo>
                    <a:pt x="55" y="130"/>
                  </a:lnTo>
                  <a:lnTo>
                    <a:pt x="59" y="132"/>
                  </a:lnTo>
                  <a:lnTo>
                    <a:pt x="50" y="139"/>
                  </a:lnTo>
                  <a:lnTo>
                    <a:pt x="43" y="152"/>
                  </a:lnTo>
                  <a:lnTo>
                    <a:pt x="38" y="164"/>
                  </a:lnTo>
                  <a:lnTo>
                    <a:pt x="41" y="173"/>
                  </a:lnTo>
                  <a:lnTo>
                    <a:pt x="50" y="178"/>
                  </a:lnTo>
                  <a:lnTo>
                    <a:pt x="59" y="178"/>
                  </a:lnTo>
                  <a:lnTo>
                    <a:pt x="70" y="175"/>
                  </a:lnTo>
                  <a:lnTo>
                    <a:pt x="76" y="168"/>
                  </a:lnTo>
                  <a:lnTo>
                    <a:pt x="81" y="161"/>
                  </a:lnTo>
                  <a:lnTo>
                    <a:pt x="81" y="152"/>
                  </a:lnTo>
                  <a:lnTo>
                    <a:pt x="79" y="142"/>
                  </a:lnTo>
                  <a:lnTo>
                    <a:pt x="76" y="136"/>
                  </a:lnTo>
                  <a:lnTo>
                    <a:pt x="73" y="132"/>
                  </a:lnTo>
                  <a:lnTo>
                    <a:pt x="73" y="129"/>
                  </a:lnTo>
                  <a:lnTo>
                    <a:pt x="75" y="127"/>
                  </a:lnTo>
                  <a:lnTo>
                    <a:pt x="78" y="126"/>
                  </a:lnTo>
                  <a:lnTo>
                    <a:pt x="81" y="126"/>
                  </a:lnTo>
                  <a:lnTo>
                    <a:pt x="82" y="130"/>
                  </a:lnTo>
                  <a:lnTo>
                    <a:pt x="84" y="135"/>
                  </a:lnTo>
                  <a:lnTo>
                    <a:pt x="85" y="139"/>
                  </a:lnTo>
                  <a:lnTo>
                    <a:pt x="87" y="146"/>
                  </a:lnTo>
                  <a:lnTo>
                    <a:pt x="93" y="152"/>
                  </a:lnTo>
                  <a:lnTo>
                    <a:pt x="101" y="153"/>
                  </a:lnTo>
                  <a:lnTo>
                    <a:pt x="113" y="147"/>
                  </a:lnTo>
                  <a:lnTo>
                    <a:pt x="117" y="152"/>
                  </a:lnTo>
                  <a:lnTo>
                    <a:pt x="123" y="155"/>
                  </a:lnTo>
                  <a:lnTo>
                    <a:pt x="131" y="158"/>
                  </a:lnTo>
                  <a:lnTo>
                    <a:pt x="139" y="158"/>
                  </a:lnTo>
                  <a:lnTo>
                    <a:pt x="145" y="156"/>
                  </a:lnTo>
                  <a:lnTo>
                    <a:pt x="152" y="152"/>
                  </a:lnTo>
                  <a:lnTo>
                    <a:pt x="159" y="146"/>
                  </a:lnTo>
                  <a:lnTo>
                    <a:pt x="163" y="135"/>
                  </a:lnTo>
                  <a:lnTo>
                    <a:pt x="163" y="133"/>
                  </a:lnTo>
                  <a:lnTo>
                    <a:pt x="163" y="132"/>
                  </a:lnTo>
                  <a:lnTo>
                    <a:pt x="162" y="132"/>
                  </a:lnTo>
                  <a:lnTo>
                    <a:pt x="162" y="130"/>
                  </a:lnTo>
                  <a:lnTo>
                    <a:pt x="159" y="126"/>
                  </a:lnTo>
                  <a:lnTo>
                    <a:pt x="154" y="118"/>
                  </a:lnTo>
                  <a:lnTo>
                    <a:pt x="146" y="113"/>
                  </a:lnTo>
                  <a:lnTo>
                    <a:pt x="136" y="113"/>
                  </a:lnTo>
                  <a:lnTo>
                    <a:pt x="130" y="115"/>
                  </a:lnTo>
                  <a:lnTo>
                    <a:pt x="123" y="113"/>
                  </a:lnTo>
                  <a:lnTo>
                    <a:pt x="119" y="109"/>
                  </a:lnTo>
                  <a:lnTo>
                    <a:pt x="116" y="106"/>
                  </a:lnTo>
                  <a:lnTo>
                    <a:pt x="122" y="100"/>
                  </a:lnTo>
                  <a:lnTo>
                    <a:pt x="127" y="94"/>
                  </a:lnTo>
                  <a:lnTo>
                    <a:pt x="133" y="89"/>
                  </a:lnTo>
                  <a:lnTo>
                    <a:pt x="137" y="84"/>
                  </a:lnTo>
                  <a:lnTo>
                    <a:pt x="149" y="86"/>
                  </a:lnTo>
                  <a:lnTo>
                    <a:pt x="159" y="83"/>
                  </a:lnTo>
                  <a:lnTo>
                    <a:pt x="165" y="80"/>
                  </a:lnTo>
                  <a:lnTo>
                    <a:pt x="169" y="74"/>
                  </a:lnTo>
                  <a:lnTo>
                    <a:pt x="172" y="66"/>
                  </a:lnTo>
                  <a:lnTo>
                    <a:pt x="172" y="60"/>
                  </a:lnTo>
                  <a:lnTo>
                    <a:pt x="171" y="52"/>
                  </a:lnTo>
                  <a:lnTo>
                    <a:pt x="166" y="46"/>
                  </a:lnTo>
                  <a:lnTo>
                    <a:pt x="160" y="42"/>
                  </a:lnTo>
                  <a:lnTo>
                    <a:pt x="151" y="40"/>
                  </a:lnTo>
                  <a:lnTo>
                    <a:pt x="140" y="42"/>
                  </a:lnTo>
                  <a:lnTo>
                    <a:pt x="133" y="45"/>
                  </a:lnTo>
                  <a:lnTo>
                    <a:pt x="128" y="49"/>
                  </a:lnTo>
                  <a:lnTo>
                    <a:pt x="128" y="54"/>
                  </a:lnTo>
                  <a:lnTo>
                    <a:pt x="128" y="60"/>
                  </a:lnTo>
                  <a:lnTo>
                    <a:pt x="128" y="65"/>
                  </a:lnTo>
                  <a:lnTo>
                    <a:pt x="122" y="71"/>
                  </a:lnTo>
                  <a:lnTo>
                    <a:pt x="116" y="75"/>
                  </a:lnTo>
                  <a:lnTo>
                    <a:pt x="110" y="80"/>
                  </a:lnTo>
                  <a:lnTo>
                    <a:pt x="107" y="83"/>
                  </a:lnTo>
                  <a:lnTo>
                    <a:pt x="104" y="81"/>
                  </a:lnTo>
                  <a:lnTo>
                    <a:pt x="102" y="78"/>
                  </a:lnTo>
                  <a:lnTo>
                    <a:pt x="99" y="77"/>
                  </a:lnTo>
                  <a:lnTo>
                    <a:pt x="96" y="75"/>
                  </a:lnTo>
                  <a:lnTo>
                    <a:pt x="99" y="69"/>
                  </a:lnTo>
                  <a:lnTo>
                    <a:pt x="102" y="62"/>
                  </a:lnTo>
                  <a:lnTo>
                    <a:pt x="104" y="54"/>
                  </a:lnTo>
                  <a:lnTo>
                    <a:pt x="105" y="49"/>
                  </a:lnTo>
                  <a:lnTo>
                    <a:pt x="113" y="43"/>
                  </a:lnTo>
                  <a:lnTo>
                    <a:pt x="119" y="36"/>
                  </a:lnTo>
                  <a:lnTo>
                    <a:pt x="122" y="28"/>
                  </a:lnTo>
                  <a:lnTo>
                    <a:pt x="122" y="19"/>
                  </a:lnTo>
                  <a:lnTo>
                    <a:pt x="117" y="11"/>
                  </a:lnTo>
                  <a:lnTo>
                    <a:pt x="110" y="5"/>
                  </a:lnTo>
                  <a:lnTo>
                    <a:pt x="102" y="0"/>
                  </a:lnTo>
                  <a:lnTo>
                    <a:pt x="93" y="0"/>
                  </a:lnTo>
                  <a:lnTo>
                    <a:pt x="88" y="2"/>
                  </a:lnTo>
                  <a:lnTo>
                    <a:pt x="84" y="5"/>
                  </a:lnTo>
                  <a:lnTo>
                    <a:pt x="78" y="8"/>
                  </a:lnTo>
                  <a:lnTo>
                    <a:pt x="73" y="13"/>
                  </a:lnTo>
                  <a:lnTo>
                    <a:pt x="70" y="16"/>
                  </a:lnTo>
                  <a:lnTo>
                    <a:pt x="69" y="19"/>
                  </a:lnTo>
                  <a:lnTo>
                    <a:pt x="67" y="23"/>
                  </a:lnTo>
                  <a:lnTo>
                    <a:pt x="67" y="26"/>
                  </a:lnTo>
                  <a:lnTo>
                    <a:pt x="70" y="34"/>
                  </a:lnTo>
                  <a:lnTo>
                    <a:pt x="75" y="40"/>
                  </a:lnTo>
                  <a:lnTo>
                    <a:pt x="79" y="45"/>
                  </a:lnTo>
                  <a:lnTo>
                    <a:pt x="84" y="46"/>
                  </a:lnTo>
                  <a:lnTo>
                    <a:pt x="84" y="54"/>
                  </a:lnTo>
                  <a:lnTo>
                    <a:pt x="84" y="62"/>
                  </a:lnTo>
                  <a:lnTo>
                    <a:pt x="82" y="68"/>
                  </a:lnTo>
                  <a:lnTo>
                    <a:pt x="82" y="71"/>
                  </a:lnTo>
                  <a:lnTo>
                    <a:pt x="79" y="71"/>
                  </a:lnTo>
                  <a:lnTo>
                    <a:pt x="75" y="72"/>
                  </a:lnTo>
                  <a:lnTo>
                    <a:pt x="73" y="74"/>
                  </a:lnTo>
                  <a:lnTo>
                    <a:pt x="72" y="74"/>
                  </a:lnTo>
                  <a:lnTo>
                    <a:pt x="65" y="66"/>
                  </a:lnTo>
                  <a:lnTo>
                    <a:pt x="61" y="55"/>
                  </a:lnTo>
                  <a:lnTo>
                    <a:pt x="55" y="45"/>
                  </a:lnTo>
                  <a:lnTo>
                    <a:pt x="41" y="40"/>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19" name="Freeform 312"/>
            <p:cNvSpPr>
              <a:spLocks/>
            </p:cNvSpPr>
            <p:nvPr/>
          </p:nvSpPr>
          <p:spPr bwMode="auto">
            <a:xfrm>
              <a:off x="431" y="893"/>
              <a:ext cx="90" cy="155"/>
            </a:xfrm>
            <a:custGeom>
              <a:avLst/>
              <a:gdLst>
                <a:gd name="T0" fmla="*/ 1 w 178"/>
                <a:gd name="T1" fmla="*/ 0 h 310"/>
                <a:gd name="T2" fmla="*/ 1 w 178"/>
                <a:gd name="T3" fmla="*/ 1 h 310"/>
                <a:gd name="T4" fmla="*/ 1 w 178"/>
                <a:gd name="T5" fmla="*/ 1 h 310"/>
                <a:gd name="T6" fmla="*/ 1 w 178"/>
                <a:gd name="T7" fmla="*/ 1 h 310"/>
                <a:gd name="T8" fmla="*/ 1 w 178"/>
                <a:gd name="T9" fmla="*/ 1 h 310"/>
                <a:gd name="T10" fmla="*/ 1 w 178"/>
                <a:gd name="T11" fmla="*/ 1 h 310"/>
                <a:gd name="T12" fmla="*/ 1 w 178"/>
                <a:gd name="T13" fmla="*/ 1 h 310"/>
                <a:gd name="T14" fmla="*/ 1 w 178"/>
                <a:gd name="T15" fmla="*/ 1 h 310"/>
                <a:gd name="T16" fmla="*/ 1 w 178"/>
                <a:gd name="T17" fmla="*/ 1 h 310"/>
                <a:gd name="T18" fmla="*/ 1 w 178"/>
                <a:gd name="T19" fmla="*/ 1 h 310"/>
                <a:gd name="T20" fmla="*/ 1 w 178"/>
                <a:gd name="T21" fmla="*/ 1 h 310"/>
                <a:gd name="T22" fmla="*/ 1 w 178"/>
                <a:gd name="T23" fmla="*/ 1 h 310"/>
                <a:gd name="T24" fmla="*/ 0 w 178"/>
                <a:gd name="T25" fmla="*/ 1 h 310"/>
                <a:gd name="T26" fmla="*/ 1 w 178"/>
                <a:gd name="T27" fmla="*/ 1 h 310"/>
                <a:gd name="T28" fmla="*/ 1 w 178"/>
                <a:gd name="T29" fmla="*/ 1 h 310"/>
                <a:gd name="T30" fmla="*/ 1 w 178"/>
                <a:gd name="T31" fmla="*/ 1 h 310"/>
                <a:gd name="T32" fmla="*/ 1 w 178"/>
                <a:gd name="T33" fmla="*/ 1 h 310"/>
                <a:gd name="T34" fmla="*/ 1 w 178"/>
                <a:gd name="T35" fmla="*/ 1 h 310"/>
                <a:gd name="T36" fmla="*/ 1 w 178"/>
                <a:gd name="T37" fmla="*/ 1 h 310"/>
                <a:gd name="T38" fmla="*/ 1 w 178"/>
                <a:gd name="T39" fmla="*/ 1 h 310"/>
                <a:gd name="T40" fmla="*/ 1 w 178"/>
                <a:gd name="T41" fmla="*/ 1 h 310"/>
                <a:gd name="T42" fmla="*/ 1 w 178"/>
                <a:gd name="T43" fmla="*/ 1 h 310"/>
                <a:gd name="T44" fmla="*/ 1 w 178"/>
                <a:gd name="T45" fmla="*/ 1 h 310"/>
                <a:gd name="T46" fmla="*/ 1 w 178"/>
                <a:gd name="T47" fmla="*/ 1 h 310"/>
                <a:gd name="T48" fmla="*/ 1 w 178"/>
                <a:gd name="T49" fmla="*/ 1 h 310"/>
                <a:gd name="T50" fmla="*/ 1 w 178"/>
                <a:gd name="T51" fmla="*/ 1 h 310"/>
                <a:gd name="T52" fmla="*/ 1 w 178"/>
                <a:gd name="T53" fmla="*/ 1 h 310"/>
                <a:gd name="T54" fmla="*/ 1 w 178"/>
                <a:gd name="T55" fmla="*/ 1 h 310"/>
                <a:gd name="T56" fmla="*/ 1 w 178"/>
                <a:gd name="T57" fmla="*/ 1 h 310"/>
                <a:gd name="T58" fmla="*/ 1 w 178"/>
                <a:gd name="T59" fmla="*/ 1 h 310"/>
                <a:gd name="T60" fmla="*/ 1 w 178"/>
                <a:gd name="T61" fmla="*/ 1 h 310"/>
                <a:gd name="T62" fmla="*/ 1 w 178"/>
                <a:gd name="T63" fmla="*/ 1 h 310"/>
                <a:gd name="T64" fmla="*/ 1 w 178"/>
                <a:gd name="T65" fmla="*/ 1 h 310"/>
                <a:gd name="T66" fmla="*/ 1 w 178"/>
                <a:gd name="T67" fmla="*/ 1 h 310"/>
                <a:gd name="T68" fmla="*/ 1 w 178"/>
                <a:gd name="T69" fmla="*/ 1 h 310"/>
                <a:gd name="T70" fmla="*/ 1 w 178"/>
                <a:gd name="T71" fmla="*/ 1 h 310"/>
                <a:gd name="T72" fmla="*/ 1 w 178"/>
                <a:gd name="T73" fmla="*/ 1 h 310"/>
                <a:gd name="T74" fmla="*/ 1 w 178"/>
                <a:gd name="T75" fmla="*/ 1 h 310"/>
                <a:gd name="T76" fmla="*/ 1 w 178"/>
                <a:gd name="T77" fmla="*/ 1 h 310"/>
                <a:gd name="T78" fmla="*/ 1 w 178"/>
                <a:gd name="T79" fmla="*/ 1 h 310"/>
                <a:gd name="T80" fmla="*/ 1 w 178"/>
                <a:gd name="T81" fmla="*/ 1 h 310"/>
                <a:gd name="T82" fmla="*/ 1 w 178"/>
                <a:gd name="T83" fmla="*/ 1 h 310"/>
                <a:gd name="T84" fmla="*/ 1 w 178"/>
                <a:gd name="T85" fmla="*/ 1 h 310"/>
                <a:gd name="T86" fmla="*/ 1 w 178"/>
                <a:gd name="T87" fmla="*/ 1 h 310"/>
                <a:gd name="T88" fmla="*/ 1 w 178"/>
                <a:gd name="T89" fmla="*/ 1 h 310"/>
                <a:gd name="T90" fmla="*/ 1 w 178"/>
                <a:gd name="T91" fmla="*/ 1 h 310"/>
                <a:gd name="T92" fmla="*/ 1 w 178"/>
                <a:gd name="T93" fmla="*/ 1 h 310"/>
                <a:gd name="T94" fmla="*/ 1 w 178"/>
                <a:gd name="T95" fmla="*/ 1 h 310"/>
                <a:gd name="T96" fmla="*/ 1 w 178"/>
                <a:gd name="T97" fmla="*/ 1 h 310"/>
                <a:gd name="T98" fmla="*/ 1 w 178"/>
                <a:gd name="T99" fmla="*/ 0 h 3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
                <a:gd name="T151" fmla="*/ 0 h 310"/>
                <a:gd name="T152" fmla="*/ 178 w 178"/>
                <a:gd name="T153" fmla="*/ 310 h 3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 h="310">
                  <a:moveTo>
                    <a:pt x="177" y="0"/>
                  </a:moveTo>
                  <a:lnTo>
                    <a:pt x="163" y="20"/>
                  </a:lnTo>
                  <a:lnTo>
                    <a:pt x="146" y="36"/>
                  </a:lnTo>
                  <a:lnTo>
                    <a:pt x="128" y="52"/>
                  </a:lnTo>
                  <a:lnTo>
                    <a:pt x="108" y="62"/>
                  </a:lnTo>
                  <a:lnTo>
                    <a:pt x="88" y="70"/>
                  </a:lnTo>
                  <a:lnTo>
                    <a:pt x="68" y="76"/>
                  </a:lnTo>
                  <a:lnTo>
                    <a:pt x="50" y="78"/>
                  </a:lnTo>
                  <a:lnTo>
                    <a:pt x="32" y="78"/>
                  </a:lnTo>
                  <a:lnTo>
                    <a:pt x="33" y="93"/>
                  </a:lnTo>
                  <a:lnTo>
                    <a:pt x="30" y="111"/>
                  </a:lnTo>
                  <a:lnTo>
                    <a:pt x="20" y="130"/>
                  </a:lnTo>
                  <a:lnTo>
                    <a:pt x="0" y="143"/>
                  </a:lnTo>
                  <a:lnTo>
                    <a:pt x="12" y="163"/>
                  </a:lnTo>
                  <a:lnTo>
                    <a:pt x="20" y="188"/>
                  </a:lnTo>
                  <a:lnTo>
                    <a:pt x="20" y="212"/>
                  </a:lnTo>
                  <a:lnTo>
                    <a:pt x="12" y="233"/>
                  </a:lnTo>
                  <a:lnTo>
                    <a:pt x="20" y="236"/>
                  </a:lnTo>
                  <a:lnTo>
                    <a:pt x="29" y="241"/>
                  </a:lnTo>
                  <a:lnTo>
                    <a:pt x="39" y="246"/>
                  </a:lnTo>
                  <a:lnTo>
                    <a:pt x="52" y="253"/>
                  </a:lnTo>
                  <a:lnTo>
                    <a:pt x="62" y="264"/>
                  </a:lnTo>
                  <a:lnTo>
                    <a:pt x="71" y="276"/>
                  </a:lnTo>
                  <a:lnTo>
                    <a:pt x="79" y="291"/>
                  </a:lnTo>
                  <a:lnTo>
                    <a:pt x="85" y="310"/>
                  </a:lnTo>
                  <a:lnTo>
                    <a:pt x="90" y="299"/>
                  </a:lnTo>
                  <a:lnTo>
                    <a:pt x="96" y="287"/>
                  </a:lnTo>
                  <a:lnTo>
                    <a:pt x="104" y="276"/>
                  </a:lnTo>
                  <a:lnTo>
                    <a:pt x="113" y="265"/>
                  </a:lnTo>
                  <a:lnTo>
                    <a:pt x="122" y="255"/>
                  </a:lnTo>
                  <a:lnTo>
                    <a:pt x="134" y="247"/>
                  </a:lnTo>
                  <a:lnTo>
                    <a:pt x="146" y="243"/>
                  </a:lnTo>
                  <a:lnTo>
                    <a:pt x="160" y="240"/>
                  </a:lnTo>
                  <a:lnTo>
                    <a:pt x="154" y="227"/>
                  </a:lnTo>
                  <a:lnTo>
                    <a:pt x="151" y="209"/>
                  </a:lnTo>
                  <a:lnTo>
                    <a:pt x="154" y="191"/>
                  </a:lnTo>
                  <a:lnTo>
                    <a:pt x="166" y="169"/>
                  </a:lnTo>
                  <a:lnTo>
                    <a:pt x="154" y="136"/>
                  </a:lnTo>
                  <a:lnTo>
                    <a:pt x="151" y="104"/>
                  </a:lnTo>
                  <a:lnTo>
                    <a:pt x="152" y="75"/>
                  </a:lnTo>
                  <a:lnTo>
                    <a:pt x="155" y="53"/>
                  </a:lnTo>
                  <a:lnTo>
                    <a:pt x="160" y="41"/>
                  </a:lnTo>
                  <a:lnTo>
                    <a:pt x="166" y="26"/>
                  </a:lnTo>
                  <a:lnTo>
                    <a:pt x="172" y="15"/>
                  </a:lnTo>
                  <a:lnTo>
                    <a:pt x="177" y="9"/>
                  </a:lnTo>
                  <a:lnTo>
                    <a:pt x="178" y="6"/>
                  </a:lnTo>
                  <a:lnTo>
                    <a:pt x="178" y="4"/>
                  </a:lnTo>
                  <a:lnTo>
                    <a:pt x="177" y="1"/>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0" name="Freeform 313"/>
            <p:cNvSpPr>
              <a:spLocks/>
            </p:cNvSpPr>
            <p:nvPr/>
          </p:nvSpPr>
          <p:spPr bwMode="auto">
            <a:xfrm>
              <a:off x="660" y="854"/>
              <a:ext cx="167" cy="128"/>
            </a:xfrm>
            <a:custGeom>
              <a:avLst/>
              <a:gdLst>
                <a:gd name="T0" fmla="*/ 0 w 336"/>
                <a:gd name="T1" fmla="*/ 0 h 256"/>
                <a:gd name="T2" fmla="*/ 0 w 336"/>
                <a:gd name="T3" fmla="*/ 1 h 256"/>
                <a:gd name="T4" fmla="*/ 0 w 336"/>
                <a:gd name="T5" fmla="*/ 1 h 256"/>
                <a:gd name="T6" fmla="*/ 0 w 336"/>
                <a:gd name="T7" fmla="*/ 1 h 256"/>
                <a:gd name="T8" fmla="*/ 0 w 336"/>
                <a:gd name="T9" fmla="*/ 1 h 256"/>
                <a:gd name="T10" fmla="*/ 0 w 336"/>
                <a:gd name="T11" fmla="*/ 1 h 256"/>
                <a:gd name="T12" fmla="*/ 0 w 336"/>
                <a:gd name="T13" fmla="*/ 1 h 256"/>
                <a:gd name="T14" fmla="*/ 0 w 336"/>
                <a:gd name="T15" fmla="*/ 1 h 256"/>
                <a:gd name="T16" fmla="*/ 0 w 336"/>
                <a:gd name="T17" fmla="*/ 1 h 256"/>
                <a:gd name="T18" fmla="*/ 0 w 336"/>
                <a:gd name="T19" fmla="*/ 1 h 256"/>
                <a:gd name="T20" fmla="*/ 0 w 336"/>
                <a:gd name="T21" fmla="*/ 1 h 256"/>
                <a:gd name="T22" fmla="*/ 0 w 336"/>
                <a:gd name="T23" fmla="*/ 1 h 256"/>
                <a:gd name="T24" fmla="*/ 0 w 336"/>
                <a:gd name="T25" fmla="*/ 1 h 256"/>
                <a:gd name="T26" fmla="*/ 0 w 336"/>
                <a:gd name="T27" fmla="*/ 1 h 256"/>
                <a:gd name="T28" fmla="*/ 0 w 336"/>
                <a:gd name="T29" fmla="*/ 1 h 256"/>
                <a:gd name="T30" fmla="*/ 0 w 336"/>
                <a:gd name="T31" fmla="*/ 1 h 256"/>
                <a:gd name="T32" fmla="*/ 0 w 336"/>
                <a:gd name="T33" fmla="*/ 1 h 256"/>
                <a:gd name="T34" fmla="*/ 0 w 336"/>
                <a:gd name="T35" fmla="*/ 1 h 256"/>
                <a:gd name="T36" fmla="*/ 0 w 336"/>
                <a:gd name="T37" fmla="*/ 1 h 256"/>
                <a:gd name="T38" fmla="*/ 0 w 336"/>
                <a:gd name="T39" fmla="*/ 1 h 256"/>
                <a:gd name="T40" fmla="*/ 0 w 336"/>
                <a:gd name="T41" fmla="*/ 1 h 256"/>
                <a:gd name="T42" fmla="*/ 0 w 336"/>
                <a:gd name="T43" fmla="*/ 1 h 256"/>
                <a:gd name="T44" fmla="*/ 0 w 336"/>
                <a:gd name="T45" fmla="*/ 1 h 256"/>
                <a:gd name="T46" fmla="*/ 0 w 336"/>
                <a:gd name="T47" fmla="*/ 1 h 256"/>
                <a:gd name="T48" fmla="*/ 0 w 336"/>
                <a:gd name="T49" fmla="*/ 1 h 256"/>
                <a:gd name="T50" fmla="*/ 0 w 336"/>
                <a:gd name="T51" fmla="*/ 1 h 256"/>
                <a:gd name="T52" fmla="*/ 0 w 336"/>
                <a:gd name="T53" fmla="*/ 1 h 256"/>
                <a:gd name="T54" fmla="*/ 0 w 336"/>
                <a:gd name="T55" fmla="*/ 1 h 256"/>
                <a:gd name="T56" fmla="*/ 0 w 336"/>
                <a:gd name="T57" fmla="*/ 1 h 256"/>
                <a:gd name="T58" fmla="*/ 0 w 336"/>
                <a:gd name="T59" fmla="*/ 1 h 256"/>
                <a:gd name="T60" fmla="*/ 0 w 336"/>
                <a:gd name="T61" fmla="*/ 1 h 256"/>
                <a:gd name="T62" fmla="*/ 0 w 336"/>
                <a:gd name="T63" fmla="*/ 1 h 256"/>
                <a:gd name="T64" fmla="*/ 0 w 336"/>
                <a:gd name="T65" fmla="*/ 1 h 256"/>
                <a:gd name="T66" fmla="*/ 0 w 336"/>
                <a:gd name="T67" fmla="*/ 1 h 256"/>
                <a:gd name="T68" fmla="*/ 0 w 336"/>
                <a:gd name="T69" fmla="*/ 1 h 256"/>
                <a:gd name="T70" fmla="*/ 0 w 336"/>
                <a:gd name="T71" fmla="*/ 1 h 256"/>
                <a:gd name="T72" fmla="*/ 0 w 336"/>
                <a:gd name="T73" fmla="*/ 1 h 256"/>
                <a:gd name="T74" fmla="*/ 0 w 336"/>
                <a:gd name="T75" fmla="*/ 1 h 256"/>
                <a:gd name="T76" fmla="*/ 0 w 336"/>
                <a:gd name="T77" fmla="*/ 1 h 256"/>
                <a:gd name="T78" fmla="*/ 0 w 336"/>
                <a:gd name="T79" fmla="*/ 1 h 256"/>
                <a:gd name="T80" fmla="*/ 0 w 336"/>
                <a:gd name="T81" fmla="*/ 1 h 256"/>
                <a:gd name="T82" fmla="*/ 0 w 336"/>
                <a:gd name="T83" fmla="*/ 1 h 256"/>
                <a:gd name="T84" fmla="*/ 0 w 336"/>
                <a:gd name="T85" fmla="*/ 1 h 256"/>
                <a:gd name="T86" fmla="*/ 0 w 336"/>
                <a:gd name="T87" fmla="*/ 1 h 256"/>
                <a:gd name="T88" fmla="*/ 0 w 336"/>
                <a:gd name="T89" fmla="*/ 1 h 256"/>
                <a:gd name="T90" fmla="*/ 0 w 336"/>
                <a:gd name="T91" fmla="*/ 1 h 256"/>
                <a:gd name="T92" fmla="*/ 0 w 336"/>
                <a:gd name="T93" fmla="*/ 1 h 256"/>
                <a:gd name="T94" fmla="*/ 0 w 336"/>
                <a:gd name="T95" fmla="*/ 1 h 256"/>
                <a:gd name="T96" fmla="*/ 0 w 336"/>
                <a:gd name="T97" fmla="*/ 1 h 256"/>
                <a:gd name="T98" fmla="*/ 0 w 336"/>
                <a:gd name="T99" fmla="*/ 1 h 256"/>
                <a:gd name="T100" fmla="*/ 0 w 336"/>
                <a:gd name="T101" fmla="*/ 1 h 256"/>
                <a:gd name="T102" fmla="*/ 0 w 336"/>
                <a:gd name="T103" fmla="*/ 1 h 256"/>
                <a:gd name="T104" fmla="*/ 0 w 336"/>
                <a:gd name="T105" fmla="*/ 1 h 256"/>
                <a:gd name="T106" fmla="*/ 0 w 336"/>
                <a:gd name="T107" fmla="*/ 1 h 256"/>
                <a:gd name="T108" fmla="*/ 0 w 336"/>
                <a:gd name="T109" fmla="*/ 1 h 256"/>
                <a:gd name="T110" fmla="*/ 0 w 336"/>
                <a:gd name="T111" fmla="*/ 1 h 256"/>
                <a:gd name="T112" fmla="*/ 0 w 336"/>
                <a:gd name="T113" fmla="*/ 1 h 256"/>
                <a:gd name="T114" fmla="*/ 0 w 336"/>
                <a:gd name="T115" fmla="*/ 1 h 256"/>
                <a:gd name="T116" fmla="*/ 0 w 336"/>
                <a:gd name="T117" fmla="*/ 1 h 256"/>
                <a:gd name="T118" fmla="*/ 0 w 336"/>
                <a:gd name="T119" fmla="*/ 1 h 256"/>
                <a:gd name="T120" fmla="*/ 0 w 336"/>
                <a:gd name="T121" fmla="*/ 0 h 2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6"/>
                <a:gd name="T184" fmla="*/ 0 h 256"/>
                <a:gd name="T185" fmla="*/ 336 w 336"/>
                <a:gd name="T186" fmla="*/ 256 h 2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6" h="256">
                  <a:moveTo>
                    <a:pt x="153" y="0"/>
                  </a:moveTo>
                  <a:lnTo>
                    <a:pt x="141" y="3"/>
                  </a:lnTo>
                  <a:lnTo>
                    <a:pt x="127" y="7"/>
                  </a:lnTo>
                  <a:lnTo>
                    <a:pt x="109" y="14"/>
                  </a:lnTo>
                  <a:lnTo>
                    <a:pt x="90" y="18"/>
                  </a:lnTo>
                  <a:lnTo>
                    <a:pt x="72" y="24"/>
                  </a:lnTo>
                  <a:lnTo>
                    <a:pt x="54" y="29"/>
                  </a:lnTo>
                  <a:lnTo>
                    <a:pt x="37" y="32"/>
                  </a:lnTo>
                  <a:lnTo>
                    <a:pt x="22" y="33"/>
                  </a:lnTo>
                  <a:lnTo>
                    <a:pt x="15" y="33"/>
                  </a:lnTo>
                  <a:lnTo>
                    <a:pt x="9" y="32"/>
                  </a:lnTo>
                  <a:lnTo>
                    <a:pt x="3" y="32"/>
                  </a:lnTo>
                  <a:lnTo>
                    <a:pt x="0" y="32"/>
                  </a:lnTo>
                  <a:lnTo>
                    <a:pt x="18" y="43"/>
                  </a:lnTo>
                  <a:lnTo>
                    <a:pt x="34" y="58"/>
                  </a:lnTo>
                  <a:lnTo>
                    <a:pt x="49" y="76"/>
                  </a:lnTo>
                  <a:lnTo>
                    <a:pt x="61" y="96"/>
                  </a:lnTo>
                  <a:lnTo>
                    <a:pt x="73" y="119"/>
                  </a:lnTo>
                  <a:lnTo>
                    <a:pt x="81" y="142"/>
                  </a:lnTo>
                  <a:lnTo>
                    <a:pt x="89" y="168"/>
                  </a:lnTo>
                  <a:lnTo>
                    <a:pt x="93" y="192"/>
                  </a:lnTo>
                  <a:lnTo>
                    <a:pt x="101" y="192"/>
                  </a:lnTo>
                  <a:lnTo>
                    <a:pt x="113" y="194"/>
                  </a:lnTo>
                  <a:lnTo>
                    <a:pt x="125" y="200"/>
                  </a:lnTo>
                  <a:lnTo>
                    <a:pt x="138" y="208"/>
                  </a:lnTo>
                  <a:lnTo>
                    <a:pt x="151" y="217"/>
                  </a:lnTo>
                  <a:lnTo>
                    <a:pt x="163" y="229"/>
                  </a:lnTo>
                  <a:lnTo>
                    <a:pt x="174" y="241"/>
                  </a:lnTo>
                  <a:lnTo>
                    <a:pt x="182" y="256"/>
                  </a:lnTo>
                  <a:lnTo>
                    <a:pt x="191" y="249"/>
                  </a:lnTo>
                  <a:lnTo>
                    <a:pt x="205" y="241"/>
                  </a:lnTo>
                  <a:lnTo>
                    <a:pt x="220" y="235"/>
                  </a:lnTo>
                  <a:lnTo>
                    <a:pt x="238" y="230"/>
                  </a:lnTo>
                  <a:lnTo>
                    <a:pt x="260" y="229"/>
                  </a:lnTo>
                  <a:lnTo>
                    <a:pt x="284" y="230"/>
                  </a:lnTo>
                  <a:lnTo>
                    <a:pt x="308" y="237"/>
                  </a:lnTo>
                  <a:lnTo>
                    <a:pt x="336" y="247"/>
                  </a:lnTo>
                  <a:lnTo>
                    <a:pt x="328" y="238"/>
                  </a:lnTo>
                  <a:lnTo>
                    <a:pt x="319" y="226"/>
                  </a:lnTo>
                  <a:lnTo>
                    <a:pt x="313" y="212"/>
                  </a:lnTo>
                  <a:lnTo>
                    <a:pt x="307" y="197"/>
                  </a:lnTo>
                  <a:lnTo>
                    <a:pt x="305" y="178"/>
                  </a:lnTo>
                  <a:lnTo>
                    <a:pt x="305" y="157"/>
                  </a:lnTo>
                  <a:lnTo>
                    <a:pt x="312" y="134"/>
                  </a:lnTo>
                  <a:lnTo>
                    <a:pt x="322" y="110"/>
                  </a:lnTo>
                  <a:lnTo>
                    <a:pt x="307" y="105"/>
                  </a:lnTo>
                  <a:lnTo>
                    <a:pt x="290" y="101"/>
                  </a:lnTo>
                  <a:lnTo>
                    <a:pt x="275" y="94"/>
                  </a:lnTo>
                  <a:lnTo>
                    <a:pt x="261" y="85"/>
                  </a:lnTo>
                  <a:lnTo>
                    <a:pt x="249" y="73"/>
                  </a:lnTo>
                  <a:lnTo>
                    <a:pt x="240" y="58"/>
                  </a:lnTo>
                  <a:lnTo>
                    <a:pt x="235" y="38"/>
                  </a:lnTo>
                  <a:lnTo>
                    <a:pt x="234" y="15"/>
                  </a:lnTo>
                  <a:lnTo>
                    <a:pt x="225" y="17"/>
                  </a:lnTo>
                  <a:lnTo>
                    <a:pt x="215" y="18"/>
                  </a:lnTo>
                  <a:lnTo>
                    <a:pt x="206" y="20"/>
                  </a:lnTo>
                  <a:lnTo>
                    <a:pt x="197" y="18"/>
                  </a:lnTo>
                  <a:lnTo>
                    <a:pt x="186" y="17"/>
                  </a:lnTo>
                  <a:lnTo>
                    <a:pt x="176" y="14"/>
                  </a:lnTo>
                  <a:lnTo>
                    <a:pt x="165" y="7"/>
                  </a:lnTo>
                  <a:lnTo>
                    <a:pt x="153"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1" name="Freeform 314"/>
            <p:cNvSpPr>
              <a:spLocks/>
            </p:cNvSpPr>
            <p:nvPr/>
          </p:nvSpPr>
          <p:spPr bwMode="auto">
            <a:xfrm>
              <a:off x="573" y="661"/>
              <a:ext cx="148" cy="181"/>
            </a:xfrm>
            <a:custGeom>
              <a:avLst/>
              <a:gdLst>
                <a:gd name="T0" fmla="*/ 1 w 294"/>
                <a:gd name="T1" fmla="*/ 0 h 364"/>
                <a:gd name="T2" fmla="*/ 1 w 294"/>
                <a:gd name="T3" fmla="*/ 0 h 364"/>
                <a:gd name="T4" fmla="*/ 1 w 294"/>
                <a:gd name="T5" fmla="*/ 0 h 364"/>
                <a:gd name="T6" fmla="*/ 1 w 294"/>
                <a:gd name="T7" fmla="*/ 0 h 364"/>
                <a:gd name="T8" fmla="*/ 1 w 294"/>
                <a:gd name="T9" fmla="*/ 0 h 364"/>
                <a:gd name="T10" fmla="*/ 1 w 294"/>
                <a:gd name="T11" fmla="*/ 0 h 364"/>
                <a:gd name="T12" fmla="*/ 1 w 294"/>
                <a:gd name="T13" fmla="*/ 0 h 364"/>
                <a:gd name="T14" fmla="*/ 1 w 294"/>
                <a:gd name="T15" fmla="*/ 0 h 364"/>
                <a:gd name="T16" fmla="*/ 1 w 294"/>
                <a:gd name="T17" fmla="*/ 0 h 364"/>
                <a:gd name="T18" fmla="*/ 1 w 294"/>
                <a:gd name="T19" fmla="*/ 0 h 364"/>
                <a:gd name="T20" fmla="*/ 1 w 294"/>
                <a:gd name="T21" fmla="*/ 0 h 364"/>
                <a:gd name="T22" fmla="*/ 0 w 294"/>
                <a:gd name="T23" fmla="*/ 0 h 364"/>
                <a:gd name="T24" fmla="*/ 1 w 294"/>
                <a:gd name="T25" fmla="*/ 0 h 364"/>
                <a:gd name="T26" fmla="*/ 1 w 294"/>
                <a:gd name="T27" fmla="*/ 0 h 364"/>
                <a:gd name="T28" fmla="*/ 1 w 294"/>
                <a:gd name="T29" fmla="*/ 0 h 364"/>
                <a:gd name="T30" fmla="*/ 1 w 294"/>
                <a:gd name="T31" fmla="*/ 0 h 364"/>
                <a:gd name="T32" fmla="*/ 1 w 294"/>
                <a:gd name="T33" fmla="*/ 0 h 364"/>
                <a:gd name="T34" fmla="*/ 1 w 294"/>
                <a:gd name="T35" fmla="*/ 0 h 364"/>
                <a:gd name="T36" fmla="*/ 1 w 294"/>
                <a:gd name="T37" fmla="*/ 0 h 364"/>
                <a:gd name="T38" fmla="*/ 1 w 294"/>
                <a:gd name="T39" fmla="*/ 0 h 364"/>
                <a:gd name="T40" fmla="*/ 1 w 294"/>
                <a:gd name="T41" fmla="*/ 0 h 364"/>
                <a:gd name="T42" fmla="*/ 1 w 294"/>
                <a:gd name="T43" fmla="*/ 0 h 364"/>
                <a:gd name="T44" fmla="*/ 1 w 294"/>
                <a:gd name="T45" fmla="*/ 0 h 364"/>
                <a:gd name="T46" fmla="*/ 1 w 294"/>
                <a:gd name="T47" fmla="*/ 0 h 364"/>
                <a:gd name="T48" fmla="*/ 1 w 294"/>
                <a:gd name="T49" fmla="*/ 0 h 364"/>
                <a:gd name="T50" fmla="*/ 1 w 294"/>
                <a:gd name="T51" fmla="*/ 0 h 364"/>
                <a:gd name="T52" fmla="*/ 1 w 294"/>
                <a:gd name="T53" fmla="*/ 0 h 364"/>
                <a:gd name="T54" fmla="*/ 1 w 294"/>
                <a:gd name="T55" fmla="*/ 0 h 364"/>
                <a:gd name="T56" fmla="*/ 1 w 294"/>
                <a:gd name="T57" fmla="*/ 0 h 364"/>
                <a:gd name="T58" fmla="*/ 1 w 294"/>
                <a:gd name="T59" fmla="*/ 0 h 364"/>
                <a:gd name="T60" fmla="*/ 1 w 294"/>
                <a:gd name="T61" fmla="*/ 0 h 364"/>
                <a:gd name="T62" fmla="*/ 1 w 294"/>
                <a:gd name="T63" fmla="*/ 0 h 364"/>
                <a:gd name="T64" fmla="*/ 1 w 294"/>
                <a:gd name="T65" fmla="*/ 0 h 364"/>
                <a:gd name="T66" fmla="*/ 1 w 294"/>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4"/>
                <a:gd name="T103" fmla="*/ 0 h 364"/>
                <a:gd name="T104" fmla="*/ 294 w 294"/>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4" h="364">
                  <a:moveTo>
                    <a:pt x="258" y="177"/>
                  </a:moveTo>
                  <a:lnTo>
                    <a:pt x="248" y="177"/>
                  </a:lnTo>
                  <a:lnTo>
                    <a:pt x="232" y="177"/>
                  </a:lnTo>
                  <a:lnTo>
                    <a:pt x="210" y="179"/>
                  </a:lnTo>
                  <a:lnTo>
                    <a:pt x="186" y="185"/>
                  </a:lnTo>
                  <a:lnTo>
                    <a:pt x="160" y="196"/>
                  </a:lnTo>
                  <a:lnTo>
                    <a:pt x="136" y="213"/>
                  </a:lnTo>
                  <a:lnTo>
                    <a:pt x="113" y="239"/>
                  </a:lnTo>
                  <a:lnTo>
                    <a:pt x="96" y="272"/>
                  </a:lnTo>
                  <a:lnTo>
                    <a:pt x="85" y="303"/>
                  </a:lnTo>
                  <a:lnTo>
                    <a:pt x="76" y="327"/>
                  </a:lnTo>
                  <a:lnTo>
                    <a:pt x="65" y="342"/>
                  </a:lnTo>
                  <a:lnTo>
                    <a:pt x="53" y="350"/>
                  </a:lnTo>
                  <a:lnTo>
                    <a:pt x="45" y="352"/>
                  </a:lnTo>
                  <a:lnTo>
                    <a:pt x="38" y="353"/>
                  </a:lnTo>
                  <a:lnTo>
                    <a:pt x="30" y="355"/>
                  </a:lnTo>
                  <a:lnTo>
                    <a:pt x="24" y="356"/>
                  </a:lnTo>
                  <a:lnTo>
                    <a:pt x="16" y="358"/>
                  </a:lnTo>
                  <a:lnTo>
                    <a:pt x="10" y="361"/>
                  </a:lnTo>
                  <a:lnTo>
                    <a:pt x="6" y="362"/>
                  </a:lnTo>
                  <a:lnTo>
                    <a:pt x="1" y="364"/>
                  </a:lnTo>
                  <a:lnTo>
                    <a:pt x="1" y="362"/>
                  </a:lnTo>
                  <a:lnTo>
                    <a:pt x="1" y="361"/>
                  </a:lnTo>
                  <a:lnTo>
                    <a:pt x="0" y="361"/>
                  </a:lnTo>
                  <a:lnTo>
                    <a:pt x="0" y="359"/>
                  </a:lnTo>
                  <a:lnTo>
                    <a:pt x="24" y="347"/>
                  </a:lnTo>
                  <a:lnTo>
                    <a:pt x="42" y="332"/>
                  </a:lnTo>
                  <a:lnTo>
                    <a:pt x="55" y="310"/>
                  </a:lnTo>
                  <a:lnTo>
                    <a:pt x="64" y="289"/>
                  </a:lnTo>
                  <a:lnTo>
                    <a:pt x="68" y="268"/>
                  </a:lnTo>
                  <a:lnTo>
                    <a:pt x="71" y="246"/>
                  </a:lnTo>
                  <a:lnTo>
                    <a:pt x="73" y="229"/>
                  </a:lnTo>
                  <a:lnTo>
                    <a:pt x="73" y="216"/>
                  </a:lnTo>
                  <a:lnTo>
                    <a:pt x="71" y="203"/>
                  </a:lnTo>
                  <a:lnTo>
                    <a:pt x="70" y="190"/>
                  </a:lnTo>
                  <a:lnTo>
                    <a:pt x="65" y="173"/>
                  </a:lnTo>
                  <a:lnTo>
                    <a:pt x="61" y="156"/>
                  </a:lnTo>
                  <a:lnTo>
                    <a:pt x="70" y="155"/>
                  </a:lnTo>
                  <a:lnTo>
                    <a:pt x="81" y="148"/>
                  </a:lnTo>
                  <a:lnTo>
                    <a:pt x="93" y="139"/>
                  </a:lnTo>
                  <a:lnTo>
                    <a:pt x="103" y="127"/>
                  </a:lnTo>
                  <a:lnTo>
                    <a:pt x="113" y="113"/>
                  </a:lnTo>
                  <a:lnTo>
                    <a:pt x="119" y="98"/>
                  </a:lnTo>
                  <a:lnTo>
                    <a:pt x="120" y="81"/>
                  </a:lnTo>
                  <a:lnTo>
                    <a:pt x="117" y="64"/>
                  </a:lnTo>
                  <a:lnTo>
                    <a:pt x="129" y="63"/>
                  </a:lnTo>
                  <a:lnTo>
                    <a:pt x="146" y="60"/>
                  </a:lnTo>
                  <a:lnTo>
                    <a:pt x="163" y="52"/>
                  </a:lnTo>
                  <a:lnTo>
                    <a:pt x="183" y="45"/>
                  </a:lnTo>
                  <a:lnTo>
                    <a:pt x="200" y="34"/>
                  </a:lnTo>
                  <a:lnTo>
                    <a:pt x="216" y="23"/>
                  </a:lnTo>
                  <a:lnTo>
                    <a:pt x="230" y="12"/>
                  </a:lnTo>
                  <a:lnTo>
                    <a:pt x="239" y="0"/>
                  </a:lnTo>
                  <a:lnTo>
                    <a:pt x="239" y="14"/>
                  </a:lnTo>
                  <a:lnTo>
                    <a:pt x="241" y="31"/>
                  </a:lnTo>
                  <a:lnTo>
                    <a:pt x="244" y="49"/>
                  </a:lnTo>
                  <a:lnTo>
                    <a:pt x="250" y="66"/>
                  </a:lnTo>
                  <a:lnTo>
                    <a:pt x="258" y="83"/>
                  </a:lnTo>
                  <a:lnTo>
                    <a:pt x="268" y="98"/>
                  </a:lnTo>
                  <a:lnTo>
                    <a:pt x="281" y="112"/>
                  </a:lnTo>
                  <a:lnTo>
                    <a:pt x="294" y="121"/>
                  </a:lnTo>
                  <a:lnTo>
                    <a:pt x="285" y="122"/>
                  </a:lnTo>
                  <a:lnTo>
                    <a:pt x="276" y="126"/>
                  </a:lnTo>
                  <a:lnTo>
                    <a:pt x="267" y="130"/>
                  </a:lnTo>
                  <a:lnTo>
                    <a:pt x="259" y="136"/>
                  </a:lnTo>
                  <a:lnTo>
                    <a:pt x="253" y="144"/>
                  </a:lnTo>
                  <a:lnTo>
                    <a:pt x="252" y="153"/>
                  </a:lnTo>
                  <a:lnTo>
                    <a:pt x="252" y="165"/>
                  </a:lnTo>
                  <a:lnTo>
                    <a:pt x="258" y="177"/>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2" name="Freeform 315"/>
            <p:cNvSpPr>
              <a:spLocks/>
            </p:cNvSpPr>
            <p:nvPr/>
          </p:nvSpPr>
          <p:spPr bwMode="auto">
            <a:xfrm>
              <a:off x="524" y="664"/>
              <a:ext cx="87" cy="176"/>
            </a:xfrm>
            <a:custGeom>
              <a:avLst/>
              <a:gdLst>
                <a:gd name="T0" fmla="*/ 1 w 174"/>
                <a:gd name="T1" fmla="*/ 0 h 353"/>
                <a:gd name="T2" fmla="*/ 1 w 174"/>
                <a:gd name="T3" fmla="*/ 0 h 353"/>
                <a:gd name="T4" fmla="*/ 1 w 174"/>
                <a:gd name="T5" fmla="*/ 0 h 353"/>
                <a:gd name="T6" fmla="*/ 1 w 174"/>
                <a:gd name="T7" fmla="*/ 0 h 353"/>
                <a:gd name="T8" fmla="*/ 1 w 174"/>
                <a:gd name="T9" fmla="*/ 0 h 353"/>
                <a:gd name="T10" fmla="*/ 1 w 174"/>
                <a:gd name="T11" fmla="*/ 0 h 353"/>
                <a:gd name="T12" fmla="*/ 1 w 174"/>
                <a:gd name="T13" fmla="*/ 0 h 353"/>
                <a:gd name="T14" fmla="*/ 1 w 174"/>
                <a:gd name="T15" fmla="*/ 0 h 353"/>
                <a:gd name="T16" fmla="*/ 1 w 174"/>
                <a:gd name="T17" fmla="*/ 0 h 353"/>
                <a:gd name="T18" fmla="*/ 1 w 174"/>
                <a:gd name="T19" fmla="*/ 0 h 353"/>
                <a:gd name="T20" fmla="*/ 1 w 174"/>
                <a:gd name="T21" fmla="*/ 0 h 353"/>
                <a:gd name="T22" fmla="*/ 1 w 174"/>
                <a:gd name="T23" fmla="*/ 0 h 353"/>
                <a:gd name="T24" fmla="*/ 1 w 174"/>
                <a:gd name="T25" fmla="*/ 0 h 353"/>
                <a:gd name="T26" fmla="*/ 1 w 174"/>
                <a:gd name="T27" fmla="*/ 0 h 353"/>
                <a:gd name="T28" fmla="*/ 1 w 174"/>
                <a:gd name="T29" fmla="*/ 0 h 353"/>
                <a:gd name="T30" fmla="*/ 1 w 174"/>
                <a:gd name="T31" fmla="*/ 0 h 353"/>
                <a:gd name="T32" fmla="*/ 1 w 174"/>
                <a:gd name="T33" fmla="*/ 0 h 353"/>
                <a:gd name="T34" fmla="*/ 1 w 174"/>
                <a:gd name="T35" fmla="*/ 0 h 353"/>
                <a:gd name="T36" fmla="*/ 1 w 174"/>
                <a:gd name="T37" fmla="*/ 0 h 353"/>
                <a:gd name="T38" fmla="*/ 1 w 174"/>
                <a:gd name="T39" fmla="*/ 0 h 353"/>
                <a:gd name="T40" fmla="*/ 1 w 174"/>
                <a:gd name="T41" fmla="*/ 0 h 353"/>
                <a:gd name="T42" fmla="*/ 1 w 174"/>
                <a:gd name="T43" fmla="*/ 0 h 353"/>
                <a:gd name="T44" fmla="*/ 1 w 174"/>
                <a:gd name="T45" fmla="*/ 0 h 353"/>
                <a:gd name="T46" fmla="*/ 1 w 174"/>
                <a:gd name="T47" fmla="*/ 0 h 353"/>
                <a:gd name="T48" fmla="*/ 1 w 174"/>
                <a:gd name="T49" fmla="*/ 0 h 353"/>
                <a:gd name="T50" fmla="*/ 1 w 174"/>
                <a:gd name="T51" fmla="*/ 0 h 353"/>
                <a:gd name="T52" fmla="*/ 1 w 174"/>
                <a:gd name="T53" fmla="*/ 0 h 353"/>
                <a:gd name="T54" fmla="*/ 1 w 174"/>
                <a:gd name="T55" fmla="*/ 0 h 353"/>
                <a:gd name="T56" fmla="*/ 1 w 174"/>
                <a:gd name="T57" fmla="*/ 0 h 353"/>
                <a:gd name="T58" fmla="*/ 1 w 174"/>
                <a:gd name="T59" fmla="*/ 0 h 353"/>
                <a:gd name="T60" fmla="*/ 1 w 174"/>
                <a:gd name="T61" fmla="*/ 0 h 353"/>
                <a:gd name="T62" fmla="*/ 1 w 174"/>
                <a:gd name="T63" fmla="*/ 0 h 353"/>
                <a:gd name="T64" fmla="*/ 0 w 174"/>
                <a:gd name="T65" fmla="*/ 0 h 353"/>
                <a:gd name="T66" fmla="*/ 1 w 174"/>
                <a:gd name="T67" fmla="*/ 0 h 353"/>
                <a:gd name="T68" fmla="*/ 1 w 174"/>
                <a:gd name="T69" fmla="*/ 0 h 353"/>
                <a:gd name="T70" fmla="*/ 1 w 174"/>
                <a:gd name="T71" fmla="*/ 0 h 353"/>
                <a:gd name="T72" fmla="*/ 1 w 174"/>
                <a:gd name="T73" fmla="*/ 0 h 353"/>
                <a:gd name="T74" fmla="*/ 1 w 174"/>
                <a:gd name="T75" fmla="*/ 0 h 353"/>
                <a:gd name="T76" fmla="*/ 1 w 174"/>
                <a:gd name="T77" fmla="*/ 0 h 353"/>
                <a:gd name="T78" fmla="*/ 1 w 174"/>
                <a:gd name="T79" fmla="*/ 0 h 353"/>
                <a:gd name="T80" fmla="*/ 1 w 174"/>
                <a:gd name="T81" fmla="*/ 0 h 353"/>
                <a:gd name="T82" fmla="*/ 1 w 174"/>
                <a:gd name="T83" fmla="*/ 0 h 353"/>
                <a:gd name="T84" fmla="*/ 1 w 174"/>
                <a:gd name="T85" fmla="*/ 0 h 353"/>
                <a:gd name="T86" fmla="*/ 1 w 174"/>
                <a:gd name="T87" fmla="*/ 0 h 353"/>
                <a:gd name="T88" fmla="*/ 1 w 174"/>
                <a:gd name="T89" fmla="*/ 0 h 353"/>
                <a:gd name="T90" fmla="*/ 1 w 174"/>
                <a:gd name="T91" fmla="*/ 0 h 353"/>
                <a:gd name="T92" fmla="*/ 1 w 174"/>
                <a:gd name="T93" fmla="*/ 0 h 353"/>
                <a:gd name="T94" fmla="*/ 1 w 174"/>
                <a:gd name="T95" fmla="*/ 0 h 3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3"/>
                <a:gd name="T146" fmla="*/ 174 w 174"/>
                <a:gd name="T147" fmla="*/ 353 h 35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3">
                  <a:moveTo>
                    <a:pt x="98" y="353"/>
                  </a:moveTo>
                  <a:lnTo>
                    <a:pt x="95" y="349"/>
                  </a:lnTo>
                  <a:lnTo>
                    <a:pt x="90" y="341"/>
                  </a:lnTo>
                  <a:lnTo>
                    <a:pt x="82" y="336"/>
                  </a:lnTo>
                  <a:lnTo>
                    <a:pt x="72" y="336"/>
                  </a:lnTo>
                  <a:lnTo>
                    <a:pt x="66" y="338"/>
                  </a:lnTo>
                  <a:lnTo>
                    <a:pt x="59" y="336"/>
                  </a:lnTo>
                  <a:lnTo>
                    <a:pt x="55" y="332"/>
                  </a:lnTo>
                  <a:lnTo>
                    <a:pt x="52" y="329"/>
                  </a:lnTo>
                  <a:lnTo>
                    <a:pt x="58" y="323"/>
                  </a:lnTo>
                  <a:lnTo>
                    <a:pt x="63" y="317"/>
                  </a:lnTo>
                  <a:lnTo>
                    <a:pt x="69" y="312"/>
                  </a:lnTo>
                  <a:lnTo>
                    <a:pt x="73" y="307"/>
                  </a:lnTo>
                  <a:lnTo>
                    <a:pt x="85" y="309"/>
                  </a:lnTo>
                  <a:lnTo>
                    <a:pt x="95" y="306"/>
                  </a:lnTo>
                  <a:lnTo>
                    <a:pt x="101" y="303"/>
                  </a:lnTo>
                  <a:lnTo>
                    <a:pt x="105" y="297"/>
                  </a:lnTo>
                  <a:lnTo>
                    <a:pt x="107" y="294"/>
                  </a:lnTo>
                  <a:lnTo>
                    <a:pt x="108" y="289"/>
                  </a:lnTo>
                  <a:lnTo>
                    <a:pt x="108" y="286"/>
                  </a:lnTo>
                  <a:lnTo>
                    <a:pt x="108" y="281"/>
                  </a:lnTo>
                  <a:lnTo>
                    <a:pt x="108" y="278"/>
                  </a:lnTo>
                  <a:lnTo>
                    <a:pt x="107" y="275"/>
                  </a:lnTo>
                  <a:lnTo>
                    <a:pt x="104" y="272"/>
                  </a:lnTo>
                  <a:lnTo>
                    <a:pt x="102" y="269"/>
                  </a:lnTo>
                  <a:lnTo>
                    <a:pt x="96" y="265"/>
                  </a:lnTo>
                  <a:lnTo>
                    <a:pt x="87" y="263"/>
                  </a:lnTo>
                  <a:lnTo>
                    <a:pt x="76" y="265"/>
                  </a:lnTo>
                  <a:lnTo>
                    <a:pt x="69" y="268"/>
                  </a:lnTo>
                  <a:lnTo>
                    <a:pt x="64" y="272"/>
                  </a:lnTo>
                  <a:lnTo>
                    <a:pt x="64" y="277"/>
                  </a:lnTo>
                  <a:lnTo>
                    <a:pt x="64" y="283"/>
                  </a:lnTo>
                  <a:lnTo>
                    <a:pt x="64" y="288"/>
                  </a:lnTo>
                  <a:lnTo>
                    <a:pt x="58" y="294"/>
                  </a:lnTo>
                  <a:lnTo>
                    <a:pt x="52" y="298"/>
                  </a:lnTo>
                  <a:lnTo>
                    <a:pt x="46" y="303"/>
                  </a:lnTo>
                  <a:lnTo>
                    <a:pt x="43" y="306"/>
                  </a:lnTo>
                  <a:lnTo>
                    <a:pt x="40" y="304"/>
                  </a:lnTo>
                  <a:lnTo>
                    <a:pt x="38" y="301"/>
                  </a:lnTo>
                  <a:lnTo>
                    <a:pt x="35" y="300"/>
                  </a:lnTo>
                  <a:lnTo>
                    <a:pt x="32" y="298"/>
                  </a:lnTo>
                  <a:lnTo>
                    <a:pt x="35" y="292"/>
                  </a:lnTo>
                  <a:lnTo>
                    <a:pt x="38" y="285"/>
                  </a:lnTo>
                  <a:lnTo>
                    <a:pt x="40" y="277"/>
                  </a:lnTo>
                  <a:lnTo>
                    <a:pt x="41" y="272"/>
                  </a:lnTo>
                  <a:lnTo>
                    <a:pt x="47" y="268"/>
                  </a:lnTo>
                  <a:lnTo>
                    <a:pt x="52" y="263"/>
                  </a:lnTo>
                  <a:lnTo>
                    <a:pt x="56" y="255"/>
                  </a:lnTo>
                  <a:lnTo>
                    <a:pt x="58" y="249"/>
                  </a:lnTo>
                  <a:lnTo>
                    <a:pt x="58" y="248"/>
                  </a:lnTo>
                  <a:lnTo>
                    <a:pt x="58" y="245"/>
                  </a:lnTo>
                  <a:lnTo>
                    <a:pt x="58" y="243"/>
                  </a:lnTo>
                  <a:lnTo>
                    <a:pt x="58" y="242"/>
                  </a:lnTo>
                  <a:lnTo>
                    <a:pt x="55" y="236"/>
                  </a:lnTo>
                  <a:lnTo>
                    <a:pt x="50" y="231"/>
                  </a:lnTo>
                  <a:lnTo>
                    <a:pt x="46" y="228"/>
                  </a:lnTo>
                  <a:lnTo>
                    <a:pt x="37" y="225"/>
                  </a:lnTo>
                  <a:lnTo>
                    <a:pt x="32" y="223"/>
                  </a:lnTo>
                  <a:lnTo>
                    <a:pt x="29" y="223"/>
                  </a:lnTo>
                  <a:lnTo>
                    <a:pt x="24" y="225"/>
                  </a:lnTo>
                  <a:lnTo>
                    <a:pt x="21" y="226"/>
                  </a:lnTo>
                  <a:lnTo>
                    <a:pt x="18" y="228"/>
                  </a:lnTo>
                  <a:lnTo>
                    <a:pt x="15" y="231"/>
                  </a:lnTo>
                  <a:lnTo>
                    <a:pt x="12" y="233"/>
                  </a:lnTo>
                  <a:lnTo>
                    <a:pt x="9" y="236"/>
                  </a:lnTo>
                  <a:lnTo>
                    <a:pt x="0" y="202"/>
                  </a:lnTo>
                  <a:lnTo>
                    <a:pt x="3" y="168"/>
                  </a:lnTo>
                  <a:lnTo>
                    <a:pt x="17" y="133"/>
                  </a:lnTo>
                  <a:lnTo>
                    <a:pt x="38" y="101"/>
                  </a:lnTo>
                  <a:lnTo>
                    <a:pt x="64" y="71"/>
                  </a:lnTo>
                  <a:lnTo>
                    <a:pt x="93" y="45"/>
                  </a:lnTo>
                  <a:lnTo>
                    <a:pt x="122" y="25"/>
                  </a:lnTo>
                  <a:lnTo>
                    <a:pt x="150" y="11"/>
                  </a:lnTo>
                  <a:lnTo>
                    <a:pt x="157" y="8"/>
                  </a:lnTo>
                  <a:lnTo>
                    <a:pt x="168" y="2"/>
                  </a:lnTo>
                  <a:lnTo>
                    <a:pt x="174" y="0"/>
                  </a:lnTo>
                  <a:lnTo>
                    <a:pt x="171" y="8"/>
                  </a:lnTo>
                  <a:lnTo>
                    <a:pt x="160" y="23"/>
                  </a:lnTo>
                  <a:lnTo>
                    <a:pt x="150" y="42"/>
                  </a:lnTo>
                  <a:lnTo>
                    <a:pt x="143" y="63"/>
                  </a:lnTo>
                  <a:lnTo>
                    <a:pt x="142" y="84"/>
                  </a:lnTo>
                  <a:lnTo>
                    <a:pt x="143" y="97"/>
                  </a:lnTo>
                  <a:lnTo>
                    <a:pt x="148" y="112"/>
                  </a:lnTo>
                  <a:lnTo>
                    <a:pt x="153" y="130"/>
                  </a:lnTo>
                  <a:lnTo>
                    <a:pt x="159" y="150"/>
                  </a:lnTo>
                  <a:lnTo>
                    <a:pt x="163" y="167"/>
                  </a:lnTo>
                  <a:lnTo>
                    <a:pt x="168" y="184"/>
                  </a:lnTo>
                  <a:lnTo>
                    <a:pt x="169" y="197"/>
                  </a:lnTo>
                  <a:lnTo>
                    <a:pt x="171" y="210"/>
                  </a:lnTo>
                  <a:lnTo>
                    <a:pt x="171" y="223"/>
                  </a:lnTo>
                  <a:lnTo>
                    <a:pt x="169" y="240"/>
                  </a:lnTo>
                  <a:lnTo>
                    <a:pt x="166" y="262"/>
                  </a:lnTo>
                  <a:lnTo>
                    <a:pt x="162" y="283"/>
                  </a:lnTo>
                  <a:lnTo>
                    <a:pt x="153" y="304"/>
                  </a:lnTo>
                  <a:lnTo>
                    <a:pt x="140" y="326"/>
                  </a:lnTo>
                  <a:lnTo>
                    <a:pt x="122" y="341"/>
                  </a:lnTo>
                  <a:lnTo>
                    <a:pt x="98"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3" name="Freeform 316"/>
            <p:cNvSpPr>
              <a:spLocks/>
            </p:cNvSpPr>
            <p:nvPr/>
          </p:nvSpPr>
          <p:spPr bwMode="auto">
            <a:xfrm>
              <a:off x="389" y="749"/>
              <a:ext cx="424" cy="298"/>
            </a:xfrm>
            <a:custGeom>
              <a:avLst/>
              <a:gdLst>
                <a:gd name="T0" fmla="*/ 0 w 849"/>
                <a:gd name="T1" fmla="*/ 1 h 596"/>
                <a:gd name="T2" fmla="*/ 0 w 849"/>
                <a:gd name="T3" fmla="*/ 1 h 596"/>
                <a:gd name="T4" fmla="*/ 0 w 849"/>
                <a:gd name="T5" fmla="*/ 1 h 596"/>
                <a:gd name="T6" fmla="*/ 0 w 849"/>
                <a:gd name="T7" fmla="*/ 1 h 596"/>
                <a:gd name="T8" fmla="*/ 0 w 849"/>
                <a:gd name="T9" fmla="*/ 1 h 596"/>
                <a:gd name="T10" fmla="*/ 0 w 849"/>
                <a:gd name="T11" fmla="*/ 1 h 596"/>
                <a:gd name="T12" fmla="*/ 0 w 849"/>
                <a:gd name="T13" fmla="*/ 1 h 596"/>
                <a:gd name="T14" fmla="*/ 0 w 849"/>
                <a:gd name="T15" fmla="*/ 1 h 596"/>
                <a:gd name="T16" fmla="*/ 0 w 849"/>
                <a:gd name="T17" fmla="*/ 1 h 596"/>
                <a:gd name="T18" fmla="*/ 0 w 849"/>
                <a:gd name="T19" fmla="*/ 1 h 596"/>
                <a:gd name="T20" fmla="*/ 0 w 849"/>
                <a:gd name="T21" fmla="*/ 1 h 596"/>
                <a:gd name="T22" fmla="*/ 0 w 849"/>
                <a:gd name="T23" fmla="*/ 1 h 596"/>
                <a:gd name="T24" fmla="*/ 0 w 849"/>
                <a:gd name="T25" fmla="*/ 1 h 596"/>
                <a:gd name="T26" fmla="*/ 0 w 849"/>
                <a:gd name="T27" fmla="*/ 1 h 596"/>
                <a:gd name="T28" fmla="*/ 0 w 849"/>
                <a:gd name="T29" fmla="*/ 1 h 596"/>
                <a:gd name="T30" fmla="*/ 0 w 849"/>
                <a:gd name="T31" fmla="*/ 1 h 596"/>
                <a:gd name="T32" fmla="*/ 0 w 849"/>
                <a:gd name="T33" fmla="*/ 1 h 596"/>
                <a:gd name="T34" fmla="*/ 0 w 849"/>
                <a:gd name="T35" fmla="*/ 1 h 596"/>
                <a:gd name="T36" fmla="*/ 0 w 849"/>
                <a:gd name="T37" fmla="*/ 1 h 596"/>
                <a:gd name="T38" fmla="*/ 0 w 849"/>
                <a:gd name="T39" fmla="*/ 1 h 596"/>
                <a:gd name="T40" fmla="*/ 0 w 849"/>
                <a:gd name="T41" fmla="*/ 1 h 596"/>
                <a:gd name="T42" fmla="*/ 0 w 849"/>
                <a:gd name="T43" fmla="*/ 1 h 596"/>
                <a:gd name="T44" fmla="*/ 0 w 849"/>
                <a:gd name="T45" fmla="*/ 1 h 596"/>
                <a:gd name="T46" fmla="*/ 0 w 849"/>
                <a:gd name="T47" fmla="*/ 1 h 596"/>
                <a:gd name="T48" fmla="*/ 0 w 849"/>
                <a:gd name="T49" fmla="*/ 1 h 596"/>
                <a:gd name="T50" fmla="*/ 0 w 849"/>
                <a:gd name="T51" fmla="*/ 1 h 596"/>
                <a:gd name="T52" fmla="*/ 0 w 849"/>
                <a:gd name="T53" fmla="*/ 1 h 596"/>
                <a:gd name="T54" fmla="*/ 0 w 849"/>
                <a:gd name="T55" fmla="*/ 1 h 596"/>
                <a:gd name="T56" fmla="*/ 0 w 849"/>
                <a:gd name="T57" fmla="*/ 1 h 596"/>
                <a:gd name="T58" fmla="*/ 0 w 849"/>
                <a:gd name="T59" fmla="*/ 0 h 596"/>
                <a:gd name="T60" fmla="*/ 0 w 849"/>
                <a:gd name="T61" fmla="*/ 1 h 596"/>
                <a:gd name="T62" fmla="*/ 0 w 849"/>
                <a:gd name="T63" fmla="*/ 1 h 596"/>
                <a:gd name="T64" fmla="*/ 0 w 849"/>
                <a:gd name="T65" fmla="*/ 1 h 596"/>
                <a:gd name="T66" fmla="*/ 0 w 849"/>
                <a:gd name="T67" fmla="*/ 1 h 596"/>
                <a:gd name="T68" fmla="*/ 0 w 849"/>
                <a:gd name="T69" fmla="*/ 1 h 596"/>
                <a:gd name="T70" fmla="*/ 0 w 849"/>
                <a:gd name="T71" fmla="*/ 1 h 596"/>
                <a:gd name="T72" fmla="*/ 0 w 849"/>
                <a:gd name="T73" fmla="*/ 1 h 596"/>
                <a:gd name="T74" fmla="*/ 0 w 849"/>
                <a:gd name="T75" fmla="*/ 1 h 596"/>
                <a:gd name="T76" fmla="*/ 0 w 849"/>
                <a:gd name="T77" fmla="*/ 1 h 596"/>
                <a:gd name="T78" fmla="*/ 0 w 849"/>
                <a:gd name="T79" fmla="*/ 1 h 596"/>
                <a:gd name="T80" fmla="*/ 0 w 849"/>
                <a:gd name="T81" fmla="*/ 1 h 596"/>
                <a:gd name="T82" fmla="*/ 0 w 849"/>
                <a:gd name="T83" fmla="*/ 1 h 596"/>
                <a:gd name="T84" fmla="*/ 0 w 849"/>
                <a:gd name="T85" fmla="*/ 1 h 596"/>
                <a:gd name="T86" fmla="*/ 0 w 849"/>
                <a:gd name="T87" fmla="*/ 1 h 596"/>
                <a:gd name="T88" fmla="*/ 0 w 849"/>
                <a:gd name="T89" fmla="*/ 1 h 596"/>
                <a:gd name="T90" fmla="*/ 0 w 849"/>
                <a:gd name="T91" fmla="*/ 1 h 596"/>
                <a:gd name="T92" fmla="*/ 0 w 849"/>
                <a:gd name="T93" fmla="*/ 1 h 596"/>
                <a:gd name="T94" fmla="*/ 0 w 849"/>
                <a:gd name="T95" fmla="*/ 1 h 596"/>
                <a:gd name="T96" fmla="*/ 0 w 849"/>
                <a:gd name="T97" fmla="*/ 1 h 596"/>
                <a:gd name="T98" fmla="*/ 0 w 849"/>
                <a:gd name="T99" fmla="*/ 1 h 596"/>
                <a:gd name="T100" fmla="*/ 0 w 849"/>
                <a:gd name="T101" fmla="*/ 1 h 596"/>
                <a:gd name="T102" fmla="*/ 0 w 849"/>
                <a:gd name="T103" fmla="*/ 1 h 596"/>
                <a:gd name="T104" fmla="*/ 0 w 849"/>
                <a:gd name="T105" fmla="*/ 1 h 596"/>
                <a:gd name="T106" fmla="*/ 0 w 849"/>
                <a:gd name="T107" fmla="*/ 1 h 596"/>
                <a:gd name="T108" fmla="*/ 0 w 849"/>
                <a:gd name="T109" fmla="*/ 1 h 596"/>
                <a:gd name="T110" fmla="*/ 0 w 849"/>
                <a:gd name="T111" fmla="*/ 1 h 5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9"/>
                <a:gd name="T169" fmla="*/ 0 h 596"/>
                <a:gd name="T170" fmla="*/ 849 w 849"/>
                <a:gd name="T171" fmla="*/ 596 h 5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9" h="596">
                  <a:moveTo>
                    <a:pt x="405" y="352"/>
                  </a:moveTo>
                  <a:lnTo>
                    <a:pt x="412" y="395"/>
                  </a:lnTo>
                  <a:lnTo>
                    <a:pt x="412" y="437"/>
                  </a:lnTo>
                  <a:lnTo>
                    <a:pt x="406" y="479"/>
                  </a:lnTo>
                  <a:lnTo>
                    <a:pt x="393" y="509"/>
                  </a:lnTo>
                  <a:lnTo>
                    <a:pt x="377" y="532"/>
                  </a:lnTo>
                  <a:lnTo>
                    <a:pt x="365" y="552"/>
                  </a:lnTo>
                  <a:lnTo>
                    <a:pt x="356" y="573"/>
                  </a:lnTo>
                  <a:lnTo>
                    <a:pt x="348" y="596"/>
                  </a:lnTo>
                  <a:lnTo>
                    <a:pt x="347" y="589"/>
                  </a:lnTo>
                  <a:lnTo>
                    <a:pt x="342" y="576"/>
                  </a:lnTo>
                  <a:lnTo>
                    <a:pt x="336" y="563"/>
                  </a:lnTo>
                  <a:lnTo>
                    <a:pt x="327" y="549"/>
                  </a:lnTo>
                  <a:lnTo>
                    <a:pt x="318" y="534"/>
                  </a:lnTo>
                  <a:lnTo>
                    <a:pt x="307" y="520"/>
                  </a:lnTo>
                  <a:lnTo>
                    <a:pt x="296" y="506"/>
                  </a:lnTo>
                  <a:lnTo>
                    <a:pt x="286" y="497"/>
                  </a:lnTo>
                  <a:lnTo>
                    <a:pt x="275" y="488"/>
                  </a:lnTo>
                  <a:lnTo>
                    <a:pt x="266" y="477"/>
                  </a:lnTo>
                  <a:lnTo>
                    <a:pt x="258" y="468"/>
                  </a:lnTo>
                  <a:lnTo>
                    <a:pt x="252" y="457"/>
                  </a:lnTo>
                  <a:lnTo>
                    <a:pt x="240" y="424"/>
                  </a:lnTo>
                  <a:lnTo>
                    <a:pt x="237" y="392"/>
                  </a:lnTo>
                  <a:lnTo>
                    <a:pt x="238" y="363"/>
                  </a:lnTo>
                  <a:lnTo>
                    <a:pt x="241" y="341"/>
                  </a:lnTo>
                  <a:lnTo>
                    <a:pt x="244" y="329"/>
                  </a:lnTo>
                  <a:lnTo>
                    <a:pt x="251" y="317"/>
                  </a:lnTo>
                  <a:lnTo>
                    <a:pt x="258" y="306"/>
                  </a:lnTo>
                  <a:lnTo>
                    <a:pt x="267" y="294"/>
                  </a:lnTo>
                  <a:lnTo>
                    <a:pt x="275" y="282"/>
                  </a:lnTo>
                  <a:lnTo>
                    <a:pt x="284" y="268"/>
                  </a:lnTo>
                  <a:lnTo>
                    <a:pt x="293" y="254"/>
                  </a:lnTo>
                  <a:lnTo>
                    <a:pt x="301" y="240"/>
                  </a:lnTo>
                  <a:lnTo>
                    <a:pt x="304" y="231"/>
                  </a:lnTo>
                  <a:lnTo>
                    <a:pt x="304" y="222"/>
                  </a:lnTo>
                  <a:lnTo>
                    <a:pt x="302" y="214"/>
                  </a:lnTo>
                  <a:lnTo>
                    <a:pt x="299" y="213"/>
                  </a:lnTo>
                  <a:lnTo>
                    <a:pt x="293" y="217"/>
                  </a:lnTo>
                  <a:lnTo>
                    <a:pt x="289" y="224"/>
                  </a:lnTo>
                  <a:lnTo>
                    <a:pt x="286" y="233"/>
                  </a:lnTo>
                  <a:lnTo>
                    <a:pt x="283" y="240"/>
                  </a:lnTo>
                  <a:lnTo>
                    <a:pt x="280" y="254"/>
                  </a:lnTo>
                  <a:lnTo>
                    <a:pt x="275" y="266"/>
                  </a:lnTo>
                  <a:lnTo>
                    <a:pt x="269" y="277"/>
                  </a:lnTo>
                  <a:lnTo>
                    <a:pt x="263" y="288"/>
                  </a:lnTo>
                  <a:lnTo>
                    <a:pt x="249" y="308"/>
                  </a:lnTo>
                  <a:lnTo>
                    <a:pt x="232" y="324"/>
                  </a:lnTo>
                  <a:lnTo>
                    <a:pt x="214" y="340"/>
                  </a:lnTo>
                  <a:lnTo>
                    <a:pt x="194" y="350"/>
                  </a:lnTo>
                  <a:lnTo>
                    <a:pt x="174" y="358"/>
                  </a:lnTo>
                  <a:lnTo>
                    <a:pt x="154" y="364"/>
                  </a:lnTo>
                  <a:lnTo>
                    <a:pt x="136" y="366"/>
                  </a:lnTo>
                  <a:lnTo>
                    <a:pt x="118" y="366"/>
                  </a:lnTo>
                  <a:lnTo>
                    <a:pt x="112" y="366"/>
                  </a:lnTo>
                  <a:lnTo>
                    <a:pt x="107" y="364"/>
                  </a:lnTo>
                  <a:lnTo>
                    <a:pt x="101" y="363"/>
                  </a:lnTo>
                  <a:lnTo>
                    <a:pt x="96" y="361"/>
                  </a:lnTo>
                  <a:lnTo>
                    <a:pt x="86" y="358"/>
                  </a:lnTo>
                  <a:lnTo>
                    <a:pt x="75" y="353"/>
                  </a:lnTo>
                  <a:lnTo>
                    <a:pt x="64" y="347"/>
                  </a:lnTo>
                  <a:lnTo>
                    <a:pt x="54" y="343"/>
                  </a:lnTo>
                  <a:lnTo>
                    <a:pt x="41" y="337"/>
                  </a:lnTo>
                  <a:lnTo>
                    <a:pt x="29" y="330"/>
                  </a:lnTo>
                  <a:lnTo>
                    <a:pt x="16" y="324"/>
                  </a:lnTo>
                  <a:lnTo>
                    <a:pt x="0" y="318"/>
                  </a:lnTo>
                  <a:lnTo>
                    <a:pt x="9" y="315"/>
                  </a:lnTo>
                  <a:lnTo>
                    <a:pt x="19" y="312"/>
                  </a:lnTo>
                  <a:lnTo>
                    <a:pt x="31" y="309"/>
                  </a:lnTo>
                  <a:lnTo>
                    <a:pt x="43" y="304"/>
                  </a:lnTo>
                  <a:lnTo>
                    <a:pt x="54" y="300"/>
                  </a:lnTo>
                  <a:lnTo>
                    <a:pt x="64" y="292"/>
                  </a:lnTo>
                  <a:lnTo>
                    <a:pt x="74" y="285"/>
                  </a:lnTo>
                  <a:lnTo>
                    <a:pt x="80" y="274"/>
                  </a:lnTo>
                  <a:lnTo>
                    <a:pt x="87" y="259"/>
                  </a:lnTo>
                  <a:lnTo>
                    <a:pt x="99" y="242"/>
                  </a:lnTo>
                  <a:lnTo>
                    <a:pt x="113" y="225"/>
                  </a:lnTo>
                  <a:lnTo>
                    <a:pt x="132" y="208"/>
                  </a:lnTo>
                  <a:lnTo>
                    <a:pt x="150" y="196"/>
                  </a:lnTo>
                  <a:lnTo>
                    <a:pt x="170" y="187"/>
                  </a:lnTo>
                  <a:lnTo>
                    <a:pt x="191" y="182"/>
                  </a:lnTo>
                  <a:lnTo>
                    <a:pt x="214" y="185"/>
                  </a:lnTo>
                  <a:lnTo>
                    <a:pt x="223" y="190"/>
                  </a:lnTo>
                  <a:lnTo>
                    <a:pt x="234" y="191"/>
                  </a:lnTo>
                  <a:lnTo>
                    <a:pt x="243" y="190"/>
                  </a:lnTo>
                  <a:lnTo>
                    <a:pt x="249" y="185"/>
                  </a:lnTo>
                  <a:lnTo>
                    <a:pt x="254" y="181"/>
                  </a:lnTo>
                  <a:lnTo>
                    <a:pt x="258" y="181"/>
                  </a:lnTo>
                  <a:lnTo>
                    <a:pt x="263" y="182"/>
                  </a:lnTo>
                  <a:lnTo>
                    <a:pt x="267" y="184"/>
                  </a:lnTo>
                  <a:lnTo>
                    <a:pt x="260" y="190"/>
                  </a:lnTo>
                  <a:lnTo>
                    <a:pt x="252" y="199"/>
                  </a:lnTo>
                  <a:lnTo>
                    <a:pt x="248" y="208"/>
                  </a:lnTo>
                  <a:lnTo>
                    <a:pt x="246" y="217"/>
                  </a:lnTo>
                  <a:lnTo>
                    <a:pt x="246" y="219"/>
                  </a:lnTo>
                  <a:lnTo>
                    <a:pt x="248" y="220"/>
                  </a:lnTo>
                  <a:lnTo>
                    <a:pt x="248" y="224"/>
                  </a:lnTo>
                  <a:lnTo>
                    <a:pt x="249" y="225"/>
                  </a:lnTo>
                  <a:lnTo>
                    <a:pt x="251" y="227"/>
                  </a:lnTo>
                  <a:lnTo>
                    <a:pt x="252" y="227"/>
                  </a:lnTo>
                  <a:lnTo>
                    <a:pt x="255" y="228"/>
                  </a:lnTo>
                  <a:lnTo>
                    <a:pt x="257" y="230"/>
                  </a:lnTo>
                  <a:lnTo>
                    <a:pt x="264" y="231"/>
                  </a:lnTo>
                  <a:lnTo>
                    <a:pt x="272" y="230"/>
                  </a:lnTo>
                  <a:lnTo>
                    <a:pt x="280" y="225"/>
                  </a:lnTo>
                  <a:lnTo>
                    <a:pt x="284" y="220"/>
                  </a:lnTo>
                  <a:lnTo>
                    <a:pt x="289" y="213"/>
                  </a:lnTo>
                  <a:lnTo>
                    <a:pt x="289" y="204"/>
                  </a:lnTo>
                  <a:lnTo>
                    <a:pt x="287" y="194"/>
                  </a:lnTo>
                  <a:lnTo>
                    <a:pt x="284" y="188"/>
                  </a:lnTo>
                  <a:lnTo>
                    <a:pt x="281" y="184"/>
                  </a:lnTo>
                  <a:lnTo>
                    <a:pt x="281" y="181"/>
                  </a:lnTo>
                  <a:lnTo>
                    <a:pt x="283" y="179"/>
                  </a:lnTo>
                  <a:lnTo>
                    <a:pt x="286" y="178"/>
                  </a:lnTo>
                  <a:lnTo>
                    <a:pt x="289" y="178"/>
                  </a:lnTo>
                  <a:lnTo>
                    <a:pt x="290" y="182"/>
                  </a:lnTo>
                  <a:lnTo>
                    <a:pt x="292" y="187"/>
                  </a:lnTo>
                  <a:lnTo>
                    <a:pt x="293" y="191"/>
                  </a:lnTo>
                  <a:lnTo>
                    <a:pt x="295" y="198"/>
                  </a:lnTo>
                  <a:lnTo>
                    <a:pt x="301" y="204"/>
                  </a:lnTo>
                  <a:lnTo>
                    <a:pt x="309" y="205"/>
                  </a:lnTo>
                  <a:lnTo>
                    <a:pt x="321" y="199"/>
                  </a:lnTo>
                  <a:lnTo>
                    <a:pt x="325" y="204"/>
                  </a:lnTo>
                  <a:lnTo>
                    <a:pt x="331" y="207"/>
                  </a:lnTo>
                  <a:lnTo>
                    <a:pt x="339" y="210"/>
                  </a:lnTo>
                  <a:lnTo>
                    <a:pt x="347" y="210"/>
                  </a:lnTo>
                  <a:lnTo>
                    <a:pt x="353" y="208"/>
                  </a:lnTo>
                  <a:lnTo>
                    <a:pt x="360" y="204"/>
                  </a:lnTo>
                  <a:lnTo>
                    <a:pt x="367" y="198"/>
                  </a:lnTo>
                  <a:lnTo>
                    <a:pt x="371" y="187"/>
                  </a:lnTo>
                  <a:lnTo>
                    <a:pt x="376" y="185"/>
                  </a:lnTo>
                  <a:lnTo>
                    <a:pt x="380" y="184"/>
                  </a:lnTo>
                  <a:lnTo>
                    <a:pt x="386" y="181"/>
                  </a:lnTo>
                  <a:lnTo>
                    <a:pt x="394" y="179"/>
                  </a:lnTo>
                  <a:lnTo>
                    <a:pt x="400" y="178"/>
                  </a:lnTo>
                  <a:lnTo>
                    <a:pt x="408" y="176"/>
                  </a:lnTo>
                  <a:lnTo>
                    <a:pt x="415" y="175"/>
                  </a:lnTo>
                  <a:lnTo>
                    <a:pt x="423" y="173"/>
                  </a:lnTo>
                  <a:lnTo>
                    <a:pt x="435" y="165"/>
                  </a:lnTo>
                  <a:lnTo>
                    <a:pt x="446" y="150"/>
                  </a:lnTo>
                  <a:lnTo>
                    <a:pt x="455" y="126"/>
                  </a:lnTo>
                  <a:lnTo>
                    <a:pt x="466" y="95"/>
                  </a:lnTo>
                  <a:lnTo>
                    <a:pt x="483" y="62"/>
                  </a:lnTo>
                  <a:lnTo>
                    <a:pt x="506" y="36"/>
                  </a:lnTo>
                  <a:lnTo>
                    <a:pt x="530" y="19"/>
                  </a:lnTo>
                  <a:lnTo>
                    <a:pt x="556" y="8"/>
                  </a:lnTo>
                  <a:lnTo>
                    <a:pt x="580" y="2"/>
                  </a:lnTo>
                  <a:lnTo>
                    <a:pt x="602" y="0"/>
                  </a:lnTo>
                  <a:lnTo>
                    <a:pt x="618" y="0"/>
                  </a:lnTo>
                  <a:lnTo>
                    <a:pt x="628" y="0"/>
                  </a:lnTo>
                  <a:lnTo>
                    <a:pt x="635" y="0"/>
                  </a:lnTo>
                  <a:lnTo>
                    <a:pt x="644" y="2"/>
                  </a:lnTo>
                  <a:lnTo>
                    <a:pt x="657" y="4"/>
                  </a:lnTo>
                  <a:lnTo>
                    <a:pt x="670" y="5"/>
                  </a:lnTo>
                  <a:lnTo>
                    <a:pt x="686" y="8"/>
                  </a:lnTo>
                  <a:lnTo>
                    <a:pt x="699" y="13"/>
                  </a:lnTo>
                  <a:lnTo>
                    <a:pt x="715" y="17"/>
                  </a:lnTo>
                  <a:lnTo>
                    <a:pt x="727" y="23"/>
                  </a:lnTo>
                  <a:lnTo>
                    <a:pt x="739" y="29"/>
                  </a:lnTo>
                  <a:lnTo>
                    <a:pt x="753" y="34"/>
                  </a:lnTo>
                  <a:lnTo>
                    <a:pt x="768" y="37"/>
                  </a:lnTo>
                  <a:lnTo>
                    <a:pt x="782" y="40"/>
                  </a:lnTo>
                  <a:lnTo>
                    <a:pt x="797" y="42"/>
                  </a:lnTo>
                  <a:lnTo>
                    <a:pt x="811" y="42"/>
                  </a:lnTo>
                  <a:lnTo>
                    <a:pt x="823" y="42"/>
                  </a:lnTo>
                  <a:lnTo>
                    <a:pt x="835" y="40"/>
                  </a:lnTo>
                  <a:lnTo>
                    <a:pt x="849" y="40"/>
                  </a:lnTo>
                  <a:lnTo>
                    <a:pt x="849" y="46"/>
                  </a:lnTo>
                  <a:lnTo>
                    <a:pt x="843" y="52"/>
                  </a:lnTo>
                  <a:lnTo>
                    <a:pt x="837" y="59"/>
                  </a:lnTo>
                  <a:lnTo>
                    <a:pt x="825" y="75"/>
                  </a:lnTo>
                  <a:lnTo>
                    <a:pt x="809" y="97"/>
                  </a:lnTo>
                  <a:lnTo>
                    <a:pt x="791" y="120"/>
                  </a:lnTo>
                  <a:lnTo>
                    <a:pt x="773" y="143"/>
                  </a:lnTo>
                  <a:lnTo>
                    <a:pt x="753" y="165"/>
                  </a:lnTo>
                  <a:lnTo>
                    <a:pt x="733" y="185"/>
                  </a:lnTo>
                  <a:lnTo>
                    <a:pt x="713" y="201"/>
                  </a:lnTo>
                  <a:lnTo>
                    <a:pt x="695" y="210"/>
                  </a:lnTo>
                  <a:lnTo>
                    <a:pt x="683" y="213"/>
                  </a:lnTo>
                  <a:lnTo>
                    <a:pt x="669" y="217"/>
                  </a:lnTo>
                  <a:lnTo>
                    <a:pt x="651" y="224"/>
                  </a:lnTo>
                  <a:lnTo>
                    <a:pt x="632" y="228"/>
                  </a:lnTo>
                  <a:lnTo>
                    <a:pt x="614" y="234"/>
                  </a:lnTo>
                  <a:lnTo>
                    <a:pt x="596" y="239"/>
                  </a:lnTo>
                  <a:lnTo>
                    <a:pt x="579" y="242"/>
                  </a:lnTo>
                  <a:lnTo>
                    <a:pt x="564" y="243"/>
                  </a:lnTo>
                  <a:lnTo>
                    <a:pt x="550" y="242"/>
                  </a:lnTo>
                  <a:lnTo>
                    <a:pt x="533" y="239"/>
                  </a:lnTo>
                  <a:lnTo>
                    <a:pt x="515" y="234"/>
                  </a:lnTo>
                  <a:lnTo>
                    <a:pt x="498" y="228"/>
                  </a:lnTo>
                  <a:lnTo>
                    <a:pt x="483" y="224"/>
                  </a:lnTo>
                  <a:lnTo>
                    <a:pt x="469" y="217"/>
                  </a:lnTo>
                  <a:lnTo>
                    <a:pt x="458" y="213"/>
                  </a:lnTo>
                  <a:lnTo>
                    <a:pt x="452" y="210"/>
                  </a:lnTo>
                  <a:lnTo>
                    <a:pt x="446" y="205"/>
                  </a:lnTo>
                  <a:lnTo>
                    <a:pt x="440" y="201"/>
                  </a:lnTo>
                  <a:lnTo>
                    <a:pt x="432" y="196"/>
                  </a:lnTo>
                  <a:lnTo>
                    <a:pt x="426" y="193"/>
                  </a:lnTo>
                  <a:lnTo>
                    <a:pt x="422" y="191"/>
                  </a:lnTo>
                  <a:lnTo>
                    <a:pt x="415" y="191"/>
                  </a:lnTo>
                  <a:lnTo>
                    <a:pt x="408" y="191"/>
                  </a:lnTo>
                  <a:lnTo>
                    <a:pt x="400" y="193"/>
                  </a:lnTo>
                  <a:lnTo>
                    <a:pt x="393" y="194"/>
                  </a:lnTo>
                  <a:lnTo>
                    <a:pt x="386" y="196"/>
                  </a:lnTo>
                  <a:lnTo>
                    <a:pt x="380" y="199"/>
                  </a:lnTo>
                  <a:lnTo>
                    <a:pt x="376" y="201"/>
                  </a:lnTo>
                  <a:lnTo>
                    <a:pt x="370" y="205"/>
                  </a:lnTo>
                  <a:lnTo>
                    <a:pt x="368" y="210"/>
                  </a:lnTo>
                  <a:lnTo>
                    <a:pt x="370" y="213"/>
                  </a:lnTo>
                  <a:lnTo>
                    <a:pt x="374" y="216"/>
                  </a:lnTo>
                  <a:lnTo>
                    <a:pt x="379" y="217"/>
                  </a:lnTo>
                  <a:lnTo>
                    <a:pt x="385" y="217"/>
                  </a:lnTo>
                  <a:lnTo>
                    <a:pt x="391" y="216"/>
                  </a:lnTo>
                  <a:lnTo>
                    <a:pt x="399" y="216"/>
                  </a:lnTo>
                  <a:lnTo>
                    <a:pt x="406" y="214"/>
                  </a:lnTo>
                  <a:lnTo>
                    <a:pt x="415" y="214"/>
                  </a:lnTo>
                  <a:lnTo>
                    <a:pt x="425" y="213"/>
                  </a:lnTo>
                  <a:lnTo>
                    <a:pt x="432" y="211"/>
                  </a:lnTo>
                  <a:lnTo>
                    <a:pt x="441" y="210"/>
                  </a:lnTo>
                  <a:lnTo>
                    <a:pt x="449" y="210"/>
                  </a:lnTo>
                  <a:lnTo>
                    <a:pt x="460" y="211"/>
                  </a:lnTo>
                  <a:lnTo>
                    <a:pt x="470" y="213"/>
                  </a:lnTo>
                  <a:lnTo>
                    <a:pt x="484" y="217"/>
                  </a:lnTo>
                  <a:lnTo>
                    <a:pt x="499" y="224"/>
                  </a:lnTo>
                  <a:lnTo>
                    <a:pt x="519" y="231"/>
                  </a:lnTo>
                  <a:lnTo>
                    <a:pt x="542" y="242"/>
                  </a:lnTo>
                  <a:lnTo>
                    <a:pt x="560" y="253"/>
                  </a:lnTo>
                  <a:lnTo>
                    <a:pt x="576" y="268"/>
                  </a:lnTo>
                  <a:lnTo>
                    <a:pt x="591" y="286"/>
                  </a:lnTo>
                  <a:lnTo>
                    <a:pt x="603" y="306"/>
                  </a:lnTo>
                  <a:lnTo>
                    <a:pt x="615" y="329"/>
                  </a:lnTo>
                  <a:lnTo>
                    <a:pt x="623" y="352"/>
                  </a:lnTo>
                  <a:lnTo>
                    <a:pt x="631" y="378"/>
                  </a:lnTo>
                  <a:lnTo>
                    <a:pt x="635" y="402"/>
                  </a:lnTo>
                  <a:lnTo>
                    <a:pt x="637" y="419"/>
                  </a:lnTo>
                  <a:lnTo>
                    <a:pt x="638" y="434"/>
                  </a:lnTo>
                  <a:lnTo>
                    <a:pt x="637" y="450"/>
                  </a:lnTo>
                  <a:lnTo>
                    <a:pt x="635" y="465"/>
                  </a:lnTo>
                  <a:lnTo>
                    <a:pt x="626" y="454"/>
                  </a:lnTo>
                  <a:lnTo>
                    <a:pt x="611" y="443"/>
                  </a:lnTo>
                  <a:lnTo>
                    <a:pt x="594" y="434"/>
                  </a:lnTo>
                  <a:lnTo>
                    <a:pt x="574" y="425"/>
                  </a:lnTo>
                  <a:lnTo>
                    <a:pt x="553" y="419"/>
                  </a:lnTo>
                  <a:lnTo>
                    <a:pt x="531" y="413"/>
                  </a:lnTo>
                  <a:lnTo>
                    <a:pt x="512" y="408"/>
                  </a:lnTo>
                  <a:lnTo>
                    <a:pt x="493" y="405"/>
                  </a:lnTo>
                  <a:lnTo>
                    <a:pt x="483" y="404"/>
                  </a:lnTo>
                  <a:lnTo>
                    <a:pt x="470" y="401"/>
                  </a:lnTo>
                  <a:lnTo>
                    <a:pt x="457" y="398"/>
                  </a:lnTo>
                  <a:lnTo>
                    <a:pt x="444" y="393"/>
                  </a:lnTo>
                  <a:lnTo>
                    <a:pt x="432" y="387"/>
                  </a:lnTo>
                  <a:lnTo>
                    <a:pt x="420" y="376"/>
                  </a:lnTo>
                  <a:lnTo>
                    <a:pt x="411" y="364"/>
                  </a:lnTo>
                  <a:lnTo>
                    <a:pt x="403" y="349"/>
                  </a:lnTo>
                  <a:lnTo>
                    <a:pt x="393" y="327"/>
                  </a:lnTo>
                  <a:lnTo>
                    <a:pt x="383" y="311"/>
                  </a:lnTo>
                  <a:lnTo>
                    <a:pt x="377" y="291"/>
                  </a:lnTo>
                  <a:lnTo>
                    <a:pt x="377" y="263"/>
                  </a:lnTo>
                  <a:lnTo>
                    <a:pt x="377" y="256"/>
                  </a:lnTo>
                  <a:lnTo>
                    <a:pt x="373" y="246"/>
                  </a:lnTo>
                  <a:lnTo>
                    <a:pt x="368" y="240"/>
                  </a:lnTo>
                  <a:lnTo>
                    <a:pt x="360" y="233"/>
                  </a:lnTo>
                  <a:lnTo>
                    <a:pt x="353" y="228"/>
                  </a:lnTo>
                  <a:lnTo>
                    <a:pt x="345" y="222"/>
                  </a:lnTo>
                  <a:lnTo>
                    <a:pt x="339" y="219"/>
                  </a:lnTo>
                  <a:lnTo>
                    <a:pt x="333" y="216"/>
                  </a:lnTo>
                  <a:lnTo>
                    <a:pt x="325" y="213"/>
                  </a:lnTo>
                  <a:lnTo>
                    <a:pt x="318" y="210"/>
                  </a:lnTo>
                  <a:lnTo>
                    <a:pt x="313" y="211"/>
                  </a:lnTo>
                  <a:lnTo>
                    <a:pt x="312" y="214"/>
                  </a:lnTo>
                  <a:lnTo>
                    <a:pt x="313" y="220"/>
                  </a:lnTo>
                  <a:lnTo>
                    <a:pt x="313" y="228"/>
                  </a:lnTo>
                  <a:lnTo>
                    <a:pt x="316" y="234"/>
                  </a:lnTo>
                  <a:lnTo>
                    <a:pt x="319" y="242"/>
                  </a:lnTo>
                  <a:lnTo>
                    <a:pt x="324" y="246"/>
                  </a:lnTo>
                  <a:lnTo>
                    <a:pt x="333" y="254"/>
                  </a:lnTo>
                  <a:lnTo>
                    <a:pt x="344" y="265"/>
                  </a:lnTo>
                  <a:lnTo>
                    <a:pt x="357" y="277"/>
                  </a:lnTo>
                  <a:lnTo>
                    <a:pt x="371" y="292"/>
                  </a:lnTo>
                  <a:lnTo>
                    <a:pt x="385" y="309"/>
                  </a:lnTo>
                  <a:lnTo>
                    <a:pt x="396" y="329"/>
                  </a:lnTo>
                  <a:lnTo>
                    <a:pt x="405" y="352"/>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4" name="Freeform 317"/>
            <p:cNvSpPr>
              <a:spLocks/>
            </p:cNvSpPr>
            <p:nvPr/>
          </p:nvSpPr>
          <p:spPr bwMode="auto">
            <a:xfrm>
              <a:off x="395" y="704"/>
              <a:ext cx="128" cy="130"/>
            </a:xfrm>
            <a:custGeom>
              <a:avLst/>
              <a:gdLst>
                <a:gd name="T0" fmla="*/ 1 w 255"/>
                <a:gd name="T1" fmla="*/ 1 h 260"/>
                <a:gd name="T2" fmla="*/ 1 w 255"/>
                <a:gd name="T3" fmla="*/ 1 h 260"/>
                <a:gd name="T4" fmla="*/ 1 w 255"/>
                <a:gd name="T5" fmla="*/ 1 h 260"/>
                <a:gd name="T6" fmla="*/ 1 w 255"/>
                <a:gd name="T7" fmla="*/ 1 h 260"/>
                <a:gd name="T8" fmla="*/ 1 w 255"/>
                <a:gd name="T9" fmla="*/ 1 h 260"/>
                <a:gd name="T10" fmla="*/ 1 w 255"/>
                <a:gd name="T11" fmla="*/ 1 h 260"/>
                <a:gd name="T12" fmla="*/ 1 w 255"/>
                <a:gd name="T13" fmla="*/ 1 h 260"/>
                <a:gd name="T14" fmla="*/ 1 w 255"/>
                <a:gd name="T15" fmla="*/ 1 h 260"/>
                <a:gd name="T16" fmla="*/ 1 w 255"/>
                <a:gd name="T17" fmla="*/ 1 h 260"/>
                <a:gd name="T18" fmla="*/ 1 w 255"/>
                <a:gd name="T19" fmla="*/ 1 h 260"/>
                <a:gd name="T20" fmla="*/ 1 w 255"/>
                <a:gd name="T21" fmla="*/ 1 h 260"/>
                <a:gd name="T22" fmla="*/ 1 w 255"/>
                <a:gd name="T23" fmla="*/ 1 h 260"/>
                <a:gd name="T24" fmla="*/ 1 w 255"/>
                <a:gd name="T25" fmla="*/ 1 h 260"/>
                <a:gd name="T26" fmla="*/ 1 w 255"/>
                <a:gd name="T27" fmla="*/ 1 h 260"/>
                <a:gd name="T28" fmla="*/ 1 w 255"/>
                <a:gd name="T29" fmla="*/ 1 h 260"/>
                <a:gd name="T30" fmla="*/ 1 w 255"/>
                <a:gd name="T31" fmla="*/ 1 h 260"/>
                <a:gd name="T32" fmla="*/ 1 w 255"/>
                <a:gd name="T33" fmla="*/ 1 h 260"/>
                <a:gd name="T34" fmla="*/ 1 w 255"/>
                <a:gd name="T35" fmla="*/ 1 h 260"/>
                <a:gd name="T36" fmla="*/ 1 w 255"/>
                <a:gd name="T37" fmla="*/ 1 h 260"/>
                <a:gd name="T38" fmla="*/ 1 w 255"/>
                <a:gd name="T39" fmla="*/ 1 h 260"/>
                <a:gd name="T40" fmla="*/ 1 w 255"/>
                <a:gd name="T41" fmla="*/ 1 h 260"/>
                <a:gd name="T42" fmla="*/ 1 w 255"/>
                <a:gd name="T43" fmla="*/ 1 h 260"/>
                <a:gd name="T44" fmla="*/ 1 w 255"/>
                <a:gd name="T45" fmla="*/ 1 h 260"/>
                <a:gd name="T46" fmla="*/ 1 w 255"/>
                <a:gd name="T47" fmla="*/ 1 h 260"/>
                <a:gd name="T48" fmla="*/ 1 w 255"/>
                <a:gd name="T49" fmla="*/ 1 h 260"/>
                <a:gd name="T50" fmla="*/ 1 w 255"/>
                <a:gd name="T51" fmla="*/ 1 h 260"/>
                <a:gd name="T52" fmla="*/ 1 w 255"/>
                <a:gd name="T53" fmla="*/ 1 h 260"/>
                <a:gd name="T54" fmla="*/ 1 w 255"/>
                <a:gd name="T55" fmla="*/ 1 h 260"/>
                <a:gd name="T56" fmla="*/ 1 w 255"/>
                <a:gd name="T57" fmla="*/ 1 h 260"/>
                <a:gd name="T58" fmla="*/ 1 w 255"/>
                <a:gd name="T59" fmla="*/ 1 h 260"/>
                <a:gd name="T60" fmla="*/ 1 w 255"/>
                <a:gd name="T61" fmla="*/ 1 h 260"/>
                <a:gd name="T62" fmla="*/ 1 w 255"/>
                <a:gd name="T63" fmla="*/ 1 h 260"/>
                <a:gd name="T64" fmla="*/ 1 w 255"/>
                <a:gd name="T65" fmla="*/ 1 h 260"/>
                <a:gd name="T66" fmla="*/ 1 w 255"/>
                <a:gd name="T67" fmla="*/ 1 h 2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60"/>
                <a:gd name="T104" fmla="*/ 255 w 255"/>
                <a:gd name="T105" fmla="*/ 260 h 2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60">
                  <a:moveTo>
                    <a:pt x="194" y="260"/>
                  </a:moveTo>
                  <a:lnTo>
                    <a:pt x="194" y="251"/>
                  </a:lnTo>
                  <a:lnTo>
                    <a:pt x="197" y="243"/>
                  </a:lnTo>
                  <a:lnTo>
                    <a:pt x="201" y="237"/>
                  </a:lnTo>
                  <a:lnTo>
                    <a:pt x="209" y="234"/>
                  </a:lnTo>
                  <a:lnTo>
                    <a:pt x="217" y="233"/>
                  </a:lnTo>
                  <a:lnTo>
                    <a:pt x="224" y="234"/>
                  </a:lnTo>
                  <a:lnTo>
                    <a:pt x="229" y="237"/>
                  </a:lnTo>
                  <a:lnTo>
                    <a:pt x="230" y="240"/>
                  </a:lnTo>
                  <a:lnTo>
                    <a:pt x="232" y="243"/>
                  </a:lnTo>
                  <a:lnTo>
                    <a:pt x="235" y="243"/>
                  </a:lnTo>
                  <a:lnTo>
                    <a:pt x="240" y="245"/>
                  </a:lnTo>
                  <a:lnTo>
                    <a:pt x="246" y="246"/>
                  </a:lnTo>
                  <a:lnTo>
                    <a:pt x="252" y="248"/>
                  </a:lnTo>
                  <a:lnTo>
                    <a:pt x="255" y="248"/>
                  </a:lnTo>
                  <a:lnTo>
                    <a:pt x="255" y="246"/>
                  </a:lnTo>
                  <a:lnTo>
                    <a:pt x="253" y="242"/>
                  </a:lnTo>
                  <a:lnTo>
                    <a:pt x="250" y="237"/>
                  </a:lnTo>
                  <a:lnTo>
                    <a:pt x="246" y="234"/>
                  </a:lnTo>
                  <a:lnTo>
                    <a:pt x="241" y="229"/>
                  </a:lnTo>
                  <a:lnTo>
                    <a:pt x="235" y="226"/>
                  </a:lnTo>
                  <a:lnTo>
                    <a:pt x="232" y="228"/>
                  </a:lnTo>
                  <a:lnTo>
                    <a:pt x="226" y="229"/>
                  </a:lnTo>
                  <a:lnTo>
                    <a:pt x="220" y="229"/>
                  </a:lnTo>
                  <a:lnTo>
                    <a:pt x="215" y="226"/>
                  </a:lnTo>
                  <a:lnTo>
                    <a:pt x="211" y="220"/>
                  </a:lnTo>
                  <a:lnTo>
                    <a:pt x="208" y="213"/>
                  </a:lnTo>
                  <a:lnTo>
                    <a:pt x="208" y="207"/>
                  </a:lnTo>
                  <a:lnTo>
                    <a:pt x="208" y="202"/>
                  </a:lnTo>
                  <a:lnTo>
                    <a:pt x="209" y="199"/>
                  </a:lnTo>
                  <a:lnTo>
                    <a:pt x="211" y="196"/>
                  </a:lnTo>
                  <a:lnTo>
                    <a:pt x="214" y="194"/>
                  </a:lnTo>
                  <a:lnTo>
                    <a:pt x="215" y="191"/>
                  </a:lnTo>
                  <a:lnTo>
                    <a:pt x="220" y="187"/>
                  </a:lnTo>
                  <a:lnTo>
                    <a:pt x="226" y="184"/>
                  </a:lnTo>
                  <a:lnTo>
                    <a:pt x="230" y="182"/>
                  </a:lnTo>
                  <a:lnTo>
                    <a:pt x="235" y="182"/>
                  </a:lnTo>
                  <a:lnTo>
                    <a:pt x="241" y="156"/>
                  </a:lnTo>
                  <a:lnTo>
                    <a:pt x="240" y="132"/>
                  </a:lnTo>
                  <a:lnTo>
                    <a:pt x="234" y="107"/>
                  </a:lnTo>
                  <a:lnTo>
                    <a:pt x="220" y="86"/>
                  </a:lnTo>
                  <a:lnTo>
                    <a:pt x="200" y="66"/>
                  </a:lnTo>
                  <a:lnTo>
                    <a:pt x="174" y="51"/>
                  </a:lnTo>
                  <a:lnTo>
                    <a:pt x="142" y="37"/>
                  </a:lnTo>
                  <a:lnTo>
                    <a:pt x="104" y="29"/>
                  </a:lnTo>
                  <a:lnTo>
                    <a:pt x="89" y="26"/>
                  </a:lnTo>
                  <a:lnTo>
                    <a:pt x="73" y="23"/>
                  </a:lnTo>
                  <a:lnTo>
                    <a:pt x="58" y="19"/>
                  </a:lnTo>
                  <a:lnTo>
                    <a:pt x="43" y="14"/>
                  </a:lnTo>
                  <a:lnTo>
                    <a:pt x="29" y="11"/>
                  </a:lnTo>
                  <a:lnTo>
                    <a:pt x="17" y="6"/>
                  </a:lnTo>
                  <a:lnTo>
                    <a:pt x="8" y="3"/>
                  </a:lnTo>
                  <a:lnTo>
                    <a:pt x="0" y="0"/>
                  </a:lnTo>
                  <a:lnTo>
                    <a:pt x="9" y="13"/>
                  </a:lnTo>
                  <a:lnTo>
                    <a:pt x="17" y="28"/>
                  </a:lnTo>
                  <a:lnTo>
                    <a:pt x="24" y="45"/>
                  </a:lnTo>
                  <a:lnTo>
                    <a:pt x="31" y="61"/>
                  </a:lnTo>
                  <a:lnTo>
                    <a:pt x="35" y="80"/>
                  </a:lnTo>
                  <a:lnTo>
                    <a:pt x="41" y="98"/>
                  </a:lnTo>
                  <a:lnTo>
                    <a:pt x="46" y="113"/>
                  </a:lnTo>
                  <a:lnTo>
                    <a:pt x="49" y="129"/>
                  </a:lnTo>
                  <a:lnTo>
                    <a:pt x="53" y="145"/>
                  </a:lnTo>
                  <a:lnTo>
                    <a:pt x="60" y="165"/>
                  </a:lnTo>
                  <a:lnTo>
                    <a:pt x="70" y="187"/>
                  </a:lnTo>
                  <a:lnTo>
                    <a:pt x="84" y="208"/>
                  </a:lnTo>
                  <a:lnTo>
                    <a:pt x="102" y="228"/>
                  </a:lnTo>
                  <a:lnTo>
                    <a:pt x="127" y="245"/>
                  </a:lnTo>
                  <a:lnTo>
                    <a:pt x="157" y="255"/>
                  </a:lnTo>
                  <a:lnTo>
                    <a:pt x="194" y="260"/>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5" name="Freeform 318"/>
            <p:cNvSpPr>
              <a:spLocks/>
            </p:cNvSpPr>
            <p:nvPr/>
          </p:nvSpPr>
          <p:spPr bwMode="auto">
            <a:xfrm>
              <a:off x="533" y="782"/>
              <a:ext cx="13" cy="14"/>
            </a:xfrm>
            <a:custGeom>
              <a:avLst/>
              <a:gdLst>
                <a:gd name="T0" fmla="*/ 0 w 26"/>
                <a:gd name="T1" fmla="*/ 1 h 28"/>
                <a:gd name="T2" fmla="*/ 1 w 26"/>
                <a:gd name="T3" fmla="*/ 1 h 28"/>
                <a:gd name="T4" fmla="*/ 1 w 26"/>
                <a:gd name="T5" fmla="*/ 1 h 28"/>
                <a:gd name="T6" fmla="*/ 1 w 26"/>
                <a:gd name="T7" fmla="*/ 0 h 28"/>
                <a:gd name="T8" fmla="*/ 1 w 26"/>
                <a:gd name="T9" fmla="*/ 0 h 28"/>
                <a:gd name="T10" fmla="*/ 1 w 26"/>
                <a:gd name="T11" fmla="*/ 1 h 28"/>
                <a:gd name="T12" fmla="*/ 1 w 26"/>
                <a:gd name="T13" fmla="*/ 1 h 28"/>
                <a:gd name="T14" fmla="*/ 1 w 26"/>
                <a:gd name="T15" fmla="*/ 1 h 28"/>
                <a:gd name="T16" fmla="*/ 1 w 26"/>
                <a:gd name="T17" fmla="*/ 1 h 28"/>
                <a:gd name="T18" fmla="*/ 1 w 26"/>
                <a:gd name="T19" fmla="*/ 1 h 28"/>
                <a:gd name="T20" fmla="*/ 1 w 26"/>
                <a:gd name="T21" fmla="*/ 1 h 28"/>
                <a:gd name="T22" fmla="*/ 1 w 26"/>
                <a:gd name="T23" fmla="*/ 1 h 28"/>
                <a:gd name="T24" fmla="*/ 1 w 26"/>
                <a:gd name="T25" fmla="*/ 1 h 28"/>
                <a:gd name="T26" fmla="*/ 1 w 26"/>
                <a:gd name="T27" fmla="*/ 1 h 28"/>
                <a:gd name="T28" fmla="*/ 1 w 26"/>
                <a:gd name="T29" fmla="*/ 1 h 28"/>
                <a:gd name="T30" fmla="*/ 1 w 26"/>
                <a:gd name="T31" fmla="*/ 1 h 28"/>
                <a:gd name="T32" fmla="*/ 0 w 2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8"/>
                <a:gd name="T53" fmla="*/ 26 w 2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8">
                  <a:moveTo>
                    <a:pt x="0" y="11"/>
                  </a:moveTo>
                  <a:lnTo>
                    <a:pt x="1" y="5"/>
                  </a:lnTo>
                  <a:lnTo>
                    <a:pt x="4" y="2"/>
                  </a:lnTo>
                  <a:lnTo>
                    <a:pt x="9" y="0"/>
                  </a:lnTo>
                  <a:lnTo>
                    <a:pt x="13" y="0"/>
                  </a:lnTo>
                  <a:lnTo>
                    <a:pt x="18" y="2"/>
                  </a:lnTo>
                  <a:lnTo>
                    <a:pt x="23" y="5"/>
                  </a:lnTo>
                  <a:lnTo>
                    <a:pt x="24" y="8"/>
                  </a:lnTo>
                  <a:lnTo>
                    <a:pt x="26" y="14"/>
                  </a:lnTo>
                  <a:lnTo>
                    <a:pt x="24" y="20"/>
                  </a:lnTo>
                  <a:lnTo>
                    <a:pt x="23" y="23"/>
                  </a:lnTo>
                  <a:lnTo>
                    <a:pt x="18" y="26"/>
                  </a:lnTo>
                  <a:lnTo>
                    <a:pt x="15" y="28"/>
                  </a:lnTo>
                  <a:lnTo>
                    <a:pt x="10" y="26"/>
                  </a:lnTo>
                  <a:lnTo>
                    <a:pt x="4" y="22"/>
                  </a:lnTo>
                  <a:lnTo>
                    <a:pt x="1" y="17"/>
                  </a:lnTo>
                  <a:lnTo>
                    <a:pt x="0" y="1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6" name="Freeform 319"/>
            <p:cNvSpPr>
              <a:spLocks/>
            </p:cNvSpPr>
            <p:nvPr/>
          </p:nvSpPr>
          <p:spPr bwMode="auto">
            <a:xfrm>
              <a:off x="560" y="800"/>
              <a:ext cx="14" cy="15"/>
            </a:xfrm>
            <a:custGeom>
              <a:avLst/>
              <a:gdLst>
                <a:gd name="T0" fmla="*/ 0 w 29"/>
                <a:gd name="T1" fmla="*/ 1 h 29"/>
                <a:gd name="T2" fmla="*/ 0 w 29"/>
                <a:gd name="T3" fmla="*/ 0 h 29"/>
                <a:gd name="T4" fmla="*/ 0 w 29"/>
                <a:gd name="T5" fmla="*/ 0 h 29"/>
                <a:gd name="T6" fmla="*/ 0 w 29"/>
                <a:gd name="T7" fmla="*/ 1 h 29"/>
                <a:gd name="T8" fmla="*/ 0 w 29"/>
                <a:gd name="T9" fmla="*/ 1 h 29"/>
                <a:gd name="T10" fmla="*/ 0 w 29"/>
                <a:gd name="T11" fmla="*/ 1 h 29"/>
                <a:gd name="T12" fmla="*/ 0 w 29"/>
                <a:gd name="T13" fmla="*/ 1 h 29"/>
                <a:gd name="T14" fmla="*/ 0 w 29"/>
                <a:gd name="T15" fmla="*/ 1 h 29"/>
                <a:gd name="T16" fmla="*/ 0 w 29"/>
                <a:gd name="T17" fmla="*/ 1 h 29"/>
                <a:gd name="T18" fmla="*/ 0 w 29"/>
                <a:gd name="T19" fmla="*/ 1 h 29"/>
                <a:gd name="T20" fmla="*/ 0 w 29"/>
                <a:gd name="T21" fmla="*/ 1 h 29"/>
                <a:gd name="T22" fmla="*/ 0 w 29"/>
                <a:gd name="T23" fmla="*/ 1 h 29"/>
                <a:gd name="T24" fmla="*/ 0 w 29"/>
                <a:gd name="T25" fmla="*/ 1 h 29"/>
                <a:gd name="T26" fmla="*/ 0 w 29"/>
                <a:gd name="T27" fmla="*/ 1 h 29"/>
                <a:gd name="T28" fmla="*/ 0 w 29"/>
                <a:gd name="T29" fmla="*/ 1 h 29"/>
                <a:gd name="T30" fmla="*/ 0 w 29"/>
                <a:gd name="T31" fmla="*/ 1 h 29"/>
                <a:gd name="T32" fmla="*/ 0 w 29"/>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3" y="3"/>
                  </a:moveTo>
                  <a:lnTo>
                    <a:pt x="8" y="0"/>
                  </a:lnTo>
                  <a:lnTo>
                    <a:pt x="15" y="0"/>
                  </a:lnTo>
                  <a:lnTo>
                    <a:pt x="22" y="1"/>
                  </a:lnTo>
                  <a:lnTo>
                    <a:pt x="26" y="4"/>
                  </a:lnTo>
                  <a:lnTo>
                    <a:pt x="29" y="9"/>
                  </a:lnTo>
                  <a:lnTo>
                    <a:pt x="29" y="15"/>
                  </a:lnTo>
                  <a:lnTo>
                    <a:pt x="29" y="21"/>
                  </a:lnTo>
                  <a:lnTo>
                    <a:pt x="28" y="26"/>
                  </a:lnTo>
                  <a:lnTo>
                    <a:pt x="23" y="29"/>
                  </a:lnTo>
                  <a:lnTo>
                    <a:pt x="15" y="29"/>
                  </a:lnTo>
                  <a:lnTo>
                    <a:pt x="9" y="26"/>
                  </a:lnTo>
                  <a:lnTo>
                    <a:pt x="5" y="23"/>
                  </a:lnTo>
                  <a:lnTo>
                    <a:pt x="2" y="18"/>
                  </a:lnTo>
                  <a:lnTo>
                    <a:pt x="0" y="12"/>
                  </a:lnTo>
                  <a:lnTo>
                    <a:pt x="0" y="7"/>
                  </a:lnTo>
                  <a:lnTo>
                    <a:pt x="3" y="3"/>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7" name="Freeform 320"/>
            <p:cNvSpPr>
              <a:spLocks/>
            </p:cNvSpPr>
            <p:nvPr/>
          </p:nvSpPr>
          <p:spPr bwMode="auto">
            <a:xfrm>
              <a:off x="528" y="817"/>
              <a:ext cx="13" cy="15"/>
            </a:xfrm>
            <a:custGeom>
              <a:avLst/>
              <a:gdLst>
                <a:gd name="T0" fmla="*/ 0 w 28"/>
                <a:gd name="T1" fmla="*/ 1 h 29"/>
                <a:gd name="T2" fmla="*/ 0 w 28"/>
                <a:gd name="T3" fmla="*/ 1 h 29"/>
                <a:gd name="T4" fmla="*/ 0 w 28"/>
                <a:gd name="T5" fmla="*/ 0 h 29"/>
                <a:gd name="T6" fmla="*/ 0 w 28"/>
                <a:gd name="T7" fmla="*/ 0 h 29"/>
                <a:gd name="T8" fmla="*/ 0 w 28"/>
                <a:gd name="T9" fmla="*/ 1 h 29"/>
                <a:gd name="T10" fmla="*/ 0 w 28"/>
                <a:gd name="T11" fmla="*/ 1 h 29"/>
                <a:gd name="T12" fmla="*/ 0 w 28"/>
                <a:gd name="T13" fmla="*/ 1 h 29"/>
                <a:gd name="T14" fmla="*/ 0 w 28"/>
                <a:gd name="T15" fmla="*/ 1 h 29"/>
                <a:gd name="T16" fmla="*/ 0 w 28"/>
                <a:gd name="T17" fmla="*/ 1 h 29"/>
                <a:gd name="T18" fmla="*/ 0 w 28"/>
                <a:gd name="T19" fmla="*/ 1 h 29"/>
                <a:gd name="T20" fmla="*/ 0 w 28"/>
                <a:gd name="T21" fmla="*/ 1 h 29"/>
                <a:gd name="T22" fmla="*/ 0 w 28"/>
                <a:gd name="T23" fmla="*/ 1 h 29"/>
                <a:gd name="T24" fmla="*/ 0 w 28"/>
                <a:gd name="T25" fmla="*/ 1 h 29"/>
                <a:gd name="T26" fmla="*/ 0 w 28"/>
                <a:gd name="T27" fmla="*/ 1 h 29"/>
                <a:gd name="T28" fmla="*/ 0 w 28"/>
                <a:gd name="T29" fmla="*/ 1 h 29"/>
                <a:gd name="T30" fmla="*/ 0 w 28"/>
                <a:gd name="T31" fmla="*/ 1 h 29"/>
                <a:gd name="T32" fmla="*/ 0 w 28"/>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3" y="7"/>
                  </a:moveTo>
                  <a:lnTo>
                    <a:pt x="6" y="3"/>
                  </a:lnTo>
                  <a:lnTo>
                    <a:pt x="12" y="0"/>
                  </a:lnTo>
                  <a:lnTo>
                    <a:pt x="18" y="0"/>
                  </a:lnTo>
                  <a:lnTo>
                    <a:pt x="24" y="3"/>
                  </a:lnTo>
                  <a:lnTo>
                    <a:pt x="28" y="10"/>
                  </a:lnTo>
                  <a:lnTo>
                    <a:pt x="28" y="16"/>
                  </a:lnTo>
                  <a:lnTo>
                    <a:pt x="26" y="22"/>
                  </a:lnTo>
                  <a:lnTo>
                    <a:pt x="23" y="26"/>
                  </a:lnTo>
                  <a:lnTo>
                    <a:pt x="18" y="28"/>
                  </a:lnTo>
                  <a:lnTo>
                    <a:pt x="14" y="29"/>
                  </a:lnTo>
                  <a:lnTo>
                    <a:pt x="8" y="29"/>
                  </a:lnTo>
                  <a:lnTo>
                    <a:pt x="3" y="26"/>
                  </a:lnTo>
                  <a:lnTo>
                    <a:pt x="0" y="22"/>
                  </a:lnTo>
                  <a:lnTo>
                    <a:pt x="0" y="16"/>
                  </a:lnTo>
                  <a:lnTo>
                    <a:pt x="2" y="11"/>
                  </a:lnTo>
                  <a:lnTo>
                    <a:pt x="3" y="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8" name="Freeform 321"/>
            <p:cNvSpPr>
              <a:spLocks/>
            </p:cNvSpPr>
            <p:nvPr/>
          </p:nvSpPr>
          <p:spPr bwMode="auto">
            <a:xfrm>
              <a:off x="505" y="800"/>
              <a:ext cx="14" cy="14"/>
            </a:xfrm>
            <a:custGeom>
              <a:avLst/>
              <a:gdLst>
                <a:gd name="T0" fmla="*/ 0 w 29"/>
                <a:gd name="T1" fmla="*/ 0 h 29"/>
                <a:gd name="T2" fmla="*/ 0 w 29"/>
                <a:gd name="T3" fmla="*/ 0 h 29"/>
                <a:gd name="T4" fmla="*/ 0 w 29"/>
                <a:gd name="T5" fmla="*/ 0 h 29"/>
                <a:gd name="T6" fmla="*/ 0 w 29"/>
                <a:gd name="T7" fmla="*/ 0 h 29"/>
                <a:gd name="T8" fmla="*/ 0 w 29"/>
                <a:gd name="T9" fmla="*/ 0 h 29"/>
                <a:gd name="T10" fmla="*/ 0 w 29"/>
                <a:gd name="T11" fmla="*/ 0 h 29"/>
                <a:gd name="T12" fmla="*/ 0 w 29"/>
                <a:gd name="T13" fmla="*/ 0 h 29"/>
                <a:gd name="T14" fmla="*/ 0 w 29"/>
                <a:gd name="T15" fmla="*/ 0 h 29"/>
                <a:gd name="T16" fmla="*/ 0 w 29"/>
                <a:gd name="T17" fmla="*/ 0 h 29"/>
                <a:gd name="T18" fmla="*/ 0 w 29"/>
                <a:gd name="T19" fmla="*/ 0 h 29"/>
                <a:gd name="T20" fmla="*/ 0 w 29"/>
                <a:gd name="T21" fmla="*/ 0 h 29"/>
                <a:gd name="T22" fmla="*/ 0 w 29"/>
                <a:gd name="T23" fmla="*/ 0 h 29"/>
                <a:gd name="T24" fmla="*/ 0 w 29"/>
                <a:gd name="T25" fmla="*/ 0 h 29"/>
                <a:gd name="T26" fmla="*/ 0 w 29"/>
                <a:gd name="T27" fmla="*/ 0 h 29"/>
                <a:gd name="T28" fmla="*/ 0 w 29"/>
                <a:gd name="T29" fmla="*/ 0 h 29"/>
                <a:gd name="T30" fmla="*/ 0 w 29"/>
                <a:gd name="T31" fmla="*/ 0 h 29"/>
                <a:gd name="T32" fmla="*/ 0 w 29"/>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5" y="2"/>
                  </a:moveTo>
                  <a:lnTo>
                    <a:pt x="2" y="6"/>
                  </a:lnTo>
                  <a:lnTo>
                    <a:pt x="0" y="13"/>
                  </a:lnTo>
                  <a:lnTo>
                    <a:pt x="0" y="19"/>
                  </a:lnTo>
                  <a:lnTo>
                    <a:pt x="2" y="23"/>
                  </a:lnTo>
                  <a:lnTo>
                    <a:pt x="6" y="26"/>
                  </a:lnTo>
                  <a:lnTo>
                    <a:pt x="14" y="29"/>
                  </a:lnTo>
                  <a:lnTo>
                    <a:pt x="20" y="29"/>
                  </a:lnTo>
                  <a:lnTo>
                    <a:pt x="25" y="26"/>
                  </a:lnTo>
                  <a:lnTo>
                    <a:pt x="28" y="22"/>
                  </a:lnTo>
                  <a:lnTo>
                    <a:pt x="29" y="17"/>
                  </a:lnTo>
                  <a:lnTo>
                    <a:pt x="29" y="13"/>
                  </a:lnTo>
                  <a:lnTo>
                    <a:pt x="28" y="8"/>
                  </a:lnTo>
                  <a:lnTo>
                    <a:pt x="23" y="5"/>
                  </a:lnTo>
                  <a:lnTo>
                    <a:pt x="17" y="2"/>
                  </a:lnTo>
                  <a:lnTo>
                    <a:pt x="9" y="0"/>
                  </a:lnTo>
                  <a:lnTo>
                    <a:pt x="5"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29" name="Freeform 322"/>
            <p:cNvSpPr>
              <a:spLocks/>
            </p:cNvSpPr>
            <p:nvPr/>
          </p:nvSpPr>
          <p:spPr bwMode="auto">
            <a:xfrm>
              <a:off x="496" y="826"/>
              <a:ext cx="12" cy="13"/>
            </a:xfrm>
            <a:custGeom>
              <a:avLst/>
              <a:gdLst>
                <a:gd name="T0" fmla="*/ 0 w 25"/>
                <a:gd name="T1" fmla="*/ 1 h 26"/>
                <a:gd name="T2" fmla="*/ 0 w 25"/>
                <a:gd name="T3" fmla="*/ 1 h 26"/>
                <a:gd name="T4" fmla="*/ 0 w 25"/>
                <a:gd name="T5" fmla="*/ 1 h 26"/>
                <a:gd name="T6" fmla="*/ 0 w 25"/>
                <a:gd name="T7" fmla="*/ 1 h 26"/>
                <a:gd name="T8" fmla="*/ 0 w 25"/>
                <a:gd name="T9" fmla="*/ 1 h 26"/>
                <a:gd name="T10" fmla="*/ 0 w 25"/>
                <a:gd name="T11" fmla="*/ 0 h 26"/>
                <a:gd name="T12" fmla="*/ 0 w 25"/>
                <a:gd name="T13" fmla="*/ 1 h 26"/>
                <a:gd name="T14" fmla="*/ 0 w 25"/>
                <a:gd name="T15" fmla="*/ 1 h 26"/>
                <a:gd name="T16" fmla="*/ 0 w 25"/>
                <a:gd name="T17" fmla="*/ 1 h 26"/>
                <a:gd name="T18" fmla="*/ 0 w 25"/>
                <a:gd name="T19" fmla="*/ 1 h 26"/>
                <a:gd name="T20" fmla="*/ 0 w 25"/>
                <a:gd name="T21" fmla="*/ 1 h 26"/>
                <a:gd name="T22" fmla="*/ 0 w 25"/>
                <a:gd name="T23" fmla="*/ 1 h 26"/>
                <a:gd name="T24" fmla="*/ 0 w 25"/>
                <a:gd name="T25" fmla="*/ 1 h 26"/>
                <a:gd name="T26" fmla="*/ 0 w 25"/>
                <a:gd name="T27" fmla="*/ 1 h 26"/>
                <a:gd name="T28" fmla="*/ 0 w 25"/>
                <a:gd name="T29" fmla="*/ 1 h 26"/>
                <a:gd name="T30" fmla="*/ 0 w 25"/>
                <a:gd name="T31" fmla="*/ 1 h 26"/>
                <a:gd name="T32" fmla="*/ 0 w 25"/>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
                <a:gd name="T52" fmla="*/ 0 h 26"/>
                <a:gd name="T53" fmla="*/ 25 w 25"/>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 h="26">
                  <a:moveTo>
                    <a:pt x="0" y="17"/>
                  </a:moveTo>
                  <a:lnTo>
                    <a:pt x="0" y="12"/>
                  </a:lnTo>
                  <a:lnTo>
                    <a:pt x="0" y="7"/>
                  </a:lnTo>
                  <a:lnTo>
                    <a:pt x="4" y="4"/>
                  </a:lnTo>
                  <a:lnTo>
                    <a:pt x="8" y="1"/>
                  </a:lnTo>
                  <a:lnTo>
                    <a:pt x="16" y="0"/>
                  </a:lnTo>
                  <a:lnTo>
                    <a:pt x="20" y="1"/>
                  </a:lnTo>
                  <a:lnTo>
                    <a:pt x="23" y="4"/>
                  </a:lnTo>
                  <a:lnTo>
                    <a:pt x="25" y="9"/>
                  </a:lnTo>
                  <a:lnTo>
                    <a:pt x="25" y="14"/>
                  </a:lnTo>
                  <a:lnTo>
                    <a:pt x="23" y="20"/>
                  </a:lnTo>
                  <a:lnTo>
                    <a:pt x="19" y="23"/>
                  </a:lnTo>
                  <a:lnTo>
                    <a:pt x="16" y="26"/>
                  </a:lnTo>
                  <a:lnTo>
                    <a:pt x="11" y="26"/>
                  </a:lnTo>
                  <a:lnTo>
                    <a:pt x="7" y="23"/>
                  </a:lnTo>
                  <a:lnTo>
                    <a:pt x="2"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0" name="Freeform 323"/>
            <p:cNvSpPr>
              <a:spLocks/>
            </p:cNvSpPr>
            <p:nvPr/>
          </p:nvSpPr>
          <p:spPr bwMode="auto">
            <a:xfrm>
              <a:off x="518" y="846"/>
              <a:ext cx="11" cy="15"/>
            </a:xfrm>
            <a:custGeom>
              <a:avLst/>
              <a:gdLst>
                <a:gd name="T0" fmla="*/ 1 w 21"/>
                <a:gd name="T1" fmla="*/ 1 h 30"/>
                <a:gd name="T2" fmla="*/ 1 w 21"/>
                <a:gd name="T3" fmla="*/ 1 h 30"/>
                <a:gd name="T4" fmla="*/ 0 w 21"/>
                <a:gd name="T5" fmla="*/ 1 h 30"/>
                <a:gd name="T6" fmla="*/ 0 w 21"/>
                <a:gd name="T7" fmla="*/ 1 h 30"/>
                <a:gd name="T8" fmla="*/ 0 w 21"/>
                <a:gd name="T9" fmla="*/ 1 h 30"/>
                <a:gd name="T10" fmla="*/ 1 w 21"/>
                <a:gd name="T11" fmla="*/ 1 h 30"/>
                <a:gd name="T12" fmla="*/ 1 w 21"/>
                <a:gd name="T13" fmla="*/ 1 h 30"/>
                <a:gd name="T14" fmla="*/ 1 w 21"/>
                <a:gd name="T15" fmla="*/ 1 h 30"/>
                <a:gd name="T16" fmla="*/ 1 w 21"/>
                <a:gd name="T17" fmla="*/ 0 h 30"/>
                <a:gd name="T18" fmla="*/ 1 w 21"/>
                <a:gd name="T19" fmla="*/ 1 h 30"/>
                <a:gd name="T20" fmla="*/ 1 w 21"/>
                <a:gd name="T21" fmla="*/ 1 h 30"/>
                <a:gd name="T22" fmla="*/ 1 w 21"/>
                <a:gd name="T23" fmla="*/ 1 h 30"/>
                <a:gd name="T24" fmla="*/ 1 w 21"/>
                <a:gd name="T25" fmla="*/ 1 h 30"/>
                <a:gd name="T26" fmla="*/ 1 w 21"/>
                <a:gd name="T27" fmla="*/ 1 h 30"/>
                <a:gd name="T28" fmla="*/ 1 w 21"/>
                <a:gd name="T29" fmla="*/ 1 h 30"/>
                <a:gd name="T30" fmla="*/ 1 w 21"/>
                <a:gd name="T31" fmla="*/ 1 h 30"/>
                <a:gd name="T32" fmla="*/ 1 w 21"/>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30"/>
                <a:gd name="T53" fmla="*/ 21 w 21"/>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30">
                  <a:moveTo>
                    <a:pt x="7" y="30"/>
                  </a:moveTo>
                  <a:lnTo>
                    <a:pt x="3" y="28"/>
                  </a:lnTo>
                  <a:lnTo>
                    <a:pt x="0" y="25"/>
                  </a:lnTo>
                  <a:lnTo>
                    <a:pt x="0" y="20"/>
                  </a:lnTo>
                  <a:lnTo>
                    <a:pt x="0" y="14"/>
                  </a:lnTo>
                  <a:lnTo>
                    <a:pt x="1" y="10"/>
                  </a:lnTo>
                  <a:lnTo>
                    <a:pt x="4" y="5"/>
                  </a:lnTo>
                  <a:lnTo>
                    <a:pt x="9" y="2"/>
                  </a:lnTo>
                  <a:lnTo>
                    <a:pt x="13" y="0"/>
                  </a:lnTo>
                  <a:lnTo>
                    <a:pt x="17" y="2"/>
                  </a:lnTo>
                  <a:lnTo>
                    <a:pt x="20" y="5"/>
                  </a:lnTo>
                  <a:lnTo>
                    <a:pt x="21" y="11"/>
                  </a:lnTo>
                  <a:lnTo>
                    <a:pt x="21" y="16"/>
                  </a:lnTo>
                  <a:lnTo>
                    <a:pt x="20" y="20"/>
                  </a:lnTo>
                  <a:lnTo>
                    <a:pt x="17" y="25"/>
                  </a:lnTo>
                  <a:lnTo>
                    <a:pt x="13" y="28"/>
                  </a:lnTo>
                  <a:lnTo>
                    <a:pt x="7" y="3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1" name="Freeform 324"/>
            <p:cNvSpPr>
              <a:spLocks/>
            </p:cNvSpPr>
            <p:nvPr/>
          </p:nvSpPr>
          <p:spPr bwMode="auto">
            <a:xfrm>
              <a:off x="537" y="832"/>
              <a:ext cx="13" cy="17"/>
            </a:xfrm>
            <a:custGeom>
              <a:avLst/>
              <a:gdLst>
                <a:gd name="T0" fmla="*/ 1 w 26"/>
                <a:gd name="T1" fmla="*/ 1 h 34"/>
                <a:gd name="T2" fmla="*/ 1 w 26"/>
                <a:gd name="T3" fmla="*/ 1 h 34"/>
                <a:gd name="T4" fmla="*/ 1 w 26"/>
                <a:gd name="T5" fmla="*/ 1 h 34"/>
                <a:gd name="T6" fmla="*/ 1 w 26"/>
                <a:gd name="T7" fmla="*/ 1 h 34"/>
                <a:gd name="T8" fmla="*/ 1 w 26"/>
                <a:gd name="T9" fmla="*/ 0 h 34"/>
                <a:gd name="T10" fmla="*/ 1 w 26"/>
                <a:gd name="T11" fmla="*/ 1 h 34"/>
                <a:gd name="T12" fmla="*/ 1 w 26"/>
                <a:gd name="T13" fmla="*/ 1 h 34"/>
                <a:gd name="T14" fmla="*/ 1 w 26"/>
                <a:gd name="T15" fmla="*/ 1 h 34"/>
                <a:gd name="T16" fmla="*/ 1 w 26"/>
                <a:gd name="T17" fmla="*/ 1 h 34"/>
                <a:gd name="T18" fmla="*/ 1 w 26"/>
                <a:gd name="T19" fmla="*/ 1 h 34"/>
                <a:gd name="T20" fmla="*/ 1 w 26"/>
                <a:gd name="T21" fmla="*/ 1 h 34"/>
                <a:gd name="T22" fmla="*/ 1 w 26"/>
                <a:gd name="T23" fmla="*/ 1 h 34"/>
                <a:gd name="T24" fmla="*/ 1 w 26"/>
                <a:gd name="T25" fmla="*/ 1 h 34"/>
                <a:gd name="T26" fmla="*/ 1 w 26"/>
                <a:gd name="T27" fmla="*/ 1 h 34"/>
                <a:gd name="T28" fmla="*/ 1 w 26"/>
                <a:gd name="T29" fmla="*/ 1 h 34"/>
                <a:gd name="T30" fmla="*/ 0 w 26"/>
                <a:gd name="T31" fmla="*/ 1 h 34"/>
                <a:gd name="T32" fmla="*/ 1 w 26"/>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4"/>
                <a:gd name="T53" fmla="*/ 26 w 26"/>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4">
                  <a:moveTo>
                    <a:pt x="1" y="18"/>
                  </a:moveTo>
                  <a:lnTo>
                    <a:pt x="4" y="12"/>
                  </a:lnTo>
                  <a:lnTo>
                    <a:pt x="8" y="6"/>
                  </a:lnTo>
                  <a:lnTo>
                    <a:pt x="11" y="2"/>
                  </a:lnTo>
                  <a:lnTo>
                    <a:pt x="17" y="0"/>
                  </a:lnTo>
                  <a:lnTo>
                    <a:pt x="23" y="2"/>
                  </a:lnTo>
                  <a:lnTo>
                    <a:pt x="26" y="6"/>
                  </a:lnTo>
                  <a:lnTo>
                    <a:pt x="26" y="11"/>
                  </a:lnTo>
                  <a:lnTo>
                    <a:pt x="26" y="17"/>
                  </a:lnTo>
                  <a:lnTo>
                    <a:pt x="23" y="23"/>
                  </a:lnTo>
                  <a:lnTo>
                    <a:pt x="20" y="27"/>
                  </a:lnTo>
                  <a:lnTo>
                    <a:pt x="14" y="32"/>
                  </a:lnTo>
                  <a:lnTo>
                    <a:pt x="9" y="34"/>
                  </a:lnTo>
                  <a:lnTo>
                    <a:pt x="4" y="32"/>
                  </a:lnTo>
                  <a:lnTo>
                    <a:pt x="1" y="27"/>
                  </a:lnTo>
                  <a:lnTo>
                    <a:pt x="0" y="23"/>
                  </a:lnTo>
                  <a:lnTo>
                    <a:pt x="1" y="18"/>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2" name="Freeform 325"/>
            <p:cNvSpPr>
              <a:spLocks/>
            </p:cNvSpPr>
            <p:nvPr/>
          </p:nvSpPr>
          <p:spPr bwMode="auto">
            <a:xfrm>
              <a:off x="555" y="836"/>
              <a:ext cx="13" cy="13"/>
            </a:xfrm>
            <a:custGeom>
              <a:avLst/>
              <a:gdLst>
                <a:gd name="T0" fmla="*/ 1 w 26"/>
                <a:gd name="T1" fmla="*/ 1 h 26"/>
                <a:gd name="T2" fmla="*/ 1 w 26"/>
                <a:gd name="T3" fmla="*/ 1 h 26"/>
                <a:gd name="T4" fmla="*/ 1 w 26"/>
                <a:gd name="T5" fmla="*/ 1 h 26"/>
                <a:gd name="T6" fmla="*/ 1 w 26"/>
                <a:gd name="T7" fmla="*/ 1 h 26"/>
                <a:gd name="T8" fmla="*/ 1 w 26"/>
                <a:gd name="T9" fmla="*/ 1 h 26"/>
                <a:gd name="T10" fmla="*/ 1 w 26"/>
                <a:gd name="T11" fmla="*/ 1 h 26"/>
                <a:gd name="T12" fmla="*/ 1 w 26"/>
                <a:gd name="T13" fmla="*/ 1 h 26"/>
                <a:gd name="T14" fmla="*/ 1 w 26"/>
                <a:gd name="T15" fmla="*/ 1 h 26"/>
                <a:gd name="T16" fmla="*/ 1 w 26"/>
                <a:gd name="T17" fmla="*/ 1 h 26"/>
                <a:gd name="T18" fmla="*/ 1 w 26"/>
                <a:gd name="T19" fmla="*/ 1 h 26"/>
                <a:gd name="T20" fmla="*/ 1 w 26"/>
                <a:gd name="T21" fmla="*/ 1 h 26"/>
                <a:gd name="T22" fmla="*/ 0 w 26"/>
                <a:gd name="T23" fmla="*/ 1 h 26"/>
                <a:gd name="T24" fmla="*/ 0 w 26"/>
                <a:gd name="T25" fmla="*/ 1 h 26"/>
                <a:gd name="T26" fmla="*/ 1 w 26"/>
                <a:gd name="T27" fmla="*/ 1 h 26"/>
                <a:gd name="T28" fmla="*/ 1 w 26"/>
                <a:gd name="T29" fmla="*/ 1 h 26"/>
                <a:gd name="T30" fmla="*/ 1 w 26"/>
                <a:gd name="T31" fmla="*/ 0 h 26"/>
                <a:gd name="T32" fmla="*/ 1 w 26"/>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6"/>
                <a:gd name="T53" fmla="*/ 26 w 26"/>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6">
                  <a:moveTo>
                    <a:pt x="20" y="1"/>
                  </a:moveTo>
                  <a:lnTo>
                    <a:pt x="23" y="4"/>
                  </a:lnTo>
                  <a:lnTo>
                    <a:pt x="24" y="9"/>
                  </a:lnTo>
                  <a:lnTo>
                    <a:pt x="26" y="12"/>
                  </a:lnTo>
                  <a:lnTo>
                    <a:pt x="24" y="16"/>
                  </a:lnTo>
                  <a:lnTo>
                    <a:pt x="20" y="21"/>
                  </a:lnTo>
                  <a:lnTo>
                    <a:pt x="17" y="24"/>
                  </a:lnTo>
                  <a:lnTo>
                    <a:pt x="12" y="26"/>
                  </a:lnTo>
                  <a:lnTo>
                    <a:pt x="8" y="26"/>
                  </a:lnTo>
                  <a:lnTo>
                    <a:pt x="5" y="24"/>
                  </a:lnTo>
                  <a:lnTo>
                    <a:pt x="2" y="19"/>
                  </a:lnTo>
                  <a:lnTo>
                    <a:pt x="0" y="15"/>
                  </a:lnTo>
                  <a:lnTo>
                    <a:pt x="0" y="10"/>
                  </a:lnTo>
                  <a:lnTo>
                    <a:pt x="3" y="4"/>
                  </a:lnTo>
                  <a:lnTo>
                    <a:pt x="8" y="1"/>
                  </a:lnTo>
                  <a:lnTo>
                    <a:pt x="12"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3" name="Freeform 326"/>
            <p:cNvSpPr>
              <a:spLocks/>
            </p:cNvSpPr>
            <p:nvPr/>
          </p:nvSpPr>
          <p:spPr bwMode="auto">
            <a:xfrm>
              <a:off x="408" y="855"/>
              <a:ext cx="109" cy="74"/>
            </a:xfrm>
            <a:custGeom>
              <a:avLst/>
              <a:gdLst>
                <a:gd name="T0" fmla="*/ 1 w 217"/>
                <a:gd name="T1" fmla="*/ 0 h 150"/>
                <a:gd name="T2" fmla="*/ 1 w 217"/>
                <a:gd name="T3" fmla="*/ 0 h 150"/>
                <a:gd name="T4" fmla="*/ 1 w 217"/>
                <a:gd name="T5" fmla="*/ 0 h 150"/>
                <a:gd name="T6" fmla="*/ 1 w 217"/>
                <a:gd name="T7" fmla="*/ 0 h 150"/>
                <a:gd name="T8" fmla="*/ 1 w 217"/>
                <a:gd name="T9" fmla="*/ 0 h 150"/>
                <a:gd name="T10" fmla="*/ 1 w 217"/>
                <a:gd name="T11" fmla="*/ 0 h 150"/>
                <a:gd name="T12" fmla="*/ 1 w 217"/>
                <a:gd name="T13" fmla="*/ 0 h 150"/>
                <a:gd name="T14" fmla="*/ 1 w 217"/>
                <a:gd name="T15" fmla="*/ 0 h 150"/>
                <a:gd name="T16" fmla="*/ 1 w 217"/>
                <a:gd name="T17" fmla="*/ 0 h 150"/>
                <a:gd name="T18" fmla="*/ 1 w 217"/>
                <a:gd name="T19" fmla="*/ 0 h 150"/>
                <a:gd name="T20" fmla="*/ 1 w 217"/>
                <a:gd name="T21" fmla="*/ 0 h 150"/>
                <a:gd name="T22" fmla="*/ 1 w 217"/>
                <a:gd name="T23" fmla="*/ 0 h 150"/>
                <a:gd name="T24" fmla="*/ 1 w 217"/>
                <a:gd name="T25" fmla="*/ 0 h 150"/>
                <a:gd name="T26" fmla="*/ 1 w 217"/>
                <a:gd name="T27" fmla="*/ 0 h 150"/>
                <a:gd name="T28" fmla="*/ 1 w 217"/>
                <a:gd name="T29" fmla="*/ 0 h 150"/>
                <a:gd name="T30" fmla="*/ 1 w 217"/>
                <a:gd name="T31" fmla="*/ 0 h 150"/>
                <a:gd name="T32" fmla="*/ 1 w 217"/>
                <a:gd name="T33" fmla="*/ 0 h 150"/>
                <a:gd name="T34" fmla="*/ 1 w 217"/>
                <a:gd name="T35" fmla="*/ 0 h 150"/>
                <a:gd name="T36" fmla="*/ 1 w 217"/>
                <a:gd name="T37" fmla="*/ 0 h 150"/>
                <a:gd name="T38" fmla="*/ 1 w 217"/>
                <a:gd name="T39" fmla="*/ 0 h 150"/>
                <a:gd name="T40" fmla="*/ 1 w 217"/>
                <a:gd name="T41" fmla="*/ 0 h 150"/>
                <a:gd name="T42" fmla="*/ 1 w 217"/>
                <a:gd name="T43" fmla="*/ 0 h 150"/>
                <a:gd name="T44" fmla="*/ 1 w 217"/>
                <a:gd name="T45" fmla="*/ 0 h 150"/>
                <a:gd name="T46" fmla="*/ 1 w 217"/>
                <a:gd name="T47" fmla="*/ 0 h 150"/>
                <a:gd name="T48" fmla="*/ 1 w 217"/>
                <a:gd name="T49" fmla="*/ 0 h 150"/>
                <a:gd name="T50" fmla="*/ 1 w 217"/>
                <a:gd name="T51" fmla="*/ 0 h 150"/>
                <a:gd name="T52" fmla="*/ 1 w 217"/>
                <a:gd name="T53" fmla="*/ 0 h 150"/>
                <a:gd name="T54" fmla="*/ 1 w 217"/>
                <a:gd name="T55" fmla="*/ 0 h 150"/>
                <a:gd name="T56" fmla="*/ 1 w 217"/>
                <a:gd name="T57" fmla="*/ 0 h 150"/>
                <a:gd name="T58" fmla="*/ 0 w 217"/>
                <a:gd name="T59" fmla="*/ 0 h 150"/>
                <a:gd name="T60" fmla="*/ 1 w 217"/>
                <a:gd name="T61" fmla="*/ 0 h 150"/>
                <a:gd name="T62" fmla="*/ 1 w 217"/>
                <a:gd name="T63" fmla="*/ 0 h 150"/>
                <a:gd name="T64" fmla="*/ 1 w 217"/>
                <a:gd name="T65" fmla="*/ 0 h 150"/>
                <a:gd name="T66" fmla="*/ 1 w 217"/>
                <a:gd name="T67" fmla="*/ 0 h 150"/>
                <a:gd name="T68" fmla="*/ 1 w 217"/>
                <a:gd name="T69" fmla="*/ 0 h 150"/>
                <a:gd name="T70" fmla="*/ 1 w 217"/>
                <a:gd name="T71" fmla="*/ 0 h 150"/>
                <a:gd name="T72" fmla="*/ 1 w 217"/>
                <a:gd name="T73" fmla="*/ 0 h 150"/>
                <a:gd name="T74" fmla="*/ 1 w 217"/>
                <a:gd name="T75" fmla="*/ 0 h 150"/>
                <a:gd name="T76" fmla="*/ 1 w 217"/>
                <a:gd name="T77" fmla="*/ 0 h 150"/>
                <a:gd name="T78" fmla="*/ 1 w 217"/>
                <a:gd name="T79" fmla="*/ 0 h 150"/>
                <a:gd name="T80" fmla="*/ 1 w 217"/>
                <a:gd name="T81" fmla="*/ 0 h 150"/>
                <a:gd name="T82" fmla="*/ 1 w 217"/>
                <a:gd name="T83" fmla="*/ 0 h 150"/>
                <a:gd name="T84" fmla="*/ 1 w 217"/>
                <a:gd name="T85" fmla="*/ 0 h 150"/>
                <a:gd name="T86" fmla="*/ 1 w 217"/>
                <a:gd name="T87" fmla="*/ 0 h 150"/>
                <a:gd name="T88" fmla="*/ 1 w 217"/>
                <a:gd name="T89" fmla="*/ 0 h 150"/>
                <a:gd name="T90" fmla="*/ 1 w 217"/>
                <a:gd name="T91" fmla="*/ 0 h 150"/>
                <a:gd name="T92" fmla="*/ 1 w 217"/>
                <a:gd name="T93" fmla="*/ 0 h 150"/>
                <a:gd name="T94" fmla="*/ 1 w 217"/>
                <a:gd name="T95" fmla="*/ 0 h 150"/>
                <a:gd name="T96" fmla="*/ 1 w 217"/>
                <a:gd name="T97" fmla="*/ 0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9"/>
                  </a:moveTo>
                  <a:lnTo>
                    <a:pt x="215" y="17"/>
                  </a:lnTo>
                  <a:lnTo>
                    <a:pt x="212" y="16"/>
                  </a:lnTo>
                  <a:lnTo>
                    <a:pt x="211" y="16"/>
                  </a:lnTo>
                  <a:lnTo>
                    <a:pt x="209" y="14"/>
                  </a:lnTo>
                  <a:lnTo>
                    <a:pt x="208" y="13"/>
                  </a:lnTo>
                  <a:lnTo>
                    <a:pt x="208" y="9"/>
                  </a:lnTo>
                  <a:lnTo>
                    <a:pt x="206" y="8"/>
                  </a:lnTo>
                  <a:lnTo>
                    <a:pt x="206" y="6"/>
                  </a:lnTo>
                  <a:lnTo>
                    <a:pt x="203" y="11"/>
                  </a:lnTo>
                  <a:lnTo>
                    <a:pt x="200" y="14"/>
                  </a:lnTo>
                  <a:lnTo>
                    <a:pt x="195" y="17"/>
                  </a:lnTo>
                  <a:lnTo>
                    <a:pt x="194" y="19"/>
                  </a:lnTo>
                  <a:lnTo>
                    <a:pt x="185" y="16"/>
                  </a:lnTo>
                  <a:lnTo>
                    <a:pt x="174" y="13"/>
                  </a:lnTo>
                  <a:lnTo>
                    <a:pt x="159" y="9"/>
                  </a:lnTo>
                  <a:lnTo>
                    <a:pt x="143" y="5"/>
                  </a:lnTo>
                  <a:lnTo>
                    <a:pt x="128" y="3"/>
                  </a:lnTo>
                  <a:lnTo>
                    <a:pt x="113" y="2"/>
                  </a:lnTo>
                  <a:lnTo>
                    <a:pt x="102" y="0"/>
                  </a:lnTo>
                  <a:lnTo>
                    <a:pt x="93" y="2"/>
                  </a:lnTo>
                  <a:lnTo>
                    <a:pt x="84" y="5"/>
                  </a:lnTo>
                  <a:lnTo>
                    <a:pt x="82" y="6"/>
                  </a:lnTo>
                  <a:lnTo>
                    <a:pt x="87" y="8"/>
                  </a:lnTo>
                  <a:lnTo>
                    <a:pt x="93" y="6"/>
                  </a:lnTo>
                  <a:lnTo>
                    <a:pt x="105" y="5"/>
                  </a:lnTo>
                  <a:lnTo>
                    <a:pt x="117" y="6"/>
                  </a:lnTo>
                  <a:lnTo>
                    <a:pt x="130" y="8"/>
                  </a:lnTo>
                  <a:lnTo>
                    <a:pt x="143" y="11"/>
                  </a:lnTo>
                  <a:lnTo>
                    <a:pt x="156" y="16"/>
                  </a:lnTo>
                  <a:lnTo>
                    <a:pt x="166" y="19"/>
                  </a:lnTo>
                  <a:lnTo>
                    <a:pt x="175" y="23"/>
                  </a:lnTo>
                  <a:lnTo>
                    <a:pt x="182" y="28"/>
                  </a:lnTo>
                  <a:lnTo>
                    <a:pt x="185" y="31"/>
                  </a:lnTo>
                  <a:lnTo>
                    <a:pt x="183" y="32"/>
                  </a:lnTo>
                  <a:lnTo>
                    <a:pt x="179" y="34"/>
                  </a:lnTo>
                  <a:lnTo>
                    <a:pt x="174" y="37"/>
                  </a:lnTo>
                  <a:lnTo>
                    <a:pt x="168" y="40"/>
                  </a:lnTo>
                  <a:lnTo>
                    <a:pt x="162" y="43"/>
                  </a:lnTo>
                  <a:lnTo>
                    <a:pt x="156" y="46"/>
                  </a:lnTo>
                  <a:lnTo>
                    <a:pt x="151" y="49"/>
                  </a:lnTo>
                  <a:lnTo>
                    <a:pt x="143" y="46"/>
                  </a:lnTo>
                  <a:lnTo>
                    <a:pt x="134" y="43"/>
                  </a:lnTo>
                  <a:lnTo>
                    <a:pt x="122" y="40"/>
                  </a:lnTo>
                  <a:lnTo>
                    <a:pt x="110" y="37"/>
                  </a:lnTo>
                  <a:lnTo>
                    <a:pt x="96" y="35"/>
                  </a:lnTo>
                  <a:lnTo>
                    <a:pt x="84" y="34"/>
                  </a:lnTo>
                  <a:lnTo>
                    <a:pt x="73" y="34"/>
                  </a:lnTo>
                  <a:lnTo>
                    <a:pt x="64" y="37"/>
                  </a:lnTo>
                  <a:lnTo>
                    <a:pt x="58" y="40"/>
                  </a:lnTo>
                  <a:lnTo>
                    <a:pt x="55" y="42"/>
                  </a:lnTo>
                  <a:lnTo>
                    <a:pt x="55" y="43"/>
                  </a:lnTo>
                  <a:lnTo>
                    <a:pt x="63" y="42"/>
                  </a:lnTo>
                  <a:lnTo>
                    <a:pt x="67" y="42"/>
                  </a:lnTo>
                  <a:lnTo>
                    <a:pt x="73" y="42"/>
                  </a:lnTo>
                  <a:lnTo>
                    <a:pt x="79" y="42"/>
                  </a:lnTo>
                  <a:lnTo>
                    <a:pt x="85" y="42"/>
                  </a:lnTo>
                  <a:lnTo>
                    <a:pt x="93" y="42"/>
                  </a:lnTo>
                  <a:lnTo>
                    <a:pt x="99" y="43"/>
                  </a:lnTo>
                  <a:lnTo>
                    <a:pt x="107" y="45"/>
                  </a:lnTo>
                  <a:lnTo>
                    <a:pt x="113" y="46"/>
                  </a:lnTo>
                  <a:lnTo>
                    <a:pt x="124" y="49"/>
                  </a:lnTo>
                  <a:lnTo>
                    <a:pt x="133" y="52"/>
                  </a:lnTo>
                  <a:lnTo>
                    <a:pt x="139" y="54"/>
                  </a:lnTo>
                  <a:lnTo>
                    <a:pt x="143" y="57"/>
                  </a:lnTo>
                  <a:lnTo>
                    <a:pt x="136" y="61"/>
                  </a:lnTo>
                  <a:lnTo>
                    <a:pt x="124" y="66"/>
                  </a:lnTo>
                  <a:lnTo>
                    <a:pt x="111" y="69"/>
                  </a:lnTo>
                  <a:lnTo>
                    <a:pt x="104" y="72"/>
                  </a:lnTo>
                  <a:lnTo>
                    <a:pt x="96" y="74"/>
                  </a:lnTo>
                  <a:lnTo>
                    <a:pt x="85" y="71"/>
                  </a:lnTo>
                  <a:lnTo>
                    <a:pt x="73" y="68"/>
                  </a:lnTo>
                  <a:lnTo>
                    <a:pt x="64" y="64"/>
                  </a:lnTo>
                  <a:lnTo>
                    <a:pt x="55" y="61"/>
                  </a:lnTo>
                  <a:lnTo>
                    <a:pt x="47" y="61"/>
                  </a:lnTo>
                  <a:lnTo>
                    <a:pt x="43" y="63"/>
                  </a:lnTo>
                  <a:lnTo>
                    <a:pt x="47" y="66"/>
                  </a:lnTo>
                  <a:lnTo>
                    <a:pt x="56" y="69"/>
                  </a:lnTo>
                  <a:lnTo>
                    <a:pt x="67" y="72"/>
                  </a:lnTo>
                  <a:lnTo>
                    <a:pt x="75" y="77"/>
                  </a:lnTo>
                  <a:lnTo>
                    <a:pt x="81" y="80"/>
                  </a:lnTo>
                  <a:lnTo>
                    <a:pt x="75" y="81"/>
                  </a:lnTo>
                  <a:lnTo>
                    <a:pt x="66" y="84"/>
                  </a:lnTo>
                  <a:lnTo>
                    <a:pt x="53" y="89"/>
                  </a:lnTo>
                  <a:lnTo>
                    <a:pt x="41" y="92"/>
                  </a:lnTo>
                  <a:lnTo>
                    <a:pt x="29" y="95"/>
                  </a:lnTo>
                  <a:lnTo>
                    <a:pt x="18" y="100"/>
                  </a:lnTo>
                  <a:lnTo>
                    <a:pt x="9" y="103"/>
                  </a:lnTo>
                  <a:lnTo>
                    <a:pt x="5" y="104"/>
                  </a:lnTo>
                  <a:lnTo>
                    <a:pt x="0" y="106"/>
                  </a:lnTo>
                  <a:lnTo>
                    <a:pt x="0" y="107"/>
                  </a:lnTo>
                  <a:lnTo>
                    <a:pt x="3" y="107"/>
                  </a:lnTo>
                  <a:lnTo>
                    <a:pt x="11" y="107"/>
                  </a:lnTo>
                  <a:lnTo>
                    <a:pt x="18" y="107"/>
                  </a:lnTo>
                  <a:lnTo>
                    <a:pt x="29" y="106"/>
                  </a:lnTo>
                  <a:lnTo>
                    <a:pt x="40" y="104"/>
                  </a:lnTo>
                  <a:lnTo>
                    <a:pt x="53" y="101"/>
                  </a:lnTo>
                  <a:lnTo>
                    <a:pt x="64" y="98"/>
                  </a:lnTo>
                  <a:lnTo>
                    <a:pt x="75" y="95"/>
                  </a:lnTo>
                  <a:lnTo>
                    <a:pt x="84" y="92"/>
                  </a:lnTo>
                  <a:lnTo>
                    <a:pt x="90" y="89"/>
                  </a:lnTo>
                  <a:lnTo>
                    <a:pt x="88" y="101"/>
                  </a:lnTo>
                  <a:lnTo>
                    <a:pt x="85" y="118"/>
                  </a:lnTo>
                  <a:lnTo>
                    <a:pt x="81" y="133"/>
                  </a:lnTo>
                  <a:lnTo>
                    <a:pt x="75" y="144"/>
                  </a:lnTo>
                  <a:lnTo>
                    <a:pt x="72" y="148"/>
                  </a:lnTo>
                  <a:lnTo>
                    <a:pt x="73" y="150"/>
                  </a:lnTo>
                  <a:lnTo>
                    <a:pt x="76" y="150"/>
                  </a:lnTo>
                  <a:lnTo>
                    <a:pt x="79" y="145"/>
                  </a:lnTo>
                  <a:lnTo>
                    <a:pt x="85" y="135"/>
                  </a:lnTo>
                  <a:lnTo>
                    <a:pt x="95" y="118"/>
                  </a:lnTo>
                  <a:lnTo>
                    <a:pt x="102" y="101"/>
                  </a:lnTo>
                  <a:lnTo>
                    <a:pt x="105" y="89"/>
                  </a:lnTo>
                  <a:lnTo>
                    <a:pt x="110" y="87"/>
                  </a:lnTo>
                  <a:lnTo>
                    <a:pt x="117" y="84"/>
                  </a:lnTo>
                  <a:lnTo>
                    <a:pt x="124" y="81"/>
                  </a:lnTo>
                  <a:lnTo>
                    <a:pt x="131" y="78"/>
                  </a:lnTo>
                  <a:lnTo>
                    <a:pt x="139" y="75"/>
                  </a:lnTo>
                  <a:lnTo>
                    <a:pt x="145" y="72"/>
                  </a:lnTo>
                  <a:lnTo>
                    <a:pt x="151" y="69"/>
                  </a:lnTo>
                  <a:lnTo>
                    <a:pt x="154" y="68"/>
                  </a:lnTo>
                  <a:lnTo>
                    <a:pt x="154" y="81"/>
                  </a:lnTo>
                  <a:lnTo>
                    <a:pt x="153" y="100"/>
                  </a:lnTo>
                  <a:lnTo>
                    <a:pt x="150" y="118"/>
                  </a:lnTo>
                  <a:lnTo>
                    <a:pt x="146" y="130"/>
                  </a:lnTo>
                  <a:lnTo>
                    <a:pt x="143" y="138"/>
                  </a:lnTo>
                  <a:lnTo>
                    <a:pt x="143" y="139"/>
                  </a:lnTo>
                  <a:lnTo>
                    <a:pt x="146" y="138"/>
                  </a:lnTo>
                  <a:lnTo>
                    <a:pt x="151" y="130"/>
                  </a:lnTo>
                  <a:lnTo>
                    <a:pt x="157" y="118"/>
                  </a:lnTo>
                  <a:lnTo>
                    <a:pt x="163" y="100"/>
                  </a:lnTo>
                  <a:lnTo>
                    <a:pt x="168" y="81"/>
                  </a:lnTo>
                  <a:lnTo>
                    <a:pt x="168" y="63"/>
                  </a:lnTo>
                  <a:lnTo>
                    <a:pt x="177" y="55"/>
                  </a:lnTo>
                  <a:lnTo>
                    <a:pt x="183" y="48"/>
                  </a:lnTo>
                  <a:lnTo>
                    <a:pt x="189" y="42"/>
                  </a:lnTo>
                  <a:lnTo>
                    <a:pt x="194" y="37"/>
                  </a:lnTo>
                  <a:lnTo>
                    <a:pt x="197" y="34"/>
                  </a:lnTo>
                  <a:lnTo>
                    <a:pt x="200" y="34"/>
                  </a:lnTo>
                  <a:lnTo>
                    <a:pt x="201" y="37"/>
                  </a:lnTo>
                  <a:lnTo>
                    <a:pt x="201" y="42"/>
                  </a:lnTo>
                  <a:lnTo>
                    <a:pt x="200" y="55"/>
                  </a:lnTo>
                  <a:lnTo>
                    <a:pt x="198" y="74"/>
                  </a:lnTo>
                  <a:lnTo>
                    <a:pt x="197" y="92"/>
                  </a:lnTo>
                  <a:lnTo>
                    <a:pt x="195" y="106"/>
                  </a:lnTo>
                  <a:lnTo>
                    <a:pt x="203" y="90"/>
                  </a:lnTo>
                  <a:lnTo>
                    <a:pt x="209" y="64"/>
                  </a:lnTo>
                  <a:lnTo>
                    <a:pt x="214" y="38"/>
                  </a:lnTo>
                  <a:lnTo>
                    <a:pt x="217" y="1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4" name="Freeform 327"/>
            <p:cNvSpPr>
              <a:spLocks/>
            </p:cNvSpPr>
            <p:nvPr/>
          </p:nvSpPr>
          <p:spPr bwMode="auto">
            <a:xfrm>
              <a:off x="415" y="723"/>
              <a:ext cx="88" cy="82"/>
            </a:xfrm>
            <a:custGeom>
              <a:avLst/>
              <a:gdLst>
                <a:gd name="T0" fmla="*/ 1 w 175"/>
                <a:gd name="T1" fmla="*/ 0 h 165"/>
                <a:gd name="T2" fmla="*/ 1 w 175"/>
                <a:gd name="T3" fmla="*/ 0 h 165"/>
                <a:gd name="T4" fmla="*/ 1 w 175"/>
                <a:gd name="T5" fmla="*/ 0 h 165"/>
                <a:gd name="T6" fmla="*/ 1 w 175"/>
                <a:gd name="T7" fmla="*/ 0 h 165"/>
                <a:gd name="T8" fmla="*/ 1 w 175"/>
                <a:gd name="T9" fmla="*/ 0 h 165"/>
                <a:gd name="T10" fmla="*/ 1 w 175"/>
                <a:gd name="T11" fmla="*/ 0 h 165"/>
                <a:gd name="T12" fmla="*/ 1 w 175"/>
                <a:gd name="T13" fmla="*/ 0 h 165"/>
                <a:gd name="T14" fmla="*/ 1 w 175"/>
                <a:gd name="T15" fmla="*/ 0 h 165"/>
                <a:gd name="T16" fmla="*/ 1 w 175"/>
                <a:gd name="T17" fmla="*/ 0 h 165"/>
                <a:gd name="T18" fmla="*/ 1 w 175"/>
                <a:gd name="T19" fmla="*/ 0 h 165"/>
                <a:gd name="T20" fmla="*/ 1 w 175"/>
                <a:gd name="T21" fmla="*/ 0 h 165"/>
                <a:gd name="T22" fmla="*/ 1 w 175"/>
                <a:gd name="T23" fmla="*/ 0 h 165"/>
                <a:gd name="T24" fmla="*/ 1 w 175"/>
                <a:gd name="T25" fmla="*/ 0 h 165"/>
                <a:gd name="T26" fmla="*/ 1 w 175"/>
                <a:gd name="T27" fmla="*/ 0 h 165"/>
                <a:gd name="T28" fmla="*/ 1 w 175"/>
                <a:gd name="T29" fmla="*/ 0 h 165"/>
                <a:gd name="T30" fmla="*/ 1 w 175"/>
                <a:gd name="T31" fmla="*/ 0 h 165"/>
                <a:gd name="T32" fmla="*/ 1 w 175"/>
                <a:gd name="T33" fmla="*/ 0 h 165"/>
                <a:gd name="T34" fmla="*/ 1 w 175"/>
                <a:gd name="T35" fmla="*/ 0 h 165"/>
                <a:gd name="T36" fmla="*/ 1 w 175"/>
                <a:gd name="T37" fmla="*/ 0 h 165"/>
                <a:gd name="T38" fmla="*/ 1 w 175"/>
                <a:gd name="T39" fmla="*/ 0 h 165"/>
                <a:gd name="T40" fmla="*/ 1 w 175"/>
                <a:gd name="T41" fmla="*/ 0 h 165"/>
                <a:gd name="T42" fmla="*/ 1 w 175"/>
                <a:gd name="T43" fmla="*/ 0 h 165"/>
                <a:gd name="T44" fmla="*/ 1 w 175"/>
                <a:gd name="T45" fmla="*/ 0 h 165"/>
                <a:gd name="T46" fmla="*/ 1 w 175"/>
                <a:gd name="T47" fmla="*/ 0 h 165"/>
                <a:gd name="T48" fmla="*/ 1 w 175"/>
                <a:gd name="T49" fmla="*/ 0 h 165"/>
                <a:gd name="T50" fmla="*/ 1 w 175"/>
                <a:gd name="T51" fmla="*/ 0 h 165"/>
                <a:gd name="T52" fmla="*/ 1 w 175"/>
                <a:gd name="T53" fmla="*/ 0 h 165"/>
                <a:gd name="T54" fmla="*/ 1 w 175"/>
                <a:gd name="T55" fmla="*/ 0 h 165"/>
                <a:gd name="T56" fmla="*/ 1 w 175"/>
                <a:gd name="T57" fmla="*/ 0 h 165"/>
                <a:gd name="T58" fmla="*/ 1 w 175"/>
                <a:gd name="T59" fmla="*/ 0 h 165"/>
                <a:gd name="T60" fmla="*/ 1 w 175"/>
                <a:gd name="T61" fmla="*/ 0 h 165"/>
                <a:gd name="T62" fmla="*/ 1 w 175"/>
                <a:gd name="T63" fmla="*/ 0 h 165"/>
                <a:gd name="T64" fmla="*/ 1 w 175"/>
                <a:gd name="T65" fmla="*/ 0 h 165"/>
                <a:gd name="T66" fmla="*/ 1 w 175"/>
                <a:gd name="T67" fmla="*/ 0 h 165"/>
                <a:gd name="T68" fmla="*/ 1 w 175"/>
                <a:gd name="T69" fmla="*/ 0 h 165"/>
                <a:gd name="T70" fmla="*/ 1 w 175"/>
                <a:gd name="T71" fmla="*/ 0 h 165"/>
                <a:gd name="T72" fmla="*/ 1 w 175"/>
                <a:gd name="T73" fmla="*/ 0 h 165"/>
                <a:gd name="T74" fmla="*/ 1 w 175"/>
                <a:gd name="T75" fmla="*/ 0 h 165"/>
                <a:gd name="T76" fmla="*/ 1 w 175"/>
                <a:gd name="T77" fmla="*/ 0 h 165"/>
                <a:gd name="T78" fmla="*/ 1 w 175"/>
                <a:gd name="T79" fmla="*/ 0 h 165"/>
                <a:gd name="T80" fmla="*/ 1 w 175"/>
                <a:gd name="T81" fmla="*/ 0 h 165"/>
                <a:gd name="T82" fmla="*/ 1 w 175"/>
                <a:gd name="T83" fmla="*/ 0 h 165"/>
                <a:gd name="T84" fmla="*/ 1 w 175"/>
                <a:gd name="T85" fmla="*/ 0 h 165"/>
                <a:gd name="T86" fmla="*/ 1 w 175"/>
                <a:gd name="T87" fmla="*/ 0 h 165"/>
                <a:gd name="T88" fmla="*/ 1 w 175"/>
                <a:gd name="T89" fmla="*/ 0 h 165"/>
                <a:gd name="T90" fmla="*/ 1 w 175"/>
                <a:gd name="T91" fmla="*/ 0 h 165"/>
                <a:gd name="T92" fmla="*/ 1 w 175"/>
                <a:gd name="T93" fmla="*/ 0 h 165"/>
                <a:gd name="T94" fmla="*/ 1 w 175"/>
                <a:gd name="T95" fmla="*/ 0 h 165"/>
                <a:gd name="T96" fmla="*/ 1 w 175"/>
                <a:gd name="T97" fmla="*/ 0 h 165"/>
                <a:gd name="T98" fmla="*/ 1 w 175"/>
                <a:gd name="T99" fmla="*/ 0 h 165"/>
                <a:gd name="T100" fmla="*/ 1 w 175"/>
                <a:gd name="T101" fmla="*/ 0 h 165"/>
                <a:gd name="T102" fmla="*/ 1 w 175"/>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5"/>
                <a:gd name="T157" fmla="*/ 0 h 165"/>
                <a:gd name="T158" fmla="*/ 175 w 175"/>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5" h="165">
                  <a:moveTo>
                    <a:pt x="168" y="165"/>
                  </a:moveTo>
                  <a:lnTo>
                    <a:pt x="169" y="162"/>
                  </a:lnTo>
                  <a:lnTo>
                    <a:pt x="171" y="159"/>
                  </a:lnTo>
                  <a:lnTo>
                    <a:pt x="174" y="157"/>
                  </a:lnTo>
                  <a:lnTo>
                    <a:pt x="175" y="154"/>
                  </a:lnTo>
                  <a:lnTo>
                    <a:pt x="168" y="148"/>
                  </a:lnTo>
                  <a:lnTo>
                    <a:pt x="161" y="142"/>
                  </a:lnTo>
                  <a:lnTo>
                    <a:pt x="157" y="134"/>
                  </a:lnTo>
                  <a:lnTo>
                    <a:pt x="155" y="128"/>
                  </a:lnTo>
                  <a:lnTo>
                    <a:pt x="154" y="116"/>
                  </a:lnTo>
                  <a:lnTo>
                    <a:pt x="152" y="96"/>
                  </a:lnTo>
                  <a:lnTo>
                    <a:pt x="149" y="76"/>
                  </a:lnTo>
                  <a:lnTo>
                    <a:pt x="146" y="63"/>
                  </a:lnTo>
                  <a:lnTo>
                    <a:pt x="142" y="57"/>
                  </a:lnTo>
                  <a:lnTo>
                    <a:pt x="139" y="55"/>
                  </a:lnTo>
                  <a:lnTo>
                    <a:pt x="137" y="57"/>
                  </a:lnTo>
                  <a:lnTo>
                    <a:pt x="139" y="63"/>
                  </a:lnTo>
                  <a:lnTo>
                    <a:pt x="140" y="75"/>
                  </a:lnTo>
                  <a:lnTo>
                    <a:pt x="142" y="92"/>
                  </a:lnTo>
                  <a:lnTo>
                    <a:pt x="142" y="108"/>
                  </a:lnTo>
                  <a:lnTo>
                    <a:pt x="140" y="119"/>
                  </a:lnTo>
                  <a:lnTo>
                    <a:pt x="131" y="113"/>
                  </a:lnTo>
                  <a:lnTo>
                    <a:pt x="122" y="107"/>
                  </a:lnTo>
                  <a:lnTo>
                    <a:pt x="113" y="99"/>
                  </a:lnTo>
                  <a:lnTo>
                    <a:pt x="107" y="93"/>
                  </a:lnTo>
                  <a:lnTo>
                    <a:pt x="102" y="84"/>
                  </a:lnTo>
                  <a:lnTo>
                    <a:pt x="97" y="69"/>
                  </a:lnTo>
                  <a:lnTo>
                    <a:pt x="94" y="52"/>
                  </a:lnTo>
                  <a:lnTo>
                    <a:pt x="93" y="40"/>
                  </a:lnTo>
                  <a:lnTo>
                    <a:pt x="93" y="31"/>
                  </a:lnTo>
                  <a:lnTo>
                    <a:pt x="93" y="21"/>
                  </a:lnTo>
                  <a:lnTo>
                    <a:pt x="91" y="12"/>
                  </a:lnTo>
                  <a:lnTo>
                    <a:pt x="88" y="6"/>
                  </a:lnTo>
                  <a:lnTo>
                    <a:pt x="85" y="3"/>
                  </a:lnTo>
                  <a:lnTo>
                    <a:pt x="85" y="5"/>
                  </a:lnTo>
                  <a:lnTo>
                    <a:pt x="85" y="9"/>
                  </a:lnTo>
                  <a:lnTo>
                    <a:pt x="87" y="17"/>
                  </a:lnTo>
                  <a:lnTo>
                    <a:pt x="87" y="24"/>
                  </a:lnTo>
                  <a:lnTo>
                    <a:pt x="85" y="32"/>
                  </a:lnTo>
                  <a:lnTo>
                    <a:pt x="84" y="38"/>
                  </a:lnTo>
                  <a:lnTo>
                    <a:pt x="84" y="44"/>
                  </a:lnTo>
                  <a:lnTo>
                    <a:pt x="84" y="52"/>
                  </a:lnTo>
                  <a:lnTo>
                    <a:pt x="85" y="64"/>
                  </a:lnTo>
                  <a:lnTo>
                    <a:pt x="87" y="75"/>
                  </a:lnTo>
                  <a:lnTo>
                    <a:pt x="88" y="84"/>
                  </a:lnTo>
                  <a:lnTo>
                    <a:pt x="76" y="73"/>
                  </a:lnTo>
                  <a:lnTo>
                    <a:pt x="64" y="61"/>
                  </a:lnTo>
                  <a:lnTo>
                    <a:pt x="52" y="47"/>
                  </a:lnTo>
                  <a:lnTo>
                    <a:pt x="39" y="34"/>
                  </a:lnTo>
                  <a:lnTo>
                    <a:pt x="27" y="21"/>
                  </a:lnTo>
                  <a:lnTo>
                    <a:pt x="16" y="11"/>
                  </a:lnTo>
                  <a:lnTo>
                    <a:pt x="7" y="3"/>
                  </a:lnTo>
                  <a:lnTo>
                    <a:pt x="0" y="0"/>
                  </a:lnTo>
                  <a:lnTo>
                    <a:pt x="10" y="15"/>
                  </a:lnTo>
                  <a:lnTo>
                    <a:pt x="24" y="32"/>
                  </a:lnTo>
                  <a:lnTo>
                    <a:pt x="35" y="47"/>
                  </a:lnTo>
                  <a:lnTo>
                    <a:pt x="42" y="58"/>
                  </a:lnTo>
                  <a:lnTo>
                    <a:pt x="49" y="67"/>
                  </a:lnTo>
                  <a:lnTo>
                    <a:pt x="61" y="78"/>
                  </a:lnTo>
                  <a:lnTo>
                    <a:pt x="71" y="87"/>
                  </a:lnTo>
                  <a:lnTo>
                    <a:pt x="81" y="93"/>
                  </a:lnTo>
                  <a:lnTo>
                    <a:pt x="71" y="93"/>
                  </a:lnTo>
                  <a:lnTo>
                    <a:pt x="59" y="92"/>
                  </a:lnTo>
                  <a:lnTo>
                    <a:pt x="49" y="89"/>
                  </a:lnTo>
                  <a:lnTo>
                    <a:pt x="41" y="84"/>
                  </a:lnTo>
                  <a:lnTo>
                    <a:pt x="36" y="81"/>
                  </a:lnTo>
                  <a:lnTo>
                    <a:pt x="32" y="81"/>
                  </a:lnTo>
                  <a:lnTo>
                    <a:pt x="30" y="82"/>
                  </a:lnTo>
                  <a:lnTo>
                    <a:pt x="33" y="87"/>
                  </a:lnTo>
                  <a:lnTo>
                    <a:pt x="38" y="90"/>
                  </a:lnTo>
                  <a:lnTo>
                    <a:pt x="45" y="95"/>
                  </a:lnTo>
                  <a:lnTo>
                    <a:pt x="53" y="99"/>
                  </a:lnTo>
                  <a:lnTo>
                    <a:pt x="62" y="102"/>
                  </a:lnTo>
                  <a:lnTo>
                    <a:pt x="73" y="107"/>
                  </a:lnTo>
                  <a:lnTo>
                    <a:pt x="82" y="108"/>
                  </a:lnTo>
                  <a:lnTo>
                    <a:pt x="93" y="112"/>
                  </a:lnTo>
                  <a:lnTo>
                    <a:pt x="100" y="112"/>
                  </a:lnTo>
                  <a:lnTo>
                    <a:pt x="110" y="115"/>
                  </a:lnTo>
                  <a:lnTo>
                    <a:pt x="120" y="121"/>
                  </a:lnTo>
                  <a:lnTo>
                    <a:pt x="129" y="128"/>
                  </a:lnTo>
                  <a:lnTo>
                    <a:pt x="136" y="136"/>
                  </a:lnTo>
                  <a:lnTo>
                    <a:pt x="131" y="137"/>
                  </a:lnTo>
                  <a:lnTo>
                    <a:pt x="125" y="141"/>
                  </a:lnTo>
                  <a:lnTo>
                    <a:pt x="117" y="142"/>
                  </a:lnTo>
                  <a:lnTo>
                    <a:pt x="110" y="142"/>
                  </a:lnTo>
                  <a:lnTo>
                    <a:pt x="102" y="144"/>
                  </a:lnTo>
                  <a:lnTo>
                    <a:pt x="94" y="144"/>
                  </a:lnTo>
                  <a:lnTo>
                    <a:pt x="88" y="144"/>
                  </a:lnTo>
                  <a:lnTo>
                    <a:pt x="82" y="144"/>
                  </a:lnTo>
                  <a:lnTo>
                    <a:pt x="74" y="142"/>
                  </a:lnTo>
                  <a:lnTo>
                    <a:pt x="70" y="144"/>
                  </a:lnTo>
                  <a:lnTo>
                    <a:pt x="73" y="147"/>
                  </a:lnTo>
                  <a:lnTo>
                    <a:pt x="84" y="150"/>
                  </a:lnTo>
                  <a:lnTo>
                    <a:pt x="91" y="151"/>
                  </a:lnTo>
                  <a:lnTo>
                    <a:pt x="100" y="151"/>
                  </a:lnTo>
                  <a:lnTo>
                    <a:pt x="111" y="151"/>
                  </a:lnTo>
                  <a:lnTo>
                    <a:pt x="120" y="151"/>
                  </a:lnTo>
                  <a:lnTo>
                    <a:pt x="129" y="151"/>
                  </a:lnTo>
                  <a:lnTo>
                    <a:pt x="139" y="150"/>
                  </a:lnTo>
                  <a:lnTo>
                    <a:pt x="145" y="150"/>
                  </a:lnTo>
                  <a:lnTo>
                    <a:pt x="149" y="150"/>
                  </a:lnTo>
                  <a:lnTo>
                    <a:pt x="157" y="151"/>
                  </a:lnTo>
                  <a:lnTo>
                    <a:pt x="161" y="154"/>
                  </a:lnTo>
                  <a:lnTo>
                    <a:pt x="165" y="160"/>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5" name="Freeform 328"/>
            <p:cNvSpPr>
              <a:spLocks/>
            </p:cNvSpPr>
            <p:nvPr/>
          </p:nvSpPr>
          <p:spPr bwMode="auto">
            <a:xfrm>
              <a:off x="545" y="691"/>
              <a:ext cx="54" cy="125"/>
            </a:xfrm>
            <a:custGeom>
              <a:avLst/>
              <a:gdLst>
                <a:gd name="T0" fmla="*/ 1 w 107"/>
                <a:gd name="T1" fmla="*/ 0 h 251"/>
                <a:gd name="T2" fmla="*/ 1 w 107"/>
                <a:gd name="T3" fmla="*/ 0 h 251"/>
                <a:gd name="T4" fmla="*/ 1 w 107"/>
                <a:gd name="T5" fmla="*/ 0 h 251"/>
                <a:gd name="T6" fmla="*/ 1 w 107"/>
                <a:gd name="T7" fmla="*/ 0 h 251"/>
                <a:gd name="T8" fmla="*/ 1 w 107"/>
                <a:gd name="T9" fmla="*/ 0 h 251"/>
                <a:gd name="T10" fmla="*/ 0 w 107"/>
                <a:gd name="T11" fmla="*/ 0 h 251"/>
                <a:gd name="T12" fmla="*/ 1 w 107"/>
                <a:gd name="T13" fmla="*/ 0 h 251"/>
                <a:gd name="T14" fmla="*/ 1 w 107"/>
                <a:gd name="T15" fmla="*/ 0 h 251"/>
                <a:gd name="T16" fmla="*/ 1 w 107"/>
                <a:gd name="T17" fmla="*/ 0 h 251"/>
                <a:gd name="T18" fmla="*/ 1 w 107"/>
                <a:gd name="T19" fmla="*/ 0 h 251"/>
                <a:gd name="T20" fmla="*/ 1 w 107"/>
                <a:gd name="T21" fmla="*/ 0 h 251"/>
                <a:gd name="T22" fmla="*/ 1 w 107"/>
                <a:gd name="T23" fmla="*/ 0 h 251"/>
                <a:gd name="T24" fmla="*/ 1 w 107"/>
                <a:gd name="T25" fmla="*/ 0 h 251"/>
                <a:gd name="T26" fmla="*/ 1 w 107"/>
                <a:gd name="T27" fmla="*/ 0 h 251"/>
                <a:gd name="T28" fmla="*/ 1 w 107"/>
                <a:gd name="T29" fmla="*/ 0 h 251"/>
                <a:gd name="T30" fmla="*/ 1 w 107"/>
                <a:gd name="T31" fmla="*/ 0 h 251"/>
                <a:gd name="T32" fmla="*/ 1 w 107"/>
                <a:gd name="T33" fmla="*/ 0 h 251"/>
                <a:gd name="T34" fmla="*/ 1 w 107"/>
                <a:gd name="T35" fmla="*/ 0 h 251"/>
                <a:gd name="T36" fmla="*/ 1 w 107"/>
                <a:gd name="T37" fmla="*/ 0 h 251"/>
                <a:gd name="T38" fmla="*/ 1 w 107"/>
                <a:gd name="T39" fmla="*/ 0 h 251"/>
                <a:gd name="T40" fmla="*/ 1 w 107"/>
                <a:gd name="T41" fmla="*/ 0 h 251"/>
                <a:gd name="T42" fmla="*/ 1 w 107"/>
                <a:gd name="T43" fmla="*/ 0 h 251"/>
                <a:gd name="T44" fmla="*/ 1 w 107"/>
                <a:gd name="T45" fmla="*/ 0 h 251"/>
                <a:gd name="T46" fmla="*/ 1 w 107"/>
                <a:gd name="T47" fmla="*/ 0 h 251"/>
                <a:gd name="T48" fmla="*/ 1 w 107"/>
                <a:gd name="T49" fmla="*/ 0 h 251"/>
                <a:gd name="T50" fmla="*/ 1 w 107"/>
                <a:gd name="T51" fmla="*/ 0 h 251"/>
                <a:gd name="T52" fmla="*/ 1 w 107"/>
                <a:gd name="T53" fmla="*/ 0 h 251"/>
                <a:gd name="T54" fmla="*/ 1 w 107"/>
                <a:gd name="T55" fmla="*/ 0 h 251"/>
                <a:gd name="T56" fmla="*/ 1 w 107"/>
                <a:gd name="T57" fmla="*/ 0 h 251"/>
                <a:gd name="T58" fmla="*/ 1 w 107"/>
                <a:gd name="T59" fmla="*/ 0 h 251"/>
                <a:gd name="T60" fmla="*/ 1 w 107"/>
                <a:gd name="T61" fmla="*/ 0 h 251"/>
                <a:gd name="T62" fmla="*/ 1 w 107"/>
                <a:gd name="T63" fmla="*/ 0 h 251"/>
                <a:gd name="T64" fmla="*/ 1 w 107"/>
                <a:gd name="T65" fmla="*/ 0 h 251"/>
                <a:gd name="T66" fmla="*/ 1 w 107"/>
                <a:gd name="T67" fmla="*/ 0 h 251"/>
                <a:gd name="T68" fmla="*/ 1 w 107"/>
                <a:gd name="T69" fmla="*/ 0 h 251"/>
                <a:gd name="T70" fmla="*/ 1 w 107"/>
                <a:gd name="T71" fmla="*/ 0 h 251"/>
                <a:gd name="T72" fmla="*/ 1 w 107"/>
                <a:gd name="T73" fmla="*/ 0 h 251"/>
                <a:gd name="T74" fmla="*/ 1 w 107"/>
                <a:gd name="T75" fmla="*/ 0 h 251"/>
                <a:gd name="T76" fmla="*/ 1 w 107"/>
                <a:gd name="T77" fmla="*/ 0 h 251"/>
                <a:gd name="T78" fmla="*/ 1 w 107"/>
                <a:gd name="T79" fmla="*/ 0 h 251"/>
                <a:gd name="T80" fmla="*/ 1 w 107"/>
                <a:gd name="T81" fmla="*/ 0 h 251"/>
                <a:gd name="T82" fmla="*/ 1 w 107"/>
                <a:gd name="T83" fmla="*/ 0 h 251"/>
                <a:gd name="T84" fmla="*/ 1 w 107"/>
                <a:gd name="T85" fmla="*/ 0 h 251"/>
                <a:gd name="T86" fmla="*/ 1 w 107"/>
                <a:gd name="T87" fmla="*/ 0 h 2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7"/>
                <a:gd name="T133" fmla="*/ 0 h 251"/>
                <a:gd name="T134" fmla="*/ 107 w 107"/>
                <a:gd name="T135" fmla="*/ 251 h 25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7" h="251">
                  <a:moveTo>
                    <a:pt x="0" y="217"/>
                  </a:moveTo>
                  <a:lnTo>
                    <a:pt x="6" y="213"/>
                  </a:lnTo>
                  <a:lnTo>
                    <a:pt x="11" y="208"/>
                  </a:lnTo>
                  <a:lnTo>
                    <a:pt x="15" y="200"/>
                  </a:lnTo>
                  <a:lnTo>
                    <a:pt x="17" y="194"/>
                  </a:lnTo>
                  <a:lnTo>
                    <a:pt x="18" y="197"/>
                  </a:lnTo>
                  <a:lnTo>
                    <a:pt x="22" y="199"/>
                  </a:lnTo>
                  <a:lnTo>
                    <a:pt x="23" y="200"/>
                  </a:lnTo>
                  <a:lnTo>
                    <a:pt x="25" y="200"/>
                  </a:lnTo>
                  <a:lnTo>
                    <a:pt x="26" y="196"/>
                  </a:lnTo>
                  <a:lnTo>
                    <a:pt x="28" y="188"/>
                  </a:lnTo>
                  <a:lnTo>
                    <a:pt x="29" y="179"/>
                  </a:lnTo>
                  <a:lnTo>
                    <a:pt x="28" y="173"/>
                  </a:lnTo>
                  <a:lnTo>
                    <a:pt x="20" y="161"/>
                  </a:lnTo>
                  <a:lnTo>
                    <a:pt x="11" y="142"/>
                  </a:lnTo>
                  <a:lnTo>
                    <a:pt x="3" y="123"/>
                  </a:lnTo>
                  <a:lnTo>
                    <a:pt x="0" y="110"/>
                  </a:lnTo>
                  <a:lnTo>
                    <a:pt x="0" y="103"/>
                  </a:lnTo>
                  <a:lnTo>
                    <a:pt x="3" y="100"/>
                  </a:lnTo>
                  <a:lnTo>
                    <a:pt x="5" y="100"/>
                  </a:lnTo>
                  <a:lnTo>
                    <a:pt x="5" y="104"/>
                  </a:lnTo>
                  <a:lnTo>
                    <a:pt x="8" y="115"/>
                  </a:lnTo>
                  <a:lnTo>
                    <a:pt x="14" y="130"/>
                  </a:lnTo>
                  <a:lnTo>
                    <a:pt x="23" y="145"/>
                  </a:lnTo>
                  <a:lnTo>
                    <a:pt x="32" y="153"/>
                  </a:lnTo>
                  <a:lnTo>
                    <a:pt x="37" y="138"/>
                  </a:lnTo>
                  <a:lnTo>
                    <a:pt x="41" y="118"/>
                  </a:lnTo>
                  <a:lnTo>
                    <a:pt x="43" y="98"/>
                  </a:lnTo>
                  <a:lnTo>
                    <a:pt x="43" y="83"/>
                  </a:lnTo>
                  <a:lnTo>
                    <a:pt x="40" y="71"/>
                  </a:lnTo>
                  <a:lnTo>
                    <a:pt x="38" y="54"/>
                  </a:lnTo>
                  <a:lnTo>
                    <a:pt x="37" y="39"/>
                  </a:lnTo>
                  <a:lnTo>
                    <a:pt x="38" y="29"/>
                  </a:lnTo>
                  <a:lnTo>
                    <a:pt x="41" y="26"/>
                  </a:lnTo>
                  <a:lnTo>
                    <a:pt x="43" y="26"/>
                  </a:lnTo>
                  <a:lnTo>
                    <a:pt x="43" y="31"/>
                  </a:lnTo>
                  <a:lnTo>
                    <a:pt x="43" y="37"/>
                  </a:lnTo>
                  <a:lnTo>
                    <a:pt x="43" y="46"/>
                  </a:lnTo>
                  <a:lnTo>
                    <a:pt x="44" y="55"/>
                  </a:lnTo>
                  <a:lnTo>
                    <a:pt x="46" y="65"/>
                  </a:lnTo>
                  <a:lnTo>
                    <a:pt x="49" y="71"/>
                  </a:lnTo>
                  <a:lnTo>
                    <a:pt x="55" y="55"/>
                  </a:lnTo>
                  <a:lnTo>
                    <a:pt x="61" y="34"/>
                  </a:lnTo>
                  <a:lnTo>
                    <a:pt x="69" y="16"/>
                  </a:lnTo>
                  <a:lnTo>
                    <a:pt x="80" y="3"/>
                  </a:lnTo>
                  <a:lnTo>
                    <a:pt x="86" y="0"/>
                  </a:lnTo>
                  <a:lnTo>
                    <a:pt x="87" y="0"/>
                  </a:lnTo>
                  <a:lnTo>
                    <a:pt x="86" y="3"/>
                  </a:lnTo>
                  <a:lnTo>
                    <a:pt x="83" y="8"/>
                  </a:lnTo>
                  <a:lnTo>
                    <a:pt x="76" y="19"/>
                  </a:lnTo>
                  <a:lnTo>
                    <a:pt x="69" y="39"/>
                  </a:lnTo>
                  <a:lnTo>
                    <a:pt x="63" y="58"/>
                  </a:lnTo>
                  <a:lnTo>
                    <a:pt x="60" y="71"/>
                  </a:lnTo>
                  <a:lnTo>
                    <a:pt x="67" y="69"/>
                  </a:lnTo>
                  <a:lnTo>
                    <a:pt x="76" y="66"/>
                  </a:lnTo>
                  <a:lnTo>
                    <a:pt x="84" y="63"/>
                  </a:lnTo>
                  <a:lnTo>
                    <a:pt x="90" y="58"/>
                  </a:lnTo>
                  <a:lnTo>
                    <a:pt x="93" y="57"/>
                  </a:lnTo>
                  <a:lnTo>
                    <a:pt x="96" y="57"/>
                  </a:lnTo>
                  <a:lnTo>
                    <a:pt x="95" y="58"/>
                  </a:lnTo>
                  <a:lnTo>
                    <a:pt x="92" y="63"/>
                  </a:lnTo>
                  <a:lnTo>
                    <a:pt x="84" y="68"/>
                  </a:lnTo>
                  <a:lnTo>
                    <a:pt x="75" y="75"/>
                  </a:lnTo>
                  <a:lnTo>
                    <a:pt x="64" y="81"/>
                  </a:lnTo>
                  <a:lnTo>
                    <a:pt x="58" y="86"/>
                  </a:lnTo>
                  <a:lnTo>
                    <a:pt x="55" y="104"/>
                  </a:lnTo>
                  <a:lnTo>
                    <a:pt x="51" y="124"/>
                  </a:lnTo>
                  <a:lnTo>
                    <a:pt x="47" y="144"/>
                  </a:lnTo>
                  <a:lnTo>
                    <a:pt x="44" y="155"/>
                  </a:lnTo>
                  <a:lnTo>
                    <a:pt x="52" y="155"/>
                  </a:lnTo>
                  <a:lnTo>
                    <a:pt x="60" y="153"/>
                  </a:lnTo>
                  <a:lnTo>
                    <a:pt x="67" y="153"/>
                  </a:lnTo>
                  <a:lnTo>
                    <a:pt x="76" y="152"/>
                  </a:lnTo>
                  <a:lnTo>
                    <a:pt x="83" y="150"/>
                  </a:lnTo>
                  <a:lnTo>
                    <a:pt x="90" y="147"/>
                  </a:lnTo>
                  <a:lnTo>
                    <a:pt x="95" y="145"/>
                  </a:lnTo>
                  <a:lnTo>
                    <a:pt x="98" y="144"/>
                  </a:lnTo>
                  <a:lnTo>
                    <a:pt x="101" y="141"/>
                  </a:lnTo>
                  <a:lnTo>
                    <a:pt x="102" y="141"/>
                  </a:lnTo>
                  <a:lnTo>
                    <a:pt x="102" y="144"/>
                  </a:lnTo>
                  <a:lnTo>
                    <a:pt x="99" y="147"/>
                  </a:lnTo>
                  <a:lnTo>
                    <a:pt x="96" y="150"/>
                  </a:lnTo>
                  <a:lnTo>
                    <a:pt x="90" y="153"/>
                  </a:lnTo>
                  <a:lnTo>
                    <a:pt x="83" y="158"/>
                  </a:lnTo>
                  <a:lnTo>
                    <a:pt x="73" y="161"/>
                  </a:lnTo>
                  <a:lnTo>
                    <a:pt x="64" y="165"/>
                  </a:lnTo>
                  <a:lnTo>
                    <a:pt x="57" y="168"/>
                  </a:lnTo>
                  <a:lnTo>
                    <a:pt x="51" y="170"/>
                  </a:lnTo>
                  <a:lnTo>
                    <a:pt x="46" y="171"/>
                  </a:lnTo>
                  <a:lnTo>
                    <a:pt x="41" y="176"/>
                  </a:lnTo>
                  <a:lnTo>
                    <a:pt x="38" y="185"/>
                  </a:lnTo>
                  <a:lnTo>
                    <a:pt x="37" y="196"/>
                  </a:lnTo>
                  <a:lnTo>
                    <a:pt x="37" y="202"/>
                  </a:lnTo>
                  <a:lnTo>
                    <a:pt x="40" y="205"/>
                  </a:lnTo>
                  <a:lnTo>
                    <a:pt x="44" y="207"/>
                  </a:lnTo>
                  <a:lnTo>
                    <a:pt x="52" y="207"/>
                  </a:lnTo>
                  <a:lnTo>
                    <a:pt x="57" y="205"/>
                  </a:lnTo>
                  <a:lnTo>
                    <a:pt x="70" y="199"/>
                  </a:lnTo>
                  <a:lnTo>
                    <a:pt x="83" y="193"/>
                  </a:lnTo>
                  <a:lnTo>
                    <a:pt x="93" y="187"/>
                  </a:lnTo>
                  <a:lnTo>
                    <a:pt x="99" y="182"/>
                  </a:lnTo>
                  <a:lnTo>
                    <a:pt x="104" y="179"/>
                  </a:lnTo>
                  <a:lnTo>
                    <a:pt x="107" y="178"/>
                  </a:lnTo>
                  <a:lnTo>
                    <a:pt x="107" y="179"/>
                  </a:lnTo>
                  <a:lnTo>
                    <a:pt x="104" y="185"/>
                  </a:lnTo>
                  <a:lnTo>
                    <a:pt x="96" y="196"/>
                  </a:lnTo>
                  <a:lnTo>
                    <a:pt x="86" y="208"/>
                  </a:lnTo>
                  <a:lnTo>
                    <a:pt x="76" y="219"/>
                  </a:lnTo>
                  <a:lnTo>
                    <a:pt x="67" y="226"/>
                  </a:lnTo>
                  <a:lnTo>
                    <a:pt x="67" y="223"/>
                  </a:lnTo>
                  <a:lnTo>
                    <a:pt x="66" y="220"/>
                  </a:lnTo>
                  <a:lnTo>
                    <a:pt x="63" y="217"/>
                  </a:lnTo>
                  <a:lnTo>
                    <a:pt x="61" y="214"/>
                  </a:lnTo>
                  <a:lnTo>
                    <a:pt x="55" y="210"/>
                  </a:lnTo>
                  <a:lnTo>
                    <a:pt x="46" y="208"/>
                  </a:lnTo>
                  <a:lnTo>
                    <a:pt x="35" y="210"/>
                  </a:lnTo>
                  <a:lnTo>
                    <a:pt x="28" y="213"/>
                  </a:lnTo>
                  <a:lnTo>
                    <a:pt x="23" y="217"/>
                  </a:lnTo>
                  <a:lnTo>
                    <a:pt x="23" y="222"/>
                  </a:lnTo>
                  <a:lnTo>
                    <a:pt x="23" y="228"/>
                  </a:lnTo>
                  <a:lnTo>
                    <a:pt x="23" y="233"/>
                  </a:lnTo>
                  <a:lnTo>
                    <a:pt x="17" y="239"/>
                  </a:lnTo>
                  <a:lnTo>
                    <a:pt x="11" y="243"/>
                  </a:lnTo>
                  <a:lnTo>
                    <a:pt x="5" y="248"/>
                  </a:lnTo>
                  <a:lnTo>
                    <a:pt x="2" y="251"/>
                  </a:lnTo>
                  <a:lnTo>
                    <a:pt x="8" y="243"/>
                  </a:lnTo>
                  <a:lnTo>
                    <a:pt x="14" y="236"/>
                  </a:lnTo>
                  <a:lnTo>
                    <a:pt x="17" y="228"/>
                  </a:lnTo>
                  <a:lnTo>
                    <a:pt x="17" y="223"/>
                  </a:lnTo>
                  <a:lnTo>
                    <a:pt x="14" y="219"/>
                  </a:lnTo>
                  <a:lnTo>
                    <a:pt x="9" y="216"/>
                  </a:lnTo>
                  <a:lnTo>
                    <a:pt x="5" y="214"/>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6" name="Freeform 329"/>
            <p:cNvSpPr>
              <a:spLocks/>
            </p:cNvSpPr>
            <p:nvPr/>
          </p:nvSpPr>
          <p:spPr bwMode="auto">
            <a:xfrm>
              <a:off x="534" y="761"/>
              <a:ext cx="9" cy="16"/>
            </a:xfrm>
            <a:custGeom>
              <a:avLst/>
              <a:gdLst>
                <a:gd name="T0" fmla="*/ 0 w 19"/>
                <a:gd name="T1" fmla="*/ 1 h 32"/>
                <a:gd name="T2" fmla="*/ 0 w 19"/>
                <a:gd name="T3" fmla="*/ 1 h 32"/>
                <a:gd name="T4" fmla="*/ 0 w 19"/>
                <a:gd name="T5" fmla="*/ 1 h 32"/>
                <a:gd name="T6" fmla="*/ 0 w 19"/>
                <a:gd name="T7" fmla="*/ 1 h 32"/>
                <a:gd name="T8" fmla="*/ 0 w 19"/>
                <a:gd name="T9" fmla="*/ 1 h 32"/>
                <a:gd name="T10" fmla="*/ 0 w 19"/>
                <a:gd name="T11" fmla="*/ 1 h 32"/>
                <a:gd name="T12" fmla="*/ 0 w 19"/>
                <a:gd name="T13" fmla="*/ 1 h 32"/>
                <a:gd name="T14" fmla="*/ 0 w 19"/>
                <a:gd name="T15" fmla="*/ 1 h 32"/>
                <a:gd name="T16" fmla="*/ 0 w 19"/>
                <a:gd name="T17" fmla="*/ 1 h 32"/>
                <a:gd name="T18" fmla="*/ 0 w 19"/>
                <a:gd name="T19" fmla="*/ 0 h 32"/>
                <a:gd name="T20" fmla="*/ 0 w 19"/>
                <a:gd name="T21" fmla="*/ 0 h 32"/>
                <a:gd name="T22" fmla="*/ 0 w 19"/>
                <a:gd name="T23" fmla="*/ 1 h 32"/>
                <a:gd name="T24" fmla="*/ 0 w 19"/>
                <a:gd name="T25" fmla="*/ 1 h 32"/>
                <a:gd name="T26" fmla="*/ 0 w 19"/>
                <a:gd name="T27" fmla="*/ 1 h 32"/>
                <a:gd name="T28" fmla="*/ 0 w 19"/>
                <a:gd name="T29" fmla="*/ 1 h 32"/>
                <a:gd name="T30" fmla="*/ 0 w 19"/>
                <a:gd name="T31" fmla="*/ 1 h 32"/>
                <a:gd name="T32" fmla="*/ 0 w 19"/>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32"/>
                <a:gd name="T53" fmla="*/ 19 w 19"/>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32">
                  <a:moveTo>
                    <a:pt x="19" y="31"/>
                  </a:moveTo>
                  <a:lnTo>
                    <a:pt x="14" y="29"/>
                  </a:lnTo>
                  <a:lnTo>
                    <a:pt x="11" y="29"/>
                  </a:lnTo>
                  <a:lnTo>
                    <a:pt x="6" y="31"/>
                  </a:lnTo>
                  <a:lnTo>
                    <a:pt x="3" y="32"/>
                  </a:lnTo>
                  <a:lnTo>
                    <a:pt x="2" y="25"/>
                  </a:lnTo>
                  <a:lnTo>
                    <a:pt x="0" y="17"/>
                  </a:lnTo>
                  <a:lnTo>
                    <a:pt x="0" y="11"/>
                  </a:lnTo>
                  <a:lnTo>
                    <a:pt x="0" y="3"/>
                  </a:lnTo>
                  <a:lnTo>
                    <a:pt x="0" y="0"/>
                  </a:lnTo>
                  <a:lnTo>
                    <a:pt x="2" y="0"/>
                  </a:lnTo>
                  <a:lnTo>
                    <a:pt x="3" y="2"/>
                  </a:lnTo>
                  <a:lnTo>
                    <a:pt x="3" y="5"/>
                  </a:lnTo>
                  <a:lnTo>
                    <a:pt x="5" y="11"/>
                  </a:lnTo>
                  <a:lnTo>
                    <a:pt x="9" y="17"/>
                  </a:lnTo>
                  <a:lnTo>
                    <a:pt x="14" y="25"/>
                  </a:lnTo>
                  <a:lnTo>
                    <a:pt x="19" y="3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7" name="Freeform 330"/>
            <p:cNvSpPr>
              <a:spLocks/>
            </p:cNvSpPr>
            <p:nvPr/>
          </p:nvSpPr>
          <p:spPr bwMode="auto">
            <a:xfrm>
              <a:off x="606" y="757"/>
              <a:ext cx="171" cy="104"/>
            </a:xfrm>
            <a:custGeom>
              <a:avLst/>
              <a:gdLst>
                <a:gd name="T0" fmla="*/ 1 w 342"/>
                <a:gd name="T1" fmla="*/ 1 h 208"/>
                <a:gd name="T2" fmla="*/ 1 w 342"/>
                <a:gd name="T3" fmla="*/ 1 h 208"/>
                <a:gd name="T4" fmla="*/ 1 w 342"/>
                <a:gd name="T5" fmla="*/ 1 h 208"/>
                <a:gd name="T6" fmla="*/ 1 w 342"/>
                <a:gd name="T7" fmla="*/ 1 h 208"/>
                <a:gd name="T8" fmla="*/ 1 w 342"/>
                <a:gd name="T9" fmla="*/ 1 h 208"/>
                <a:gd name="T10" fmla="*/ 1 w 342"/>
                <a:gd name="T11" fmla="*/ 1 h 208"/>
                <a:gd name="T12" fmla="*/ 1 w 342"/>
                <a:gd name="T13" fmla="*/ 1 h 208"/>
                <a:gd name="T14" fmla="*/ 1 w 342"/>
                <a:gd name="T15" fmla="*/ 1 h 208"/>
                <a:gd name="T16" fmla="*/ 1 w 342"/>
                <a:gd name="T17" fmla="*/ 1 h 208"/>
                <a:gd name="T18" fmla="*/ 1 w 342"/>
                <a:gd name="T19" fmla="*/ 1 h 208"/>
                <a:gd name="T20" fmla="*/ 1 w 342"/>
                <a:gd name="T21" fmla="*/ 1 h 208"/>
                <a:gd name="T22" fmla="*/ 1 w 342"/>
                <a:gd name="T23" fmla="*/ 1 h 208"/>
                <a:gd name="T24" fmla="*/ 1 w 342"/>
                <a:gd name="T25" fmla="*/ 1 h 208"/>
                <a:gd name="T26" fmla="*/ 1 w 342"/>
                <a:gd name="T27" fmla="*/ 1 h 208"/>
                <a:gd name="T28" fmla="*/ 1 w 342"/>
                <a:gd name="T29" fmla="*/ 1 h 208"/>
                <a:gd name="T30" fmla="*/ 1 w 342"/>
                <a:gd name="T31" fmla="*/ 1 h 208"/>
                <a:gd name="T32" fmla="*/ 1 w 342"/>
                <a:gd name="T33" fmla="*/ 1 h 208"/>
                <a:gd name="T34" fmla="*/ 1 w 342"/>
                <a:gd name="T35" fmla="*/ 1 h 208"/>
                <a:gd name="T36" fmla="*/ 1 w 342"/>
                <a:gd name="T37" fmla="*/ 1 h 208"/>
                <a:gd name="T38" fmla="*/ 1 w 342"/>
                <a:gd name="T39" fmla="*/ 1 h 208"/>
                <a:gd name="T40" fmla="*/ 1 w 342"/>
                <a:gd name="T41" fmla="*/ 1 h 208"/>
                <a:gd name="T42" fmla="*/ 1 w 342"/>
                <a:gd name="T43" fmla="*/ 1 h 208"/>
                <a:gd name="T44" fmla="*/ 1 w 342"/>
                <a:gd name="T45" fmla="*/ 1 h 208"/>
                <a:gd name="T46" fmla="*/ 1 w 342"/>
                <a:gd name="T47" fmla="*/ 1 h 208"/>
                <a:gd name="T48" fmla="*/ 1 w 342"/>
                <a:gd name="T49" fmla="*/ 1 h 208"/>
                <a:gd name="T50" fmla="*/ 1 w 342"/>
                <a:gd name="T51" fmla="*/ 1 h 208"/>
                <a:gd name="T52" fmla="*/ 1 w 342"/>
                <a:gd name="T53" fmla="*/ 1 h 208"/>
                <a:gd name="T54" fmla="*/ 1 w 342"/>
                <a:gd name="T55" fmla="*/ 1 h 208"/>
                <a:gd name="T56" fmla="*/ 1 w 342"/>
                <a:gd name="T57" fmla="*/ 1 h 208"/>
                <a:gd name="T58" fmla="*/ 1 w 342"/>
                <a:gd name="T59" fmla="*/ 1 h 208"/>
                <a:gd name="T60" fmla="*/ 1 w 342"/>
                <a:gd name="T61" fmla="*/ 1 h 208"/>
                <a:gd name="T62" fmla="*/ 1 w 342"/>
                <a:gd name="T63" fmla="*/ 1 h 208"/>
                <a:gd name="T64" fmla="*/ 1 w 342"/>
                <a:gd name="T65" fmla="*/ 1 h 208"/>
                <a:gd name="T66" fmla="*/ 1 w 342"/>
                <a:gd name="T67" fmla="*/ 1 h 208"/>
                <a:gd name="T68" fmla="*/ 1 w 342"/>
                <a:gd name="T69" fmla="*/ 1 h 208"/>
                <a:gd name="T70" fmla="*/ 1 w 342"/>
                <a:gd name="T71" fmla="*/ 1 h 208"/>
                <a:gd name="T72" fmla="*/ 1 w 342"/>
                <a:gd name="T73" fmla="*/ 1 h 208"/>
                <a:gd name="T74" fmla="*/ 1 w 342"/>
                <a:gd name="T75" fmla="*/ 1 h 208"/>
                <a:gd name="T76" fmla="*/ 1 w 342"/>
                <a:gd name="T77" fmla="*/ 1 h 208"/>
                <a:gd name="T78" fmla="*/ 1 w 342"/>
                <a:gd name="T79" fmla="*/ 1 h 208"/>
                <a:gd name="T80" fmla="*/ 1 w 342"/>
                <a:gd name="T81" fmla="*/ 1 h 208"/>
                <a:gd name="T82" fmla="*/ 1 w 342"/>
                <a:gd name="T83" fmla="*/ 1 h 208"/>
                <a:gd name="T84" fmla="*/ 1 w 342"/>
                <a:gd name="T85" fmla="*/ 1 h 208"/>
                <a:gd name="T86" fmla="*/ 1 w 342"/>
                <a:gd name="T87" fmla="*/ 1 h 208"/>
                <a:gd name="T88" fmla="*/ 1 w 342"/>
                <a:gd name="T89" fmla="*/ 1 h 208"/>
                <a:gd name="T90" fmla="*/ 1 w 342"/>
                <a:gd name="T91" fmla="*/ 1 h 208"/>
                <a:gd name="T92" fmla="*/ 1 w 342"/>
                <a:gd name="T93" fmla="*/ 1 h 208"/>
                <a:gd name="T94" fmla="*/ 1 w 342"/>
                <a:gd name="T95" fmla="*/ 1 h 208"/>
                <a:gd name="T96" fmla="*/ 1 w 342"/>
                <a:gd name="T97" fmla="*/ 1 h 208"/>
                <a:gd name="T98" fmla="*/ 1 w 342"/>
                <a:gd name="T99" fmla="*/ 1 h 208"/>
                <a:gd name="T100" fmla="*/ 1 w 342"/>
                <a:gd name="T101" fmla="*/ 1 h 208"/>
                <a:gd name="T102" fmla="*/ 1 w 342"/>
                <a:gd name="T103" fmla="*/ 1 h 208"/>
                <a:gd name="T104" fmla="*/ 1 w 342"/>
                <a:gd name="T105" fmla="*/ 1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08"/>
                <a:gd name="T161" fmla="*/ 342 w 342"/>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08">
                  <a:moveTo>
                    <a:pt x="14" y="160"/>
                  </a:moveTo>
                  <a:lnTo>
                    <a:pt x="19" y="156"/>
                  </a:lnTo>
                  <a:lnTo>
                    <a:pt x="26" y="151"/>
                  </a:lnTo>
                  <a:lnTo>
                    <a:pt x="34" y="146"/>
                  </a:lnTo>
                  <a:lnTo>
                    <a:pt x="45" y="140"/>
                  </a:lnTo>
                  <a:lnTo>
                    <a:pt x="52" y="136"/>
                  </a:lnTo>
                  <a:lnTo>
                    <a:pt x="61" y="131"/>
                  </a:lnTo>
                  <a:lnTo>
                    <a:pt x="66" y="127"/>
                  </a:lnTo>
                  <a:lnTo>
                    <a:pt x="69" y="123"/>
                  </a:lnTo>
                  <a:lnTo>
                    <a:pt x="72" y="113"/>
                  </a:lnTo>
                  <a:lnTo>
                    <a:pt x="78" y="96"/>
                  </a:lnTo>
                  <a:lnTo>
                    <a:pt x="86" y="76"/>
                  </a:lnTo>
                  <a:lnTo>
                    <a:pt x="93" y="62"/>
                  </a:lnTo>
                  <a:lnTo>
                    <a:pt x="98" y="56"/>
                  </a:lnTo>
                  <a:lnTo>
                    <a:pt x="104" y="47"/>
                  </a:lnTo>
                  <a:lnTo>
                    <a:pt x="112" y="38"/>
                  </a:lnTo>
                  <a:lnTo>
                    <a:pt x="119" y="27"/>
                  </a:lnTo>
                  <a:lnTo>
                    <a:pt x="129" y="18"/>
                  </a:lnTo>
                  <a:lnTo>
                    <a:pt x="136" y="10"/>
                  </a:lnTo>
                  <a:lnTo>
                    <a:pt x="144" y="4"/>
                  </a:lnTo>
                  <a:lnTo>
                    <a:pt x="148" y="1"/>
                  </a:lnTo>
                  <a:lnTo>
                    <a:pt x="154" y="0"/>
                  </a:lnTo>
                  <a:lnTo>
                    <a:pt x="156" y="0"/>
                  </a:lnTo>
                  <a:lnTo>
                    <a:pt x="154" y="1"/>
                  </a:lnTo>
                  <a:lnTo>
                    <a:pt x="151" y="6"/>
                  </a:lnTo>
                  <a:lnTo>
                    <a:pt x="148" y="10"/>
                  </a:lnTo>
                  <a:lnTo>
                    <a:pt x="142" y="17"/>
                  </a:lnTo>
                  <a:lnTo>
                    <a:pt x="133" y="26"/>
                  </a:lnTo>
                  <a:lnTo>
                    <a:pt x="125" y="35"/>
                  </a:lnTo>
                  <a:lnTo>
                    <a:pt x="116" y="46"/>
                  </a:lnTo>
                  <a:lnTo>
                    <a:pt x="109" y="56"/>
                  </a:lnTo>
                  <a:lnTo>
                    <a:pt x="103" y="64"/>
                  </a:lnTo>
                  <a:lnTo>
                    <a:pt x="98" y="70"/>
                  </a:lnTo>
                  <a:lnTo>
                    <a:pt x="93" y="81"/>
                  </a:lnTo>
                  <a:lnTo>
                    <a:pt x="90" y="91"/>
                  </a:lnTo>
                  <a:lnTo>
                    <a:pt x="89" y="102"/>
                  </a:lnTo>
                  <a:lnTo>
                    <a:pt x="87" y="108"/>
                  </a:lnTo>
                  <a:lnTo>
                    <a:pt x="87" y="113"/>
                  </a:lnTo>
                  <a:lnTo>
                    <a:pt x="89" y="113"/>
                  </a:lnTo>
                  <a:lnTo>
                    <a:pt x="92" y="111"/>
                  </a:lnTo>
                  <a:lnTo>
                    <a:pt x="98" y="108"/>
                  </a:lnTo>
                  <a:lnTo>
                    <a:pt x="103" y="105"/>
                  </a:lnTo>
                  <a:lnTo>
                    <a:pt x="107" y="102"/>
                  </a:lnTo>
                  <a:lnTo>
                    <a:pt x="115" y="98"/>
                  </a:lnTo>
                  <a:lnTo>
                    <a:pt x="121" y="93"/>
                  </a:lnTo>
                  <a:lnTo>
                    <a:pt x="127" y="88"/>
                  </a:lnTo>
                  <a:lnTo>
                    <a:pt x="135" y="84"/>
                  </a:lnTo>
                  <a:lnTo>
                    <a:pt x="139" y="81"/>
                  </a:lnTo>
                  <a:lnTo>
                    <a:pt x="144" y="79"/>
                  </a:lnTo>
                  <a:lnTo>
                    <a:pt x="151" y="67"/>
                  </a:lnTo>
                  <a:lnTo>
                    <a:pt x="161" y="53"/>
                  </a:lnTo>
                  <a:lnTo>
                    <a:pt x="173" y="41"/>
                  </a:lnTo>
                  <a:lnTo>
                    <a:pt x="187" y="29"/>
                  </a:lnTo>
                  <a:lnTo>
                    <a:pt x="200" y="20"/>
                  </a:lnTo>
                  <a:lnTo>
                    <a:pt x="212" y="12"/>
                  </a:lnTo>
                  <a:lnTo>
                    <a:pt x="222" y="6"/>
                  </a:lnTo>
                  <a:lnTo>
                    <a:pt x="229" y="3"/>
                  </a:lnTo>
                  <a:lnTo>
                    <a:pt x="237" y="1"/>
                  </a:lnTo>
                  <a:lnTo>
                    <a:pt x="241" y="1"/>
                  </a:lnTo>
                  <a:lnTo>
                    <a:pt x="241" y="3"/>
                  </a:lnTo>
                  <a:lnTo>
                    <a:pt x="235" y="6"/>
                  </a:lnTo>
                  <a:lnTo>
                    <a:pt x="225" y="12"/>
                  </a:lnTo>
                  <a:lnTo>
                    <a:pt x="212" y="21"/>
                  </a:lnTo>
                  <a:lnTo>
                    <a:pt x="200" y="32"/>
                  </a:lnTo>
                  <a:lnTo>
                    <a:pt x="188" y="43"/>
                  </a:lnTo>
                  <a:lnTo>
                    <a:pt x="177" y="55"/>
                  </a:lnTo>
                  <a:lnTo>
                    <a:pt x="168" y="65"/>
                  </a:lnTo>
                  <a:lnTo>
                    <a:pt x="161" y="75"/>
                  </a:lnTo>
                  <a:lnTo>
                    <a:pt x="159" y="81"/>
                  </a:lnTo>
                  <a:lnTo>
                    <a:pt x="159" y="84"/>
                  </a:lnTo>
                  <a:lnTo>
                    <a:pt x="162" y="84"/>
                  </a:lnTo>
                  <a:lnTo>
                    <a:pt x="165" y="84"/>
                  </a:lnTo>
                  <a:lnTo>
                    <a:pt x="173" y="82"/>
                  </a:lnTo>
                  <a:lnTo>
                    <a:pt x="183" y="81"/>
                  </a:lnTo>
                  <a:lnTo>
                    <a:pt x="194" y="78"/>
                  </a:lnTo>
                  <a:lnTo>
                    <a:pt x="205" y="76"/>
                  </a:lnTo>
                  <a:lnTo>
                    <a:pt x="212" y="75"/>
                  </a:lnTo>
                  <a:lnTo>
                    <a:pt x="222" y="67"/>
                  </a:lnTo>
                  <a:lnTo>
                    <a:pt x="232" y="59"/>
                  </a:lnTo>
                  <a:lnTo>
                    <a:pt x="246" y="52"/>
                  </a:lnTo>
                  <a:lnTo>
                    <a:pt x="261" y="44"/>
                  </a:lnTo>
                  <a:lnTo>
                    <a:pt x="275" y="38"/>
                  </a:lnTo>
                  <a:lnTo>
                    <a:pt x="287" y="32"/>
                  </a:lnTo>
                  <a:lnTo>
                    <a:pt x="296" y="29"/>
                  </a:lnTo>
                  <a:lnTo>
                    <a:pt x="303" y="26"/>
                  </a:lnTo>
                  <a:lnTo>
                    <a:pt x="309" y="24"/>
                  </a:lnTo>
                  <a:lnTo>
                    <a:pt x="312" y="26"/>
                  </a:lnTo>
                  <a:lnTo>
                    <a:pt x="310" y="29"/>
                  </a:lnTo>
                  <a:lnTo>
                    <a:pt x="303" y="32"/>
                  </a:lnTo>
                  <a:lnTo>
                    <a:pt x="293" y="35"/>
                  </a:lnTo>
                  <a:lnTo>
                    <a:pt x="283" y="41"/>
                  </a:lnTo>
                  <a:lnTo>
                    <a:pt x="272" y="46"/>
                  </a:lnTo>
                  <a:lnTo>
                    <a:pt x="261" y="52"/>
                  </a:lnTo>
                  <a:lnTo>
                    <a:pt x="252" y="59"/>
                  </a:lnTo>
                  <a:lnTo>
                    <a:pt x="245" y="65"/>
                  </a:lnTo>
                  <a:lnTo>
                    <a:pt x="238" y="72"/>
                  </a:lnTo>
                  <a:lnTo>
                    <a:pt x="235" y="78"/>
                  </a:lnTo>
                  <a:lnTo>
                    <a:pt x="246" y="79"/>
                  </a:lnTo>
                  <a:lnTo>
                    <a:pt x="260" y="78"/>
                  </a:lnTo>
                  <a:lnTo>
                    <a:pt x="274" y="76"/>
                  </a:lnTo>
                  <a:lnTo>
                    <a:pt x="287" y="73"/>
                  </a:lnTo>
                  <a:lnTo>
                    <a:pt x="301" y="70"/>
                  </a:lnTo>
                  <a:lnTo>
                    <a:pt x="313" y="67"/>
                  </a:lnTo>
                  <a:lnTo>
                    <a:pt x="322" y="64"/>
                  </a:lnTo>
                  <a:lnTo>
                    <a:pt x="328" y="62"/>
                  </a:lnTo>
                  <a:lnTo>
                    <a:pt x="336" y="58"/>
                  </a:lnTo>
                  <a:lnTo>
                    <a:pt x="342" y="56"/>
                  </a:lnTo>
                  <a:lnTo>
                    <a:pt x="342" y="58"/>
                  </a:lnTo>
                  <a:lnTo>
                    <a:pt x="338" y="62"/>
                  </a:lnTo>
                  <a:lnTo>
                    <a:pt x="332" y="67"/>
                  </a:lnTo>
                  <a:lnTo>
                    <a:pt x="324" y="72"/>
                  </a:lnTo>
                  <a:lnTo>
                    <a:pt x="313" y="76"/>
                  </a:lnTo>
                  <a:lnTo>
                    <a:pt x="299" y="82"/>
                  </a:lnTo>
                  <a:lnTo>
                    <a:pt x="286" y="87"/>
                  </a:lnTo>
                  <a:lnTo>
                    <a:pt x="270" y="90"/>
                  </a:lnTo>
                  <a:lnTo>
                    <a:pt x="255" y="91"/>
                  </a:lnTo>
                  <a:lnTo>
                    <a:pt x="240" y="91"/>
                  </a:lnTo>
                  <a:lnTo>
                    <a:pt x="245" y="98"/>
                  </a:lnTo>
                  <a:lnTo>
                    <a:pt x="252" y="102"/>
                  </a:lnTo>
                  <a:lnTo>
                    <a:pt x="261" y="108"/>
                  </a:lnTo>
                  <a:lnTo>
                    <a:pt x="272" y="114"/>
                  </a:lnTo>
                  <a:lnTo>
                    <a:pt x="281" y="119"/>
                  </a:lnTo>
                  <a:lnTo>
                    <a:pt x="290" y="125"/>
                  </a:lnTo>
                  <a:lnTo>
                    <a:pt x="298" y="128"/>
                  </a:lnTo>
                  <a:lnTo>
                    <a:pt x="304" y="131"/>
                  </a:lnTo>
                  <a:lnTo>
                    <a:pt x="312" y="134"/>
                  </a:lnTo>
                  <a:lnTo>
                    <a:pt x="315" y="137"/>
                  </a:lnTo>
                  <a:lnTo>
                    <a:pt x="313" y="139"/>
                  </a:lnTo>
                  <a:lnTo>
                    <a:pt x="306" y="137"/>
                  </a:lnTo>
                  <a:lnTo>
                    <a:pt x="298" y="136"/>
                  </a:lnTo>
                  <a:lnTo>
                    <a:pt x="287" y="131"/>
                  </a:lnTo>
                  <a:lnTo>
                    <a:pt x="274" y="127"/>
                  </a:lnTo>
                  <a:lnTo>
                    <a:pt x="260" y="120"/>
                  </a:lnTo>
                  <a:lnTo>
                    <a:pt x="246" y="114"/>
                  </a:lnTo>
                  <a:lnTo>
                    <a:pt x="234" y="110"/>
                  </a:lnTo>
                  <a:lnTo>
                    <a:pt x="225" y="104"/>
                  </a:lnTo>
                  <a:lnTo>
                    <a:pt x="219" y="99"/>
                  </a:lnTo>
                  <a:lnTo>
                    <a:pt x="212" y="99"/>
                  </a:lnTo>
                  <a:lnTo>
                    <a:pt x="206" y="101"/>
                  </a:lnTo>
                  <a:lnTo>
                    <a:pt x="199" y="101"/>
                  </a:lnTo>
                  <a:lnTo>
                    <a:pt x="191" y="101"/>
                  </a:lnTo>
                  <a:lnTo>
                    <a:pt x="183" y="102"/>
                  </a:lnTo>
                  <a:lnTo>
                    <a:pt x="177" y="102"/>
                  </a:lnTo>
                  <a:lnTo>
                    <a:pt x="171" y="104"/>
                  </a:lnTo>
                  <a:lnTo>
                    <a:pt x="167" y="104"/>
                  </a:lnTo>
                  <a:lnTo>
                    <a:pt x="170" y="110"/>
                  </a:lnTo>
                  <a:lnTo>
                    <a:pt x="176" y="116"/>
                  </a:lnTo>
                  <a:lnTo>
                    <a:pt x="182" y="122"/>
                  </a:lnTo>
                  <a:lnTo>
                    <a:pt x="190" y="128"/>
                  </a:lnTo>
                  <a:lnTo>
                    <a:pt x="196" y="134"/>
                  </a:lnTo>
                  <a:lnTo>
                    <a:pt x="203" y="140"/>
                  </a:lnTo>
                  <a:lnTo>
                    <a:pt x="209" y="145"/>
                  </a:lnTo>
                  <a:lnTo>
                    <a:pt x="214" y="148"/>
                  </a:lnTo>
                  <a:lnTo>
                    <a:pt x="223" y="154"/>
                  </a:lnTo>
                  <a:lnTo>
                    <a:pt x="234" y="159"/>
                  </a:lnTo>
                  <a:lnTo>
                    <a:pt x="241" y="163"/>
                  </a:lnTo>
                  <a:lnTo>
                    <a:pt x="249" y="168"/>
                  </a:lnTo>
                  <a:lnTo>
                    <a:pt x="254" y="172"/>
                  </a:lnTo>
                  <a:lnTo>
                    <a:pt x="257" y="177"/>
                  </a:lnTo>
                  <a:lnTo>
                    <a:pt x="254" y="178"/>
                  </a:lnTo>
                  <a:lnTo>
                    <a:pt x="241" y="172"/>
                  </a:lnTo>
                  <a:lnTo>
                    <a:pt x="232" y="166"/>
                  </a:lnTo>
                  <a:lnTo>
                    <a:pt x="220" y="159"/>
                  </a:lnTo>
                  <a:lnTo>
                    <a:pt x="208" y="151"/>
                  </a:lnTo>
                  <a:lnTo>
                    <a:pt x="196" y="143"/>
                  </a:lnTo>
                  <a:lnTo>
                    <a:pt x="182" y="136"/>
                  </a:lnTo>
                  <a:lnTo>
                    <a:pt x="171" y="128"/>
                  </a:lnTo>
                  <a:lnTo>
                    <a:pt x="164" y="122"/>
                  </a:lnTo>
                  <a:lnTo>
                    <a:pt x="158" y="117"/>
                  </a:lnTo>
                  <a:lnTo>
                    <a:pt x="151" y="113"/>
                  </a:lnTo>
                  <a:lnTo>
                    <a:pt x="145" y="111"/>
                  </a:lnTo>
                  <a:lnTo>
                    <a:pt x="141" y="113"/>
                  </a:lnTo>
                  <a:lnTo>
                    <a:pt x="135" y="116"/>
                  </a:lnTo>
                  <a:lnTo>
                    <a:pt x="125" y="119"/>
                  </a:lnTo>
                  <a:lnTo>
                    <a:pt x="112" y="123"/>
                  </a:lnTo>
                  <a:lnTo>
                    <a:pt x="100" y="128"/>
                  </a:lnTo>
                  <a:lnTo>
                    <a:pt x="92" y="131"/>
                  </a:lnTo>
                  <a:lnTo>
                    <a:pt x="90" y="134"/>
                  </a:lnTo>
                  <a:lnTo>
                    <a:pt x="90" y="137"/>
                  </a:lnTo>
                  <a:lnTo>
                    <a:pt x="92" y="140"/>
                  </a:lnTo>
                  <a:lnTo>
                    <a:pt x="98" y="146"/>
                  </a:lnTo>
                  <a:lnTo>
                    <a:pt x="104" y="151"/>
                  </a:lnTo>
                  <a:lnTo>
                    <a:pt x="113" y="157"/>
                  </a:lnTo>
                  <a:lnTo>
                    <a:pt x="124" y="166"/>
                  </a:lnTo>
                  <a:lnTo>
                    <a:pt x="136" y="174"/>
                  </a:lnTo>
                  <a:lnTo>
                    <a:pt x="148" y="183"/>
                  </a:lnTo>
                  <a:lnTo>
                    <a:pt x="161" y="191"/>
                  </a:lnTo>
                  <a:lnTo>
                    <a:pt x="170" y="198"/>
                  </a:lnTo>
                  <a:lnTo>
                    <a:pt x="177" y="201"/>
                  </a:lnTo>
                  <a:lnTo>
                    <a:pt x="183" y="206"/>
                  </a:lnTo>
                  <a:lnTo>
                    <a:pt x="182" y="208"/>
                  </a:lnTo>
                  <a:lnTo>
                    <a:pt x="176" y="208"/>
                  </a:lnTo>
                  <a:lnTo>
                    <a:pt x="164" y="201"/>
                  </a:lnTo>
                  <a:lnTo>
                    <a:pt x="156" y="195"/>
                  </a:lnTo>
                  <a:lnTo>
                    <a:pt x="144" y="188"/>
                  </a:lnTo>
                  <a:lnTo>
                    <a:pt x="132" y="180"/>
                  </a:lnTo>
                  <a:lnTo>
                    <a:pt x="118" y="171"/>
                  </a:lnTo>
                  <a:lnTo>
                    <a:pt x="104" y="163"/>
                  </a:lnTo>
                  <a:lnTo>
                    <a:pt x="92" y="157"/>
                  </a:lnTo>
                  <a:lnTo>
                    <a:pt x="83" y="151"/>
                  </a:lnTo>
                  <a:lnTo>
                    <a:pt x="78" y="149"/>
                  </a:lnTo>
                  <a:lnTo>
                    <a:pt x="74" y="149"/>
                  </a:lnTo>
                  <a:lnTo>
                    <a:pt x="64" y="153"/>
                  </a:lnTo>
                  <a:lnTo>
                    <a:pt x="54" y="156"/>
                  </a:lnTo>
                  <a:lnTo>
                    <a:pt x="42" y="160"/>
                  </a:lnTo>
                  <a:lnTo>
                    <a:pt x="29" y="163"/>
                  </a:lnTo>
                  <a:lnTo>
                    <a:pt x="19" y="168"/>
                  </a:lnTo>
                  <a:lnTo>
                    <a:pt x="9" y="169"/>
                  </a:lnTo>
                  <a:lnTo>
                    <a:pt x="3" y="171"/>
                  </a:lnTo>
                  <a:lnTo>
                    <a:pt x="0" y="171"/>
                  </a:lnTo>
                  <a:lnTo>
                    <a:pt x="2" y="169"/>
                  </a:lnTo>
                  <a:lnTo>
                    <a:pt x="8" y="166"/>
                  </a:lnTo>
                  <a:lnTo>
                    <a:pt x="14" y="16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8" name="Freeform 331"/>
            <p:cNvSpPr>
              <a:spLocks/>
            </p:cNvSpPr>
            <p:nvPr/>
          </p:nvSpPr>
          <p:spPr bwMode="auto">
            <a:xfrm>
              <a:off x="572" y="862"/>
              <a:ext cx="123" cy="103"/>
            </a:xfrm>
            <a:custGeom>
              <a:avLst/>
              <a:gdLst>
                <a:gd name="T0" fmla="*/ 0 w 247"/>
                <a:gd name="T1" fmla="*/ 0 h 208"/>
                <a:gd name="T2" fmla="*/ 0 w 247"/>
                <a:gd name="T3" fmla="*/ 0 h 208"/>
                <a:gd name="T4" fmla="*/ 0 w 247"/>
                <a:gd name="T5" fmla="*/ 0 h 208"/>
                <a:gd name="T6" fmla="*/ 0 w 247"/>
                <a:gd name="T7" fmla="*/ 0 h 208"/>
                <a:gd name="T8" fmla="*/ 0 w 247"/>
                <a:gd name="T9" fmla="*/ 0 h 208"/>
                <a:gd name="T10" fmla="*/ 0 w 247"/>
                <a:gd name="T11" fmla="*/ 0 h 208"/>
                <a:gd name="T12" fmla="*/ 0 w 247"/>
                <a:gd name="T13" fmla="*/ 0 h 208"/>
                <a:gd name="T14" fmla="*/ 0 w 247"/>
                <a:gd name="T15" fmla="*/ 0 h 208"/>
                <a:gd name="T16" fmla="*/ 0 w 247"/>
                <a:gd name="T17" fmla="*/ 0 h 208"/>
                <a:gd name="T18" fmla="*/ 0 w 247"/>
                <a:gd name="T19" fmla="*/ 0 h 208"/>
                <a:gd name="T20" fmla="*/ 0 w 247"/>
                <a:gd name="T21" fmla="*/ 0 h 208"/>
                <a:gd name="T22" fmla="*/ 0 w 247"/>
                <a:gd name="T23" fmla="*/ 0 h 208"/>
                <a:gd name="T24" fmla="*/ 0 w 247"/>
                <a:gd name="T25" fmla="*/ 0 h 208"/>
                <a:gd name="T26" fmla="*/ 0 w 247"/>
                <a:gd name="T27" fmla="*/ 0 h 208"/>
                <a:gd name="T28" fmla="*/ 0 w 247"/>
                <a:gd name="T29" fmla="*/ 0 h 208"/>
                <a:gd name="T30" fmla="*/ 0 w 247"/>
                <a:gd name="T31" fmla="*/ 0 h 208"/>
                <a:gd name="T32" fmla="*/ 0 w 247"/>
                <a:gd name="T33" fmla="*/ 0 h 208"/>
                <a:gd name="T34" fmla="*/ 0 w 247"/>
                <a:gd name="T35" fmla="*/ 0 h 208"/>
                <a:gd name="T36" fmla="*/ 0 w 247"/>
                <a:gd name="T37" fmla="*/ 0 h 208"/>
                <a:gd name="T38" fmla="*/ 0 w 247"/>
                <a:gd name="T39" fmla="*/ 0 h 208"/>
                <a:gd name="T40" fmla="*/ 0 w 247"/>
                <a:gd name="T41" fmla="*/ 0 h 208"/>
                <a:gd name="T42" fmla="*/ 0 w 247"/>
                <a:gd name="T43" fmla="*/ 0 h 208"/>
                <a:gd name="T44" fmla="*/ 0 w 247"/>
                <a:gd name="T45" fmla="*/ 0 h 208"/>
                <a:gd name="T46" fmla="*/ 0 w 247"/>
                <a:gd name="T47" fmla="*/ 0 h 208"/>
                <a:gd name="T48" fmla="*/ 0 w 247"/>
                <a:gd name="T49" fmla="*/ 0 h 208"/>
                <a:gd name="T50" fmla="*/ 0 w 247"/>
                <a:gd name="T51" fmla="*/ 0 h 208"/>
                <a:gd name="T52" fmla="*/ 0 w 247"/>
                <a:gd name="T53" fmla="*/ 0 h 208"/>
                <a:gd name="T54" fmla="*/ 0 w 247"/>
                <a:gd name="T55" fmla="*/ 0 h 208"/>
                <a:gd name="T56" fmla="*/ 0 w 247"/>
                <a:gd name="T57" fmla="*/ 0 h 208"/>
                <a:gd name="T58" fmla="*/ 0 w 247"/>
                <a:gd name="T59" fmla="*/ 0 h 208"/>
                <a:gd name="T60" fmla="*/ 0 w 247"/>
                <a:gd name="T61" fmla="*/ 0 h 208"/>
                <a:gd name="T62" fmla="*/ 0 w 247"/>
                <a:gd name="T63" fmla="*/ 0 h 208"/>
                <a:gd name="T64" fmla="*/ 0 w 247"/>
                <a:gd name="T65" fmla="*/ 0 h 208"/>
                <a:gd name="T66" fmla="*/ 0 w 247"/>
                <a:gd name="T67" fmla="*/ 0 h 208"/>
                <a:gd name="T68" fmla="*/ 0 w 247"/>
                <a:gd name="T69" fmla="*/ 0 h 208"/>
                <a:gd name="T70" fmla="*/ 0 w 247"/>
                <a:gd name="T71" fmla="*/ 0 h 208"/>
                <a:gd name="T72" fmla="*/ 0 w 247"/>
                <a:gd name="T73" fmla="*/ 0 h 208"/>
                <a:gd name="T74" fmla="*/ 0 w 247"/>
                <a:gd name="T75" fmla="*/ 0 h 208"/>
                <a:gd name="T76" fmla="*/ 0 w 247"/>
                <a:gd name="T77" fmla="*/ 0 h 208"/>
                <a:gd name="T78" fmla="*/ 0 w 247"/>
                <a:gd name="T79" fmla="*/ 0 h 208"/>
                <a:gd name="T80" fmla="*/ 0 w 247"/>
                <a:gd name="T81" fmla="*/ 0 h 208"/>
                <a:gd name="T82" fmla="*/ 0 w 247"/>
                <a:gd name="T83" fmla="*/ 0 h 208"/>
                <a:gd name="T84" fmla="*/ 0 w 247"/>
                <a:gd name="T85" fmla="*/ 0 h 208"/>
                <a:gd name="T86" fmla="*/ 0 w 247"/>
                <a:gd name="T87" fmla="*/ 0 h 208"/>
                <a:gd name="T88" fmla="*/ 0 w 247"/>
                <a:gd name="T89" fmla="*/ 0 h 208"/>
                <a:gd name="T90" fmla="*/ 0 w 247"/>
                <a:gd name="T91" fmla="*/ 0 h 208"/>
                <a:gd name="T92" fmla="*/ 0 w 247"/>
                <a:gd name="T93" fmla="*/ 0 h 208"/>
                <a:gd name="T94" fmla="*/ 0 w 247"/>
                <a:gd name="T95" fmla="*/ 0 h 208"/>
                <a:gd name="T96" fmla="*/ 0 w 247"/>
                <a:gd name="T97" fmla="*/ 0 h 208"/>
                <a:gd name="T98" fmla="*/ 0 w 247"/>
                <a:gd name="T99" fmla="*/ 0 h 208"/>
                <a:gd name="T100" fmla="*/ 0 w 247"/>
                <a:gd name="T101" fmla="*/ 0 h 208"/>
                <a:gd name="T102" fmla="*/ 0 w 247"/>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8"/>
                <a:gd name="T158" fmla="*/ 247 w 247"/>
                <a:gd name="T159" fmla="*/ 208 h 20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8">
                  <a:moveTo>
                    <a:pt x="7" y="3"/>
                  </a:moveTo>
                  <a:lnTo>
                    <a:pt x="16" y="11"/>
                  </a:lnTo>
                  <a:lnTo>
                    <a:pt x="27" y="18"/>
                  </a:lnTo>
                  <a:lnTo>
                    <a:pt x="38" y="23"/>
                  </a:lnTo>
                  <a:lnTo>
                    <a:pt x="47" y="24"/>
                  </a:lnTo>
                  <a:lnTo>
                    <a:pt x="59" y="21"/>
                  </a:lnTo>
                  <a:lnTo>
                    <a:pt x="74" y="18"/>
                  </a:lnTo>
                  <a:lnTo>
                    <a:pt x="93" y="15"/>
                  </a:lnTo>
                  <a:lnTo>
                    <a:pt x="111" y="14"/>
                  </a:lnTo>
                  <a:lnTo>
                    <a:pt x="128" y="12"/>
                  </a:lnTo>
                  <a:lnTo>
                    <a:pt x="143" y="12"/>
                  </a:lnTo>
                  <a:lnTo>
                    <a:pt x="157" y="14"/>
                  </a:lnTo>
                  <a:lnTo>
                    <a:pt x="164" y="15"/>
                  </a:lnTo>
                  <a:lnTo>
                    <a:pt x="172" y="20"/>
                  </a:lnTo>
                  <a:lnTo>
                    <a:pt x="172" y="23"/>
                  </a:lnTo>
                  <a:lnTo>
                    <a:pt x="166" y="23"/>
                  </a:lnTo>
                  <a:lnTo>
                    <a:pt x="154" y="21"/>
                  </a:lnTo>
                  <a:lnTo>
                    <a:pt x="145" y="21"/>
                  </a:lnTo>
                  <a:lnTo>
                    <a:pt x="134" y="21"/>
                  </a:lnTo>
                  <a:lnTo>
                    <a:pt x="119" y="23"/>
                  </a:lnTo>
                  <a:lnTo>
                    <a:pt x="105" y="24"/>
                  </a:lnTo>
                  <a:lnTo>
                    <a:pt x="90" y="26"/>
                  </a:lnTo>
                  <a:lnTo>
                    <a:pt x="77" y="29"/>
                  </a:lnTo>
                  <a:lnTo>
                    <a:pt x="67" y="32"/>
                  </a:lnTo>
                  <a:lnTo>
                    <a:pt x="61" y="35"/>
                  </a:lnTo>
                  <a:lnTo>
                    <a:pt x="65" y="38"/>
                  </a:lnTo>
                  <a:lnTo>
                    <a:pt x="73" y="41"/>
                  </a:lnTo>
                  <a:lnTo>
                    <a:pt x="79" y="44"/>
                  </a:lnTo>
                  <a:lnTo>
                    <a:pt x="87" y="47"/>
                  </a:lnTo>
                  <a:lnTo>
                    <a:pt x="94" y="50"/>
                  </a:lnTo>
                  <a:lnTo>
                    <a:pt x="100" y="52"/>
                  </a:lnTo>
                  <a:lnTo>
                    <a:pt x="105" y="55"/>
                  </a:lnTo>
                  <a:lnTo>
                    <a:pt x="108" y="57"/>
                  </a:lnTo>
                  <a:lnTo>
                    <a:pt x="120" y="55"/>
                  </a:lnTo>
                  <a:lnTo>
                    <a:pt x="137" y="54"/>
                  </a:lnTo>
                  <a:lnTo>
                    <a:pt x="154" y="55"/>
                  </a:lnTo>
                  <a:lnTo>
                    <a:pt x="172" y="57"/>
                  </a:lnTo>
                  <a:lnTo>
                    <a:pt x="189" y="60"/>
                  </a:lnTo>
                  <a:lnTo>
                    <a:pt x="204" y="63"/>
                  </a:lnTo>
                  <a:lnTo>
                    <a:pt x="216" y="67"/>
                  </a:lnTo>
                  <a:lnTo>
                    <a:pt x="224" y="72"/>
                  </a:lnTo>
                  <a:lnTo>
                    <a:pt x="230" y="79"/>
                  </a:lnTo>
                  <a:lnTo>
                    <a:pt x="232" y="83"/>
                  </a:lnTo>
                  <a:lnTo>
                    <a:pt x="227" y="81"/>
                  </a:lnTo>
                  <a:lnTo>
                    <a:pt x="218" y="78"/>
                  </a:lnTo>
                  <a:lnTo>
                    <a:pt x="210" y="75"/>
                  </a:lnTo>
                  <a:lnTo>
                    <a:pt x="200" y="72"/>
                  </a:lnTo>
                  <a:lnTo>
                    <a:pt x="186" y="70"/>
                  </a:lnTo>
                  <a:lnTo>
                    <a:pt x="172" y="67"/>
                  </a:lnTo>
                  <a:lnTo>
                    <a:pt x="157" y="66"/>
                  </a:lnTo>
                  <a:lnTo>
                    <a:pt x="143" y="66"/>
                  </a:lnTo>
                  <a:lnTo>
                    <a:pt x="132" y="66"/>
                  </a:lnTo>
                  <a:lnTo>
                    <a:pt x="125" y="67"/>
                  </a:lnTo>
                  <a:lnTo>
                    <a:pt x="135" y="76"/>
                  </a:lnTo>
                  <a:lnTo>
                    <a:pt x="146" y="83"/>
                  </a:lnTo>
                  <a:lnTo>
                    <a:pt x="154" y="89"/>
                  </a:lnTo>
                  <a:lnTo>
                    <a:pt x="157" y="93"/>
                  </a:lnTo>
                  <a:lnTo>
                    <a:pt x="166" y="93"/>
                  </a:lnTo>
                  <a:lnTo>
                    <a:pt x="177" y="95"/>
                  </a:lnTo>
                  <a:lnTo>
                    <a:pt x="190" y="96"/>
                  </a:lnTo>
                  <a:lnTo>
                    <a:pt x="204" y="99"/>
                  </a:lnTo>
                  <a:lnTo>
                    <a:pt x="218" y="105"/>
                  </a:lnTo>
                  <a:lnTo>
                    <a:pt x="230" y="113"/>
                  </a:lnTo>
                  <a:lnTo>
                    <a:pt x="239" y="124"/>
                  </a:lnTo>
                  <a:lnTo>
                    <a:pt x="247" y="138"/>
                  </a:lnTo>
                  <a:lnTo>
                    <a:pt x="239" y="131"/>
                  </a:lnTo>
                  <a:lnTo>
                    <a:pt x="232" y="125"/>
                  </a:lnTo>
                  <a:lnTo>
                    <a:pt x="221" y="121"/>
                  </a:lnTo>
                  <a:lnTo>
                    <a:pt x="212" y="115"/>
                  </a:lnTo>
                  <a:lnTo>
                    <a:pt x="203" y="112"/>
                  </a:lnTo>
                  <a:lnTo>
                    <a:pt x="192" y="108"/>
                  </a:lnTo>
                  <a:lnTo>
                    <a:pt x="183" y="107"/>
                  </a:lnTo>
                  <a:lnTo>
                    <a:pt x="174" y="107"/>
                  </a:lnTo>
                  <a:lnTo>
                    <a:pt x="184" y="119"/>
                  </a:lnTo>
                  <a:lnTo>
                    <a:pt x="195" y="130"/>
                  </a:lnTo>
                  <a:lnTo>
                    <a:pt x="206" y="142"/>
                  </a:lnTo>
                  <a:lnTo>
                    <a:pt x="215" y="151"/>
                  </a:lnTo>
                  <a:lnTo>
                    <a:pt x="224" y="160"/>
                  </a:lnTo>
                  <a:lnTo>
                    <a:pt x="232" y="168"/>
                  </a:lnTo>
                  <a:lnTo>
                    <a:pt x="236" y="174"/>
                  </a:lnTo>
                  <a:lnTo>
                    <a:pt x="238" y="177"/>
                  </a:lnTo>
                  <a:lnTo>
                    <a:pt x="239" y="183"/>
                  </a:lnTo>
                  <a:lnTo>
                    <a:pt x="241" y="191"/>
                  </a:lnTo>
                  <a:lnTo>
                    <a:pt x="244" y="200"/>
                  </a:lnTo>
                  <a:lnTo>
                    <a:pt x="247" y="208"/>
                  </a:lnTo>
                  <a:lnTo>
                    <a:pt x="239" y="197"/>
                  </a:lnTo>
                  <a:lnTo>
                    <a:pt x="230" y="185"/>
                  </a:lnTo>
                  <a:lnTo>
                    <a:pt x="218" y="170"/>
                  </a:lnTo>
                  <a:lnTo>
                    <a:pt x="204" y="154"/>
                  </a:lnTo>
                  <a:lnTo>
                    <a:pt x="192" y="139"/>
                  </a:lnTo>
                  <a:lnTo>
                    <a:pt x="181" y="127"/>
                  </a:lnTo>
                  <a:lnTo>
                    <a:pt x="172" y="118"/>
                  </a:lnTo>
                  <a:lnTo>
                    <a:pt x="166" y="113"/>
                  </a:lnTo>
                  <a:lnTo>
                    <a:pt x="160" y="112"/>
                  </a:lnTo>
                  <a:lnTo>
                    <a:pt x="158" y="115"/>
                  </a:lnTo>
                  <a:lnTo>
                    <a:pt x="158" y="121"/>
                  </a:lnTo>
                  <a:lnTo>
                    <a:pt x="160" y="127"/>
                  </a:lnTo>
                  <a:lnTo>
                    <a:pt x="163" y="138"/>
                  </a:lnTo>
                  <a:lnTo>
                    <a:pt x="169" y="154"/>
                  </a:lnTo>
                  <a:lnTo>
                    <a:pt x="177" y="173"/>
                  </a:lnTo>
                  <a:lnTo>
                    <a:pt x="181" y="183"/>
                  </a:lnTo>
                  <a:lnTo>
                    <a:pt x="183" y="188"/>
                  </a:lnTo>
                  <a:lnTo>
                    <a:pt x="181" y="188"/>
                  </a:lnTo>
                  <a:lnTo>
                    <a:pt x="177" y="186"/>
                  </a:lnTo>
                  <a:lnTo>
                    <a:pt x="174" y="180"/>
                  </a:lnTo>
                  <a:lnTo>
                    <a:pt x="166" y="167"/>
                  </a:lnTo>
                  <a:lnTo>
                    <a:pt x="155" y="144"/>
                  </a:lnTo>
                  <a:lnTo>
                    <a:pt x="148" y="121"/>
                  </a:lnTo>
                  <a:lnTo>
                    <a:pt x="148" y="104"/>
                  </a:lnTo>
                  <a:lnTo>
                    <a:pt x="134" y="93"/>
                  </a:lnTo>
                  <a:lnTo>
                    <a:pt x="122" y="84"/>
                  </a:lnTo>
                  <a:lnTo>
                    <a:pt x="111" y="78"/>
                  </a:lnTo>
                  <a:lnTo>
                    <a:pt x="106" y="75"/>
                  </a:lnTo>
                  <a:lnTo>
                    <a:pt x="103" y="73"/>
                  </a:lnTo>
                  <a:lnTo>
                    <a:pt x="100" y="72"/>
                  </a:lnTo>
                  <a:lnTo>
                    <a:pt x="99" y="73"/>
                  </a:lnTo>
                  <a:lnTo>
                    <a:pt x="97" y="79"/>
                  </a:lnTo>
                  <a:lnTo>
                    <a:pt x="99" y="93"/>
                  </a:lnTo>
                  <a:lnTo>
                    <a:pt x="103" y="116"/>
                  </a:lnTo>
                  <a:lnTo>
                    <a:pt x="111" y="139"/>
                  </a:lnTo>
                  <a:lnTo>
                    <a:pt x="123" y="159"/>
                  </a:lnTo>
                  <a:lnTo>
                    <a:pt x="129" y="167"/>
                  </a:lnTo>
                  <a:lnTo>
                    <a:pt x="128" y="170"/>
                  </a:lnTo>
                  <a:lnTo>
                    <a:pt x="125" y="168"/>
                  </a:lnTo>
                  <a:lnTo>
                    <a:pt x="119" y="163"/>
                  </a:lnTo>
                  <a:lnTo>
                    <a:pt x="110" y="151"/>
                  </a:lnTo>
                  <a:lnTo>
                    <a:pt x="97" y="128"/>
                  </a:lnTo>
                  <a:lnTo>
                    <a:pt x="88" y="98"/>
                  </a:lnTo>
                  <a:lnTo>
                    <a:pt x="88" y="66"/>
                  </a:lnTo>
                  <a:lnTo>
                    <a:pt x="79" y="58"/>
                  </a:lnTo>
                  <a:lnTo>
                    <a:pt x="68" y="52"/>
                  </a:lnTo>
                  <a:lnTo>
                    <a:pt x="58" y="47"/>
                  </a:lnTo>
                  <a:lnTo>
                    <a:pt x="50" y="44"/>
                  </a:lnTo>
                  <a:lnTo>
                    <a:pt x="48" y="54"/>
                  </a:lnTo>
                  <a:lnTo>
                    <a:pt x="48" y="67"/>
                  </a:lnTo>
                  <a:lnTo>
                    <a:pt x="52" y="83"/>
                  </a:lnTo>
                  <a:lnTo>
                    <a:pt x="55" y="95"/>
                  </a:lnTo>
                  <a:lnTo>
                    <a:pt x="56" y="107"/>
                  </a:lnTo>
                  <a:lnTo>
                    <a:pt x="59" y="124"/>
                  </a:lnTo>
                  <a:lnTo>
                    <a:pt x="62" y="141"/>
                  </a:lnTo>
                  <a:lnTo>
                    <a:pt x="65" y="150"/>
                  </a:lnTo>
                  <a:lnTo>
                    <a:pt x="67" y="153"/>
                  </a:lnTo>
                  <a:lnTo>
                    <a:pt x="62" y="151"/>
                  </a:lnTo>
                  <a:lnTo>
                    <a:pt x="58" y="145"/>
                  </a:lnTo>
                  <a:lnTo>
                    <a:pt x="53" y="134"/>
                  </a:lnTo>
                  <a:lnTo>
                    <a:pt x="50" y="115"/>
                  </a:lnTo>
                  <a:lnTo>
                    <a:pt x="44" y="86"/>
                  </a:lnTo>
                  <a:lnTo>
                    <a:pt x="39" y="58"/>
                  </a:lnTo>
                  <a:lnTo>
                    <a:pt x="36" y="41"/>
                  </a:lnTo>
                  <a:lnTo>
                    <a:pt x="22" y="28"/>
                  </a:lnTo>
                  <a:lnTo>
                    <a:pt x="12" y="17"/>
                  </a:lnTo>
                  <a:lnTo>
                    <a:pt x="4" y="9"/>
                  </a:lnTo>
                  <a:lnTo>
                    <a:pt x="0" y="3"/>
                  </a:lnTo>
                  <a:lnTo>
                    <a:pt x="0" y="0"/>
                  </a:lnTo>
                  <a:lnTo>
                    <a:pt x="1" y="0"/>
                  </a:lnTo>
                  <a:lnTo>
                    <a:pt x="4" y="0"/>
                  </a:lnTo>
                  <a:lnTo>
                    <a:pt x="7" y="3"/>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39" name="Freeform 332"/>
            <p:cNvSpPr>
              <a:spLocks/>
            </p:cNvSpPr>
            <p:nvPr/>
          </p:nvSpPr>
          <p:spPr bwMode="auto">
            <a:xfrm>
              <a:off x="508" y="874"/>
              <a:ext cx="85" cy="142"/>
            </a:xfrm>
            <a:custGeom>
              <a:avLst/>
              <a:gdLst>
                <a:gd name="T0" fmla="*/ 0 w 171"/>
                <a:gd name="T1" fmla="*/ 0 h 285"/>
                <a:gd name="T2" fmla="*/ 0 w 171"/>
                <a:gd name="T3" fmla="*/ 0 h 285"/>
                <a:gd name="T4" fmla="*/ 0 w 171"/>
                <a:gd name="T5" fmla="*/ 0 h 285"/>
                <a:gd name="T6" fmla="*/ 0 w 171"/>
                <a:gd name="T7" fmla="*/ 0 h 285"/>
                <a:gd name="T8" fmla="*/ 0 w 171"/>
                <a:gd name="T9" fmla="*/ 0 h 285"/>
                <a:gd name="T10" fmla="*/ 0 w 171"/>
                <a:gd name="T11" fmla="*/ 0 h 285"/>
                <a:gd name="T12" fmla="*/ 0 w 171"/>
                <a:gd name="T13" fmla="*/ 0 h 285"/>
                <a:gd name="T14" fmla="*/ 0 w 171"/>
                <a:gd name="T15" fmla="*/ 0 h 285"/>
                <a:gd name="T16" fmla="*/ 0 w 171"/>
                <a:gd name="T17" fmla="*/ 0 h 285"/>
                <a:gd name="T18" fmla="*/ 0 w 171"/>
                <a:gd name="T19" fmla="*/ 0 h 285"/>
                <a:gd name="T20" fmla="*/ 0 w 171"/>
                <a:gd name="T21" fmla="*/ 0 h 285"/>
                <a:gd name="T22" fmla="*/ 0 w 171"/>
                <a:gd name="T23" fmla="*/ 0 h 285"/>
                <a:gd name="T24" fmla="*/ 0 w 171"/>
                <a:gd name="T25" fmla="*/ 0 h 285"/>
                <a:gd name="T26" fmla="*/ 0 w 171"/>
                <a:gd name="T27" fmla="*/ 0 h 285"/>
                <a:gd name="T28" fmla="*/ 0 w 171"/>
                <a:gd name="T29" fmla="*/ 0 h 285"/>
                <a:gd name="T30" fmla="*/ 0 w 171"/>
                <a:gd name="T31" fmla="*/ 0 h 285"/>
                <a:gd name="T32" fmla="*/ 0 w 171"/>
                <a:gd name="T33" fmla="*/ 0 h 285"/>
                <a:gd name="T34" fmla="*/ 0 w 171"/>
                <a:gd name="T35" fmla="*/ 0 h 285"/>
                <a:gd name="T36" fmla="*/ 0 w 171"/>
                <a:gd name="T37" fmla="*/ 0 h 285"/>
                <a:gd name="T38" fmla="*/ 0 w 171"/>
                <a:gd name="T39" fmla="*/ 0 h 285"/>
                <a:gd name="T40" fmla="*/ 0 w 171"/>
                <a:gd name="T41" fmla="*/ 0 h 285"/>
                <a:gd name="T42" fmla="*/ 0 w 171"/>
                <a:gd name="T43" fmla="*/ 0 h 285"/>
                <a:gd name="T44" fmla="*/ 0 w 171"/>
                <a:gd name="T45" fmla="*/ 0 h 285"/>
                <a:gd name="T46" fmla="*/ 0 w 171"/>
                <a:gd name="T47" fmla="*/ 0 h 285"/>
                <a:gd name="T48" fmla="*/ 0 w 171"/>
                <a:gd name="T49" fmla="*/ 0 h 285"/>
                <a:gd name="T50" fmla="*/ 0 w 171"/>
                <a:gd name="T51" fmla="*/ 0 h 285"/>
                <a:gd name="T52" fmla="*/ 0 w 171"/>
                <a:gd name="T53" fmla="*/ 0 h 285"/>
                <a:gd name="T54" fmla="*/ 0 w 171"/>
                <a:gd name="T55" fmla="*/ 0 h 285"/>
                <a:gd name="T56" fmla="*/ 0 w 171"/>
                <a:gd name="T57" fmla="*/ 0 h 285"/>
                <a:gd name="T58" fmla="*/ 0 w 171"/>
                <a:gd name="T59" fmla="*/ 0 h 285"/>
                <a:gd name="T60" fmla="*/ 0 w 171"/>
                <a:gd name="T61" fmla="*/ 0 h 285"/>
                <a:gd name="T62" fmla="*/ 0 w 171"/>
                <a:gd name="T63" fmla="*/ 0 h 285"/>
                <a:gd name="T64" fmla="*/ 0 w 171"/>
                <a:gd name="T65" fmla="*/ 0 h 285"/>
                <a:gd name="T66" fmla="*/ 0 w 171"/>
                <a:gd name="T67" fmla="*/ 0 h 285"/>
                <a:gd name="T68" fmla="*/ 0 w 171"/>
                <a:gd name="T69" fmla="*/ 0 h 285"/>
                <a:gd name="T70" fmla="*/ 0 w 171"/>
                <a:gd name="T71" fmla="*/ 0 h 285"/>
                <a:gd name="T72" fmla="*/ 0 w 171"/>
                <a:gd name="T73" fmla="*/ 0 h 285"/>
                <a:gd name="T74" fmla="*/ 0 w 171"/>
                <a:gd name="T75" fmla="*/ 0 h 285"/>
                <a:gd name="T76" fmla="*/ 0 w 171"/>
                <a:gd name="T77" fmla="*/ 0 h 285"/>
                <a:gd name="T78" fmla="*/ 0 w 171"/>
                <a:gd name="T79" fmla="*/ 0 h 285"/>
                <a:gd name="T80" fmla="*/ 0 w 171"/>
                <a:gd name="T81" fmla="*/ 0 h 285"/>
                <a:gd name="T82" fmla="*/ 0 w 171"/>
                <a:gd name="T83" fmla="*/ 0 h 285"/>
                <a:gd name="T84" fmla="*/ 0 w 171"/>
                <a:gd name="T85" fmla="*/ 0 h 285"/>
                <a:gd name="T86" fmla="*/ 0 w 171"/>
                <a:gd name="T87" fmla="*/ 0 h 285"/>
                <a:gd name="T88" fmla="*/ 0 w 171"/>
                <a:gd name="T89" fmla="*/ 0 h 285"/>
                <a:gd name="T90" fmla="*/ 0 w 171"/>
                <a:gd name="T91" fmla="*/ 0 h 285"/>
                <a:gd name="T92" fmla="*/ 0 w 171"/>
                <a:gd name="T93" fmla="*/ 0 h 285"/>
                <a:gd name="T94" fmla="*/ 0 w 171"/>
                <a:gd name="T95" fmla="*/ 0 h 285"/>
                <a:gd name="T96" fmla="*/ 0 w 171"/>
                <a:gd name="T97" fmla="*/ 0 h 285"/>
                <a:gd name="T98" fmla="*/ 0 w 171"/>
                <a:gd name="T99" fmla="*/ 0 h 285"/>
                <a:gd name="T100" fmla="*/ 0 w 171"/>
                <a:gd name="T101" fmla="*/ 0 h 285"/>
                <a:gd name="T102" fmla="*/ 0 w 171"/>
                <a:gd name="T103" fmla="*/ 0 h 285"/>
                <a:gd name="T104" fmla="*/ 0 w 171"/>
                <a:gd name="T105" fmla="*/ 0 h 285"/>
                <a:gd name="T106" fmla="*/ 0 w 171"/>
                <a:gd name="T107" fmla="*/ 0 h 285"/>
                <a:gd name="T108" fmla="*/ 0 w 171"/>
                <a:gd name="T109" fmla="*/ 0 h 285"/>
                <a:gd name="T110" fmla="*/ 0 w 171"/>
                <a:gd name="T111" fmla="*/ 0 h 2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5"/>
                <a:gd name="T170" fmla="*/ 171 w 171"/>
                <a:gd name="T171" fmla="*/ 285 h 2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5">
                  <a:moveTo>
                    <a:pt x="74" y="0"/>
                  </a:moveTo>
                  <a:lnTo>
                    <a:pt x="77" y="4"/>
                  </a:lnTo>
                  <a:lnTo>
                    <a:pt x="78" y="17"/>
                  </a:lnTo>
                  <a:lnTo>
                    <a:pt x="81" y="34"/>
                  </a:lnTo>
                  <a:lnTo>
                    <a:pt x="83" y="43"/>
                  </a:lnTo>
                  <a:lnTo>
                    <a:pt x="86" y="46"/>
                  </a:lnTo>
                  <a:lnTo>
                    <a:pt x="90" y="49"/>
                  </a:lnTo>
                  <a:lnTo>
                    <a:pt x="98" y="55"/>
                  </a:lnTo>
                  <a:lnTo>
                    <a:pt x="106" y="62"/>
                  </a:lnTo>
                  <a:lnTo>
                    <a:pt x="115" y="71"/>
                  </a:lnTo>
                  <a:lnTo>
                    <a:pt x="124" y="80"/>
                  </a:lnTo>
                  <a:lnTo>
                    <a:pt x="132" y="92"/>
                  </a:lnTo>
                  <a:lnTo>
                    <a:pt x="139" y="104"/>
                  </a:lnTo>
                  <a:lnTo>
                    <a:pt x="151" y="127"/>
                  </a:lnTo>
                  <a:lnTo>
                    <a:pt x="162" y="143"/>
                  </a:lnTo>
                  <a:lnTo>
                    <a:pt x="168" y="153"/>
                  </a:lnTo>
                  <a:lnTo>
                    <a:pt x="171" y="161"/>
                  </a:lnTo>
                  <a:lnTo>
                    <a:pt x="171" y="165"/>
                  </a:lnTo>
                  <a:lnTo>
                    <a:pt x="170" y="167"/>
                  </a:lnTo>
                  <a:lnTo>
                    <a:pt x="167" y="165"/>
                  </a:lnTo>
                  <a:lnTo>
                    <a:pt x="162" y="158"/>
                  </a:lnTo>
                  <a:lnTo>
                    <a:pt x="159" y="152"/>
                  </a:lnTo>
                  <a:lnTo>
                    <a:pt x="155" y="143"/>
                  </a:lnTo>
                  <a:lnTo>
                    <a:pt x="148" y="132"/>
                  </a:lnTo>
                  <a:lnTo>
                    <a:pt x="141" y="120"/>
                  </a:lnTo>
                  <a:lnTo>
                    <a:pt x="133" y="109"/>
                  </a:lnTo>
                  <a:lnTo>
                    <a:pt x="126" y="98"/>
                  </a:lnTo>
                  <a:lnTo>
                    <a:pt x="119" y="89"/>
                  </a:lnTo>
                  <a:lnTo>
                    <a:pt x="115" y="84"/>
                  </a:lnTo>
                  <a:lnTo>
                    <a:pt x="107" y="78"/>
                  </a:lnTo>
                  <a:lnTo>
                    <a:pt x="101" y="74"/>
                  </a:lnTo>
                  <a:lnTo>
                    <a:pt x="97" y="71"/>
                  </a:lnTo>
                  <a:lnTo>
                    <a:pt x="92" y="69"/>
                  </a:lnTo>
                  <a:lnTo>
                    <a:pt x="90" y="84"/>
                  </a:lnTo>
                  <a:lnTo>
                    <a:pt x="90" y="100"/>
                  </a:lnTo>
                  <a:lnTo>
                    <a:pt x="92" y="117"/>
                  </a:lnTo>
                  <a:lnTo>
                    <a:pt x="93" y="127"/>
                  </a:lnTo>
                  <a:lnTo>
                    <a:pt x="101" y="133"/>
                  </a:lnTo>
                  <a:lnTo>
                    <a:pt x="110" y="141"/>
                  </a:lnTo>
                  <a:lnTo>
                    <a:pt x="121" y="152"/>
                  </a:lnTo>
                  <a:lnTo>
                    <a:pt x="132" y="164"/>
                  </a:lnTo>
                  <a:lnTo>
                    <a:pt x="142" y="178"/>
                  </a:lnTo>
                  <a:lnTo>
                    <a:pt x="151" y="193"/>
                  </a:lnTo>
                  <a:lnTo>
                    <a:pt x="158" y="210"/>
                  </a:lnTo>
                  <a:lnTo>
                    <a:pt x="161" y="228"/>
                  </a:lnTo>
                  <a:lnTo>
                    <a:pt x="161" y="234"/>
                  </a:lnTo>
                  <a:lnTo>
                    <a:pt x="158" y="233"/>
                  </a:lnTo>
                  <a:lnTo>
                    <a:pt x="151" y="222"/>
                  </a:lnTo>
                  <a:lnTo>
                    <a:pt x="145" y="205"/>
                  </a:lnTo>
                  <a:lnTo>
                    <a:pt x="141" y="194"/>
                  </a:lnTo>
                  <a:lnTo>
                    <a:pt x="136" y="185"/>
                  </a:lnTo>
                  <a:lnTo>
                    <a:pt x="129" y="176"/>
                  </a:lnTo>
                  <a:lnTo>
                    <a:pt x="122" y="169"/>
                  </a:lnTo>
                  <a:lnTo>
                    <a:pt x="115" y="162"/>
                  </a:lnTo>
                  <a:lnTo>
                    <a:pt x="107" y="156"/>
                  </a:lnTo>
                  <a:lnTo>
                    <a:pt x="101" y="152"/>
                  </a:lnTo>
                  <a:lnTo>
                    <a:pt x="95" y="150"/>
                  </a:lnTo>
                  <a:lnTo>
                    <a:pt x="104" y="175"/>
                  </a:lnTo>
                  <a:lnTo>
                    <a:pt x="110" y="208"/>
                  </a:lnTo>
                  <a:lnTo>
                    <a:pt x="113" y="246"/>
                  </a:lnTo>
                  <a:lnTo>
                    <a:pt x="112" y="277"/>
                  </a:lnTo>
                  <a:lnTo>
                    <a:pt x="110" y="285"/>
                  </a:lnTo>
                  <a:lnTo>
                    <a:pt x="109" y="285"/>
                  </a:lnTo>
                  <a:lnTo>
                    <a:pt x="107" y="280"/>
                  </a:lnTo>
                  <a:lnTo>
                    <a:pt x="107" y="272"/>
                  </a:lnTo>
                  <a:lnTo>
                    <a:pt x="104" y="251"/>
                  </a:lnTo>
                  <a:lnTo>
                    <a:pt x="98" y="216"/>
                  </a:lnTo>
                  <a:lnTo>
                    <a:pt x="89" y="182"/>
                  </a:lnTo>
                  <a:lnTo>
                    <a:pt x="83" y="162"/>
                  </a:lnTo>
                  <a:lnTo>
                    <a:pt x="71" y="172"/>
                  </a:lnTo>
                  <a:lnTo>
                    <a:pt x="57" y="187"/>
                  </a:lnTo>
                  <a:lnTo>
                    <a:pt x="46" y="205"/>
                  </a:lnTo>
                  <a:lnTo>
                    <a:pt x="40" y="225"/>
                  </a:lnTo>
                  <a:lnTo>
                    <a:pt x="37" y="231"/>
                  </a:lnTo>
                  <a:lnTo>
                    <a:pt x="34" y="231"/>
                  </a:lnTo>
                  <a:lnTo>
                    <a:pt x="32" y="225"/>
                  </a:lnTo>
                  <a:lnTo>
                    <a:pt x="34" y="214"/>
                  </a:lnTo>
                  <a:lnTo>
                    <a:pt x="43" y="198"/>
                  </a:lnTo>
                  <a:lnTo>
                    <a:pt x="55" y="175"/>
                  </a:lnTo>
                  <a:lnTo>
                    <a:pt x="66" y="153"/>
                  </a:lnTo>
                  <a:lnTo>
                    <a:pt x="75" y="139"/>
                  </a:lnTo>
                  <a:lnTo>
                    <a:pt x="77" y="121"/>
                  </a:lnTo>
                  <a:lnTo>
                    <a:pt x="78" y="101"/>
                  </a:lnTo>
                  <a:lnTo>
                    <a:pt x="77" y="83"/>
                  </a:lnTo>
                  <a:lnTo>
                    <a:pt x="77" y="72"/>
                  </a:lnTo>
                  <a:lnTo>
                    <a:pt x="68" y="78"/>
                  </a:lnTo>
                  <a:lnTo>
                    <a:pt x="57" y="88"/>
                  </a:lnTo>
                  <a:lnTo>
                    <a:pt x="46" y="98"/>
                  </a:lnTo>
                  <a:lnTo>
                    <a:pt x="35" y="110"/>
                  </a:lnTo>
                  <a:lnTo>
                    <a:pt x="26" y="123"/>
                  </a:lnTo>
                  <a:lnTo>
                    <a:pt x="17" y="136"/>
                  </a:lnTo>
                  <a:lnTo>
                    <a:pt x="11" y="149"/>
                  </a:lnTo>
                  <a:lnTo>
                    <a:pt x="6" y="161"/>
                  </a:lnTo>
                  <a:lnTo>
                    <a:pt x="3" y="167"/>
                  </a:lnTo>
                  <a:lnTo>
                    <a:pt x="2" y="167"/>
                  </a:lnTo>
                  <a:lnTo>
                    <a:pt x="0" y="164"/>
                  </a:lnTo>
                  <a:lnTo>
                    <a:pt x="2" y="155"/>
                  </a:lnTo>
                  <a:lnTo>
                    <a:pt x="5" y="147"/>
                  </a:lnTo>
                  <a:lnTo>
                    <a:pt x="11" y="135"/>
                  </a:lnTo>
                  <a:lnTo>
                    <a:pt x="20" y="120"/>
                  </a:lnTo>
                  <a:lnTo>
                    <a:pt x="29" y="104"/>
                  </a:lnTo>
                  <a:lnTo>
                    <a:pt x="40" y="89"/>
                  </a:lnTo>
                  <a:lnTo>
                    <a:pt x="51" y="74"/>
                  </a:lnTo>
                  <a:lnTo>
                    <a:pt x="61" y="62"/>
                  </a:lnTo>
                  <a:lnTo>
                    <a:pt x="71" y="54"/>
                  </a:lnTo>
                  <a:lnTo>
                    <a:pt x="75" y="45"/>
                  </a:lnTo>
                  <a:lnTo>
                    <a:pt x="75" y="31"/>
                  </a:lnTo>
                  <a:lnTo>
                    <a:pt x="72" y="20"/>
                  </a:lnTo>
                  <a:lnTo>
                    <a:pt x="71" y="13"/>
                  </a:lnTo>
                  <a:lnTo>
                    <a:pt x="71" y="8"/>
                  </a:lnTo>
                  <a:lnTo>
                    <a:pt x="71" y="7"/>
                  </a:lnTo>
                  <a:lnTo>
                    <a:pt x="72" y="4"/>
                  </a:lnTo>
                  <a:lnTo>
                    <a:pt x="74"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0" name="Freeform 333"/>
            <p:cNvSpPr>
              <a:spLocks/>
            </p:cNvSpPr>
            <p:nvPr/>
          </p:nvSpPr>
          <p:spPr bwMode="auto">
            <a:xfrm>
              <a:off x="594" y="690"/>
              <a:ext cx="103" cy="147"/>
            </a:xfrm>
            <a:custGeom>
              <a:avLst/>
              <a:gdLst>
                <a:gd name="T0" fmla="*/ 1 w 206"/>
                <a:gd name="T1" fmla="*/ 0 h 295"/>
                <a:gd name="T2" fmla="*/ 1 w 206"/>
                <a:gd name="T3" fmla="*/ 0 h 295"/>
                <a:gd name="T4" fmla="*/ 1 w 206"/>
                <a:gd name="T5" fmla="*/ 0 h 295"/>
                <a:gd name="T6" fmla="*/ 1 w 206"/>
                <a:gd name="T7" fmla="*/ 0 h 295"/>
                <a:gd name="T8" fmla="*/ 1 w 206"/>
                <a:gd name="T9" fmla="*/ 0 h 295"/>
                <a:gd name="T10" fmla="*/ 1 w 206"/>
                <a:gd name="T11" fmla="*/ 0 h 295"/>
                <a:gd name="T12" fmla="*/ 1 w 206"/>
                <a:gd name="T13" fmla="*/ 0 h 295"/>
                <a:gd name="T14" fmla="*/ 1 w 206"/>
                <a:gd name="T15" fmla="*/ 0 h 295"/>
                <a:gd name="T16" fmla="*/ 1 w 206"/>
                <a:gd name="T17" fmla="*/ 0 h 295"/>
                <a:gd name="T18" fmla="*/ 1 w 206"/>
                <a:gd name="T19" fmla="*/ 0 h 295"/>
                <a:gd name="T20" fmla="*/ 1 w 206"/>
                <a:gd name="T21" fmla="*/ 0 h 295"/>
                <a:gd name="T22" fmla="*/ 1 w 206"/>
                <a:gd name="T23" fmla="*/ 0 h 295"/>
                <a:gd name="T24" fmla="*/ 1 w 206"/>
                <a:gd name="T25" fmla="*/ 0 h 295"/>
                <a:gd name="T26" fmla="*/ 1 w 206"/>
                <a:gd name="T27" fmla="*/ 0 h 295"/>
                <a:gd name="T28" fmla="*/ 1 w 206"/>
                <a:gd name="T29" fmla="*/ 0 h 295"/>
                <a:gd name="T30" fmla="*/ 1 w 206"/>
                <a:gd name="T31" fmla="*/ 0 h 295"/>
                <a:gd name="T32" fmla="*/ 1 w 206"/>
                <a:gd name="T33" fmla="*/ 0 h 295"/>
                <a:gd name="T34" fmla="*/ 1 w 206"/>
                <a:gd name="T35" fmla="*/ 0 h 295"/>
                <a:gd name="T36" fmla="*/ 1 w 206"/>
                <a:gd name="T37" fmla="*/ 0 h 295"/>
                <a:gd name="T38" fmla="*/ 1 w 206"/>
                <a:gd name="T39" fmla="*/ 0 h 295"/>
                <a:gd name="T40" fmla="*/ 1 w 206"/>
                <a:gd name="T41" fmla="*/ 0 h 295"/>
                <a:gd name="T42" fmla="*/ 1 w 206"/>
                <a:gd name="T43" fmla="*/ 0 h 295"/>
                <a:gd name="T44" fmla="*/ 1 w 206"/>
                <a:gd name="T45" fmla="*/ 0 h 295"/>
                <a:gd name="T46" fmla="*/ 1 w 206"/>
                <a:gd name="T47" fmla="*/ 0 h 295"/>
                <a:gd name="T48" fmla="*/ 1 w 206"/>
                <a:gd name="T49" fmla="*/ 0 h 295"/>
                <a:gd name="T50" fmla="*/ 1 w 206"/>
                <a:gd name="T51" fmla="*/ 0 h 295"/>
                <a:gd name="T52" fmla="*/ 1 w 206"/>
                <a:gd name="T53" fmla="*/ 0 h 295"/>
                <a:gd name="T54" fmla="*/ 1 w 206"/>
                <a:gd name="T55" fmla="*/ 0 h 295"/>
                <a:gd name="T56" fmla="*/ 1 w 206"/>
                <a:gd name="T57" fmla="*/ 0 h 295"/>
                <a:gd name="T58" fmla="*/ 1 w 206"/>
                <a:gd name="T59" fmla="*/ 0 h 295"/>
                <a:gd name="T60" fmla="*/ 1 w 206"/>
                <a:gd name="T61" fmla="*/ 0 h 295"/>
                <a:gd name="T62" fmla="*/ 1 w 206"/>
                <a:gd name="T63" fmla="*/ 0 h 295"/>
                <a:gd name="T64" fmla="*/ 1 w 206"/>
                <a:gd name="T65" fmla="*/ 0 h 295"/>
                <a:gd name="T66" fmla="*/ 1 w 206"/>
                <a:gd name="T67" fmla="*/ 0 h 295"/>
                <a:gd name="T68" fmla="*/ 1 w 206"/>
                <a:gd name="T69" fmla="*/ 0 h 295"/>
                <a:gd name="T70" fmla="*/ 1 w 206"/>
                <a:gd name="T71" fmla="*/ 0 h 295"/>
                <a:gd name="T72" fmla="*/ 1 w 206"/>
                <a:gd name="T73" fmla="*/ 0 h 295"/>
                <a:gd name="T74" fmla="*/ 1 w 206"/>
                <a:gd name="T75" fmla="*/ 0 h 295"/>
                <a:gd name="T76" fmla="*/ 1 w 206"/>
                <a:gd name="T77" fmla="*/ 0 h 295"/>
                <a:gd name="T78" fmla="*/ 1 w 206"/>
                <a:gd name="T79" fmla="*/ 0 h 295"/>
                <a:gd name="T80" fmla="*/ 1 w 206"/>
                <a:gd name="T81" fmla="*/ 0 h 295"/>
                <a:gd name="T82" fmla="*/ 1 w 206"/>
                <a:gd name="T83" fmla="*/ 0 h 295"/>
                <a:gd name="T84" fmla="*/ 1 w 206"/>
                <a:gd name="T85" fmla="*/ 0 h 295"/>
                <a:gd name="T86" fmla="*/ 1 w 206"/>
                <a:gd name="T87" fmla="*/ 0 h 295"/>
                <a:gd name="T88" fmla="*/ 1 w 206"/>
                <a:gd name="T89" fmla="*/ 0 h 295"/>
                <a:gd name="T90" fmla="*/ 1 w 206"/>
                <a:gd name="T91" fmla="*/ 0 h 295"/>
                <a:gd name="T92" fmla="*/ 1 w 206"/>
                <a:gd name="T93" fmla="*/ 0 h 295"/>
                <a:gd name="T94" fmla="*/ 1 w 206"/>
                <a:gd name="T95" fmla="*/ 0 h 295"/>
                <a:gd name="T96" fmla="*/ 1 w 206"/>
                <a:gd name="T97" fmla="*/ 0 h 295"/>
                <a:gd name="T98" fmla="*/ 1 w 206"/>
                <a:gd name="T99" fmla="*/ 0 h 295"/>
                <a:gd name="T100" fmla="*/ 1 w 206"/>
                <a:gd name="T101" fmla="*/ 0 h 295"/>
                <a:gd name="T102" fmla="*/ 1 w 206"/>
                <a:gd name="T103" fmla="*/ 0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5" y="262"/>
                  </a:lnTo>
                  <a:lnTo>
                    <a:pt x="23" y="242"/>
                  </a:lnTo>
                  <a:lnTo>
                    <a:pt x="29" y="228"/>
                  </a:lnTo>
                  <a:lnTo>
                    <a:pt x="35" y="214"/>
                  </a:lnTo>
                  <a:lnTo>
                    <a:pt x="43" y="194"/>
                  </a:lnTo>
                  <a:lnTo>
                    <a:pt x="52" y="176"/>
                  </a:lnTo>
                  <a:lnTo>
                    <a:pt x="56" y="165"/>
                  </a:lnTo>
                  <a:lnTo>
                    <a:pt x="49" y="158"/>
                  </a:lnTo>
                  <a:lnTo>
                    <a:pt x="43" y="150"/>
                  </a:lnTo>
                  <a:lnTo>
                    <a:pt x="38" y="142"/>
                  </a:lnTo>
                  <a:lnTo>
                    <a:pt x="37" y="132"/>
                  </a:lnTo>
                  <a:lnTo>
                    <a:pt x="37" y="124"/>
                  </a:lnTo>
                  <a:lnTo>
                    <a:pt x="38" y="124"/>
                  </a:lnTo>
                  <a:lnTo>
                    <a:pt x="40" y="129"/>
                  </a:lnTo>
                  <a:lnTo>
                    <a:pt x="43" y="135"/>
                  </a:lnTo>
                  <a:lnTo>
                    <a:pt x="47" y="139"/>
                  </a:lnTo>
                  <a:lnTo>
                    <a:pt x="53" y="144"/>
                  </a:lnTo>
                  <a:lnTo>
                    <a:pt x="59" y="147"/>
                  </a:lnTo>
                  <a:lnTo>
                    <a:pt x="64" y="148"/>
                  </a:lnTo>
                  <a:lnTo>
                    <a:pt x="70" y="141"/>
                  </a:lnTo>
                  <a:lnTo>
                    <a:pt x="79" y="133"/>
                  </a:lnTo>
                  <a:lnTo>
                    <a:pt x="87" y="123"/>
                  </a:lnTo>
                  <a:lnTo>
                    <a:pt x="95" y="113"/>
                  </a:lnTo>
                  <a:lnTo>
                    <a:pt x="102" y="104"/>
                  </a:lnTo>
                  <a:lnTo>
                    <a:pt x="108" y="97"/>
                  </a:lnTo>
                  <a:lnTo>
                    <a:pt x="111" y="89"/>
                  </a:lnTo>
                  <a:lnTo>
                    <a:pt x="114" y="84"/>
                  </a:lnTo>
                  <a:lnTo>
                    <a:pt x="114" y="74"/>
                  </a:lnTo>
                  <a:lnTo>
                    <a:pt x="111" y="55"/>
                  </a:lnTo>
                  <a:lnTo>
                    <a:pt x="105" y="39"/>
                  </a:lnTo>
                  <a:lnTo>
                    <a:pt x="99" y="26"/>
                  </a:lnTo>
                  <a:lnTo>
                    <a:pt x="95" y="19"/>
                  </a:lnTo>
                  <a:lnTo>
                    <a:pt x="91" y="14"/>
                  </a:lnTo>
                  <a:lnTo>
                    <a:pt x="93" y="14"/>
                  </a:lnTo>
                  <a:lnTo>
                    <a:pt x="98" y="17"/>
                  </a:lnTo>
                  <a:lnTo>
                    <a:pt x="105" y="26"/>
                  </a:lnTo>
                  <a:lnTo>
                    <a:pt x="114" y="43"/>
                  </a:lnTo>
                  <a:lnTo>
                    <a:pt x="120" y="60"/>
                  </a:lnTo>
                  <a:lnTo>
                    <a:pt x="124" y="74"/>
                  </a:lnTo>
                  <a:lnTo>
                    <a:pt x="133" y="55"/>
                  </a:lnTo>
                  <a:lnTo>
                    <a:pt x="145" y="34"/>
                  </a:lnTo>
                  <a:lnTo>
                    <a:pt x="156" y="14"/>
                  </a:lnTo>
                  <a:lnTo>
                    <a:pt x="166" y="3"/>
                  </a:lnTo>
                  <a:lnTo>
                    <a:pt x="172" y="0"/>
                  </a:lnTo>
                  <a:lnTo>
                    <a:pt x="174" y="0"/>
                  </a:lnTo>
                  <a:lnTo>
                    <a:pt x="172" y="5"/>
                  </a:lnTo>
                  <a:lnTo>
                    <a:pt x="168" y="9"/>
                  </a:lnTo>
                  <a:lnTo>
                    <a:pt x="160" y="25"/>
                  </a:lnTo>
                  <a:lnTo>
                    <a:pt x="149" y="49"/>
                  </a:lnTo>
                  <a:lnTo>
                    <a:pt x="137" y="72"/>
                  </a:lnTo>
                  <a:lnTo>
                    <a:pt x="130" y="84"/>
                  </a:lnTo>
                  <a:lnTo>
                    <a:pt x="139" y="81"/>
                  </a:lnTo>
                  <a:lnTo>
                    <a:pt x="149" y="78"/>
                  </a:lnTo>
                  <a:lnTo>
                    <a:pt x="159" y="75"/>
                  </a:lnTo>
                  <a:lnTo>
                    <a:pt x="166" y="72"/>
                  </a:lnTo>
                  <a:lnTo>
                    <a:pt x="174" y="71"/>
                  </a:lnTo>
                  <a:lnTo>
                    <a:pt x="182" y="68"/>
                  </a:lnTo>
                  <a:lnTo>
                    <a:pt x="186" y="64"/>
                  </a:lnTo>
                  <a:lnTo>
                    <a:pt x="191" y="61"/>
                  </a:lnTo>
                  <a:lnTo>
                    <a:pt x="198" y="57"/>
                  </a:lnTo>
                  <a:lnTo>
                    <a:pt x="204" y="55"/>
                  </a:lnTo>
                  <a:lnTo>
                    <a:pt x="206" y="57"/>
                  </a:lnTo>
                  <a:lnTo>
                    <a:pt x="201" y="61"/>
                  </a:lnTo>
                  <a:lnTo>
                    <a:pt x="195" y="66"/>
                  </a:lnTo>
                  <a:lnTo>
                    <a:pt x="188" y="71"/>
                  </a:lnTo>
                  <a:lnTo>
                    <a:pt x="177" y="78"/>
                  </a:lnTo>
                  <a:lnTo>
                    <a:pt x="165" y="84"/>
                  </a:lnTo>
                  <a:lnTo>
                    <a:pt x="153" y="90"/>
                  </a:lnTo>
                  <a:lnTo>
                    <a:pt x="140" y="95"/>
                  </a:lnTo>
                  <a:lnTo>
                    <a:pt x="131" y="98"/>
                  </a:lnTo>
                  <a:lnTo>
                    <a:pt x="125" y="100"/>
                  </a:lnTo>
                  <a:lnTo>
                    <a:pt x="116" y="106"/>
                  </a:lnTo>
                  <a:lnTo>
                    <a:pt x="105" y="116"/>
                  </a:lnTo>
                  <a:lnTo>
                    <a:pt x="98" y="129"/>
                  </a:lnTo>
                  <a:lnTo>
                    <a:pt x="95" y="136"/>
                  </a:lnTo>
                  <a:lnTo>
                    <a:pt x="98" y="139"/>
                  </a:lnTo>
                  <a:lnTo>
                    <a:pt x="101" y="142"/>
                  </a:lnTo>
                  <a:lnTo>
                    <a:pt x="105" y="144"/>
                  </a:lnTo>
                  <a:lnTo>
                    <a:pt x="108" y="144"/>
                  </a:lnTo>
                  <a:lnTo>
                    <a:pt x="102" y="148"/>
                  </a:lnTo>
                  <a:lnTo>
                    <a:pt x="98" y="152"/>
                  </a:lnTo>
                  <a:lnTo>
                    <a:pt x="93" y="156"/>
                  </a:lnTo>
                  <a:lnTo>
                    <a:pt x="90" y="159"/>
                  </a:lnTo>
                  <a:lnTo>
                    <a:pt x="87" y="158"/>
                  </a:lnTo>
                  <a:lnTo>
                    <a:pt x="84" y="158"/>
                  </a:lnTo>
                  <a:lnTo>
                    <a:pt x="82" y="158"/>
                  </a:lnTo>
                  <a:lnTo>
                    <a:pt x="78" y="164"/>
                  </a:lnTo>
                  <a:lnTo>
                    <a:pt x="72" y="176"/>
                  </a:lnTo>
                  <a:lnTo>
                    <a:pt x="64" y="190"/>
                  </a:lnTo>
                  <a:lnTo>
                    <a:pt x="55" y="207"/>
                  </a:lnTo>
                  <a:lnTo>
                    <a:pt x="47" y="223"/>
                  </a:lnTo>
                  <a:lnTo>
                    <a:pt x="41" y="239"/>
                  </a:lnTo>
                  <a:lnTo>
                    <a:pt x="38" y="254"/>
                  </a:lnTo>
                  <a:lnTo>
                    <a:pt x="37" y="265"/>
                  </a:lnTo>
                  <a:lnTo>
                    <a:pt x="33" y="271"/>
                  </a:lnTo>
                  <a:lnTo>
                    <a:pt x="30" y="277"/>
                  </a:lnTo>
                  <a:lnTo>
                    <a:pt x="27" y="283"/>
                  </a:lnTo>
                  <a:lnTo>
                    <a:pt x="24" y="286"/>
                  </a:lnTo>
                  <a:lnTo>
                    <a:pt x="20" y="289"/>
                  </a:lnTo>
                  <a:lnTo>
                    <a:pt x="12" y="292"/>
                  </a:lnTo>
                  <a:lnTo>
                    <a:pt x="4" y="294"/>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1" name="Freeform 334"/>
            <p:cNvSpPr>
              <a:spLocks/>
            </p:cNvSpPr>
            <p:nvPr/>
          </p:nvSpPr>
          <p:spPr bwMode="auto">
            <a:xfrm>
              <a:off x="444" y="924"/>
              <a:ext cx="66" cy="114"/>
            </a:xfrm>
            <a:custGeom>
              <a:avLst/>
              <a:gdLst>
                <a:gd name="T0" fmla="*/ 0 w 133"/>
                <a:gd name="T1" fmla="*/ 1 h 228"/>
                <a:gd name="T2" fmla="*/ 0 w 133"/>
                <a:gd name="T3" fmla="*/ 1 h 228"/>
                <a:gd name="T4" fmla="*/ 0 w 133"/>
                <a:gd name="T5" fmla="*/ 1 h 228"/>
                <a:gd name="T6" fmla="*/ 0 w 133"/>
                <a:gd name="T7" fmla="*/ 1 h 228"/>
                <a:gd name="T8" fmla="*/ 0 w 133"/>
                <a:gd name="T9" fmla="*/ 1 h 228"/>
                <a:gd name="T10" fmla="*/ 0 w 133"/>
                <a:gd name="T11" fmla="*/ 1 h 228"/>
                <a:gd name="T12" fmla="*/ 0 w 133"/>
                <a:gd name="T13" fmla="*/ 1 h 228"/>
                <a:gd name="T14" fmla="*/ 0 w 133"/>
                <a:gd name="T15" fmla="*/ 1 h 228"/>
                <a:gd name="T16" fmla="*/ 0 w 133"/>
                <a:gd name="T17" fmla="*/ 1 h 228"/>
                <a:gd name="T18" fmla="*/ 0 w 133"/>
                <a:gd name="T19" fmla="*/ 1 h 228"/>
                <a:gd name="T20" fmla="*/ 0 w 133"/>
                <a:gd name="T21" fmla="*/ 1 h 228"/>
                <a:gd name="T22" fmla="*/ 0 w 133"/>
                <a:gd name="T23" fmla="*/ 1 h 228"/>
                <a:gd name="T24" fmla="*/ 0 w 133"/>
                <a:gd name="T25" fmla="*/ 1 h 228"/>
                <a:gd name="T26" fmla="*/ 0 w 133"/>
                <a:gd name="T27" fmla="*/ 1 h 228"/>
                <a:gd name="T28" fmla="*/ 0 w 133"/>
                <a:gd name="T29" fmla="*/ 1 h 228"/>
                <a:gd name="T30" fmla="*/ 0 w 133"/>
                <a:gd name="T31" fmla="*/ 1 h 228"/>
                <a:gd name="T32" fmla="*/ 0 w 133"/>
                <a:gd name="T33" fmla="*/ 1 h 228"/>
                <a:gd name="T34" fmla="*/ 0 w 133"/>
                <a:gd name="T35" fmla="*/ 1 h 228"/>
                <a:gd name="T36" fmla="*/ 0 w 133"/>
                <a:gd name="T37" fmla="*/ 1 h 228"/>
                <a:gd name="T38" fmla="*/ 0 w 133"/>
                <a:gd name="T39" fmla="*/ 1 h 228"/>
                <a:gd name="T40" fmla="*/ 0 w 133"/>
                <a:gd name="T41" fmla="*/ 1 h 228"/>
                <a:gd name="T42" fmla="*/ 0 w 133"/>
                <a:gd name="T43" fmla="*/ 1 h 228"/>
                <a:gd name="T44" fmla="*/ 0 w 133"/>
                <a:gd name="T45" fmla="*/ 1 h 228"/>
                <a:gd name="T46" fmla="*/ 0 w 133"/>
                <a:gd name="T47" fmla="*/ 1 h 228"/>
                <a:gd name="T48" fmla="*/ 0 w 133"/>
                <a:gd name="T49" fmla="*/ 1 h 228"/>
                <a:gd name="T50" fmla="*/ 0 w 133"/>
                <a:gd name="T51" fmla="*/ 1 h 228"/>
                <a:gd name="T52" fmla="*/ 0 w 133"/>
                <a:gd name="T53" fmla="*/ 1 h 228"/>
                <a:gd name="T54" fmla="*/ 0 w 133"/>
                <a:gd name="T55" fmla="*/ 1 h 228"/>
                <a:gd name="T56" fmla="*/ 0 w 133"/>
                <a:gd name="T57" fmla="*/ 1 h 228"/>
                <a:gd name="T58" fmla="*/ 0 w 133"/>
                <a:gd name="T59" fmla="*/ 1 h 228"/>
                <a:gd name="T60" fmla="*/ 0 w 133"/>
                <a:gd name="T61" fmla="*/ 1 h 228"/>
                <a:gd name="T62" fmla="*/ 0 w 133"/>
                <a:gd name="T63" fmla="*/ 1 h 228"/>
                <a:gd name="T64" fmla="*/ 0 w 133"/>
                <a:gd name="T65" fmla="*/ 1 h 228"/>
                <a:gd name="T66" fmla="*/ 0 w 133"/>
                <a:gd name="T67" fmla="*/ 1 h 228"/>
                <a:gd name="T68" fmla="*/ 0 w 133"/>
                <a:gd name="T69" fmla="*/ 1 h 228"/>
                <a:gd name="T70" fmla="*/ 0 w 133"/>
                <a:gd name="T71" fmla="*/ 1 h 228"/>
                <a:gd name="T72" fmla="*/ 0 w 133"/>
                <a:gd name="T73" fmla="*/ 1 h 228"/>
                <a:gd name="T74" fmla="*/ 0 w 133"/>
                <a:gd name="T75" fmla="*/ 1 h 228"/>
                <a:gd name="T76" fmla="*/ 0 w 133"/>
                <a:gd name="T77" fmla="*/ 1 h 228"/>
                <a:gd name="T78" fmla="*/ 0 w 133"/>
                <a:gd name="T79" fmla="*/ 1 h 228"/>
                <a:gd name="T80" fmla="*/ 0 w 133"/>
                <a:gd name="T81" fmla="*/ 1 h 228"/>
                <a:gd name="T82" fmla="*/ 0 w 133"/>
                <a:gd name="T83" fmla="*/ 1 h 228"/>
                <a:gd name="T84" fmla="*/ 0 w 133"/>
                <a:gd name="T85" fmla="*/ 1 h 228"/>
                <a:gd name="T86" fmla="*/ 0 w 133"/>
                <a:gd name="T87" fmla="*/ 1 h 228"/>
                <a:gd name="T88" fmla="*/ 0 w 133"/>
                <a:gd name="T89" fmla="*/ 1 h 228"/>
                <a:gd name="T90" fmla="*/ 0 w 133"/>
                <a:gd name="T91" fmla="*/ 1 h 228"/>
                <a:gd name="T92" fmla="*/ 0 w 133"/>
                <a:gd name="T93" fmla="*/ 1 h 228"/>
                <a:gd name="T94" fmla="*/ 0 w 133"/>
                <a:gd name="T95" fmla="*/ 1 h 228"/>
                <a:gd name="T96" fmla="*/ 0 w 133"/>
                <a:gd name="T97" fmla="*/ 1 h 228"/>
                <a:gd name="T98" fmla="*/ 0 w 133"/>
                <a:gd name="T99" fmla="*/ 0 h 2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3"/>
                <a:gd name="T151" fmla="*/ 0 h 228"/>
                <a:gd name="T152" fmla="*/ 133 w 133"/>
                <a:gd name="T153" fmla="*/ 228 h 2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3" h="228">
                  <a:moveTo>
                    <a:pt x="93" y="5"/>
                  </a:moveTo>
                  <a:lnTo>
                    <a:pt x="87" y="14"/>
                  </a:lnTo>
                  <a:lnTo>
                    <a:pt x="80" y="28"/>
                  </a:lnTo>
                  <a:lnTo>
                    <a:pt x="73" y="40"/>
                  </a:lnTo>
                  <a:lnTo>
                    <a:pt x="70" y="48"/>
                  </a:lnTo>
                  <a:lnTo>
                    <a:pt x="63" y="48"/>
                  </a:lnTo>
                  <a:lnTo>
                    <a:pt x="54" y="51"/>
                  </a:lnTo>
                  <a:lnTo>
                    <a:pt x="41" y="55"/>
                  </a:lnTo>
                  <a:lnTo>
                    <a:pt x="31" y="61"/>
                  </a:lnTo>
                  <a:lnTo>
                    <a:pt x="20" y="68"/>
                  </a:lnTo>
                  <a:lnTo>
                    <a:pt x="11" y="74"/>
                  </a:lnTo>
                  <a:lnTo>
                    <a:pt x="5" y="78"/>
                  </a:lnTo>
                  <a:lnTo>
                    <a:pt x="2" y="83"/>
                  </a:lnTo>
                  <a:lnTo>
                    <a:pt x="0" y="87"/>
                  </a:lnTo>
                  <a:lnTo>
                    <a:pt x="0" y="89"/>
                  </a:lnTo>
                  <a:lnTo>
                    <a:pt x="2" y="89"/>
                  </a:lnTo>
                  <a:lnTo>
                    <a:pt x="6" y="86"/>
                  </a:lnTo>
                  <a:lnTo>
                    <a:pt x="11" y="84"/>
                  </a:lnTo>
                  <a:lnTo>
                    <a:pt x="17" y="80"/>
                  </a:lnTo>
                  <a:lnTo>
                    <a:pt x="25" y="75"/>
                  </a:lnTo>
                  <a:lnTo>
                    <a:pt x="34" y="71"/>
                  </a:lnTo>
                  <a:lnTo>
                    <a:pt x="43" y="66"/>
                  </a:lnTo>
                  <a:lnTo>
                    <a:pt x="52" y="61"/>
                  </a:lnTo>
                  <a:lnTo>
                    <a:pt x="60" y="58"/>
                  </a:lnTo>
                  <a:lnTo>
                    <a:pt x="66" y="57"/>
                  </a:lnTo>
                  <a:lnTo>
                    <a:pt x="63" y="68"/>
                  </a:lnTo>
                  <a:lnTo>
                    <a:pt x="60" y="83"/>
                  </a:lnTo>
                  <a:lnTo>
                    <a:pt x="57" y="98"/>
                  </a:lnTo>
                  <a:lnTo>
                    <a:pt x="55" y="107"/>
                  </a:lnTo>
                  <a:lnTo>
                    <a:pt x="49" y="113"/>
                  </a:lnTo>
                  <a:lnTo>
                    <a:pt x="43" y="119"/>
                  </a:lnTo>
                  <a:lnTo>
                    <a:pt x="35" y="129"/>
                  </a:lnTo>
                  <a:lnTo>
                    <a:pt x="26" y="136"/>
                  </a:lnTo>
                  <a:lnTo>
                    <a:pt x="18" y="145"/>
                  </a:lnTo>
                  <a:lnTo>
                    <a:pt x="12" y="152"/>
                  </a:lnTo>
                  <a:lnTo>
                    <a:pt x="8" y="158"/>
                  </a:lnTo>
                  <a:lnTo>
                    <a:pt x="5" y="162"/>
                  </a:lnTo>
                  <a:lnTo>
                    <a:pt x="5" y="167"/>
                  </a:lnTo>
                  <a:lnTo>
                    <a:pt x="5" y="170"/>
                  </a:lnTo>
                  <a:lnTo>
                    <a:pt x="8" y="170"/>
                  </a:lnTo>
                  <a:lnTo>
                    <a:pt x="11" y="165"/>
                  </a:lnTo>
                  <a:lnTo>
                    <a:pt x="18" y="156"/>
                  </a:lnTo>
                  <a:lnTo>
                    <a:pt x="32" y="142"/>
                  </a:lnTo>
                  <a:lnTo>
                    <a:pt x="46" y="132"/>
                  </a:lnTo>
                  <a:lnTo>
                    <a:pt x="55" y="124"/>
                  </a:lnTo>
                  <a:lnTo>
                    <a:pt x="57" y="142"/>
                  </a:lnTo>
                  <a:lnTo>
                    <a:pt x="58" y="173"/>
                  </a:lnTo>
                  <a:lnTo>
                    <a:pt x="61" y="203"/>
                  </a:lnTo>
                  <a:lnTo>
                    <a:pt x="64" y="220"/>
                  </a:lnTo>
                  <a:lnTo>
                    <a:pt x="66" y="226"/>
                  </a:lnTo>
                  <a:lnTo>
                    <a:pt x="67" y="228"/>
                  </a:lnTo>
                  <a:lnTo>
                    <a:pt x="67" y="226"/>
                  </a:lnTo>
                  <a:lnTo>
                    <a:pt x="69" y="219"/>
                  </a:lnTo>
                  <a:lnTo>
                    <a:pt x="67" y="199"/>
                  </a:lnTo>
                  <a:lnTo>
                    <a:pt x="67" y="165"/>
                  </a:lnTo>
                  <a:lnTo>
                    <a:pt x="66" y="133"/>
                  </a:lnTo>
                  <a:lnTo>
                    <a:pt x="69" y="113"/>
                  </a:lnTo>
                  <a:lnTo>
                    <a:pt x="70" y="112"/>
                  </a:lnTo>
                  <a:lnTo>
                    <a:pt x="72" y="112"/>
                  </a:lnTo>
                  <a:lnTo>
                    <a:pt x="73" y="113"/>
                  </a:lnTo>
                  <a:lnTo>
                    <a:pt x="75" y="119"/>
                  </a:lnTo>
                  <a:lnTo>
                    <a:pt x="81" y="132"/>
                  </a:lnTo>
                  <a:lnTo>
                    <a:pt x="95" y="147"/>
                  </a:lnTo>
                  <a:lnTo>
                    <a:pt x="109" y="164"/>
                  </a:lnTo>
                  <a:lnTo>
                    <a:pt x="119" y="171"/>
                  </a:lnTo>
                  <a:lnTo>
                    <a:pt x="124" y="171"/>
                  </a:lnTo>
                  <a:lnTo>
                    <a:pt x="122" y="168"/>
                  </a:lnTo>
                  <a:lnTo>
                    <a:pt x="118" y="162"/>
                  </a:lnTo>
                  <a:lnTo>
                    <a:pt x="112" y="155"/>
                  </a:lnTo>
                  <a:lnTo>
                    <a:pt x="104" y="144"/>
                  </a:lnTo>
                  <a:lnTo>
                    <a:pt x="93" y="130"/>
                  </a:lnTo>
                  <a:lnTo>
                    <a:pt x="84" y="116"/>
                  </a:lnTo>
                  <a:lnTo>
                    <a:pt x="78" y="106"/>
                  </a:lnTo>
                  <a:lnTo>
                    <a:pt x="78" y="95"/>
                  </a:lnTo>
                  <a:lnTo>
                    <a:pt x="78" y="81"/>
                  </a:lnTo>
                  <a:lnTo>
                    <a:pt x="80" y="68"/>
                  </a:lnTo>
                  <a:lnTo>
                    <a:pt x="81" y="60"/>
                  </a:lnTo>
                  <a:lnTo>
                    <a:pt x="83" y="57"/>
                  </a:lnTo>
                  <a:lnTo>
                    <a:pt x="84" y="57"/>
                  </a:lnTo>
                  <a:lnTo>
                    <a:pt x="87" y="60"/>
                  </a:lnTo>
                  <a:lnTo>
                    <a:pt x="92" y="64"/>
                  </a:lnTo>
                  <a:lnTo>
                    <a:pt x="101" y="74"/>
                  </a:lnTo>
                  <a:lnTo>
                    <a:pt x="112" y="84"/>
                  </a:lnTo>
                  <a:lnTo>
                    <a:pt x="124" y="95"/>
                  </a:lnTo>
                  <a:lnTo>
                    <a:pt x="131" y="101"/>
                  </a:lnTo>
                  <a:lnTo>
                    <a:pt x="133" y="101"/>
                  </a:lnTo>
                  <a:lnTo>
                    <a:pt x="130" y="95"/>
                  </a:lnTo>
                  <a:lnTo>
                    <a:pt x="124" y="89"/>
                  </a:lnTo>
                  <a:lnTo>
                    <a:pt x="118" y="81"/>
                  </a:lnTo>
                  <a:lnTo>
                    <a:pt x="112" y="74"/>
                  </a:lnTo>
                  <a:lnTo>
                    <a:pt x="104" y="64"/>
                  </a:lnTo>
                  <a:lnTo>
                    <a:pt x="98" y="57"/>
                  </a:lnTo>
                  <a:lnTo>
                    <a:pt x="95" y="52"/>
                  </a:lnTo>
                  <a:lnTo>
                    <a:pt x="93" y="46"/>
                  </a:lnTo>
                  <a:lnTo>
                    <a:pt x="92" y="35"/>
                  </a:lnTo>
                  <a:lnTo>
                    <a:pt x="93" y="23"/>
                  </a:lnTo>
                  <a:lnTo>
                    <a:pt x="98" y="11"/>
                  </a:lnTo>
                  <a:lnTo>
                    <a:pt x="101" y="3"/>
                  </a:lnTo>
                  <a:lnTo>
                    <a:pt x="101" y="0"/>
                  </a:lnTo>
                  <a:lnTo>
                    <a:pt x="98"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842" name="Freeform 335"/>
            <p:cNvSpPr>
              <a:spLocks/>
            </p:cNvSpPr>
            <p:nvPr/>
          </p:nvSpPr>
          <p:spPr bwMode="auto">
            <a:xfrm>
              <a:off x="678" y="873"/>
              <a:ext cx="132" cy="105"/>
            </a:xfrm>
            <a:custGeom>
              <a:avLst/>
              <a:gdLst>
                <a:gd name="T0" fmla="*/ 1 w 264"/>
                <a:gd name="T1" fmla="*/ 1 h 209"/>
                <a:gd name="T2" fmla="*/ 1 w 264"/>
                <a:gd name="T3" fmla="*/ 1 h 209"/>
                <a:gd name="T4" fmla="*/ 1 w 264"/>
                <a:gd name="T5" fmla="*/ 1 h 209"/>
                <a:gd name="T6" fmla="*/ 1 w 264"/>
                <a:gd name="T7" fmla="*/ 1 h 209"/>
                <a:gd name="T8" fmla="*/ 1 w 264"/>
                <a:gd name="T9" fmla="*/ 1 h 209"/>
                <a:gd name="T10" fmla="*/ 1 w 264"/>
                <a:gd name="T11" fmla="*/ 1 h 209"/>
                <a:gd name="T12" fmla="*/ 1 w 264"/>
                <a:gd name="T13" fmla="*/ 1 h 209"/>
                <a:gd name="T14" fmla="*/ 1 w 264"/>
                <a:gd name="T15" fmla="*/ 1 h 209"/>
                <a:gd name="T16" fmla="*/ 1 w 264"/>
                <a:gd name="T17" fmla="*/ 1 h 209"/>
                <a:gd name="T18" fmla="*/ 1 w 264"/>
                <a:gd name="T19" fmla="*/ 1 h 209"/>
                <a:gd name="T20" fmla="*/ 1 w 264"/>
                <a:gd name="T21" fmla="*/ 1 h 209"/>
                <a:gd name="T22" fmla="*/ 1 w 264"/>
                <a:gd name="T23" fmla="*/ 1 h 209"/>
                <a:gd name="T24" fmla="*/ 1 w 264"/>
                <a:gd name="T25" fmla="*/ 1 h 209"/>
                <a:gd name="T26" fmla="*/ 1 w 264"/>
                <a:gd name="T27" fmla="*/ 1 h 209"/>
                <a:gd name="T28" fmla="*/ 1 w 264"/>
                <a:gd name="T29" fmla="*/ 1 h 209"/>
                <a:gd name="T30" fmla="*/ 1 w 264"/>
                <a:gd name="T31" fmla="*/ 1 h 209"/>
                <a:gd name="T32" fmla="*/ 1 w 264"/>
                <a:gd name="T33" fmla="*/ 1 h 209"/>
                <a:gd name="T34" fmla="*/ 1 w 264"/>
                <a:gd name="T35" fmla="*/ 1 h 209"/>
                <a:gd name="T36" fmla="*/ 1 w 264"/>
                <a:gd name="T37" fmla="*/ 1 h 209"/>
                <a:gd name="T38" fmla="*/ 1 w 264"/>
                <a:gd name="T39" fmla="*/ 1 h 209"/>
                <a:gd name="T40" fmla="*/ 1 w 264"/>
                <a:gd name="T41" fmla="*/ 1 h 209"/>
                <a:gd name="T42" fmla="*/ 1 w 264"/>
                <a:gd name="T43" fmla="*/ 1 h 209"/>
                <a:gd name="T44" fmla="*/ 1 w 264"/>
                <a:gd name="T45" fmla="*/ 1 h 209"/>
                <a:gd name="T46" fmla="*/ 1 w 264"/>
                <a:gd name="T47" fmla="*/ 1 h 209"/>
                <a:gd name="T48" fmla="*/ 1 w 264"/>
                <a:gd name="T49" fmla="*/ 1 h 209"/>
                <a:gd name="T50" fmla="*/ 1 w 264"/>
                <a:gd name="T51" fmla="*/ 1 h 209"/>
                <a:gd name="T52" fmla="*/ 1 w 264"/>
                <a:gd name="T53" fmla="*/ 1 h 209"/>
                <a:gd name="T54" fmla="*/ 1 w 264"/>
                <a:gd name="T55" fmla="*/ 1 h 209"/>
                <a:gd name="T56" fmla="*/ 1 w 264"/>
                <a:gd name="T57" fmla="*/ 1 h 209"/>
                <a:gd name="T58" fmla="*/ 1 w 264"/>
                <a:gd name="T59" fmla="*/ 1 h 209"/>
                <a:gd name="T60" fmla="*/ 1 w 264"/>
                <a:gd name="T61" fmla="*/ 1 h 209"/>
                <a:gd name="T62" fmla="*/ 1 w 264"/>
                <a:gd name="T63" fmla="*/ 1 h 209"/>
                <a:gd name="T64" fmla="*/ 1 w 264"/>
                <a:gd name="T65" fmla="*/ 1 h 209"/>
                <a:gd name="T66" fmla="*/ 1 w 264"/>
                <a:gd name="T67" fmla="*/ 1 h 209"/>
                <a:gd name="T68" fmla="*/ 1 w 264"/>
                <a:gd name="T69" fmla="*/ 1 h 209"/>
                <a:gd name="T70" fmla="*/ 1 w 264"/>
                <a:gd name="T71" fmla="*/ 1 h 209"/>
                <a:gd name="T72" fmla="*/ 1 w 264"/>
                <a:gd name="T73" fmla="*/ 1 h 209"/>
                <a:gd name="T74" fmla="*/ 1 w 264"/>
                <a:gd name="T75" fmla="*/ 1 h 209"/>
                <a:gd name="T76" fmla="*/ 1 w 264"/>
                <a:gd name="T77" fmla="*/ 1 h 209"/>
                <a:gd name="T78" fmla="*/ 1 w 264"/>
                <a:gd name="T79" fmla="*/ 1 h 209"/>
                <a:gd name="T80" fmla="*/ 1 w 264"/>
                <a:gd name="T81" fmla="*/ 1 h 209"/>
                <a:gd name="T82" fmla="*/ 1 w 264"/>
                <a:gd name="T83" fmla="*/ 1 h 209"/>
                <a:gd name="T84" fmla="*/ 1 w 264"/>
                <a:gd name="T85" fmla="*/ 1 h 209"/>
                <a:gd name="T86" fmla="*/ 1 w 264"/>
                <a:gd name="T87" fmla="*/ 1 h 209"/>
                <a:gd name="T88" fmla="*/ 1 w 264"/>
                <a:gd name="T89" fmla="*/ 1 h 209"/>
                <a:gd name="T90" fmla="*/ 1 w 264"/>
                <a:gd name="T91" fmla="*/ 1 h 209"/>
                <a:gd name="T92" fmla="*/ 1 w 264"/>
                <a:gd name="T93" fmla="*/ 1 h 209"/>
                <a:gd name="T94" fmla="*/ 1 w 264"/>
                <a:gd name="T95" fmla="*/ 1 h 209"/>
                <a:gd name="T96" fmla="*/ 1 w 264"/>
                <a:gd name="T97" fmla="*/ 1 h 209"/>
                <a:gd name="T98" fmla="*/ 1 w 264"/>
                <a:gd name="T99" fmla="*/ 1 h 209"/>
                <a:gd name="T100" fmla="*/ 1 w 264"/>
                <a:gd name="T101" fmla="*/ 1 h 209"/>
                <a:gd name="T102" fmla="*/ 1 w 264"/>
                <a:gd name="T103" fmla="*/ 0 h 209"/>
                <a:gd name="T104" fmla="*/ 1 w 264"/>
                <a:gd name="T105" fmla="*/ 1 h 209"/>
                <a:gd name="T106" fmla="*/ 1 w 264"/>
                <a:gd name="T107" fmla="*/ 1 h 209"/>
                <a:gd name="T108" fmla="*/ 1 w 264"/>
                <a:gd name="T109" fmla="*/ 1 h 209"/>
                <a:gd name="T110" fmla="*/ 1 w 264"/>
                <a:gd name="T111" fmla="*/ 1 h 209"/>
                <a:gd name="T112" fmla="*/ 1 w 264"/>
                <a:gd name="T113" fmla="*/ 1 h 209"/>
                <a:gd name="T114" fmla="*/ 1 w 264"/>
                <a:gd name="T115" fmla="*/ 1 h 209"/>
                <a:gd name="T116" fmla="*/ 1 w 264"/>
                <a:gd name="T117" fmla="*/ 1 h 209"/>
                <a:gd name="T118" fmla="*/ 1 w 264"/>
                <a:gd name="T119" fmla="*/ 1 h 209"/>
                <a:gd name="T120" fmla="*/ 1 w 264"/>
                <a:gd name="T121" fmla="*/ 1 h 209"/>
                <a:gd name="T122" fmla="*/ 1 w 264"/>
                <a:gd name="T123" fmla="*/ 1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7"/>
                  </a:moveTo>
                  <a:lnTo>
                    <a:pt x="4" y="21"/>
                  </a:lnTo>
                  <a:lnTo>
                    <a:pt x="12" y="27"/>
                  </a:lnTo>
                  <a:lnTo>
                    <a:pt x="20" y="34"/>
                  </a:lnTo>
                  <a:lnTo>
                    <a:pt x="24" y="38"/>
                  </a:lnTo>
                  <a:lnTo>
                    <a:pt x="30" y="41"/>
                  </a:lnTo>
                  <a:lnTo>
                    <a:pt x="41" y="46"/>
                  </a:lnTo>
                  <a:lnTo>
                    <a:pt x="52" y="50"/>
                  </a:lnTo>
                  <a:lnTo>
                    <a:pt x="58" y="56"/>
                  </a:lnTo>
                  <a:lnTo>
                    <a:pt x="58" y="76"/>
                  </a:lnTo>
                  <a:lnTo>
                    <a:pt x="58" y="98"/>
                  </a:lnTo>
                  <a:lnTo>
                    <a:pt x="59" y="118"/>
                  </a:lnTo>
                  <a:lnTo>
                    <a:pt x="61" y="133"/>
                  </a:lnTo>
                  <a:lnTo>
                    <a:pt x="64" y="139"/>
                  </a:lnTo>
                  <a:lnTo>
                    <a:pt x="65" y="137"/>
                  </a:lnTo>
                  <a:lnTo>
                    <a:pt x="67" y="133"/>
                  </a:lnTo>
                  <a:lnTo>
                    <a:pt x="65" y="125"/>
                  </a:lnTo>
                  <a:lnTo>
                    <a:pt x="65" y="111"/>
                  </a:lnTo>
                  <a:lnTo>
                    <a:pt x="67" y="90"/>
                  </a:lnTo>
                  <a:lnTo>
                    <a:pt x="70" y="69"/>
                  </a:lnTo>
                  <a:lnTo>
                    <a:pt x="72" y="56"/>
                  </a:lnTo>
                  <a:lnTo>
                    <a:pt x="76" y="60"/>
                  </a:lnTo>
                  <a:lnTo>
                    <a:pt x="82" y="66"/>
                  </a:lnTo>
                  <a:lnTo>
                    <a:pt x="88" y="72"/>
                  </a:lnTo>
                  <a:lnTo>
                    <a:pt x="96" y="79"/>
                  </a:lnTo>
                  <a:lnTo>
                    <a:pt x="104" y="85"/>
                  </a:lnTo>
                  <a:lnTo>
                    <a:pt x="111" y="92"/>
                  </a:lnTo>
                  <a:lnTo>
                    <a:pt x="116" y="96"/>
                  </a:lnTo>
                  <a:lnTo>
                    <a:pt x="120" y="98"/>
                  </a:lnTo>
                  <a:lnTo>
                    <a:pt x="123" y="122"/>
                  </a:lnTo>
                  <a:lnTo>
                    <a:pt x="128" y="154"/>
                  </a:lnTo>
                  <a:lnTo>
                    <a:pt x="136" y="186"/>
                  </a:lnTo>
                  <a:lnTo>
                    <a:pt x="143" y="205"/>
                  </a:lnTo>
                  <a:lnTo>
                    <a:pt x="148" y="209"/>
                  </a:lnTo>
                  <a:lnTo>
                    <a:pt x="149" y="206"/>
                  </a:lnTo>
                  <a:lnTo>
                    <a:pt x="148" y="199"/>
                  </a:lnTo>
                  <a:lnTo>
                    <a:pt x="145" y="189"/>
                  </a:lnTo>
                  <a:lnTo>
                    <a:pt x="140" y="173"/>
                  </a:lnTo>
                  <a:lnTo>
                    <a:pt x="136" y="148"/>
                  </a:lnTo>
                  <a:lnTo>
                    <a:pt x="133" y="124"/>
                  </a:lnTo>
                  <a:lnTo>
                    <a:pt x="133" y="107"/>
                  </a:lnTo>
                  <a:lnTo>
                    <a:pt x="145" y="113"/>
                  </a:lnTo>
                  <a:lnTo>
                    <a:pt x="162" y="122"/>
                  </a:lnTo>
                  <a:lnTo>
                    <a:pt x="181" y="133"/>
                  </a:lnTo>
                  <a:lnTo>
                    <a:pt x="201" y="145"/>
                  </a:lnTo>
                  <a:lnTo>
                    <a:pt x="221" y="156"/>
                  </a:lnTo>
                  <a:lnTo>
                    <a:pt x="239" y="166"/>
                  </a:lnTo>
                  <a:lnTo>
                    <a:pt x="253" y="174"/>
                  </a:lnTo>
                  <a:lnTo>
                    <a:pt x="259" y="179"/>
                  </a:lnTo>
                  <a:lnTo>
                    <a:pt x="262" y="182"/>
                  </a:lnTo>
                  <a:lnTo>
                    <a:pt x="264" y="180"/>
                  </a:lnTo>
                  <a:lnTo>
                    <a:pt x="261" y="176"/>
                  </a:lnTo>
                  <a:lnTo>
                    <a:pt x="253" y="168"/>
                  </a:lnTo>
                  <a:lnTo>
                    <a:pt x="246" y="162"/>
                  </a:lnTo>
                  <a:lnTo>
                    <a:pt x="232" y="153"/>
                  </a:lnTo>
                  <a:lnTo>
                    <a:pt x="215" y="142"/>
                  </a:lnTo>
                  <a:lnTo>
                    <a:pt x="197" y="131"/>
                  </a:lnTo>
                  <a:lnTo>
                    <a:pt x="178" y="119"/>
                  </a:lnTo>
                  <a:lnTo>
                    <a:pt x="162" y="110"/>
                  </a:lnTo>
                  <a:lnTo>
                    <a:pt x="148" y="102"/>
                  </a:lnTo>
                  <a:lnTo>
                    <a:pt x="139" y="98"/>
                  </a:lnTo>
                  <a:lnTo>
                    <a:pt x="133" y="95"/>
                  </a:lnTo>
                  <a:lnTo>
                    <a:pt x="134" y="93"/>
                  </a:lnTo>
                  <a:lnTo>
                    <a:pt x="142" y="93"/>
                  </a:lnTo>
                  <a:lnTo>
                    <a:pt x="151" y="90"/>
                  </a:lnTo>
                  <a:lnTo>
                    <a:pt x="160" y="87"/>
                  </a:lnTo>
                  <a:lnTo>
                    <a:pt x="174" y="84"/>
                  </a:lnTo>
                  <a:lnTo>
                    <a:pt x="188" y="82"/>
                  </a:lnTo>
                  <a:lnTo>
                    <a:pt x="204" y="81"/>
                  </a:lnTo>
                  <a:lnTo>
                    <a:pt x="220" y="81"/>
                  </a:lnTo>
                  <a:lnTo>
                    <a:pt x="235" y="82"/>
                  </a:lnTo>
                  <a:lnTo>
                    <a:pt x="246" y="84"/>
                  </a:lnTo>
                  <a:lnTo>
                    <a:pt x="255" y="87"/>
                  </a:lnTo>
                  <a:lnTo>
                    <a:pt x="264" y="90"/>
                  </a:lnTo>
                  <a:lnTo>
                    <a:pt x="264" y="89"/>
                  </a:lnTo>
                  <a:lnTo>
                    <a:pt x="259" y="82"/>
                  </a:lnTo>
                  <a:lnTo>
                    <a:pt x="252" y="78"/>
                  </a:lnTo>
                  <a:lnTo>
                    <a:pt x="244" y="76"/>
                  </a:lnTo>
                  <a:lnTo>
                    <a:pt x="230" y="76"/>
                  </a:lnTo>
                  <a:lnTo>
                    <a:pt x="213" y="75"/>
                  </a:lnTo>
                  <a:lnTo>
                    <a:pt x="195" y="75"/>
                  </a:lnTo>
                  <a:lnTo>
                    <a:pt x="175" y="76"/>
                  </a:lnTo>
                  <a:lnTo>
                    <a:pt x="159" y="76"/>
                  </a:lnTo>
                  <a:lnTo>
                    <a:pt x="145" y="78"/>
                  </a:lnTo>
                  <a:lnTo>
                    <a:pt x="137" y="78"/>
                  </a:lnTo>
                  <a:lnTo>
                    <a:pt x="133" y="76"/>
                  </a:lnTo>
                  <a:lnTo>
                    <a:pt x="125" y="73"/>
                  </a:lnTo>
                  <a:lnTo>
                    <a:pt x="119" y="69"/>
                  </a:lnTo>
                  <a:lnTo>
                    <a:pt x="110" y="63"/>
                  </a:lnTo>
                  <a:lnTo>
                    <a:pt x="102" y="58"/>
                  </a:lnTo>
                  <a:lnTo>
                    <a:pt x="96" y="52"/>
                  </a:lnTo>
                  <a:lnTo>
                    <a:pt x="90" y="47"/>
                  </a:lnTo>
                  <a:lnTo>
                    <a:pt x="87" y="44"/>
                  </a:lnTo>
                  <a:lnTo>
                    <a:pt x="94" y="40"/>
                  </a:lnTo>
                  <a:lnTo>
                    <a:pt x="105" y="35"/>
                  </a:lnTo>
                  <a:lnTo>
                    <a:pt x="116" y="29"/>
                  </a:lnTo>
                  <a:lnTo>
                    <a:pt x="126" y="23"/>
                  </a:lnTo>
                  <a:lnTo>
                    <a:pt x="137" y="17"/>
                  </a:lnTo>
                  <a:lnTo>
                    <a:pt x="148" y="11"/>
                  </a:lnTo>
                  <a:lnTo>
                    <a:pt x="157" y="8"/>
                  </a:lnTo>
                  <a:lnTo>
                    <a:pt x="163" y="6"/>
                  </a:lnTo>
                  <a:lnTo>
                    <a:pt x="169" y="5"/>
                  </a:lnTo>
                  <a:lnTo>
                    <a:pt x="168" y="1"/>
                  </a:lnTo>
                  <a:lnTo>
                    <a:pt x="160" y="0"/>
                  </a:lnTo>
                  <a:lnTo>
                    <a:pt x="149" y="3"/>
                  </a:lnTo>
                  <a:lnTo>
                    <a:pt x="142" y="6"/>
                  </a:lnTo>
                  <a:lnTo>
                    <a:pt x="133" y="9"/>
                  </a:lnTo>
                  <a:lnTo>
                    <a:pt x="122" y="14"/>
                  </a:lnTo>
                  <a:lnTo>
                    <a:pt x="110" y="20"/>
                  </a:lnTo>
                  <a:lnTo>
                    <a:pt x="99" y="26"/>
                  </a:lnTo>
                  <a:lnTo>
                    <a:pt x="88" y="31"/>
                  </a:lnTo>
                  <a:lnTo>
                    <a:pt x="81" y="34"/>
                  </a:lnTo>
                  <a:lnTo>
                    <a:pt x="76" y="37"/>
                  </a:lnTo>
                  <a:lnTo>
                    <a:pt x="70" y="40"/>
                  </a:lnTo>
                  <a:lnTo>
                    <a:pt x="64" y="40"/>
                  </a:lnTo>
                  <a:lnTo>
                    <a:pt x="56" y="38"/>
                  </a:lnTo>
                  <a:lnTo>
                    <a:pt x="47" y="34"/>
                  </a:lnTo>
                  <a:lnTo>
                    <a:pt x="41" y="31"/>
                  </a:lnTo>
                  <a:lnTo>
                    <a:pt x="35" y="27"/>
                  </a:lnTo>
                  <a:lnTo>
                    <a:pt x="27" y="24"/>
                  </a:lnTo>
                  <a:lnTo>
                    <a:pt x="21" y="21"/>
                  </a:lnTo>
                  <a:lnTo>
                    <a:pt x="14" y="20"/>
                  </a:lnTo>
                  <a:lnTo>
                    <a:pt x="7" y="18"/>
                  </a:lnTo>
                  <a:lnTo>
                    <a:pt x="3" y="17"/>
                  </a:lnTo>
                  <a:lnTo>
                    <a:pt x="0" y="17"/>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grpSp>
        <p:nvGrpSpPr>
          <p:cNvPr id="661" name="Group 14"/>
          <p:cNvGrpSpPr>
            <a:grpSpLocks/>
          </p:cNvGrpSpPr>
          <p:nvPr/>
        </p:nvGrpSpPr>
        <p:grpSpPr bwMode="auto">
          <a:xfrm rot="5400000">
            <a:off x="8202239" y="740990"/>
            <a:ext cx="1192492" cy="1845235"/>
            <a:chOff x="382" y="-88"/>
            <a:chExt cx="1064" cy="1525"/>
          </a:xfrm>
        </p:grpSpPr>
        <p:grpSp>
          <p:nvGrpSpPr>
            <p:cNvPr id="3401" name="Group 15"/>
            <p:cNvGrpSpPr>
              <a:grpSpLocks/>
            </p:cNvGrpSpPr>
            <p:nvPr/>
          </p:nvGrpSpPr>
          <p:grpSpPr bwMode="auto">
            <a:xfrm>
              <a:off x="392" y="378"/>
              <a:ext cx="1054" cy="881"/>
              <a:chOff x="392" y="378"/>
              <a:chExt cx="1054" cy="881"/>
            </a:xfrm>
          </p:grpSpPr>
          <p:sp>
            <p:nvSpPr>
              <p:cNvPr id="3522" name="Freeform 16"/>
              <p:cNvSpPr>
                <a:spLocks/>
              </p:cNvSpPr>
              <p:nvPr/>
            </p:nvSpPr>
            <p:spPr bwMode="auto">
              <a:xfrm>
                <a:off x="958" y="402"/>
                <a:ext cx="148" cy="65"/>
              </a:xfrm>
              <a:custGeom>
                <a:avLst/>
                <a:gdLst>
                  <a:gd name="T0" fmla="*/ 0 w 296"/>
                  <a:gd name="T1" fmla="*/ 1 h 130"/>
                  <a:gd name="T2" fmla="*/ 0 w 296"/>
                  <a:gd name="T3" fmla="*/ 1 h 130"/>
                  <a:gd name="T4" fmla="*/ 1 w 296"/>
                  <a:gd name="T5" fmla="*/ 1 h 130"/>
                  <a:gd name="T6" fmla="*/ 1 w 296"/>
                  <a:gd name="T7" fmla="*/ 1 h 130"/>
                  <a:gd name="T8" fmla="*/ 1 w 296"/>
                  <a:gd name="T9" fmla="*/ 1 h 130"/>
                  <a:gd name="T10" fmla="*/ 1 w 296"/>
                  <a:gd name="T11" fmla="*/ 1 h 130"/>
                  <a:gd name="T12" fmla="*/ 1 w 296"/>
                  <a:gd name="T13" fmla="*/ 1 h 130"/>
                  <a:gd name="T14" fmla="*/ 1 w 296"/>
                  <a:gd name="T15" fmla="*/ 1 h 130"/>
                  <a:gd name="T16" fmla="*/ 1 w 296"/>
                  <a:gd name="T17" fmla="*/ 1 h 130"/>
                  <a:gd name="T18" fmla="*/ 1 w 296"/>
                  <a:gd name="T19" fmla="*/ 1 h 130"/>
                  <a:gd name="T20" fmla="*/ 1 w 296"/>
                  <a:gd name="T21" fmla="*/ 1 h 130"/>
                  <a:gd name="T22" fmla="*/ 1 w 296"/>
                  <a:gd name="T23" fmla="*/ 1 h 130"/>
                  <a:gd name="T24" fmla="*/ 1 w 296"/>
                  <a:gd name="T25" fmla="*/ 1 h 130"/>
                  <a:gd name="T26" fmla="*/ 1 w 296"/>
                  <a:gd name="T27" fmla="*/ 1 h 130"/>
                  <a:gd name="T28" fmla="*/ 1 w 296"/>
                  <a:gd name="T29" fmla="*/ 1 h 130"/>
                  <a:gd name="T30" fmla="*/ 1 w 296"/>
                  <a:gd name="T31" fmla="*/ 1 h 130"/>
                  <a:gd name="T32" fmla="*/ 1 w 296"/>
                  <a:gd name="T33" fmla="*/ 1 h 130"/>
                  <a:gd name="T34" fmla="*/ 1 w 296"/>
                  <a:gd name="T35" fmla="*/ 1 h 130"/>
                  <a:gd name="T36" fmla="*/ 1 w 296"/>
                  <a:gd name="T37" fmla="*/ 1 h 130"/>
                  <a:gd name="T38" fmla="*/ 1 w 296"/>
                  <a:gd name="T39" fmla="*/ 1 h 130"/>
                  <a:gd name="T40" fmla="*/ 1 w 296"/>
                  <a:gd name="T41" fmla="*/ 0 h 130"/>
                  <a:gd name="T42" fmla="*/ 1 w 296"/>
                  <a:gd name="T43" fmla="*/ 1 h 130"/>
                  <a:gd name="T44" fmla="*/ 1 w 296"/>
                  <a:gd name="T45" fmla="*/ 1 h 130"/>
                  <a:gd name="T46" fmla="*/ 1 w 296"/>
                  <a:gd name="T47" fmla="*/ 1 h 130"/>
                  <a:gd name="T48" fmla="*/ 1 w 296"/>
                  <a:gd name="T49" fmla="*/ 1 h 130"/>
                  <a:gd name="T50" fmla="*/ 1 w 296"/>
                  <a:gd name="T51" fmla="*/ 1 h 130"/>
                  <a:gd name="T52" fmla="*/ 1 w 296"/>
                  <a:gd name="T53" fmla="*/ 1 h 130"/>
                  <a:gd name="T54" fmla="*/ 1 w 296"/>
                  <a:gd name="T55" fmla="*/ 1 h 130"/>
                  <a:gd name="T56" fmla="*/ 1 w 296"/>
                  <a:gd name="T57" fmla="*/ 1 h 130"/>
                  <a:gd name="T58" fmla="*/ 1 w 296"/>
                  <a:gd name="T59" fmla="*/ 1 h 130"/>
                  <a:gd name="T60" fmla="*/ 1 w 296"/>
                  <a:gd name="T61" fmla="*/ 1 h 130"/>
                  <a:gd name="T62" fmla="*/ 1 w 296"/>
                  <a:gd name="T63" fmla="*/ 1 h 130"/>
                  <a:gd name="T64" fmla="*/ 1 w 296"/>
                  <a:gd name="T65" fmla="*/ 1 h 130"/>
                  <a:gd name="T66" fmla="*/ 1 w 296"/>
                  <a:gd name="T67" fmla="*/ 1 h 130"/>
                  <a:gd name="T68" fmla="*/ 1 w 296"/>
                  <a:gd name="T69" fmla="*/ 1 h 130"/>
                  <a:gd name="T70" fmla="*/ 1 w 296"/>
                  <a:gd name="T71" fmla="*/ 1 h 130"/>
                  <a:gd name="T72" fmla="*/ 0 w 296"/>
                  <a:gd name="T73" fmla="*/ 1 h 1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6"/>
                  <a:gd name="T112" fmla="*/ 0 h 130"/>
                  <a:gd name="T113" fmla="*/ 296 w 296"/>
                  <a:gd name="T114" fmla="*/ 130 h 1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6" h="130">
                    <a:moveTo>
                      <a:pt x="0" y="113"/>
                    </a:moveTo>
                    <a:lnTo>
                      <a:pt x="0" y="112"/>
                    </a:lnTo>
                    <a:lnTo>
                      <a:pt x="5" y="110"/>
                    </a:lnTo>
                    <a:lnTo>
                      <a:pt x="8" y="109"/>
                    </a:lnTo>
                    <a:lnTo>
                      <a:pt x="8" y="107"/>
                    </a:lnTo>
                    <a:lnTo>
                      <a:pt x="32" y="113"/>
                    </a:lnTo>
                    <a:lnTo>
                      <a:pt x="56" y="116"/>
                    </a:lnTo>
                    <a:lnTo>
                      <a:pt x="79" y="118"/>
                    </a:lnTo>
                    <a:lnTo>
                      <a:pt x="101" y="115"/>
                    </a:lnTo>
                    <a:lnTo>
                      <a:pt x="122" y="110"/>
                    </a:lnTo>
                    <a:lnTo>
                      <a:pt x="143" y="104"/>
                    </a:lnTo>
                    <a:lnTo>
                      <a:pt x="163" y="97"/>
                    </a:lnTo>
                    <a:lnTo>
                      <a:pt x="182" y="87"/>
                    </a:lnTo>
                    <a:lnTo>
                      <a:pt x="200" y="77"/>
                    </a:lnTo>
                    <a:lnTo>
                      <a:pt x="217" y="66"/>
                    </a:lnTo>
                    <a:lnTo>
                      <a:pt x="232" y="55"/>
                    </a:lnTo>
                    <a:lnTo>
                      <a:pt x="247" y="43"/>
                    </a:lnTo>
                    <a:lnTo>
                      <a:pt x="261" y="31"/>
                    </a:lnTo>
                    <a:lnTo>
                      <a:pt x="273" y="20"/>
                    </a:lnTo>
                    <a:lnTo>
                      <a:pt x="285" y="10"/>
                    </a:lnTo>
                    <a:lnTo>
                      <a:pt x="296" y="0"/>
                    </a:lnTo>
                    <a:lnTo>
                      <a:pt x="293" y="13"/>
                    </a:lnTo>
                    <a:lnTo>
                      <a:pt x="285" y="25"/>
                    </a:lnTo>
                    <a:lnTo>
                      <a:pt x="275" y="37"/>
                    </a:lnTo>
                    <a:lnTo>
                      <a:pt x="259" y="51"/>
                    </a:lnTo>
                    <a:lnTo>
                      <a:pt x="243" y="65"/>
                    </a:lnTo>
                    <a:lnTo>
                      <a:pt x="224" y="78"/>
                    </a:lnTo>
                    <a:lnTo>
                      <a:pt x="203" y="91"/>
                    </a:lnTo>
                    <a:lnTo>
                      <a:pt x="180" y="101"/>
                    </a:lnTo>
                    <a:lnTo>
                      <a:pt x="157" y="112"/>
                    </a:lnTo>
                    <a:lnTo>
                      <a:pt x="133" y="120"/>
                    </a:lnTo>
                    <a:lnTo>
                      <a:pt x="108" y="126"/>
                    </a:lnTo>
                    <a:lnTo>
                      <a:pt x="85" y="130"/>
                    </a:lnTo>
                    <a:lnTo>
                      <a:pt x="61" y="130"/>
                    </a:lnTo>
                    <a:lnTo>
                      <a:pt x="40" y="129"/>
                    </a:lnTo>
                    <a:lnTo>
                      <a:pt x="18" y="123"/>
                    </a:lnTo>
                    <a:lnTo>
                      <a:pt x="0" y="11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3" name="Freeform 17"/>
              <p:cNvSpPr>
                <a:spLocks/>
              </p:cNvSpPr>
              <p:nvPr/>
            </p:nvSpPr>
            <p:spPr bwMode="auto">
              <a:xfrm>
                <a:off x="1074" y="383"/>
                <a:ext cx="8" cy="50"/>
              </a:xfrm>
              <a:custGeom>
                <a:avLst/>
                <a:gdLst>
                  <a:gd name="T0" fmla="*/ 0 w 17"/>
                  <a:gd name="T1" fmla="*/ 0 h 101"/>
                  <a:gd name="T2" fmla="*/ 0 w 17"/>
                  <a:gd name="T3" fmla="*/ 0 h 101"/>
                  <a:gd name="T4" fmla="*/ 0 w 17"/>
                  <a:gd name="T5" fmla="*/ 0 h 101"/>
                  <a:gd name="T6" fmla="*/ 0 w 17"/>
                  <a:gd name="T7" fmla="*/ 0 h 101"/>
                  <a:gd name="T8" fmla="*/ 0 w 17"/>
                  <a:gd name="T9" fmla="*/ 0 h 101"/>
                  <a:gd name="T10" fmla="*/ 0 w 17"/>
                  <a:gd name="T11" fmla="*/ 0 h 101"/>
                  <a:gd name="T12" fmla="*/ 0 w 17"/>
                  <a:gd name="T13" fmla="*/ 0 h 101"/>
                  <a:gd name="T14" fmla="*/ 0 w 17"/>
                  <a:gd name="T15" fmla="*/ 0 h 101"/>
                  <a:gd name="T16" fmla="*/ 0 w 17"/>
                  <a:gd name="T17" fmla="*/ 0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1"/>
                  <a:gd name="T29" fmla="*/ 17 w 17"/>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1">
                    <a:moveTo>
                      <a:pt x="12" y="0"/>
                    </a:moveTo>
                    <a:lnTo>
                      <a:pt x="17" y="12"/>
                    </a:lnTo>
                    <a:lnTo>
                      <a:pt x="17" y="41"/>
                    </a:lnTo>
                    <a:lnTo>
                      <a:pt x="12" y="75"/>
                    </a:lnTo>
                    <a:lnTo>
                      <a:pt x="0" y="101"/>
                    </a:lnTo>
                    <a:lnTo>
                      <a:pt x="3" y="75"/>
                    </a:lnTo>
                    <a:lnTo>
                      <a:pt x="6" y="41"/>
                    </a:lnTo>
                    <a:lnTo>
                      <a:pt x="9" y="12"/>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4" name="Freeform 18"/>
              <p:cNvSpPr>
                <a:spLocks/>
              </p:cNvSpPr>
              <p:nvPr/>
            </p:nvSpPr>
            <p:spPr bwMode="auto">
              <a:xfrm>
                <a:off x="1062" y="382"/>
                <a:ext cx="10" cy="60"/>
              </a:xfrm>
              <a:custGeom>
                <a:avLst/>
                <a:gdLst>
                  <a:gd name="T0" fmla="*/ 0 w 21"/>
                  <a:gd name="T1" fmla="*/ 0 h 120"/>
                  <a:gd name="T2" fmla="*/ 0 w 21"/>
                  <a:gd name="T3" fmla="*/ 1 h 120"/>
                  <a:gd name="T4" fmla="*/ 0 w 21"/>
                  <a:gd name="T5" fmla="*/ 1 h 120"/>
                  <a:gd name="T6" fmla="*/ 0 w 21"/>
                  <a:gd name="T7" fmla="*/ 1 h 120"/>
                  <a:gd name="T8" fmla="*/ 0 w 21"/>
                  <a:gd name="T9" fmla="*/ 1 h 120"/>
                  <a:gd name="T10" fmla="*/ 0 w 21"/>
                  <a:gd name="T11" fmla="*/ 1 h 120"/>
                  <a:gd name="T12" fmla="*/ 0 w 21"/>
                  <a:gd name="T13" fmla="*/ 1 h 120"/>
                  <a:gd name="T14" fmla="*/ 0 w 21"/>
                  <a:gd name="T15" fmla="*/ 1 h 120"/>
                  <a:gd name="T16" fmla="*/ 0 w 21"/>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20"/>
                  <a:gd name="T29" fmla="*/ 21 w 21"/>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20">
                    <a:moveTo>
                      <a:pt x="16" y="0"/>
                    </a:moveTo>
                    <a:lnTo>
                      <a:pt x="21" y="15"/>
                    </a:lnTo>
                    <a:lnTo>
                      <a:pt x="19" y="50"/>
                    </a:lnTo>
                    <a:lnTo>
                      <a:pt x="13" y="90"/>
                    </a:lnTo>
                    <a:lnTo>
                      <a:pt x="0" y="120"/>
                    </a:lnTo>
                    <a:lnTo>
                      <a:pt x="3" y="96"/>
                    </a:lnTo>
                    <a:lnTo>
                      <a:pt x="6" y="55"/>
                    </a:lnTo>
                    <a:lnTo>
                      <a:pt x="10" y="16"/>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5" name="Freeform 19"/>
              <p:cNvSpPr>
                <a:spLocks/>
              </p:cNvSpPr>
              <p:nvPr/>
            </p:nvSpPr>
            <p:spPr bwMode="auto">
              <a:xfrm>
                <a:off x="1040" y="391"/>
                <a:ext cx="9" cy="63"/>
              </a:xfrm>
              <a:custGeom>
                <a:avLst/>
                <a:gdLst>
                  <a:gd name="T0" fmla="*/ 1 w 17"/>
                  <a:gd name="T1" fmla="*/ 0 h 127"/>
                  <a:gd name="T2" fmla="*/ 1 w 17"/>
                  <a:gd name="T3" fmla="*/ 0 h 127"/>
                  <a:gd name="T4" fmla="*/ 1 w 17"/>
                  <a:gd name="T5" fmla="*/ 0 h 127"/>
                  <a:gd name="T6" fmla="*/ 1 w 17"/>
                  <a:gd name="T7" fmla="*/ 0 h 127"/>
                  <a:gd name="T8" fmla="*/ 0 w 17"/>
                  <a:gd name="T9" fmla="*/ 0 h 127"/>
                  <a:gd name="T10" fmla="*/ 0 w 17"/>
                  <a:gd name="T11" fmla="*/ 0 h 127"/>
                  <a:gd name="T12" fmla="*/ 1 w 17"/>
                  <a:gd name="T13" fmla="*/ 0 h 127"/>
                  <a:gd name="T14" fmla="*/ 1 w 17"/>
                  <a:gd name="T15" fmla="*/ 0 h 127"/>
                  <a:gd name="T16" fmla="*/ 1 w 17"/>
                  <a:gd name="T17" fmla="*/ 0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7"/>
                  <a:gd name="T29" fmla="*/ 17 w 17"/>
                  <a:gd name="T30" fmla="*/ 127 h 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7">
                    <a:moveTo>
                      <a:pt x="9" y="0"/>
                    </a:moveTo>
                    <a:lnTo>
                      <a:pt x="15" y="17"/>
                    </a:lnTo>
                    <a:lnTo>
                      <a:pt x="17" y="55"/>
                    </a:lnTo>
                    <a:lnTo>
                      <a:pt x="12" y="98"/>
                    </a:lnTo>
                    <a:lnTo>
                      <a:pt x="0" y="127"/>
                    </a:lnTo>
                    <a:lnTo>
                      <a:pt x="0" y="101"/>
                    </a:lnTo>
                    <a:lnTo>
                      <a:pt x="1" y="58"/>
                    </a:lnTo>
                    <a:lnTo>
                      <a:pt x="4" y="18"/>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6" name="Freeform 20"/>
              <p:cNvSpPr>
                <a:spLocks/>
              </p:cNvSpPr>
              <p:nvPr/>
            </p:nvSpPr>
            <p:spPr bwMode="auto">
              <a:xfrm>
                <a:off x="1027" y="402"/>
                <a:ext cx="7" cy="57"/>
              </a:xfrm>
              <a:custGeom>
                <a:avLst/>
                <a:gdLst>
                  <a:gd name="T0" fmla="*/ 1 w 14"/>
                  <a:gd name="T1" fmla="*/ 0 h 113"/>
                  <a:gd name="T2" fmla="*/ 1 w 14"/>
                  <a:gd name="T3" fmla="*/ 1 h 113"/>
                  <a:gd name="T4" fmla="*/ 1 w 14"/>
                  <a:gd name="T5" fmla="*/ 1 h 113"/>
                  <a:gd name="T6" fmla="*/ 1 w 14"/>
                  <a:gd name="T7" fmla="*/ 1 h 113"/>
                  <a:gd name="T8" fmla="*/ 1 w 14"/>
                  <a:gd name="T9" fmla="*/ 1 h 113"/>
                  <a:gd name="T10" fmla="*/ 1 w 14"/>
                  <a:gd name="T11" fmla="*/ 1 h 113"/>
                  <a:gd name="T12" fmla="*/ 0 w 14"/>
                  <a:gd name="T13" fmla="*/ 1 h 113"/>
                  <a:gd name="T14" fmla="*/ 1 w 14"/>
                  <a:gd name="T15" fmla="*/ 1 h 113"/>
                  <a:gd name="T16" fmla="*/ 1 w 14"/>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13"/>
                  <a:gd name="T29" fmla="*/ 14 w 14"/>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13">
                    <a:moveTo>
                      <a:pt x="8" y="0"/>
                    </a:moveTo>
                    <a:lnTo>
                      <a:pt x="13" y="15"/>
                    </a:lnTo>
                    <a:lnTo>
                      <a:pt x="14" y="50"/>
                    </a:lnTo>
                    <a:lnTo>
                      <a:pt x="11" y="89"/>
                    </a:lnTo>
                    <a:lnTo>
                      <a:pt x="2" y="113"/>
                    </a:lnTo>
                    <a:lnTo>
                      <a:pt x="2" y="87"/>
                    </a:lnTo>
                    <a:lnTo>
                      <a:pt x="0" y="49"/>
                    </a:lnTo>
                    <a:lnTo>
                      <a:pt x="2"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7" name="Freeform 21"/>
              <p:cNvSpPr>
                <a:spLocks/>
              </p:cNvSpPr>
              <p:nvPr/>
            </p:nvSpPr>
            <p:spPr bwMode="auto">
              <a:xfrm>
                <a:off x="1000" y="417"/>
                <a:ext cx="8" cy="47"/>
              </a:xfrm>
              <a:custGeom>
                <a:avLst/>
                <a:gdLst>
                  <a:gd name="T0" fmla="*/ 0 w 17"/>
                  <a:gd name="T1" fmla="*/ 0 h 95"/>
                  <a:gd name="T2" fmla="*/ 0 w 17"/>
                  <a:gd name="T3" fmla="*/ 0 h 95"/>
                  <a:gd name="T4" fmla="*/ 0 w 17"/>
                  <a:gd name="T5" fmla="*/ 0 h 95"/>
                  <a:gd name="T6" fmla="*/ 0 w 17"/>
                  <a:gd name="T7" fmla="*/ 0 h 95"/>
                  <a:gd name="T8" fmla="*/ 0 w 17"/>
                  <a:gd name="T9" fmla="*/ 0 h 95"/>
                  <a:gd name="T10" fmla="*/ 0 w 17"/>
                  <a:gd name="T11" fmla="*/ 0 h 95"/>
                  <a:gd name="T12" fmla="*/ 0 w 17"/>
                  <a:gd name="T13" fmla="*/ 0 h 95"/>
                  <a:gd name="T14" fmla="*/ 0 w 17"/>
                  <a:gd name="T15" fmla="*/ 0 h 95"/>
                  <a:gd name="T16" fmla="*/ 0 w 17"/>
                  <a:gd name="T17" fmla="*/ 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95"/>
                  <a:gd name="T29" fmla="*/ 17 w 17"/>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95">
                    <a:moveTo>
                      <a:pt x="3" y="0"/>
                    </a:moveTo>
                    <a:lnTo>
                      <a:pt x="11" y="11"/>
                    </a:lnTo>
                    <a:lnTo>
                      <a:pt x="17" y="38"/>
                    </a:lnTo>
                    <a:lnTo>
                      <a:pt x="15" y="69"/>
                    </a:lnTo>
                    <a:lnTo>
                      <a:pt x="6" y="95"/>
                    </a:lnTo>
                    <a:lnTo>
                      <a:pt x="5" y="72"/>
                    </a:lnTo>
                    <a:lnTo>
                      <a:pt x="1" y="40"/>
                    </a:lnTo>
                    <a:lnTo>
                      <a:pt x="0" y="12"/>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8" name="Freeform 22"/>
              <p:cNvSpPr>
                <a:spLocks/>
              </p:cNvSpPr>
              <p:nvPr/>
            </p:nvSpPr>
            <p:spPr bwMode="auto">
              <a:xfrm>
                <a:off x="961" y="438"/>
                <a:ext cx="10" cy="23"/>
              </a:xfrm>
              <a:custGeom>
                <a:avLst/>
                <a:gdLst>
                  <a:gd name="T0" fmla="*/ 1 w 20"/>
                  <a:gd name="T1" fmla="*/ 0 h 46"/>
                  <a:gd name="T2" fmla="*/ 1 w 20"/>
                  <a:gd name="T3" fmla="*/ 1 h 46"/>
                  <a:gd name="T4" fmla="*/ 1 w 20"/>
                  <a:gd name="T5" fmla="*/ 1 h 46"/>
                  <a:gd name="T6" fmla="*/ 1 w 20"/>
                  <a:gd name="T7" fmla="*/ 1 h 46"/>
                  <a:gd name="T8" fmla="*/ 1 w 20"/>
                  <a:gd name="T9" fmla="*/ 1 h 46"/>
                  <a:gd name="T10" fmla="*/ 1 w 20"/>
                  <a:gd name="T11" fmla="*/ 1 h 46"/>
                  <a:gd name="T12" fmla="*/ 1 w 20"/>
                  <a:gd name="T13" fmla="*/ 1 h 46"/>
                  <a:gd name="T14" fmla="*/ 0 w 20"/>
                  <a:gd name="T15" fmla="*/ 1 h 46"/>
                  <a:gd name="T16" fmla="*/ 1 w 20"/>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46"/>
                  <a:gd name="T29" fmla="*/ 20 w 20"/>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46">
                    <a:moveTo>
                      <a:pt x="3" y="0"/>
                    </a:moveTo>
                    <a:lnTo>
                      <a:pt x="9" y="4"/>
                    </a:lnTo>
                    <a:lnTo>
                      <a:pt x="17" y="18"/>
                    </a:lnTo>
                    <a:lnTo>
                      <a:pt x="20" y="35"/>
                    </a:lnTo>
                    <a:lnTo>
                      <a:pt x="15" y="46"/>
                    </a:lnTo>
                    <a:lnTo>
                      <a:pt x="15" y="30"/>
                    </a:lnTo>
                    <a:lnTo>
                      <a:pt x="8" y="15"/>
                    </a:lnTo>
                    <a:lnTo>
                      <a:pt x="0" y="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9" name="Freeform 23"/>
              <p:cNvSpPr>
                <a:spLocks/>
              </p:cNvSpPr>
              <p:nvPr/>
            </p:nvSpPr>
            <p:spPr bwMode="auto">
              <a:xfrm>
                <a:off x="1089" y="378"/>
                <a:ext cx="8" cy="44"/>
              </a:xfrm>
              <a:custGeom>
                <a:avLst/>
                <a:gdLst>
                  <a:gd name="T0" fmla="*/ 0 w 17"/>
                  <a:gd name="T1" fmla="*/ 0 h 87"/>
                  <a:gd name="T2" fmla="*/ 0 w 17"/>
                  <a:gd name="T3" fmla="*/ 1 h 87"/>
                  <a:gd name="T4" fmla="*/ 0 w 17"/>
                  <a:gd name="T5" fmla="*/ 1 h 87"/>
                  <a:gd name="T6" fmla="*/ 0 w 17"/>
                  <a:gd name="T7" fmla="*/ 1 h 87"/>
                  <a:gd name="T8" fmla="*/ 0 w 17"/>
                  <a:gd name="T9" fmla="*/ 1 h 87"/>
                  <a:gd name="T10" fmla="*/ 0 w 17"/>
                  <a:gd name="T11" fmla="*/ 1 h 87"/>
                  <a:gd name="T12" fmla="*/ 0 w 17"/>
                  <a:gd name="T13" fmla="*/ 1 h 87"/>
                  <a:gd name="T14" fmla="*/ 0 w 17"/>
                  <a:gd name="T15" fmla="*/ 1 h 87"/>
                  <a:gd name="T16" fmla="*/ 0 w 17"/>
                  <a:gd name="T17" fmla="*/ 0 h 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87"/>
                  <a:gd name="T29" fmla="*/ 17 w 17"/>
                  <a:gd name="T30" fmla="*/ 87 h 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87">
                    <a:moveTo>
                      <a:pt x="12" y="0"/>
                    </a:moveTo>
                    <a:lnTo>
                      <a:pt x="17" y="9"/>
                    </a:lnTo>
                    <a:lnTo>
                      <a:pt x="17" y="34"/>
                    </a:lnTo>
                    <a:lnTo>
                      <a:pt x="12" y="61"/>
                    </a:lnTo>
                    <a:lnTo>
                      <a:pt x="0" y="87"/>
                    </a:lnTo>
                    <a:lnTo>
                      <a:pt x="3" y="63"/>
                    </a:lnTo>
                    <a:lnTo>
                      <a:pt x="5" y="34"/>
                    </a:lnTo>
                    <a:lnTo>
                      <a:pt x="8" y="11"/>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0" name="Freeform 24"/>
              <p:cNvSpPr>
                <a:spLocks/>
              </p:cNvSpPr>
              <p:nvPr/>
            </p:nvSpPr>
            <p:spPr bwMode="auto">
              <a:xfrm>
                <a:off x="1053" y="386"/>
                <a:ext cx="8" cy="62"/>
              </a:xfrm>
              <a:custGeom>
                <a:avLst/>
                <a:gdLst>
                  <a:gd name="T0" fmla="*/ 0 w 17"/>
                  <a:gd name="T1" fmla="*/ 0 h 124"/>
                  <a:gd name="T2" fmla="*/ 0 w 17"/>
                  <a:gd name="T3" fmla="*/ 1 h 124"/>
                  <a:gd name="T4" fmla="*/ 0 w 17"/>
                  <a:gd name="T5" fmla="*/ 1 h 124"/>
                  <a:gd name="T6" fmla="*/ 0 w 17"/>
                  <a:gd name="T7" fmla="*/ 1 h 124"/>
                  <a:gd name="T8" fmla="*/ 0 w 17"/>
                  <a:gd name="T9" fmla="*/ 1 h 124"/>
                  <a:gd name="T10" fmla="*/ 0 w 17"/>
                  <a:gd name="T11" fmla="*/ 1 h 124"/>
                  <a:gd name="T12" fmla="*/ 0 w 17"/>
                  <a:gd name="T13" fmla="*/ 1 h 124"/>
                  <a:gd name="T14" fmla="*/ 0 w 17"/>
                  <a:gd name="T15" fmla="*/ 1 h 124"/>
                  <a:gd name="T16" fmla="*/ 0 w 17"/>
                  <a:gd name="T17" fmla="*/ 0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4"/>
                  <a:gd name="T29" fmla="*/ 17 w 1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4">
                    <a:moveTo>
                      <a:pt x="9" y="0"/>
                    </a:moveTo>
                    <a:lnTo>
                      <a:pt x="16" y="17"/>
                    </a:lnTo>
                    <a:lnTo>
                      <a:pt x="17" y="53"/>
                    </a:lnTo>
                    <a:lnTo>
                      <a:pt x="12" y="95"/>
                    </a:lnTo>
                    <a:lnTo>
                      <a:pt x="0" y="124"/>
                    </a:lnTo>
                    <a:lnTo>
                      <a:pt x="0" y="99"/>
                    </a:lnTo>
                    <a:lnTo>
                      <a:pt x="2" y="56"/>
                    </a:lnTo>
                    <a:lnTo>
                      <a:pt x="5" y="17"/>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1" name="Freeform 25"/>
              <p:cNvSpPr>
                <a:spLocks/>
              </p:cNvSpPr>
              <p:nvPr/>
            </p:nvSpPr>
            <p:spPr bwMode="auto">
              <a:xfrm>
                <a:off x="1011" y="408"/>
                <a:ext cx="8" cy="54"/>
              </a:xfrm>
              <a:custGeom>
                <a:avLst/>
                <a:gdLst>
                  <a:gd name="T0" fmla="*/ 0 w 17"/>
                  <a:gd name="T1" fmla="*/ 0 h 108"/>
                  <a:gd name="T2" fmla="*/ 0 w 17"/>
                  <a:gd name="T3" fmla="*/ 1 h 108"/>
                  <a:gd name="T4" fmla="*/ 0 w 17"/>
                  <a:gd name="T5" fmla="*/ 1 h 108"/>
                  <a:gd name="T6" fmla="*/ 0 w 17"/>
                  <a:gd name="T7" fmla="*/ 1 h 108"/>
                  <a:gd name="T8" fmla="*/ 0 w 17"/>
                  <a:gd name="T9" fmla="*/ 1 h 108"/>
                  <a:gd name="T10" fmla="*/ 0 w 17"/>
                  <a:gd name="T11" fmla="*/ 1 h 108"/>
                  <a:gd name="T12" fmla="*/ 0 w 17"/>
                  <a:gd name="T13" fmla="*/ 1 h 108"/>
                  <a:gd name="T14" fmla="*/ 0 w 17"/>
                  <a:gd name="T15" fmla="*/ 1 h 108"/>
                  <a:gd name="T16" fmla="*/ 0 w 17"/>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8"/>
                  <a:gd name="T29" fmla="*/ 17 w 17"/>
                  <a:gd name="T30" fmla="*/ 108 h 1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8">
                    <a:moveTo>
                      <a:pt x="3" y="0"/>
                    </a:moveTo>
                    <a:lnTo>
                      <a:pt x="11" y="13"/>
                    </a:lnTo>
                    <a:lnTo>
                      <a:pt x="17" y="44"/>
                    </a:lnTo>
                    <a:lnTo>
                      <a:pt x="17" y="81"/>
                    </a:lnTo>
                    <a:lnTo>
                      <a:pt x="8" y="108"/>
                    </a:lnTo>
                    <a:lnTo>
                      <a:pt x="6" y="82"/>
                    </a:lnTo>
                    <a:lnTo>
                      <a:pt x="3" y="47"/>
                    </a:lnTo>
                    <a:lnTo>
                      <a:pt x="0" y="13"/>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2" name="Freeform 26"/>
              <p:cNvSpPr>
                <a:spLocks/>
              </p:cNvSpPr>
              <p:nvPr/>
            </p:nvSpPr>
            <p:spPr bwMode="auto">
              <a:xfrm>
                <a:off x="991" y="419"/>
                <a:ext cx="4" cy="45"/>
              </a:xfrm>
              <a:custGeom>
                <a:avLst/>
                <a:gdLst>
                  <a:gd name="T0" fmla="*/ 0 w 9"/>
                  <a:gd name="T1" fmla="*/ 0 h 90"/>
                  <a:gd name="T2" fmla="*/ 0 w 9"/>
                  <a:gd name="T3" fmla="*/ 1 h 90"/>
                  <a:gd name="T4" fmla="*/ 0 w 9"/>
                  <a:gd name="T5" fmla="*/ 1 h 90"/>
                  <a:gd name="T6" fmla="*/ 0 w 9"/>
                  <a:gd name="T7" fmla="*/ 1 h 90"/>
                  <a:gd name="T8" fmla="*/ 0 w 9"/>
                  <a:gd name="T9" fmla="*/ 1 h 90"/>
                  <a:gd name="T10" fmla="*/ 0 w 9"/>
                  <a:gd name="T11" fmla="*/ 1 h 90"/>
                  <a:gd name="T12" fmla="*/ 0 w 9"/>
                  <a:gd name="T13" fmla="*/ 1 h 90"/>
                  <a:gd name="T14" fmla="*/ 0 w 9"/>
                  <a:gd name="T15" fmla="*/ 1 h 90"/>
                  <a:gd name="T16" fmla="*/ 0 w 9"/>
                  <a:gd name="T17" fmla="*/ 0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0"/>
                  <a:gd name="T29" fmla="*/ 9 w 9"/>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0">
                    <a:moveTo>
                      <a:pt x="3" y="0"/>
                    </a:moveTo>
                    <a:lnTo>
                      <a:pt x="7" y="13"/>
                    </a:lnTo>
                    <a:lnTo>
                      <a:pt x="9" y="42"/>
                    </a:lnTo>
                    <a:lnTo>
                      <a:pt x="7" y="73"/>
                    </a:lnTo>
                    <a:lnTo>
                      <a:pt x="1" y="90"/>
                    </a:lnTo>
                    <a:lnTo>
                      <a:pt x="1" y="70"/>
                    </a:lnTo>
                    <a:lnTo>
                      <a:pt x="0" y="42"/>
                    </a:lnTo>
                    <a:lnTo>
                      <a:pt x="0"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3" name="Freeform 27"/>
              <p:cNvSpPr>
                <a:spLocks/>
              </p:cNvSpPr>
              <p:nvPr/>
            </p:nvSpPr>
            <p:spPr bwMode="auto">
              <a:xfrm>
                <a:off x="975" y="436"/>
                <a:ext cx="9" cy="28"/>
              </a:xfrm>
              <a:custGeom>
                <a:avLst/>
                <a:gdLst>
                  <a:gd name="T0" fmla="*/ 1 w 18"/>
                  <a:gd name="T1" fmla="*/ 0 h 55"/>
                  <a:gd name="T2" fmla="*/ 1 w 18"/>
                  <a:gd name="T3" fmla="*/ 1 h 55"/>
                  <a:gd name="T4" fmla="*/ 1 w 18"/>
                  <a:gd name="T5" fmla="*/ 1 h 55"/>
                  <a:gd name="T6" fmla="*/ 1 w 18"/>
                  <a:gd name="T7" fmla="*/ 1 h 55"/>
                  <a:gd name="T8" fmla="*/ 1 w 18"/>
                  <a:gd name="T9" fmla="*/ 1 h 55"/>
                  <a:gd name="T10" fmla="*/ 1 w 18"/>
                  <a:gd name="T11" fmla="*/ 1 h 55"/>
                  <a:gd name="T12" fmla="*/ 1 w 18"/>
                  <a:gd name="T13" fmla="*/ 1 h 55"/>
                  <a:gd name="T14" fmla="*/ 0 w 18"/>
                  <a:gd name="T15" fmla="*/ 1 h 55"/>
                  <a:gd name="T16" fmla="*/ 1 w 18"/>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5"/>
                  <a:gd name="T29" fmla="*/ 18 w 18"/>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5">
                    <a:moveTo>
                      <a:pt x="3" y="0"/>
                    </a:moveTo>
                    <a:lnTo>
                      <a:pt x="9" y="6"/>
                    </a:lnTo>
                    <a:lnTo>
                      <a:pt x="15" y="23"/>
                    </a:lnTo>
                    <a:lnTo>
                      <a:pt x="18" y="43"/>
                    </a:lnTo>
                    <a:lnTo>
                      <a:pt x="12" y="55"/>
                    </a:lnTo>
                    <a:lnTo>
                      <a:pt x="12" y="40"/>
                    </a:lnTo>
                    <a:lnTo>
                      <a:pt x="6" y="22"/>
                    </a:lnTo>
                    <a:lnTo>
                      <a:pt x="0" y="6"/>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4" name="Freeform 28"/>
              <p:cNvSpPr>
                <a:spLocks/>
              </p:cNvSpPr>
              <p:nvPr/>
            </p:nvSpPr>
            <p:spPr bwMode="auto">
              <a:xfrm>
                <a:off x="1100" y="383"/>
                <a:ext cx="9" cy="29"/>
              </a:xfrm>
              <a:custGeom>
                <a:avLst/>
                <a:gdLst>
                  <a:gd name="T0" fmla="*/ 0 w 18"/>
                  <a:gd name="T1" fmla="*/ 1 h 56"/>
                  <a:gd name="T2" fmla="*/ 0 w 18"/>
                  <a:gd name="T3" fmla="*/ 1 h 56"/>
                  <a:gd name="T4" fmla="*/ 1 w 18"/>
                  <a:gd name="T5" fmla="*/ 1 h 56"/>
                  <a:gd name="T6" fmla="*/ 1 w 18"/>
                  <a:gd name="T7" fmla="*/ 1 h 56"/>
                  <a:gd name="T8" fmla="*/ 1 w 18"/>
                  <a:gd name="T9" fmla="*/ 0 h 56"/>
                  <a:gd name="T10" fmla="*/ 1 w 18"/>
                  <a:gd name="T11" fmla="*/ 1 h 56"/>
                  <a:gd name="T12" fmla="*/ 1 w 18"/>
                  <a:gd name="T13" fmla="*/ 1 h 56"/>
                  <a:gd name="T14" fmla="*/ 1 w 18"/>
                  <a:gd name="T15" fmla="*/ 1 h 56"/>
                  <a:gd name="T16" fmla="*/ 0 w 18"/>
                  <a:gd name="T17" fmla="*/ 1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6"/>
                  <a:gd name="T29" fmla="*/ 18 w 18"/>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6">
                    <a:moveTo>
                      <a:pt x="0" y="56"/>
                    </a:moveTo>
                    <a:lnTo>
                      <a:pt x="0" y="44"/>
                    </a:lnTo>
                    <a:lnTo>
                      <a:pt x="1" y="23"/>
                    </a:lnTo>
                    <a:lnTo>
                      <a:pt x="6" y="6"/>
                    </a:lnTo>
                    <a:lnTo>
                      <a:pt x="14" y="0"/>
                    </a:lnTo>
                    <a:lnTo>
                      <a:pt x="18" y="9"/>
                    </a:lnTo>
                    <a:lnTo>
                      <a:pt x="14" y="26"/>
                    </a:lnTo>
                    <a:lnTo>
                      <a:pt x="6" y="44"/>
                    </a:lnTo>
                    <a:lnTo>
                      <a:pt x="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5" name="Freeform 29"/>
              <p:cNvSpPr>
                <a:spLocks/>
              </p:cNvSpPr>
              <p:nvPr/>
            </p:nvSpPr>
            <p:spPr bwMode="auto">
              <a:xfrm>
                <a:off x="1098" y="407"/>
                <a:ext cx="26" cy="6"/>
              </a:xfrm>
              <a:custGeom>
                <a:avLst/>
                <a:gdLst>
                  <a:gd name="T0" fmla="*/ 0 w 52"/>
                  <a:gd name="T1" fmla="*/ 1 h 12"/>
                  <a:gd name="T2" fmla="*/ 1 w 52"/>
                  <a:gd name="T3" fmla="*/ 1 h 12"/>
                  <a:gd name="T4" fmla="*/ 1 w 52"/>
                  <a:gd name="T5" fmla="*/ 1 h 12"/>
                  <a:gd name="T6" fmla="*/ 1 w 52"/>
                  <a:gd name="T7" fmla="*/ 1 h 12"/>
                  <a:gd name="T8" fmla="*/ 1 w 52"/>
                  <a:gd name="T9" fmla="*/ 1 h 12"/>
                  <a:gd name="T10" fmla="*/ 1 w 52"/>
                  <a:gd name="T11" fmla="*/ 1 h 12"/>
                  <a:gd name="T12" fmla="*/ 1 w 52"/>
                  <a:gd name="T13" fmla="*/ 1 h 12"/>
                  <a:gd name="T14" fmla="*/ 1 w 52"/>
                  <a:gd name="T15" fmla="*/ 1 h 12"/>
                  <a:gd name="T16" fmla="*/ 1 w 52"/>
                  <a:gd name="T17" fmla="*/ 1 h 12"/>
                  <a:gd name="T18" fmla="*/ 1 w 52"/>
                  <a:gd name="T19" fmla="*/ 1 h 12"/>
                  <a:gd name="T20" fmla="*/ 1 w 52"/>
                  <a:gd name="T21" fmla="*/ 0 h 12"/>
                  <a:gd name="T22" fmla="*/ 1 w 52"/>
                  <a:gd name="T23" fmla="*/ 0 h 12"/>
                  <a:gd name="T24" fmla="*/ 1 w 52"/>
                  <a:gd name="T25" fmla="*/ 1 h 12"/>
                  <a:gd name="T26" fmla="*/ 1 w 52"/>
                  <a:gd name="T27" fmla="*/ 1 h 12"/>
                  <a:gd name="T28" fmla="*/ 1 w 52"/>
                  <a:gd name="T29" fmla="*/ 1 h 12"/>
                  <a:gd name="T30" fmla="*/ 1 w 52"/>
                  <a:gd name="T31" fmla="*/ 1 h 12"/>
                  <a:gd name="T32" fmla="*/ 0 w 52"/>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2"/>
                  <a:gd name="T53" fmla="*/ 52 w 52"/>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2">
                    <a:moveTo>
                      <a:pt x="0" y="11"/>
                    </a:moveTo>
                    <a:lnTo>
                      <a:pt x="3" y="11"/>
                    </a:lnTo>
                    <a:lnTo>
                      <a:pt x="9" y="11"/>
                    </a:lnTo>
                    <a:lnTo>
                      <a:pt x="18" y="11"/>
                    </a:lnTo>
                    <a:lnTo>
                      <a:pt x="27" y="12"/>
                    </a:lnTo>
                    <a:lnTo>
                      <a:pt x="36" y="12"/>
                    </a:lnTo>
                    <a:lnTo>
                      <a:pt x="44" y="11"/>
                    </a:lnTo>
                    <a:lnTo>
                      <a:pt x="49" y="8"/>
                    </a:lnTo>
                    <a:lnTo>
                      <a:pt x="52" y="5"/>
                    </a:lnTo>
                    <a:lnTo>
                      <a:pt x="50" y="2"/>
                    </a:lnTo>
                    <a:lnTo>
                      <a:pt x="46" y="0"/>
                    </a:lnTo>
                    <a:lnTo>
                      <a:pt x="40" y="0"/>
                    </a:lnTo>
                    <a:lnTo>
                      <a:pt x="30" y="2"/>
                    </a:lnTo>
                    <a:lnTo>
                      <a:pt x="21" y="5"/>
                    </a:lnTo>
                    <a:lnTo>
                      <a:pt x="12"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6" name="Freeform 30"/>
              <p:cNvSpPr>
                <a:spLocks/>
              </p:cNvSpPr>
              <p:nvPr/>
            </p:nvSpPr>
            <p:spPr bwMode="auto">
              <a:xfrm>
                <a:off x="1105" y="386"/>
                <a:ext cx="22" cy="16"/>
              </a:xfrm>
              <a:custGeom>
                <a:avLst/>
                <a:gdLst>
                  <a:gd name="T0" fmla="*/ 0 w 42"/>
                  <a:gd name="T1" fmla="*/ 1 h 32"/>
                  <a:gd name="T2" fmla="*/ 1 w 42"/>
                  <a:gd name="T3" fmla="*/ 1 h 32"/>
                  <a:gd name="T4" fmla="*/ 1 w 42"/>
                  <a:gd name="T5" fmla="*/ 1 h 32"/>
                  <a:gd name="T6" fmla="*/ 1 w 42"/>
                  <a:gd name="T7" fmla="*/ 1 h 32"/>
                  <a:gd name="T8" fmla="*/ 1 w 42"/>
                  <a:gd name="T9" fmla="*/ 1 h 32"/>
                  <a:gd name="T10" fmla="*/ 1 w 42"/>
                  <a:gd name="T11" fmla="*/ 1 h 32"/>
                  <a:gd name="T12" fmla="*/ 1 w 42"/>
                  <a:gd name="T13" fmla="*/ 1 h 32"/>
                  <a:gd name="T14" fmla="*/ 1 w 42"/>
                  <a:gd name="T15" fmla="*/ 1 h 32"/>
                  <a:gd name="T16" fmla="*/ 1 w 42"/>
                  <a:gd name="T17" fmla="*/ 0 h 32"/>
                  <a:gd name="T18" fmla="*/ 1 w 42"/>
                  <a:gd name="T19" fmla="*/ 0 h 32"/>
                  <a:gd name="T20" fmla="*/ 1 w 42"/>
                  <a:gd name="T21" fmla="*/ 1 h 32"/>
                  <a:gd name="T22" fmla="*/ 1 w 42"/>
                  <a:gd name="T23" fmla="*/ 1 h 32"/>
                  <a:gd name="T24" fmla="*/ 0 w 42"/>
                  <a:gd name="T25" fmla="*/ 1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32"/>
                  <a:gd name="T41" fmla="*/ 42 w 42"/>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32">
                    <a:moveTo>
                      <a:pt x="0" y="32"/>
                    </a:moveTo>
                    <a:lnTo>
                      <a:pt x="3" y="30"/>
                    </a:lnTo>
                    <a:lnTo>
                      <a:pt x="9" y="27"/>
                    </a:lnTo>
                    <a:lnTo>
                      <a:pt x="16" y="23"/>
                    </a:lnTo>
                    <a:lnTo>
                      <a:pt x="24" y="18"/>
                    </a:lnTo>
                    <a:lnTo>
                      <a:pt x="32" y="14"/>
                    </a:lnTo>
                    <a:lnTo>
                      <a:pt x="39" y="9"/>
                    </a:lnTo>
                    <a:lnTo>
                      <a:pt x="42" y="4"/>
                    </a:lnTo>
                    <a:lnTo>
                      <a:pt x="42" y="0"/>
                    </a:lnTo>
                    <a:lnTo>
                      <a:pt x="35" y="0"/>
                    </a:lnTo>
                    <a:lnTo>
                      <a:pt x="22" y="9"/>
                    </a:lnTo>
                    <a:lnTo>
                      <a:pt x="9" y="23"/>
                    </a:lnTo>
                    <a:lnTo>
                      <a:pt x="0" y="3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7" name="Freeform 31"/>
              <p:cNvSpPr>
                <a:spLocks/>
              </p:cNvSpPr>
              <p:nvPr/>
            </p:nvSpPr>
            <p:spPr bwMode="auto">
              <a:xfrm>
                <a:off x="980" y="461"/>
                <a:ext cx="8" cy="34"/>
              </a:xfrm>
              <a:custGeom>
                <a:avLst/>
                <a:gdLst>
                  <a:gd name="T0" fmla="*/ 1 w 16"/>
                  <a:gd name="T1" fmla="*/ 0 h 69"/>
                  <a:gd name="T2" fmla="*/ 1 w 16"/>
                  <a:gd name="T3" fmla="*/ 0 h 69"/>
                  <a:gd name="T4" fmla="*/ 1 w 16"/>
                  <a:gd name="T5" fmla="*/ 0 h 69"/>
                  <a:gd name="T6" fmla="*/ 1 w 16"/>
                  <a:gd name="T7" fmla="*/ 0 h 69"/>
                  <a:gd name="T8" fmla="*/ 1 w 16"/>
                  <a:gd name="T9" fmla="*/ 0 h 69"/>
                  <a:gd name="T10" fmla="*/ 1 w 16"/>
                  <a:gd name="T11" fmla="*/ 0 h 69"/>
                  <a:gd name="T12" fmla="*/ 0 w 16"/>
                  <a:gd name="T13" fmla="*/ 0 h 69"/>
                  <a:gd name="T14" fmla="*/ 1 w 16"/>
                  <a:gd name="T15" fmla="*/ 0 h 69"/>
                  <a:gd name="T16" fmla="*/ 1 w 16"/>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69"/>
                  <a:gd name="T29" fmla="*/ 16 w 16"/>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69">
                    <a:moveTo>
                      <a:pt x="2" y="0"/>
                    </a:moveTo>
                    <a:lnTo>
                      <a:pt x="11" y="17"/>
                    </a:lnTo>
                    <a:lnTo>
                      <a:pt x="16" y="38"/>
                    </a:lnTo>
                    <a:lnTo>
                      <a:pt x="14" y="58"/>
                    </a:lnTo>
                    <a:lnTo>
                      <a:pt x="8" y="69"/>
                    </a:lnTo>
                    <a:lnTo>
                      <a:pt x="2" y="63"/>
                    </a:lnTo>
                    <a:lnTo>
                      <a:pt x="0" y="43"/>
                    </a:lnTo>
                    <a:lnTo>
                      <a:pt x="2" y="20"/>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8" name="Freeform 32"/>
              <p:cNvSpPr>
                <a:spLocks/>
              </p:cNvSpPr>
              <p:nvPr/>
            </p:nvSpPr>
            <p:spPr bwMode="auto">
              <a:xfrm>
                <a:off x="955" y="456"/>
                <a:ext cx="11" cy="33"/>
              </a:xfrm>
              <a:custGeom>
                <a:avLst/>
                <a:gdLst>
                  <a:gd name="T0" fmla="*/ 0 w 23"/>
                  <a:gd name="T1" fmla="*/ 0 h 66"/>
                  <a:gd name="T2" fmla="*/ 0 w 23"/>
                  <a:gd name="T3" fmla="*/ 1 h 66"/>
                  <a:gd name="T4" fmla="*/ 0 w 23"/>
                  <a:gd name="T5" fmla="*/ 1 h 66"/>
                  <a:gd name="T6" fmla="*/ 0 w 23"/>
                  <a:gd name="T7" fmla="*/ 1 h 66"/>
                  <a:gd name="T8" fmla="*/ 0 w 23"/>
                  <a:gd name="T9" fmla="*/ 1 h 66"/>
                  <a:gd name="T10" fmla="*/ 0 w 23"/>
                  <a:gd name="T11" fmla="*/ 1 h 66"/>
                  <a:gd name="T12" fmla="*/ 0 w 23"/>
                  <a:gd name="T13" fmla="*/ 1 h 66"/>
                  <a:gd name="T14" fmla="*/ 0 w 23"/>
                  <a:gd name="T15" fmla="*/ 1 h 66"/>
                  <a:gd name="T16" fmla="*/ 0 w 23"/>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66"/>
                  <a:gd name="T29" fmla="*/ 23 w 23"/>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66">
                    <a:moveTo>
                      <a:pt x="23" y="0"/>
                    </a:moveTo>
                    <a:lnTo>
                      <a:pt x="21" y="15"/>
                    </a:lnTo>
                    <a:lnTo>
                      <a:pt x="18" y="37"/>
                    </a:lnTo>
                    <a:lnTo>
                      <a:pt x="12" y="56"/>
                    </a:lnTo>
                    <a:lnTo>
                      <a:pt x="3" y="66"/>
                    </a:lnTo>
                    <a:lnTo>
                      <a:pt x="0" y="56"/>
                    </a:lnTo>
                    <a:lnTo>
                      <a:pt x="6" y="37"/>
                    </a:lnTo>
                    <a:lnTo>
                      <a:pt x="17" y="14"/>
                    </a:lnTo>
                    <a:lnTo>
                      <a:pt x="2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39" name="Freeform 33"/>
              <p:cNvSpPr>
                <a:spLocks/>
              </p:cNvSpPr>
              <p:nvPr/>
            </p:nvSpPr>
            <p:spPr bwMode="auto">
              <a:xfrm>
                <a:off x="992" y="463"/>
                <a:ext cx="8" cy="31"/>
              </a:xfrm>
              <a:custGeom>
                <a:avLst/>
                <a:gdLst>
                  <a:gd name="T0" fmla="*/ 0 w 17"/>
                  <a:gd name="T1" fmla="*/ 0 h 62"/>
                  <a:gd name="T2" fmla="*/ 0 w 17"/>
                  <a:gd name="T3" fmla="*/ 1 h 62"/>
                  <a:gd name="T4" fmla="*/ 0 w 17"/>
                  <a:gd name="T5" fmla="*/ 1 h 62"/>
                  <a:gd name="T6" fmla="*/ 0 w 17"/>
                  <a:gd name="T7" fmla="*/ 1 h 62"/>
                  <a:gd name="T8" fmla="*/ 0 w 17"/>
                  <a:gd name="T9" fmla="*/ 1 h 62"/>
                  <a:gd name="T10" fmla="*/ 0 w 17"/>
                  <a:gd name="T11" fmla="*/ 1 h 62"/>
                  <a:gd name="T12" fmla="*/ 0 w 17"/>
                  <a:gd name="T13" fmla="*/ 1 h 62"/>
                  <a:gd name="T14" fmla="*/ 0 w 17"/>
                  <a:gd name="T15" fmla="*/ 1 h 62"/>
                  <a:gd name="T16" fmla="*/ 0 w 17"/>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62"/>
                  <a:gd name="T29" fmla="*/ 17 w 17"/>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62">
                    <a:moveTo>
                      <a:pt x="0" y="0"/>
                    </a:moveTo>
                    <a:lnTo>
                      <a:pt x="9" y="9"/>
                    </a:lnTo>
                    <a:lnTo>
                      <a:pt x="15" y="27"/>
                    </a:lnTo>
                    <a:lnTo>
                      <a:pt x="17" y="48"/>
                    </a:lnTo>
                    <a:lnTo>
                      <a:pt x="12" y="62"/>
                    </a:lnTo>
                    <a:lnTo>
                      <a:pt x="6" y="59"/>
                    </a:lnTo>
                    <a:lnTo>
                      <a:pt x="5" y="41"/>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0" name="Freeform 34"/>
              <p:cNvSpPr>
                <a:spLocks/>
              </p:cNvSpPr>
              <p:nvPr/>
            </p:nvSpPr>
            <p:spPr bwMode="auto">
              <a:xfrm>
                <a:off x="1003" y="463"/>
                <a:ext cx="12" cy="33"/>
              </a:xfrm>
              <a:custGeom>
                <a:avLst/>
                <a:gdLst>
                  <a:gd name="T0" fmla="*/ 0 w 24"/>
                  <a:gd name="T1" fmla="*/ 0 h 65"/>
                  <a:gd name="T2" fmla="*/ 1 w 24"/>
                  <a:gd name="T3" fmla="*/ 1 h 65"/>
                  <a:gd name="T4" fmla="*/ 1 w 24"/>
                  <a:gd name="T5" fmla="*/ 1 h 65"/>
                  <a:gd name="T6" fmla="*/ 1 w 24"/>
                  <a:gd name="T7" fmla="*/ 1 h 65"/>
                  <a:gd name="T8" fmla="*/ 1 w 24"/>
                  <a:gd name="T9" fmla="*/ 1 h 65"/>
                  <a:gd name="T10" fmla="*/ 1 w 24"/>
                  <a:gd name="T11" fmla="*/ 1 h 65"/>
                  <a:gd name="T12" fmla="*/ 1 w 24"/>
                  <a:gd name="T13" fmla="*/ 1 h 65"/>
                  <a:gd name="T14" fmla="*/ 1 w 24"/>
                  <a:gd name="T15" fmla="*/ 1 h 65"/>
                  <a:gd name="T16" fmla="*/ 0 w 2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65"/>
                  <a:gd name="T29" fmla="*/ 24 w 2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65">
                    <a:moveTo>
                      <a:pt x="0" y="0"/>
                    </a:moveTo>
                    <a:lnTo>
                      <a:pt x="12" y="10"/>
                    </a:lnTo>
                    <a:lnTo>
                      <a:pt x="20" y="32"/>
                    </a:lnTo>
                    <a:lnTo>
                      <a:pt x="24" y="53"/>
                    </a:lnTo>
                    <a:lnTo>
                      <a:pt x="21" y="65"/>
                    </a:lnTo>
                    <a:lnTo>
                      <a:pt x="15" y="61"/>
                    </a:lnTo>
                    <a:lnTo>
                      <a:pt x="11" y="44"/>
                    </a:lnTo>
                    <a:lnTo>
                      <a:pt x="6" y="2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1" name="Freeform 35"/>
              <p:cNvSpPr>
                <a:spLocks/>
              </p:cNvSpPr>
              <p:nvPr/>
            </p:nvSpPr>
            <p:spPr bwMode="auto">
              <a:xfrm>
                <a:off x="1013" y="461"/>
                <a:ext cx="15" cy="31"/>
              </a:xfrm>
              <a:custGeom>
                <a:avLst/>
                <a:gdLst>
                  <a:gd name="T0" fmla="*/ 0 w 30"/>
                  <a:gd name="T1" fmla="*/ 0 h 61"/>
                  <a:gd name="T2" fmla="*/ 1 w 30"/>
                  <a:gd name="T3" fmla="*/ 1 h 61"/>
                  <a:gd name="T4" fmla="*/ 1 w 30"/>
                  <a:gd name="T5" fmla="*/ 1 h 61"/>
                  <a:gd name="T6" fmla="*/ 1 w 30"/>
                  <a:gd name="T7" fmla="*/ 1 h 61"/>
                  <a:gd name="T8" fmla="*/ 1 w 30"/>
                  <a:gd name="T9" fmla="*/ 1 h 61"/>
                  <a:gd name="T10" fmla="*/ 1 w 30"/>
                  <a:gd name="T11" fmla="*/ 1 h 61"/>
                  <a:gd name="T12" fmla="*/ 1 w 30"/>
                  <a:gd name="T13" fmla="*/ 1 h 61"/>
                  <a:gd name="T14" fmla="*/ 1 w 30"/>
                  <a:gd name="T15" fmla="*/ 1 h 61"/>
                  <a:gd name="T16" fmla="*/ 0 w 30"/>
                  <a:gd name="T17" fmla="*/ 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61"/>
                  <a:gd name="T29" fmla="*/ 30 w 30"/>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61">
                    <a:moveTo>
                      <a:pt x="0" y="0"/>
                    </a:moveTo>
                    <a:lnTo>
                      <a:pt x="14" y="12"/>
                    </a:lnTo>
                    <a:lnTo>
                      <a:pt x="24" y="32"/>
                    </a:lnTo>
                    <a:lnTo>
                      <a:pt x="30" y="51"/>
                    </a:lnTo>
                    <a:lnTo>
                      <a:pt x="27" y="61"/>
                    </a:lnTo>
                    <a:lnTo>
                      <a:pt x="20" y="56"/>
                    </a:lnTo>
                    <a:lnTo>
                      <a:pt x="14" y="38"/>
                    </a:lnTo>
                    <a:lnTo>
                      <a:pt x="8"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2" name="Freeform 36"/>
              <p:cNvSpPr>
                <a:spLocks/>
              </p:cNvSpPr>
              <p:nvPr/>
            </p:nvSpPr>
            <p:spPr bwMode="auto">
              <a:xfrm>
                <a:off x="1024" y="457"/>
                <a:ext cx="23" cy="33"/>
              </a:xfrm>
              <a:custGeom>
                <a:avLst/>
                <a:gdLst>
                  <a:gd name="T0" fmla="*/ 0 w 46"/>
                  <a:gd name="T1" fmla="*/ 0 h 64"/>
                  <a:gd name="T2" fmla="*/ 1 w 46"/>
                  <a:gd name="T3" fmla="*/ 1 h 64"/>
                  <a:gd name="T4" fmla="*/ 1 w 46"/>
                  <a:gd name="T5" fmla="*/ 1 h 64"/>
                  <a:gd name="T6" fmla="*/ 1 w 46"/>
                  <a:gd name="T7" fmla="*/ 1 h 64"/>
                  <a:gd name="T8" fmla="*/ 1 w 46"/>
                  <a:gd name="T9" fmla="*/ 1 h 64"/>
                  <a:gd name="T10" fmla="*/ 1 w 46"/>
                  <a:gd name="T11" fmla="*/ 1 h 64"/>
                  <a:gd name="T12" fmla="*/ 1 w 46"/>
                  <a:gd name="T13" fmla="*/ 1 h 64"/>
                  <a:gd name="T14" fmla="*/ 1 w 46"/>
                  <a:gd name="T15" fmla="*/ 1 h 64"/>
                  <a:gd name="T16" fmla="*/ 1 w 46"/>
                  <a:gd name="T17" fmla="*/ 1 h 64"/>
                  <a:gd name="T18" fmla="*/ 1 w 46"/>
                  <a:gd name="T19" fmla="*/ 1 h 64"/>
                  <a:gd name="T20" fmla="*/ 1 w 46"/>
                  <a:gd name="T21" fmla="*/ 1 h 64"/>
                  <a:gd name="T22" fmla="*/ 1 w 46"/>
                  <a:gd name="T23" fmla="*/ 1 h 64"/>
                  <a:gd name="T24" fmla="*/ 0 w 46"/>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64"/>
                  <a:gd name="T41" fmla="*/ 46 w 46"/>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64">
                    <a:moveTo>
                      <a:pt x="0" y="0"/>
                    </a:moveTo>
                    <a:lnTo>
                      <a:pt x="7" y="6"/>
                    </a:lnTo>
                    <a:lnTo>
                      <a:pt x="15" y="15"/>
                    </a:lnTo>
                    <a:lnTo>
                      <a:pt x="24" y="24"/>
                    </a:lnTo>
                    <a:lnTo>
                      <a:pt x="33" y="34"/>
                    </a:lnTo>
                    <a:lnTo>
                      <a:pt x="39" y="44"/>
                    </a:lnTo>
                    <a:lnTo>
                      <a:pt x="44" y="53"/>
                    </a:lnTo>
                    <a:lnTo>
                      <a:pt x="46" y="59"/>
                    </a:lnTo>
                    <a:lnTo>
                      <a:pt x="43" y="64"/>
                    </a:lnTo>
                    <a:lnTo>
                      <a:pt x="32" y="59"/>
                    </a:lnTo>
                    <a:lnTo>
                      <a:pt x="20" y="40"/>
                    </a:lnTo>
                    <a:lnTo>
                      <a:pt x="9"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3" name="Freeform 37"/>
              <p:cNvSpPr>
                <a:spLocks/>
              </p:cNvSpPr>
              <p:nvPr/>
            </p:nvSpPr>
            <p:spPr bwMode="auto">
              <a:xfrm>
                <a:off x="1038" y="451"/>
                <a:ext cx="30" cy="31"/>
              </a:xfrm>
              <a:custGeom>
                <a:avLst/>
                <a:gdLst>
                  <a:gd name="T0" fmla="*/ 0 w 60"/>
                  <a:gd name="T1" fmla="*/ 0 h 61"/>
                  <a:gd name="T2" fmla="*/ 1 w 60"/>
                  <a:gd name="T3" fmla="*/ 1 h 61"/>
                  <a:gd name="T4" fmla="*/ 1 w 60"/>
                  <a:gd name="T5" fmla="*/ 1 h 61"/>
                  <a:gd name="T6" fmla="*/ 1 w 60"/>
                  <a:gd name="T7" fmla="*/ 1 h 61"/>
                  <a:gd name="T8" fmla="*/ 1 w 60"/>
                  <a:gd name="T9" fmla="*/ 1 h 61"/>
                  <a:gd name="T10" fmla="*/ 1 w 60"/>
                  <a:gd name="T11" fmla="*/ 1 h 61"/>
                  <a:gd name="T12" fmla="*/ 1 w 60"/>
                  <a:gd name="T13" fmla="*/ 1 h 61"/>
                  <a:gd name="T14" fmla="*/ 1 w 60"/>
                  <a:gd name="T15" fmla="*/ 1 h 61"/>
                  <a:gd name="T16" fmla="*/ 1 w 60"/>
                  <a:gd name="T17" fmla="*/ 1 h 61"/>
                  <a:gd name="T18" fmla="*/ 1 w 60"/>
                  <a:gd name="T19" fmla="*/ 1 h 61"/>
                  <a:gd name="T20" fmla="*/ 1 w 60"/>
                  <a:gd name="T21" fmla="*/ 1 h 61"/>
                  <a:gd name="T22" fmla="*/ 1 w 60"/>
                  <a:gd name="T23" fmla="*/ 1 h 61"/>
                  <a:gd name="T24" fmla="*/ 1 w 60"/>
                  <a:gd name="T25" fmla="*/ 1 h 61"/>
                  <a:gd name="T26" fmla="*/ 1 w 60"/>
                  <a:gd name="T27" fmla="*/ 1 h 61"/>
                  <a:gd name="T28" fmla="*/ 1 w 60"/>
                  <a:gd name="T29" fmla="*/ 1 h 61"/>
                  <a:gd name="T30" fmla="*/ 1 w 60"/>
                  <a:gd name="T31" fmla="*/ 1 h 61"/>
                  <a:gd name="T32" fmla="*/ 0 w 60"/>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1"/>
                  <a:gd name="T53" fmla="*/ 60 w 60"/>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1">
                    <a:moveTo>
                      <a:pt x="0" y="0"/>
                    </a:moveTo>
                    <a:lnTo>
                      <a:pt x="8" y="4"/>
                    </a:lnTo>
                    <a:lnTo>
                      <a:pt x="17" y="12"/>
                    </a:lnTo>
                    <a:lnTo>
                      <a:pt x="28" y="23"/>
                    </a:lnTo>
                    <a:lnTo>
                      <a:pt x="40" y="32"/>
                    </a:lnTo>
                    <a:lnTo>
                      <a:pt x="49" y="42"/>
                    </a:lnTo>
                    <a:lnTo>
                      <a:pt x="57" y="50"/>
                    </a:lnTo>
                    <a:lnTo>
                      <a:pt x="60" y="58"/>
                    </a:lnTo>
                    <a:lnTo>
                      <a:pt x="58" y="61"/>
                    </a:lnTo>
                    <a:lnTo>
                      <a:pt x="52" y="61"/>
                    </a:lnTo>
                    <a:lnTo>
                      <a:pt x="45" y="55"/>
                    </a:lnTo>
                    <a:lnTo>
                      <a:pt x="35" y="46"/>
                    </a:lnTo>
                    <a:lnTo>
                      <a:pt x="26" y="35"/>
                    </a:lnTo>
                    <a:lnTo>
                      <a:pt x="19" y="23"/>
                    </a:lnTo>
                    <a:lnTo>
                      <a:pt x="11" y="12"/>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4" name="Freeform 38"/>
              <p:cNvSpPr>
                <a:spLocks/>
              </p:cNvSpPr>
              <p:nvPr/>
            </p:nvSpPr>
            <p:spPr bwMode="auto">
              <a:xfrm>
                <a:off x="1054" y="444"/>
                <a:ext cx="34" cy="33"/>
              </a:xfrm>
              <a:custGeom>
                <a:avLst/>
                <a:gdLst>
                  <a:gd name="T0" fmla="*/ 0 w 67"/>
                  <a:gd name="T1" fmla="*/ 0 h 64"/>
                  <a:gd name="T2" fmla="*/ 1 w 67"/>
                  <a:gd name="T3" fmla="*/ 1 h 64"/>
                  <a:gd name="T4" fmla="*/ 1 w 67"/>
                  <a:gd name="T5" fmla="*/ 1 h 64"/>
                  <a:gd name="T6" fmla="*/ 1 w 67"/>
                  <a:gd name="T7" fmla="*/ 1 h 64"/>
                  <a:gd name="T8" fmla="*/ 1 w 67"/>
                  <a:gd name="T9" fmla="*/ 1 h 64"/>
                  <a:gd name="T10" fmla="*/ 1 w 67"/>
                  <a:gd name="T11" fmla="*/ 1 h 64"/>
                  <a:gd name="T12" fmla="*/ 1 w 67"/>
                  <a:gd name="T13" fmla="*/ 1 h 64"/>
                  <a:gd name="T14" fmla="*/ 1 w 67"/>
                  <a:gd name="T15" fmla="*/ 1 h 64"/>
                  <a:gd name="T16" fmla="*/ 1 w 67"/>
                  <a:gd name="T17" fmla="*/ 1 h 64"/>
                  <a:gd name="T18" fmla="*/ 1 w 67"/>
                  <a:gd name="T19" fmla="*/ 1 h 64"/>
                  <a:gd name="T20" fmla="*/ 1 w 67"/>
                  <a:gd name="T21" fmla="*/ 1 h 64"/>
                  <a:gd name="T22" fmla="*/ 1 w 67"/>
                  <a:gd name="T23" fmla="*/ 1 h 64"/>
                  <a:gd name="T24" fmla="*/ 1 w 67"/>
                  <a:gd name="T25" fmla="*/ 1 h 64"/>
                  <a:gd name="T26" fmla="*/ 1 w 67"/>
                  <a:gd name="T27" fmla="*/ 1 h 64"/>
                  <a:gd name="T28" fmla="*/ 1 w 67"/>
                  <a:gd name="T29" fmla="*/ 1 h 64"/>
                  <a:gd name="T30" fmla="*/ 1 w 67"/>
                  <a:gd name="T31" fmla="*/ 1 h 64"/>
                  <a:gd name="T32" fmla="*/ 0 w 67"/>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4"/>
                  <a:gd name="T53" fmla="*/ 67 w 67"/>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4">
                    <a:moveTo>
                      <a:pt x="0" y="0"/>
                    </a:moveTo>
                    <a:lnTo>
                      <a:pt x="8" y="5"/>
                    </a:lnTo>
                    <a:lnTo>
                      <a:pt x="19" y="11"/>
                    </a:lnTo>
                    <a:lnTo>
                      <a:pt x="31" y="20"/>
                    </a:lnTo>
                    <a:lnTo>
                      <a:pt x="43" y="30"/>
                    </a:lnTo>
                    <a:lnTo>
                      <a:pt x="55" y="41"/>
                    </a:lnTo>
                    <a:lnTo>
                      <a:pt x="63" y="50"/>
                    </a:lnTo>
                    <a:lnTo>
                      <a:pt x="67" y="58"/>
                    </a:lnTo>
                    <a:lnTo>
                      <a:pt x="66" y="64"/>
                    </a:lnTo>
                    <a:lnTo>
                      <a:pt x="60" y="64"/>
                    </a:lnTo>
                    <a:lnTo>
                      <a:pt x="52" y="60"/>
                    </a:lnTo>
                    <a:lnTo>
                      <a:pt x="43" y="50"/>
                    </a:lnTo>
                    <a:lnTo>
                      <a:pt x="34" y="38"/>
                    </a:lnTo>
                    <a:lnTo>
                      <a:pt x="23" y="26"/>
                    </a:lnTo>
                    <a:lnTo>
                      <a:pt x="14"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5" name="Freeform 39"/>
              <p:cNvSpPr>
                <a:spLocks/>
              </p:cNvSpPr>
              <p:nvPr/>
            </p:nvSpPr>
            <p:spPr bwMode="auto">
              <a:xfrm>
                <a:off x="1066" y="437"/>
                <a:ext cx="38" cy="29"/>
              </a:xfrm>
              <a:custGeom>
                <a:avLst/>
                <a:gdLst>
                  <a:gd name="T0" fmla="*/ 0 w 77"/>
                  <a:gd name="T1" fmla="*/ 0 h 58"/>
                  <a:gd name="T2" fmla="*/ 0 w 77"/>
                  <a:gd name="T3" fmla="*/ 1 h 58"/>
                  <a:gd name="T4" fmla="*/ 0 w 77"/>
                  <a:gd name="T5" fmla="*/ 1 h 58"/>
                  <a:gd name="T6" fmla="*/ 0 w 77"/>
                  <a:gd name="T7" fmla="*/ 1 h 58"/>
                  <a:gd name="T8" fmla="*/ 0 w 77"/>
                  <a:gd name="T9" fmla="*/ 1 h 58"/>
                  <a:gd name="T10" fmla="*/ 0 w 77"/>
                  <a:gd name="T11" fmla="*/ 1 h 58"/>
                  <a:gd name="T12" fmla="*/ 0 w 77"/>
                  <a:gd name="T13" fmla="*/ 1 h 58"/>
                  <a:gd name="T14" fmla="*/ 0 w 77"/>
                  <a:gd name="T15" fmla="*/ 1 h 58"/>
                  <a:gd name="T16" fmla="*/ 0 w 77"/>
                  <a:gd name="T17" fmla="*/ 1 h 58"/>
                  <a:gd name="T18" fmla="*/ 0 w 77"/>
                  <a:gd name="T19" fmla="*/ 1 h 58"/>
                  <a:gd name="T20" fmla="*/ 0 w 77"/>
                  <a:gd name="T21" fmla="*/ 1 h 58"/>
                  <a:gd name="T22" fmla="*/ 0 w 77"/>
                  <a:gd name="T23" fmla="*/ 1 h 58"/>
                  <a:gd name="T24" fmla="*/ 0 w 77"/>
                  <a:gd name="T25" fmla="*/ 1 h 58"/>
                  <a:gd name="T26" fmla="*/ 0 w 77"/>
                  <a:gd name="T27" fmla="*/ 1 h 58"/>
                  <a:gd name="T28" fmla="*/ 0 w 77"/>
                  <a:gd name="T29" fmla="*/ 1 h 58"/>
                  <a:gd name="T30" fmla="*/ 0 w 77"/>
                  <a:gd name="T31" fmla="*/ 1 h 58"/>
                  <a:gd name="T32" fmla="*/ 0 w 77"/>
                  <a:gd name="T33" fmla="*/ 0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58"/>
                  <a:gd name="T53" fmla="*/ 77 w 77"/>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58">
                    <a:moveTo>
                      <a:pt x="0" y="0"/>
                    </a:moveTo>
                    <a:lnTo>
                      <a:pt x="9" y="3"/>
                    </a:lnTo>
                    <a:lnTo>
                      <a:pt x="22" y="7"/>
                    </a:lnTo>
                    <a:lnTo>
                      <a:pt x="34" y="13"/>
                    </a:lnTo>
                    <a:lnTo>
                      <a:pt x="46" y="20"/>
                    </a:lnTo>
                    <a:lnTo>
                      <a:pt x="58" y="29"/>
                    </a:lnTo>
                    <a:lnTo>
                      <a:pt x="67" y="36"/>
                    </a:lnTo>
                    <a:lnTo>
                      <a:pt x="73" y="47"/>
                    </a:lnTo>
                    <a:lnTo>
                      <a:pt x="77" y="56"/>
                    </a:lnTo>
                    <a:lnTo>
                      <a:pt x="73" y="58"/>
                    </a:lnTo>
                    <a:lnTo>
                      <a:pt x="67" y="55"/>
                    </a:lnTo>
                    <a:lnTo>
                      <a:pt x="55" y="47"/>
                    </a:lnTo>
                    <a:lnTo>
                      <a:pt x="43" y="36"/>
                    </a:lnTo>
                    <a:lnTo>
                      <a:pt x="29" y="26"/>
                    </a:lnTo>
                    <a:lnTo>
                      <a:pt x="17"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6" name="Freeform 40"/>
              <p:cNvSpPr>
                <a:spLocks/>
              </p:cNvSpPr>
              <p:nvPr/>
            </p:nvSpPr>
            <p:spPr bwMode="auto">
              <a:xfrm>
                <a:off x="1075" y="431"/>
                <a:ext cx="40" cy="14"/>
              </a:xfrm>
              <a:custGeom>
                <a:avLst/>
                <a:gdLst>
                  <a:gd name="T0" fmla="*/ 1 w 80"/>
                  <a:gd name="T1" fmla="*/ 1 h 27"/>
                  <a:gd name="T2" fmla="*/ 1 w 80"/>
                  <a:gd name="T3" fmla="*/ 1 h 27"/>
                  <a:gd name="T4" fmla="*/ 1 w 80"/>
                  <a:gd name="T5" fmla="*/ 1 h 27"/>
                  <a:gd name="T6" fmla="*/ 1 w 80"/>
                  <a:gd name="T7" fmla="*/ 1 h 27"/>
                  <a:gd name="T8" fmla="*/ 1 w 80"/>
                  <a:gd name="T9" fmla="*/ 1 h 27"/>
                  <a:gd name="T10" fmla="*/ 1 w 80"/>
                  <a:gd name="T11" fmla="*/ 1 h 27"/>
                  <a:gd name="T12" fmla="*/ 1 w 80"/>
                  <a:gd name="T13" fmla="*/ 1 h 27"/>
                  <a:gd name="T14" fmla="*/ 1 w 80"/>
                  <a:gd name="T15" fmla="*/ 1 h 27"/>
                  <a:gd name="T16" fmla="*/ 0 w 80"/>
                  <a:gd name="T17" fmla="*/ 1 h 27"/>
                  <a:gd name="T18" fmla="*/ 1 w 80"/>
                  <a:gd name="T19" fmla="*/ 0 h 27"/>
                  <a:gd name="T20" fmla="*/ 1 w 80"/>
                  <a:gd name="T21" fmla="*/ 0 h 27"/>
                  <a:gd name="T22" fmla="*/ 1 w 80"/>
                  <a:gd name="T23" fmla="*/ 1 h 27"/>
                  <a:gd name="T24" fmla="*/ 1 w 80"/>
                  <a:gd name="T25" fmla="*/ 1 h 27"/>
                  <a:gd name="T26" fmla="*/ 1 w 80"/>
                  <a:gd name="T27" fmla="*/ 1 h 27"/>
                  <a:gd name="T28" fmla="*/ 1 w 80"/>
                  <a:gd name="T29" fmla="*/ 1 h 27"/>
                  <a:gd name="T30" fmla="*/ 1 w 80"/>
                  <a:gd name="T31" fmla="*/ 1 h 27"/>
                  <a:gd name="T32" fmla="*/ 1 w 80"/>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27"/>
                  <a:gd name="T53" fmla="*/ 80 w 80"/>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27">
                    <a:moveTo>
                      <a:pt x="80" y="26"/>
                    </a:moveTo>
                    <a:lnTo>
                      <a:pt x="77" y="27"/>
                    </a:lnTo>
                    <a:lnTo>
                      <a:pt x="68" y="26"/>
                    </a:lnTo>
                    <a:lnTo>
                      <a:pt x="58" y="23"/>
                    </a:lnTo>
                    <a:lnTo>
                      <a:pt x="45" y="18"/>
                    </a:lnTo>
                    <a:lnTo>
                      <a:pt x="32" y="14"/>
                    </a:lnTo>
                    <a:lnTo>
                      <a:pt x="19" y="9"/>
                    </a:lnTo>
                    <a:lnTo>
                      <a:pt x="7" y="5"/>
                    </a:lnTo>
                    <a:lnTo>
                      <a:pt x="0" y="3"/>
                    </a:lnTo>
                    <a:lnTo>
                      <a:pt x="10" y="0"/>
                    </a:lnTo>
                    <a:lnTo>
                      <a:pt x="22" y="0"/>
                    </a:lnTo>
                    <a:lnTo>
                      <a:pt x="38" y="2"/>
                    </a:lnTo>
                    <a:lnTo>
                      <a:pt x="51" y="5"/>
                    </a:lnTo>
                    <a:lnTo>
                      <a:pt x="65" y="8"/>
                    </a:lnTo>
                    <a:lnTo>
                      <a:pt x="74" y="14"/>
                    </a:lnTo>
                    <a:lnTo>
                      <a:pt x="80" y="20"/>
                    </a:lnTo>
                    <a:lnTo>
                      <a:pt x="8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7" name="Freeform 41"/>
              <p:cNvSpPr>
                <a:spLocks/>
              </p:cNvSpPr>
              <p:nvPr/>
            </p:nvSpPr>
            <p:spPr bwMode="auto">
              <a:xfrm>
                <a:off x="1087" y="419"/>
                <a:ext cx="40" cy="13"/>
              </a:xfrm>
              <a:custGeom>
                <a:avLst/>
                <a:gdLst>
                  <a:gd name="T0" fmla="*/ 0 w 81"/>
                  <a:gd name="T1" fmla="*/ 1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0 h 26"/>
                  <a:gd name="T20" fmla="*/ 0 w 81"/>
                  <a:gd name="T21" fmla="*/ 0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26"/>
                    </a:moveTo>
                    <a:lnTo>
                      <a:pt x="76" y="26"/>
                    </a:lnTo>
                    <a:lnTo>
                      <a:pt x="69" y="24"/>
                    </a:lnTo>
                    <a:lnTo>
                      <a:pt x="56" y="21"/>
                    </a:lnTo>
                    <a:lnTo>
                      <a:pt x="44" y="18"/>
                    </a:lnTo>
                    <a:lnTo>
                      <a:pt x="30" y="13"/>
                    </a:lnTo>
                    <a:lnTo>
                      <a:pt x="18" y="9"/>
                    </a:lnTo>
                    <a:lnTo>
                      <a:pt x="8" y="6"/>
                    </a:lnTo>
                    <a:lnTo>
                      <a:pt x="0" y="3"/>
                    </a:lnTo>
                    <a:lnTo>
                      <a:pt x="11" y="0"/>
                    </a:lnTo>
                    <a:lnTo>
                      <a:pt x="24" y="0"/>
                    </a:lnTo>
                    <a:lnTo>
                      <a:pt x="38" y="1"/>
                    </a:lnTo>
                    <a:lnTo>
                      <a:pt x="52" y="4"/>
                    </a:lnTo>
                    <a:lnTo>
                      <a:pt x="66" y="7"/>
                    </a:lnTo>
                    <a:lnTo>
                      <a:pt x="75" y="13"/>
                    </a:lnTo>
                    <a:lnTo>
                      <a:pt x="81" y="19"/>
                    </a:lnTo>
                    <a:lnTo>
                      <a:pt x="81"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8" name="Freeform 42"/>
              <p:cNvSpPr>
                <a:spLocks/>
              </p:cNvSpPr>
              <p:nvPr/>
            </p:nvSpPr>
            <p:spPr bwMode="auto">
              <a:xfrm>
                <a:off x="1053" y="444"/>
                <a:ext cx="194" cy="54"/>
              </a:xfrm>
              <a:custGeom>
                <a:avLst/>
                <a:gdLst>
                  <a:gd name="T0" fmla="*/ 0 w 390"/>
                  <a:gd name="T1" fmla="*/ 1 h 107"/>
                  <a:gd name="T2" fmla="*/ 0 w 390"/>
                  <a:gd name="T3" fmla="*/ 1 h 107"/>
                  <a:gd name="T4" fmla="*/ 0 w 390"/>
                  <a:gd name="T5" fmla="*/ 1 h 107"/>
                  <a:gd name="T6" fmla="*/ 0 w 390"/>
                  <a:gd name="T7" fmla="*/ 1 h 107"/>
                  <a:gd name="T8" fmla="*/ 0 w 390"/>
                  <a:gd name="T9" fmla="*/ 1 h 107"/>
                  <a:gd name="T10" fmla="*/ 0 w 390"/>
                  <a:gd name="T11" fmla="*/ 1 h 107"/>
                  <a:gd name="T12" fmla="*/ 0 w 390"/>
                  <a:gd name="T13" fmla="*/ 1 h 107"/>
                  <a:gd name="T14" fmla="*/ 0 w 390"/>
                  <a:gd name="T15" fmla="*/ 1 h 107"/>
                  <a:gd name="T16" fmla="*/ 0 w 390"/>
                  <a:gd name="T17" fmla="*/ 1 h 107"/>
                  <a:gd name="T18" fmla="*/ 0 w 390"/>
                  <a:gd name="T19" fmla="*/ 1 h 107"/>
                  <a:gd name="T20" fmla="*/ 0 w 390"/>
                  <a:gd name="T21" fmla="*/ 1 h 107"/>
                  <a:gd name="T22" fmla="*/ 0 w 390"/>
                  <a:gd name="T23" fmla="*/ 1 h 107"/>
                  <a:gd name="T24" fmla="*/ 0 w 390"/>
                  <a:gd name="T25" fmla="*/ 1 h 107"/>
                  <a:gd name="T26" fmla="*/ 0 w 390"/>
                  <a:gd name="T27" fmla="*/ 1 h 107"/>
                  <a:gd name="T28" fmla="*/ 0 w 390"/>
                  <a:gd name="T29" fmla="*/ 1 h 107"/>
                  <a:gd name="T30" fmla="*/ 0 w 390"/>
                  <a:gd name="T31" fmla="*/ 1 h 107"/>
                  <a:gd name="T32" fmla="*/ 0 w 390"/>
                  <a:gd name="T33" fmla="*/ 1 h 107"/>
                  <a:gd name="T34" fmla="*/ 0 w 390"/>
                  <a:gd name="T35" fmla="*/ 1 h 107"/>
                  <a:gd name="T36" fmla="*/ 0 w 390"/>
                  <a:gd name="T37" fmla="*/ 1 h 107"/>
                  <a:gd name="T38" fmla="*/ 0 w 390"/>
                  <a:gd name="T39" fmla="*/ 1 h 107"/>
                  <a:gd name="T40" fmla="*/ 0 w 390"/>
                  <a:gd name="T41" fmla="*/ 1 h 107"/>
                  <a:gd name="T42" fmla="*/ 0 w 390"/>
                  <a:gd name="T43" fmla="*/ 1 h 107"/>
                  <a:gd name="T44" fmla="*/ 0 w 390"/>
                  <a:gd name="T45" fmla="*/ 1 h 107"/>
                  <a:gd name="T46" fmla="*/ 0 w 390"/>
                  <a:gd name="T47" fmla="*/ 0 h 107"/>
                  <a:gd name="T48" fmla="*/ 0 w 390"/>
                  <a:gd name="T49" fmla="*/ 0 h 107"/>
                  <a:gd name="T50" fmla="*/ 0 w 390"/>
                  <a:gd name="T51" fmla="*/ 0 h 107"/>
                  <a:gd name="T52" fmla="*/ 0 w 390"/>
                  <a:gd name="T53" fmla="*/ 1 h 107"/>
                  <a:gd name="T54" fmla="*/ 0 w 390"/>
                  <a:gd name="T55" fmla="*/ 1 h 107"/>
                  <a:gd name="T56" fmla="*/ 0 w 390"/>
                  <a:gd name="T57" fmla="*/ 1 h 107"/>
                  <a:gd name="T58" fmla="*/ 0 w 390"/>
                  <a:gd name="T59" fmla="*/ 1 h 107"/>
                  <a:gd name="T60" fmla="*/ 0 w 390"/>
                  <a:gd name="T61" fmla="*/ 1 h 107"/>
                  <a:gd name="T62" fmla="*/ 0 w 390"/>
                  <a:gd name="T63" fmla="*/ 1 h 107"/>
                  <a:gd name="T64" fmla="*/ 0 w 390"/>
                  <a:gd name="T65" fmla="*/ 1 h 107"/>
                  <a:gd name="T66" fmla="*/ 0 w 390"/>
                  <a:gd name="T67" fmla="*/ 1 h 107"/>
                  <a:gd name="T68" fmla="*/ 0 w 390"/>
                  <a:gd name="T69" fmla="*/ 1 h 107"/>
                  <a:gd name="T70" fmla="*/ 0 w 390"/>
                  <a:gd name="T71" fmla="*/ 1 h 107"/>
                  <a:gd name="T72" fmla="*/ 0 w 390"/>
                  <a:gd name="T73" fmla="*/ 1 h 1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107"/>
                  <a:gd name="T113" fmla="*/ 390 w 390"/>
                  <a:gd name="T114" fmla="*/ 107 h 1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107">
                    <a:moveTo>
                      <a:pt x="5" y="93"/>
                    </a:moveTo>
                    <a:lnTo>
                      <a:pt x="3" y="96"/>
                    </a:lnTo>
                    <a:lnTo>
                      <a:pt x="2" y="99"/>
                    </a:lnTo>
                    <a:lnTo>
                      <a:pt x="2" y="104"/>
                    </a:lnTo>
                    <a:lnTo>
                      <a:pt x="0" y="107"/>
                    </a:lnTo>
                    <a:lnTo>
                      <a:pt x="28" y="89"/>
                    </a:lnTo>
                    <a:lnTo>
                      <a:pt x="57" y="73"/>
                    </a:lnTo>
                    <a:lnTo>
                      <a:pt x="84" y="61"/>
                    </a:lnTo>
                    <a:lnTo>
                      <a:pt x="112" y="49"/>
                    </a:lnTo>
                    <a:lnTo>
                      <a:pt x="139" y="40"/>
                    </a:lnTo>
                    <a:lnTo>
                      <a:pt x="165" y="32"/>
                    </a:lnTo>
                    <a:lnTo>
                      <a:pt x="191" y="26"/>
                    </a:lnTo>
                    <a:lnTo>
                      <a:pt x="216" y="20"/>
                    </a:lnTo>
                    <a:lnTo>
                      <a:pt x="241" y="17"/>
                    </a:lnTo>
                    <a:lnTo>
                      <a:pt x="264" y="14"/>
                    </a:lnTo>
                    <a:lnTo>
                      <a:pt x="287" y="11"/>
                    </a:lnTo>
                    <a:lnTo>
                      <a:pt x="310" y="9"/>
                    </a:lnTo>
                    <a:lnTo>
                      <a:pt x="332" y="9"/>
                    </a:lnTo>
                    <a:lnTo>
                      <a:pt x="351" y="8"/>
                    </a:lnTo>
                    <a:lnTo>
                      <a:pt x="371" y="8"/>
                    </a:lnTo>
                    <a:lnTo>
                      <a:pt x="390" y="6"/>
                    </a:lnTo>
                    <a:lnTo>
                      <a:pt x="377" y="3"/>
                    </a:lnTo>
                    <a:lnTo>
                      <a:pt x="361" y="1"/>
                    </a:lnTo>
                    <a:lnTo>
                      <a:pt x="342" y="0"/>
                    </a:lnTo>
                    <a:lnTo>
                      <a:pt x="319" y="0"/>
                    </a:lnTo>
                    <a:lnTo>
                      <a:pt x="293" y="0"/>
                    </a:lnTo>
                    <a:lnTo>
                      <a:pt x="267" y="3"/>
                    </a:lnTo>
                    <a:lnTo>
                      <a:pt x="238" y="6"/>
                    </a:lnTo>
                    <a:lnTo>
                      <a:pt x="209" y="11"/>
                    </a:lnTo>
                    <a:lnTo>
                      <a:pt x="179" y="15"/>
                    </a:lnTo>
                    <a:lnTo>
                      <a:pt x="150" y="23"/>
                    </a:lnTo>
                    <a:lnTo>
                      <a:pt x="121" y="30"/>
                    </a:lnTo>
                    <a:lnTo>
                      <a:pt x="93" y="40"/>
                    </a:lnTo>
                    <a:lnTo>
                      <a:pt x="67" y="52"/>
                    </a:lnTo>
                    <a:lnTo>
                      <a:pt x="43" y="64"/>
                    </a:lnTo>
                    <a:lnTo>
                      <a:pt x="23" y="78"/>
                    </a:lnTo>
                    <a:lnTo>
                      <a:pt x="5" y="9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49" name="Freeform 43"/>
              <p:cNvSpPr>
                <a:spLocks/>
              </p:cNvSpPr>
              <p:nvPr/>
            </p:nvSpPr>
            <p:spPr bwMode="auto">
              <a:xfrm>
                <a:off x="1207" y="448"/>
                <a:ext cx="30" cy="27"/>
              </a:xfrm>
              <a:custGeom>
                <a:avLst/>
                <a:gdLst>
                  <a:gd name="T0" fmla="*/ 1 w 59"/>
                  <a:gd name="T1" fmla="*/ 0 h 55"/>
                  <a:gd name="T2" fmla="*/ 1 w 59"/>
                  <a:gd name="T3" fmla="*/ 0 h 55"/>
                  <a:gd name="T4" fmla="*/ 1 w 59"/>
                  <a:gd name="T5" fmla="*/ 0 h 55"/>
                  <a:gd name="T6" fmla="*/ 1 w 59"/>
                  <a:gd name="T7" fmla="*/ 0 h 55"/>
                  <a:gd name="T8" fmla="*/ 1 w 59"/>
                  <a:gd name="T9" fmla="*/ 0 h 55"/>
                  <a:gd name="T10" fmla="*/ 1 w 59"/>
                  <a:gd name="T11" fmla="*/ 0 h 55"/>
                  <a:gd name="T12" fmla="*/ 1 w 59"/>
                  <a:gd name="T13" fmla="*/ 0 h 55"/>
                  <a:gd name="T14" fmla="*/ 1 w 59"/>
                  <a:gd name="T15" fmla="*/ 0 h 55"/>
                  <a:gd name="T16" fmla="*/ 0 w 59"/>
                  <a:gd name="T17" fmla="*/ 0 h 55"/>
                  <a:gd name="T18" fmla="*/ 1 w 59"/>
                  <a:gd name="T19" fmla="*/ 0 h 55"/>
                  <a:gd name="T20" fmla="*/ 1 w 59"/>
                  <a:gd name="T21" fmla="*/ 0 h 55"/>
                  <a:gd name="T22" fmla="*/ 1 w 59"/>
                  <a:gd name="T23" fmla="*/ 0 h 55"/>
                  <a:gd name="T24" fmla="*/ 1 w 59"/>
                  <a:gd name="T25" fmla="*/ 0 h 55"/>
                  <a:gd name="T26" fmla="*/ 1 w 59"/>
                  <a:gd name="T27" fmla="*/ 0 h 55"/>
                  <a:gd name="T28" fmla="*/ 1 w 59"/>
                  <a:gd name="T29" fmla="*/ 0 h 55"/>
                  <a:gd name="T30" fmla="*/ 1 w 59"/>
                  <a:gd name="T31" fmla="*/ 0 h 55"/>
                  <a:gd name="T32" fmla="*/ 1 w 59"/>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5"/>
                  <a:gd name="T53" fmla="*/ 59 w 59"/>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5">
                    <a:moveTo>
                      <a:pt x="58" y="55"/>
                    </a:moveTo>
                    <a:lnTo>
                      <a:pt x="59" y="52"/>
                    </a:lnTo>
                    <a:lnTo>
                      <a:pt x="58" y="46"/>
                    </a:lnTo>
                    <a:lnTo>
                      <a:pt x="53" y="37"/>
                    </a:lnTo>
                    <a:lnTo>
                      <a:pt x="45" y="28"/>
                    </a:lnTo>
                    <a:lnTo>
                      <a:pt x="36" y="18"/>
                    </a:lnTo>
                    <a:lnTo>
                      <a:pt x="26" y="9"/>
                    </a:lnTo>
                    <a:lnTo>
                      <a:pt x="13" y="3"/>
                    </a:lnTo>
                    <a:lnTo>
                      <a:pt x="0" y="0"/>
                    </a:lnTo>
                    <a:lnTo>
                      <a:pt x="7" y="6"/>
                    </a:lnTo>
                    <a:lnTo>
                      <a:pt x="15" y="14"/>
                    </a:lnTo>
                    <a:lnTo>
                      <a:pt x="24" y="23"/>
                    </a:lnTo>
                    <a:lnTo>
                      <a:pt x="32" y="34"/>
                    </a:lnTo>
                    <a:lnTo>
                      <a:pt x="41" y="43"/>
                    </a:lnTo>
                    <a:lnTo>
                      <a:pt x="48" y="50"/>
                    </a:lnTo>
                    <a:lnTo>
                      <a:pt x="53" y="55"/>
                    </a:lnTo>
                    <a:lnTo>
                      <a:pt x="5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0" name="Freeform 44"/>
              <p:cNvSpPr>
                <a:spLocks/>
              </p:cNvSpPr>
              <p:nvPr/>
            </p:nvSpPr>
            <p:spPr bwMode="auto">
              <a:xfrm>
                <a:off x="1171" y="448"/>
                <a:ext cx="39" cy="32"/>
              </a:xfrm>
              <a:custGeom>
                <a:avLst/>
                <a:gdLst>
                  <a:gd name="T0" fmla="*/ 1 w 78"/>
                  <a:gd name="T1" fmla="*/ 1 h 62"/>
                  <a:gd name="T2" fmla="*/ 1 w 78"/>
                  <a:gd name="T3" fmla="*/ 1 h 62"/>
                  <a:gd name="T4" fmla="*/ 1 w 78"/>
                  <a:gd name="T5" fmla="*/ 1 h 62"/>
                  <a:gd name="T6" fmla="*/ 1 w 78"/>
                  <a:gd name="T7" fmla="*/ 1 h 62"/>
                  <a:gd name="T8" fmla="*/ 1 w 78"/>
                  <a:gd name="T9" fmla="*/ 1 h 62"/>
                  <a:gd name="T10" fmla="*/ 1 w 78"/>
                  <a:gd name="T11" fmla="*/ 1 h 62"/>
                  <a:gd name="T12" fmla="*/ 1 w 78"/>
                  <a:gd name="T13" fmla="*/ 1 h 62"/>
                  <a:gd name="T14" fmla="*/ 1 w 78"/>
                  <a:gd name="T15" fmla="*/ 1 h 62"/>
                  <a:gd name="T16" fmla="*/ 0 w 78"/>
                  <a:gd name="T17" fmla="*/ 0 h 62"/>
                  <a:gd name="T18" fmla="*/ 1 w 78"/>
                  <a:gd name="T19" fmla="*/ 1 h 62"/>
                  <a:gd name="T20" fmla="*/ 1 w 78"/>
                  <a:gd name="T21" fmla="*/ 1 h 62"/>
                  <a:gd name="T22" fmla="*/ 1 w 78"/>
                  <a:gd name="T23" fmla="*/ 1 h 62"/>
                  <a:gd name="T24" fmla="*/ 1 w 78"/>
                  <a:gd name="T25" fmla="*/ 1 h 62"/>
                  <a:gd name="T26" fmla="*/ 1 w 78"/>
                  <a:gd name="T27" fmla="*/ 1 h 62"/>
                  <a:gd name="T28" fmla="*/ 1 w 78"/>
                  <a:gd name="T29" fmla="*/ 1 h 62"/>
                  <a:gd name="T30" fmla="*/ 1 w 78"/>
                  <a:gd name="T31" fmla="*/ 1 h 62"/>
                  <a:gd name="T32" fmla="*/ 1 w 78"/>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2"/>
                  <a:gd name="T53" fmla="*/ 78 w 78"/>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2">
                    <a:moveTo>
                      <a:pt x="76" y="62"/>
                    </a:moveTo>
                    <a:lnTo>
                      <a:pt x="78" y="58"/>
                    </a:lnTo>
                    <a:lnTo>
                      <a:pt x="75" y="52"/>
                    </a:lnTo>
                    <a:lnTo>
                      <a:pt x="67" y="41"/>
                    </a:lnTo>
                    <a:lnTo>
                      <a:pt x="56" y="30"/>
                    </a:lnTo>
                    <a:lnTo>
                      <a:pt x="44" y="19"/>
                    </a:lnTo>
                    <a:lnTo>
                      <a:pt x="29" y="10"/>
                    </a:lnTo>
                    <a:lnTo>
                      <a:pt x="15" y="3"/>
                    </a:lnTo>
                    <a:lnTo>
                      <a:pt x="0" y="0"/>
                    </a:lnTo>
                    <a:lnTo>
                      <a:pt x="6" y="4"/>
                    </a:lnTo>
                    <a:lnTo>
                      <a:pt x="15" y="13"/>
                    </a:lnTo>
                    <a:lnTo>
                      <a:pt x="26" y="24"/>
                    </a:lnTo>
                    <a:lnTo>
                      <a:pt x="38" y="35"/>
                    </a:lnTo>
                    <a:lnTo>
                      <a:pt x="49" y="47"/>
                    </a:lnTo>
                    <a:lnTo>
                      <a:pt x="61" y="56"/>
                    </a:lnTo>
                    <a:lnTo>
                      <a:pt x="70" y="62"/>
                    </a:lnTo>
                    <a:lnTo>
                      <a:pt x="76"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1" name="Freeform 45"/>
              <p:cNvSpPr>
                <a:spLocks/>
              </p:cNvSpPr>
              <p:nvPr/>
            </p:nvSpPr>
            <p:spPr bwMode="auto">
              <a:xfrm>
                <a:off x="1153" y="452"/>
                <a:ext cx="35" cy="36"/>
              </a:xfrm>
              <a:custGeom>
                <a:avLst/>
                <a:gdLst>
                  <a:gd name="T0" fmla="*/ 1 w 68"/>
                  <a:gd name="T1" fmla="*/ 1 h 72"/>
                  <a:gd name="T2" fmla="*/ 1 w 68"/>
                  <a:gd name="T3" fmla="*/ 1 h 72"/>
                  <a:gd name="T4" fmla="*/ 1 w 68"/>
                  <a:gd name="T5" fmla="*/ 1 h 72"/>
                  <a:gd name="T6" fmla="*/ 1 w 68"/>
                  <a:gd name="T7" fmla="*/ 1 h 72"/>
                  <a:gd name="T8" fmla="*/ 1 w 68"/>
                  <a:gd name="T9" fmla="*/ 1 h 72"/>
                  <a:gd name="T10" fmla="*/ 1 w 68"/>
                  <a:gd name="T11" fmla="*/ 1 h 72"/>
                  <a:gd name="T12" fmla="*/ 1 w 68"/>
                  <a:gd name="T13" fmla="*/ 1 h 72"/>
                  <a:gd name="T14" fmla="*/ 1 w 68"/>
                  <a:gd name="T15" fmla="*/ 1 h 72"/>
                  <a:gd name="T16" fmla="*/ 0 w 68"/>
                  <a:gd name="T17" fmla="*/ 0 h 72"/>
                  <a:gd name="T18" fmla="*/ 1 w 68"/>
                  <a:gd name="T19" fmla="*/ 1 h 72"/>
                  <a:gd name="T20" fmla="*/ 1 w 68"/>
                  <a:gd name="T21" fmla="*/ 1 h 72"/>
                  <a:gd name="T22" fmla="*/ 1 w 68"/>
                  <a:gd name="T23" fmla="*/ 1 h 72"/>
                  <a:gd name="T24" fmla="*/ 1 w 68"/>
                  <a:gd name="T25" fmla="*/ 1 h 72"/>
                  <a:gd name="T26" fmla="*/ 1 w 68"/>
                  <a:gd name="T27" fmla="*/ 1 h 72"/>
                  <a:gd name="T28" fmla="*/ 1 w 68"/>
                  <a:gd name="T29" fmla="*/ 1 h 72"/>
                  <a:gd name="T30" fmla="*/ 1 w 68"/>
                  <a:gd name="T31" fmla="*/ 1 h 72"/>
                  <a:gd name="T32" fmla="*/ 1 w 68"/>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72"/>
                  <a:gd name="T53" fmla="*/ 68 w 6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72">
                    <a:moveTo>
                      <a:pt x="67" y="72"/>
                    </a:moveTo>
                    <a:lnTo>
                      <a:pt x="68" y="67"/>
                    </a:lnTo>
                    <a:lnTo>
                      <a:pt x="67" y="58"/>
                    </a:lnTo>
                    <a:lnTo>
                      <a:pt x="59" y="46"/>
                    </a:lnTo>
                    <a:lnTo>
                      <a:pt x="50" y="34"/>
                    </a:lnTo>
                    <a:lnTo>
                      <a:pt x="39" y="22"/>
                    </a:lnTo>
                    <a:lnTo>
                      <a:pt x="26" y="11"/>
                    </a:lnTo>
                    <a:lnTo>
                      <a:pt x="14" y="3"/>
                    </a:lnTo>
                    <a:lnTo>
                      <a:pt x="0" y="0"/>
                    </a:lnTo>
                    <a:lnTo>
                      <a:pt x="4" y="6"/>
                    </a:lnTo>
                    <a:lnTo>
                      <a:pt x="12" y="15"/>
                    </a:lnTo>
                    <a:lnTo>
                      <a:pt x="21" y="28"/>
                    </a:lnTo>
                    <a:lnTo>
                      <a:pt x="32" y="40"/>
                    </a:lnTo>
                    <a:lnTo>
                      <a:pt x="43" y="54"/>
                    </a:lnTo>
                    <a:lnTo>
                      <a:pt x="53" y="64"/>
                    </a:lnTo>
                    <a:lnTo>
                      <a:pt x="62" y="70"/>
                    </a:lnTo>
                    <a:lnTo>
                      <a:pt x="67"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2" name="Freeform 46"/>
              <p:cNvSpPr>
                <a:spLocks/>
              </p:cNvSpPr>
              <p:nvPr/>
            </p:nvSpPr>
            <p:spPr bwMode="auto">
              <a:xfrm>
                <a:off x="1121" y="458"/>
                <a:ext cx="29" cy="34"/>
              </a:xfrm>
              <a:custGeom>
                <a:avLst/>
                <a:gdLst>
                  <a:gd name="T0" fmla="*/ 0 w 60"/>
                  <a:gd name="T1" fmla="*/ 1 h 68"/>
                  <a:gd name="T2" fmla="*/ 0 w 60"/>
                  <a:gd name="T3" fmla="*/ 1 h 68"/>
                  <a:gd name="T4" fmla="*/ 0 w 60"/>
                  <a:gd name="T5" fmla="*/ 1 h 68"/>
                  <a:gd name="T6" fmla="*/ 0 w 60"/>
                  <a:gd name="T7" fmla="*/ 1 h 68"/>
                  <a:gd name="T8" fmla="*/ 0 w 60"/>
                  <a:gd name="T9" fmla="*/ 1 h 68"/>
                  <a:gd name="T10" fmla="*/ 0 w 60"/>
                  <a:gd name="T11" fmla="*/ 1 h 68"/>
                  <a:gd name="T12" fmla="*/ 0 w 60"/>
                  <a:gd name="T13" fmla="*/ 1 h 68"/>
                  <a:gd name="T14" fmla="*/ 0 w 60"/>
                  <a:gd name="T15" fmla="*/ 1 h 68"/>
                  <a:gd name="T16" fmla="*/ 0 w 60"/>
                  <a:gd name="T17" fmla="*/ 0 h 68"/>
                  <a:gd name="T18" fmla="*/ 0 w 60"/>
                  <a:gd name="T19" fmla="*/ 1 h 68"/>
                  <a:gd name="T20" fmla="*/ 0 w 60"/>
                  <a:gd name="T21" fmla="*/ 1 h 68"/>
                  <a:gd name="T22" fmla="*/ 0 w 60"/>
                  <a:gd name="T23" fmla="*/ 1 h 68"/>
                  <a:gd name="T24" fmla="*/ 0 w 60"/>
                  <a:gd name="T25" fmla="*/ 1 h 68"/>
                  <a:gd name="T26" fmla="*/ 0 w 60"/>
                  <a:gd name="T27" fmla="*/ 1 h 68"/>
                  <a:gd name="T28" fmla="*/ 0 w 60"/>
                  <a:gd name="T29" fmla="*/ 1 h 68"/>
                  <a:gd name="T30" fmla="*/ 0 w 60"/>
                  <a:gd name="T31" fmla="*/ 1 h 68"/>
                  <a:gd name="T32" fmla="*/ 0 w 60"/>
                  <a:gd name="T33" fmla="*/ 1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8"/>
                  <a:gd name="T53" fmla="*/ 60 w 60"/>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8">
                    <a:moveTo>
                      <a:pt x="58" y="68"/>
                    </a:moveTo>
                    <a:lnTo>
                      <a:pt x="60" y="63"/>
                    </a:lnTo>
                    <a:lnTo>
                      <a:pt x="57" y="55"/>
                    </a:lnTo>
                    <a:lnTo>
                      <a:pt x="51" y="45"/>
                    </a:lnTo>
                    <a:lnTo>
                      <a:pt x="41" y="33"/>
                    </a:lnTo>
                    <a:lnTo>
                      <a:pt x="32" y="20"/>
                    </a:lnTo>
                    <a:lnTo>
                      <a:pt x="22" y="10"/>
                    </a:lnTo>
                    <a:lnTo>
                      <a:pt x="9" y="3"/>
                    </a:lnTo>
                    <a:lnTo>
                      <a:pt x="0" y="0"/>
                    </a:lnTo>
                    <a:lnTo>
                      <a:pt x="5" y="7"/>
                    </a:lnTo>
                    <a:lnTo>
                      <a:pt x="11" y="16"/>
                    </a:lnTo>
                    <a:lnTo>
                      <a:pt x="18" y="28"/>
                    </a:lnTo>
                    <a:lnTo>
                      <a:pt x="28" y="40"/>
                    </a:lnTo>
                    <a:lnTo>
                      <a:pt x="35" y="52"/>
                    </a:lnTo>
                    <a:lnTo>
                      <a:pt x="44" y="62"/>
                    </a:lnTo>
                    <a:lnTo>
                      <a:pt x="52" y="68"/>
                    </a:lnTo>
                    <a:lnTo>
                      <a:pt x="58" y="6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3" name="Freeform 47"/>
              <p:cNvSpPr>
                <a:spLocks/>
              </p:cNvSpPr>
              <p:nvPr/>
            </p:nvSpPr>
            <p:spPr bwMode="auto">
              <a:xfrm>
                <a:off x="1107" y="464"/>
                <a:ext cx="21" cy="30"/>
              </a:xfrm>
              <a:custGeom>
                <a:avLst/>
                <a:gdLst>
                  <a:gd name="T0" fmla="*/ 1 w 42"/>
                  <a:gd name="T1" fmla="*/ 0 h 61"/>
                  <a:gd name="T2" fmla="*/ 1 w 42"/>
                  <a:gd name="T3" fmla="*/ 0 h 61"/>
                  <a:gd name="T4" fmla="*/ 1 w 42"/>
                  <a:gd name="T5" fmla="*/ 0 h 61"/>
                  <a:gd name="T6" fmla="*/ 1 w 42"/>
                  <a:gd name="T7" fmla="*/ 0 h 61"/>
                  <a:gd name="T8" fmla="*/ 1 w 42"/>
                  <a:gd name="T9" fmla="*/ 0 h 61"/>
                  <a:gd name="T10" fmla="*/ 1 w 42"/>
                  <a:gd name="T11" fmla="*/ 0 h 61"/>
                  <a:gd name="T12" fmla="*/ 1 w 42"/>
                  <a:gd name="T13" fmla="*/ 0 h 61"/>
                  <a:gd name="T14" fmla="*/ 1 w 42"/>
                  <a:gd name="T15" fmla="*/ 0 h 61"/>
                  <a:gd name="T16" fmla="*/ 0 w 42"/>
                  <a:gd name="T17" fmla="*/ 0 h 61"/>
                  <a:gd name="T18" fmla="*/ 1 w 42"/>
                  <a:gd name="T19" fmla="*/ 0 h 61"/>
                  <a:gd name="T20" fmla="*/ 1 w 42"/>
                  <a:gd name="T21" fmla="*/ 0 h 61"/>
                  <a:gd name="T22" fmla="*/ 1 w 42"/>
                  <a:gd name="T23" fmla="*/ 0 h 61"/>
                  <a:gd name="T24" fmla="*/ 1 w 42"/>
                  <a:gd name="T25" fmla="*/ 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1"/>
                  <a:gd name="T41" fmla="*/ 42 w 42"/>
                  <a:gd name="T42" fmla="*/ 61 h 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1">
                    <a:moveTo>
                      <a:pt x="39" y="61"/>
                    </a:moveTo>
                    <a:lnTo>
                      <a:pt x="42" y="58"/>
                    </a:lnTo>
                    <a:lnTo>
                      <a:pt x="42" y="51"/>
                    </a:lnTo>
                    <a:lnTo>
                      <a:pt x="41" y="41"/>
                    </a:lnTo>
                    <a:lnTo>
                      <a:pt x="36" y="31"/>
                    </a:lnTo>
                    <a:lnTo>
                      <a:pt x="30" y="22"/>
                    </a:lnTo>
                    <a:lnTo>
                      <a:pt x="23" y="12"/>
                    </a:lnTo>
                    <a:lnTo>
                      <a:pt x="12" y="5"/>
                    </a:lnTo>
                    <a:lnTo>
                      <a:pt x="0" y="0"/>
                    </a:lnTo>
                    <a:lnTo>
                      <a:pt x="9" y="15"/>
                    </a:lnTo>
                    <a:lnTo>
                      <a:pt x="19" y="37"/>
                    </a:lnTo>
                    <a:lnTo>
                      <a:pt x="30" y="55"/>
                    </a:lnTo>
                    <a:lnTo>
                      <a:pt x="39"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4" name="Freeform 48"/>
              <p:cNvSpPr>
                <a:spLocks/>
              </p:cNvSpPr>
              <p:nvPr/>
            </p:nvSpPr>
            <p:spPr bwMode="auto">
              <a:xfrm>
                <a:off x="1077" y="478"/>
                <a:ext cx="17" cy="23"/>
              </a:xfrm>
              <a:custGeom>
                <a:avLst/>
                <a:gdLst>
                  <a:gd name="T0" fmla="*/ 1 w 34"/>
                  <a:gd name="T1" fmla="*/ 1 h 46"/>
                  <a:gd name="T2" fmla="*/ 1 w 34"/>
                  <a:gd name="T3" fmla="*/ 1 h 46"/>
                  <a:gd name="T4" fmla="*/ 1 w 34"/>
                  <a:gd name="T5" fmla="*/ 1 h 46"/>
                  <a:gd name="T6" fmla="*/ 1 w 34"/>
                  <a:gd name="T7" fmla="*/ 1 h 46"/>
                  <a:gd name="T8" fmla="*/ 0 w 34"/>
                  <a:gd name="T9" fmla="*/ 0 h 46"/>
                  <a:gd name="T10" fmla="*/ 1 w 34"/>
                  <a:gd name="T11" fmla="*/ 1 h 46"/>
                  <a:gd name="T12" fmla="*/ 1 w 34"/>
                  <a:gd name="T13" fmla="*/ 1 h 46"/>
                  <a:gd name="T14" fmla="*/ 1 w 34"/>
                  <a:gd name="T15" fmla="*/ 1 h 46"/>
                  <a:gd name="T16" fmla="*/ 1 w 34"/>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
                  <a:gd name="T29" fmla="*/ 34 w 3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
                    <a:moveTo>
                      <a:pt x="31" y="46"/>
                    </a:moveTo>
                    <a:lnTo>
                      <a:pt x="34" y="37"/>
                    </a:lnTo>
                    <a:lnTo>
                      <a:pt x="26" y="20"/>
                    </a:lnTo>
                    <a:lnTo>
                      <a:pt x="12" y="6"/>
                    </a:lnTo>
                    <a:lnTo>
                      <a:pt x="0" y="0"/>
                    </a:lnTo>
                    <a:lnTo>
                      <a:pt x="6" y="11"/>
                    </a:lnTo>
                    <a:lnTo>
                      <a:pt x="14" y="26"/>
                    </a:lnTo>
                    <a:lnTo>
                      <a:pt x="23" y="40"/>
                    </a:lnTo>
                    <a:lnTo>
                      <a:pt x="31" y="4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5" name="Freeform 49"/>
              <p:cNvSpPr>
                <a:spLocks/>
              </p:cNvSpPr>
              <p:nvPr/>
            </p:nvSpPr>
            <p:spPr bwMode="auto">
              <a:xfrm>
                <a:off x="1064" y="484"/>
                <a:ext cx="12" cy="16"/>
              </a:xfrm>
              <a:custGeom>
                <a:avLst/>
                <a:gdLst>
                  <a:gd name="T0" fmla="*/ 0 w 25"/>
                  <a:gd name="T1" fmla="*/ 1 h 32"/>
                  <a:gd name="T2" fmla="*/ 0 w 25"/>
                  <a:gd name="T3" fmla="*/ 1 h 32"/>
                  <a:gd name="T4" fmla="*/ 0 w 25"/>
                  <a:gd name="T5" fmla="*/ 1 h 32"/>
                  <a:gd name="T6" fmla="*/ 0 w 25"/>
                  <a:gd name="T7" fmla="*/ 0 h 32"/>
                  <a:gd name="T8" fmla="*/ 0 w 25"/>
                  <a:gd name="T9" fmla="*/ 1 h 32"/>
                  <a:gd name="T10" fmla="*/ 0 w 25"/>
                  <a:gd name="T11" fmla="*/ 1 h 32"/>
                  <a:gd name="T12" fmla="*/ 0 w 25"/>
                  <a:gd name="T13" fmla="*/ 1 h 32"/>
                  <a:gd name="T14" fmla="*/ 0 w 25"/>
                  <a:gd name="T15" fmla="*/ 1 h 32"/>
                  <a:gd name="T16" fmla="*/ 0 w 25"/>
                  <a:gd name="T17" fmla="*/ 1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32"/>
                  <a:gd name="T29" fmla="*/ 25 w 25"/>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32">
                    <a:moveTo>
                      <a:pt x="23" y="31"/>
                    </a:moveTo>
                    <a:lnTo>
                      <a:pt x="25" y="22"/>
                    </a:lnTo>
                    <a:lnTo>
                      <a:pt x="20" y="10"/>
                    </a:lnTo>
                    <a:lnTo>
                      <a:pt x="12" y="0"/>
                    </a:lnTo>
                    <a:lnTo>
                      <a:pt x="0" y="2"/>
                    </a:lnTo>
                    <a:lnTo>
                      <a:pt x="9" y="8"/>
                    </a:lnTo>
                    <a:lnTo>
                      <a:pt x="14" y="20"/>
                    </a:lnTo>
                    <a:lnTo>
                      <a:pt x="18" y="32"/>
                    </a:lnTo>
                    <a:lnTo>
                      <a:pt x="23" y="3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6" name="Freeform 50"/>
              <p:cNvSpPr>
                <a:spLocks/>
              </p:cNvSpPr>
              <p:nvPr/>
            </p:nvSpPr>
            <p:spPr bwMode="auto">
              <a:xfrm>
                <a:off x="1188" y="448"/>
                <a:ext cx="34" cy="29"/>
              </a:xfrm>
              <a:custGeom>
                <a:avLst/>
                <a:gdLst>
                  <a:gd name="T0" fmla="*/ 0 w 69"/>
                  <a:gd name="T1" fmla="*/ 0 h 60"/>
                  <a:gd name="T2" fmla="*/ 0 w 69"/>
                  <a:gd name="T3" fmla="*/ 0 h 60"/>
                  <a:gd name="T4" fmla="*/ 0 w 69"/>
                  <a:gd name="T5" fmla="*/ 0 h 60"/>
                  <a:gd name="T6" fmla="*/ 0 w 69"/>
                  <a:gd name="T7" fmla="*/ 0 h 60"/>
                  <a:gd name="T8" fmla="*/ 0 w 69"/>
                  <a:gd name="T9" fmla="*/ 0 h 60"/>
                  <a:gd name="T10" fmla="*/ 0 w 69"/>
                  <a:gd name="T11" fmla="*/ 0 h 60"/>
                  <a:gd name="T12" fmla="*/ 0 w 69"/>
                  <a:gd name="T13" fmla="*/ 0 h 60"/>
                  <a:gd name="T14" fmla="*/ 0 w 69"/>
                  <a:gd name="T15" fmla="*/ 0 h 60"/>
                  <a:gd name="T16" fmla="*/ 0 w 69"/>
                  <a:gd name="T17" fmla="*/ 0 h 60"/>
                  <a:gd name="T18" fmla="*/ 0 w 69"/>
                  <a:gd name="T19" fmla="*/ 0 h 60"/>
                  <a:gd name="T20" fmla="*/ 0 w 69"/>
                  <a:gd name="T21" fmla="*/ 0 h 60"/>
                  <a:gd name="T22" fmla="*/ 0 w 69"/>
                  <a:gd name="T23" fmla="*/ 0 h 60"/>
                  <a:gd name="T24" fmla="*/ 0 w 69"/>
                  <a:gd name="T25" fmla="*/ 0 h 60"/>
                  <a:gd name="T26" fmla="*/ 0 w 69"/>
                  <a:gd name="T27" fmla="*/ 0 h 60"/>
                  <a:gd name="T28" fmla="*/ 0 w 69"/>
                  <a:gd name="T29" fmla="*/ 0 h 60"/>
                  <a:gd name="T30" fmla="*/ 0 w 69"/>
                  <a:gd name="T31" fmla="*/ 0 h 60"/>
                  <a:gd name="T32" fmla="*/ 0 w 69"/>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60"/>
                  <a:gd name="T53" fmla="*/ 69 w 69"/>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60">
                    <a:moveTo>
                      <a:pt x="68" y="60"/>
                    </a:moveTo>
                    <a:lnTo>
                      <a:pt x="69" y="55"/>
                    </a:lnTo>
                    <a:lnTo>
                      <a:pt x="68" y="49"/>
                    </a:lnTo>
                    <a:lnTo>
                      <a:pt x="62" y="40"/>
                    </a:lnTo>
                    <a:lnTo>
                      <a:pt x="52" y="29"/>
                    </a:lnTo>
                    <a:lnTo>
                      <a:pt x="42" y="20"/>
                    </a:lnTo>
                    <a:lnTo>
                      <a:pt x="29" y="11"/>
                    </a:lnTo>
                    <a:lnTo>
                      <a:pt x="14" y="3"/>
                    </a:lnTo>
                    <a:lnTo>
                      <a:pt x="0" y="0"/>
                    </a:lnTo>
                    <a:lnTo>
                      <a:pt x="7" y="5"/>
                    </a:lnTo>
                    <a:lnTo>
                      <a:pt x="14" y="12"/>
                    </a:lnTo>
                    <a:lnTo>
                      <a:pt x="23" y="23"/>
                    </a:lnTo>
                    <a:lnTo>
                      <a:pt x="34" y="34"/>
                    </a:lnTo>
                    <a:lnTo>
                      <a:pt x="45" y="44"/>
                    </a:lnTo>
                    <a:lnTo>
                      <a:pt x="54" y="54"/>
                    </a:lnTo>
                    <a:lnTo>
                      <a:pt x="62" y="60"/>
                    </a:lnTo>
                    <a:lnTo>
                      <a:pt x="68"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7" name="Freeform 51"/>
              <p:cNvSpPr>
                <a:spLocks/>
              </p:cNvSpPr>
              <p:nvPr/>
            </p:nvSpPr>
            <p:spPr bwMode="auto">
              <a:xfrm>
                <a:off x="1224" y="446"/>
                <a:ext cx="26" cy="24"/>
              </a:xfrm>
              <a:custGeom>
                <a:avLst/>
                <a:gdLst>
                  <a:gd name="T0" fmla="*/ 0 w 54"/>
                  <a:gd name="T1" fmla="*/ 1 h 47"/>
                  <a:gd name="T2" fmla="*/ 0 w 54"/>
                  <a:gd name="T3" fmla="*/ 1 h 47"/>
                  <a:gd name="T4" fmla="*/ 0 w 54"/>
                  <a:gd name="T5" fmla="*/ 1 h 47"/>
                  <a:gd name="T6" fmla="*/ 0 w 54"/>
                  <a:gd name="T7" fmla="*/ 1 h 47"/>
                  <a:gd name="T8" fmla="*/ 0 w 54"/>
                  <a:gd name="T9" fmla="*/ 1 h 47"/>
                  <a:gd name="T10" fmla="*/ 0 w 54"/>
                  <a:gd name="T11" fmla="*/ 1 h 47"/>
                  <a:gd name="T12" fmla="*/ 0 w 54"/>
                  <a:gd name="T13" fmla="*/ 1 h 47"/>
                  <a:gd name="T14" fmla="*/ 0 w 54"/>
                  <a:gd name="T15" fmla="*/ 1 h 47"/>
                  <a:gd name="T16" fmla="*/ 0 w 54"/>
                  <a:gd name="T17" fmla="*/ 0 h 47"/>
                  <a:gd name="T18" fmla="*/ 0 w 54"/>
                  <a:gd name="T19" fmla="*/ 1 h 47"/>
                  <a:gd name="T20" fmla="*/ 0 w 54"/>
                  <a:gd name="T21" fmla="*/ 1 h 47"/>
                  <a:gd name="T22" fmla="*/ 0 w 54"/>
                  <a:gd name="T23" fmla="*/ 1 h 47"/>
                  <a:gd name="T24" fmla="*/ 0 w 54"/>
                  <a:gd name="T25" fmla="*/ 1 h 47"/>
                  <a:gd name="T26" fmla="*/ 0 w 54"/>
                  <a:gd name="T27" fmla="*/ 1 h 47"/>
                  <a:gd name="T28" fmla="*/ 0 w 54"/>
                  <a:gd name="T29" fmla="*/ 1 h 47"/>
                  <a:gd name="T30" fmla="*/ 0 w 54"/>
                  <a:gd name="T31" fmla="*/ 1 h 47"/>
                  <a:gd name="T32" fmla="*/ 0 w 54"/>
                  <a:gd name="T33" fmla="*/ 1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7"/>
                  <a:gd name="T53" fmla="*/ 54 w 54"/>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7">
                    <a:moveTo>
                      <a:pt x="52" y="47"/>
                    </a:moveTo>
                    <a:lnTo>
                      <a:pt x="54" y="44"/>
                    </a:lnTo>
                    <a:lnTo>
                      <a:pt x="54" y="40"/>
                    </a:lnTo>
                    <a:lnTo>
                      <a:pt x="49" y="32"/>
                    </a:lnTo>
                    <a:lnTo>
                      <a:pt x="44" y="24"/>
                    </a:lnTo>
                    <a:lnTo>
                      <a:pt x="35" y="17"/>
                    </a:lnTo>
                    <a:lnTo>
                      <a:pt x="26" y="9"/>
                    </a:lnTo>
                    <a:lnTo>
                      <a:pt x="14" y="3"/>
                    </a:lnTo>
                    <a:lnTo>
                      <a:pt x="0" y="0"/>
                    </a:lnTo>
                    <a:lnTo>
                      <a:pt x="6" y="6"/>
                    </a:lnTo>
                    <a:lnTo>
                      <a:pt x="14" y="14"/>
                    </a:lnTo>
                    <a:lnTo>
                      <a:pt x="22" y="21"/>
                    </a:lnTo>
                    <a:lnTo>
                      <a:pt x="29" y="31"/>
                    </a:lnTo>
                    <a:lnTo>
                      <a:pt x="37" y="38"/>
                    </a:lnTo>
                    <a:lnTo>
                      <a:pt x="43" y="44"/>
                    </a:lnTo>
                    <a:lnTo>
                      <a:pt x="49" y="47"/>
                    </a:lnTo>
                    <a:lnTo>
                      <a:pt x="52" y="4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8" name="Freeform 52"/>
              <p:cNvSpPr>
                <a:spLocks/>
              </p:cNvSpPr>
              <p:nvPr/>
            </p:nvSpPr>
            <p:spPr bwMode="auto">
              <a:xfrm>
                <a:off x="1134" y="454"/>
                <a:ext cx="30" cy="32"/>
              </a:xfrm>
              <a:custGeom>
                <a:avLst/>
                <a:gdLst>
                  <a:gd name="T0" fmla="*/ 1 w 59"/>
                  <a:gd name="T1" fmla="*/ 0 h 66"/>
                  <a:gd name="T2" fmla="*/ 1 w 59"/>
                  <a:gd name="T3" fmla="*/ 0 h 66"/>
                  <a:gd name="T4" fmla="*/ 1 w 59"/>
                  <a:gd name="T5" fmla="*/ 0 h 66"/>
                  <a:gd name="T6" fmla="*/ 1 w 59"/>
                  <a:gd name="T7" fmla="*/ 0 h 66"/>
                  <a:gd name="T8" fmla="*/ 1 w 59"/>
                  <a:gd name="T9" fmla="*/ 0 h 66"/>
                  <a:gd name="T10" fmla="*/ 1 w 59"/>
                  <a:gd name="T11" fmla="*/ 0 h 66"/>
                  <a:gd name="T12" fmla="*/ 1 w 59"/>
                  <a:gd name="T13" fmla="*/ 0 h 66"/>
                  <a:gd name="T14" fmla="*/ 1 w 59"/>
                  <a:gd name="T15" fmla="*/ 0 h 66"/>
                  <a:gd name="T16" fmla="*/ 0 w 59"/>
                  <a:gd name="T17" fmla="*/ 0 h 66"/>
                  <a:gd name="T18" fmla="*/ 1 w 59"/>
                  <a:gd name="T19" fmla="*/ 0 h 66"/>
                  <a:gd name="T20" fmla="*/ 1 w 59"/>
                  <a:gd name="T21" fmla="*/ 0 h 66"/>
                  <a:gd name="T22" fmla="*/ 1 w 59"/>
                  <a:gd name="T23" fmla="*/ 0 h 66"/>
                  <a:gd name="T24" fmla="*/ 1 w 59"/>
                  <a:gd name="T25" fmla="*/ 0 h 66"/>
                  <a:gd name="T26" fmla="*/ 1 w 59"/>
                  <a:gd name="T27" fmla="*/ 0 h 66"/>
                  <a:gd name="T28" fmla="*/ 1 w 59"/>
                  <a:gd name="T29" fmla="*/ 0 h 66"/>
                  <a:gd name="T30" fmla="*/ 1 w 59"/>
                  <a:gd name="T31" fmla="*/ 0 h 66"/>
                  <a:gd name="T32" fmla="*/ 1 w 5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66"/>
                  <a:gd name="T53" fmla="*/ 59 w 5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66">
                    <a:moveTo>
                      <a:pt x="58" y="66"/>
                    </a:moveTo>
                    <a:lnTo>
                      <a:pt x="59" y="63"/>
                    </a:lnTo>
                    <a:lnTo>
                      <a:pt x="56" y="54"/>
                    </a:lnTo>
                    <a:lnTo>
                      <a:pt x="50" y="45"/>
                    </a:lnTo>
                    <a:lnTo>
                      <a:pt x="41" y="32"/>
                    </a:lnTo>
                    <a:lnTo>
                      <a:pt x="32" y="20"/>
                    </a:lnTo>
                    <a:lnTo>
                      <a:pt x="21" y="9"/>
                    </a:lnTo>
                    <a:lnTo>
                      <a:pt x="9" y="3"/>
                    </a:lnTo>
                    <a:lnTo>
                      <a:pt x="0" y="0"/>
                    </a:lnTo>
                    <a:lnTo>
                      <a:pt x="4" y="6"/>
                    </a:lnTo>
                    <a:lnTo>
                      <a:pt x="10" y="16"/>
                    </a:lnTo>
                    <a:lnTo>
                      <a:pt x="18" y="28"/>
                    </a:lnTo>
                    <a:lnTo>
                      <a:pt x="27" y="40"/>
                    </a:lnTo>
                    <a:lnTo>
                      <a:pt x="35" y="51"/>
                    </a:lnTo>
                    <a:lnTo>
                      <a:pt x="44" y="60"/>
                    </a:lnTo>
                    <a:lnTo>
                      <a:pt x="52" y="66"/>
                    </a:lnTo>
                    <a:lnTo>
                      <a:pt x="58" y="6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59" name="Freeform 53"/>
              <p:cNvSpPr>
                <a:spLocks/>
              </p:cNvSpPr>
              <p:nvPr/>
            </p:nvSpPr>
            <p:spPr bwMode="auto">
              <a:xfrm>
                <a:off x="1092" y="470"/>
                <a:ext cx="22" cy="27"/>
              </a:xfrm>
              <a:custGeom>
                <a:avLst/>
                <a:gdLst>
                  <a:gd name="T0" fmla="*/ 1 w 44"/>
                  <a:gd name="T1" fmla="*/ 0 h 55"/>
                  <a:gd name="T2" fmla="*/ 1 w 44"/>
                  <a:gd name="T3" fmla="*/ 0 h 55"/>
                  <a:gd name="T4" fmla="*/ 1 w 44"/>
                  <a:gd name="T5" fmla="*/ 0 h 55"/>
                  <a:gd name="T6" fmla="*/ 1 w 44"/>
                  <a:gd name="T7" fmla="*/ 0 h 55"/>
                  <a:gd name="T8" fmla="*/ 1 w 44"/>
                  <a:gd name="T9" fmla="*/ 0 h 55"/>
                  <a:gd name="T10" fmla="*/ 1 w 44"/>
                  <a:gd name="T11" fmla="*/ 0 h 55"/>
                  <a:gd name="T12" fmla="*/ 1 w 44"/>
                  <a:gd name="T13" fmla="*/ 0 h 55"/>
                  <a:gd name="T14" fmla="*/ 1 w 44"/>
                  <a:gd name="T15" fmla="*/ 0 h 55"/>
                  <a:gd name="T16" fmla="*/ 0 w 44"/>
                  <a:gd name="T17" fmla="*/ 0 h 55"/>
                  <a:gd name="T18" fmla="*/ 1 w 44"/>
                  <a:gd name="T19" fmla="*/ 0 h 55"/>
                  <a:gd name="T20" fmla="*/ 1 w 44"/>
                  <a:gd name="T21" fmla="*/ 0 h 55"/>
                  <a:gd name="T22" fmla="*/ 1 w 44"/>
                  <a:gd name="T23" fmla="*/ 0 h 55"/>
                  <a:gd name="T24" fmla="*/ 1 w 44"/>
                  <a:gd name="T25" fmla="*/ 0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5"/>
                  <a:gd name="T41" fmla="*/ 44 w 44"/>
                  <a:gd name="T42" fmla="*/ 55 h 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5">
                    <a:moveTo>
                      <a:pt x="41" y="55"/>
                    </a:moveTo>
                    <a:lnTo>
                      <a:pt x="44" y="52"/>
                    </a:lnTo>
                    <a:lnTo>
                      <a:pt x="43" y="45"/>
                    </a:lnTo>
                    <a:lnTo>
                      <a:pt x="38" y="35"/>
                    </a:lnTo>
                    <a:lnTo>
                      <a:pt x="31" y="25"/>
                    </a:lnTo>
                    <a:lnTo>
                      <a:pt x="23" y="16"/>
                    </a:lnTo>
                    <a:lnTo>
                      <a:pt x="15" y="8"/>
                    </a:lnTo>
                    <a:lnTo>
                      <a:pt x="6" y="2"/>
                    </a:lnTo>
                    <a:lnTo>
                      <a:pt x="0" y="0"/>
                    </a:lnTo>
                    <a:lnTo>
                      <a:pt x="8" y="13"/>
                    </a:lnTo>
                    <a:lnTo>
                      <a:pt x="18" y="31"/>
                    </a:lnTo>
                    <a:lnTo>
                      <a:pt x="31" y="48"/>
                    </a:lnTo>
                    <a:lnTo>
                      <a:pt x="41"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0" name="Freeform 54"/>
              <p:cNvSpPr>
                <a:spLocks/>
              </p:cNvSpPr>
              <p:nvPr/>
            </p:nvSpPr>
            <p:spPr bwMode="auto">
              <a:xfrm>
                <a:off x="1237" y="444"/>
                <a:ext cx="29" cy="4"/>
              </a:xfrm>
              <a:custGeom>
                <a:avLst/>
                <a:gdLst>
                  <a:gd name="T0" fmla="*/ 0 w 60"/>
                  <a:gd name="T1" fmla="*/ 0 h 10"/>
                  <a:gd name="T2" fmla="*/ 0 w 60"/>
                  <a:gd name="T3" fmla="*/ 0 h 10"/>
                  <a:gd name="T4" fmla="*/ 0 w 60"/>
                  <a:gd name="T5" fmla="*/ 0 h 10"/>
                  <a:gd name="T6" fmla="*/ 0 w 60"/>
                  <a:gd name="T7" fmla="*/ 0 h 10"/>
                  <a:gd name="T8" fmla="*/ 0 w 60"/>
                  <a:gd name="T9" fmla="*/ 0 h 10"/>
                  <a:gd name="T10" fmla="*/ 0 w 60"/>
                  <a:gd name="T11" fmla="*/ 0 h 10"/>
                  <a:gd name="T12" fmla="*/ 0 w 60"/>
                  <a:gd name="T13" fmla="*/ 0 h 10"/>
                  <a:gd name="T14" fmla="*/ 0 w 60"/>
                  <a:gd name="T15" fmla="*/ 0 h 10"/>
                  <a:gd name="T16" fmla="*/ 0 w 60"/>
                  <a:gd name="T17" fmla="*/ 0 h 10"/>
                  <a:gd name="T18" fmla="*/ 0 w 60"/>
                  <a:gd name="T19" fmla="*/ 0 h 10"/>
                  <a:gd name="T20" fmla="*/ 0 w 60"/>
                  <a:gd name="T21" fmla="*/ 0 h 10"/>
                  <a:gd name="T22" fmla="*/ 0 w 60"/>
                  <a:gd name="T23" fmla="*/ 0 h 10"/>
                  <a:gd name="T24" fmla="*/ 0 w 60"/>
                  <a:gd name="T25" fmla="*/ 0 h 10"/>
                  <a:gd name="T26" fmla="*/ 0 w 60"/>
                  <a:gd name="T27" fmla="*/ 0 h 10"/>
                  <a:gd name="T28" fmla="*/ 0 w 60"/>
                  <a:gd name="T29" fmla="*/ 0 h 10"/>
                  <a:gd name="T30" fmla="*/ 0 w 60"/>
                  <a:gd name="T31" fmla="*/ 0 h 10"/>
                  <a:gd name="T32" fmla="*/ 0 w 60"/>
                  <a:gd name="T33" fmla="*/ 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10"/>
                  <a:gd name="T53" fmla="*/ 60 w 60"/>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10">
                    <a:moveTo>
                      <a:pt x="0" y="8"/>
                    </a:moveTo>
                    <a:lnTo>
                      <a:pt x="5" y="8"/>
                    </a:lnTo>
                    <a:lnTo>
                      <a:pt x="12" y="7"/>
                    </a:lnTo>
                    <a:lnTo>
                      <a:pt x="22" y="5"/>
                    </a:lnTo>
                    <a:lnTo>
                      <a:pt x="32" y="3"/>
                    </a:lnTo>
                    <a:lnTo>
                      <a:pt x="43" y="2"/>
                    </a:lnTo>
                    <a:lnTo>
                      <a:pt x="52" y="0"/>
                    </a:lnTo>
                    <a:lnTo>
                      <a:pt x="58" y="0"/>
                    </a:lnTo>
                    <a:lnTo>
                      <a:pt x="60" y="3"/>
                    </a:lnTo>
                    <a:lnTo>
                      <a:pt x="58" y="7"/>
                    </a:lnTo>
                    <a:lnTo>
                      <a:pt x="52" y="10"/>
                    </a:lnTo>
                    <a:lnTo>
                      <a:pt x="44" y="10"/>
                    </a:lnTo>
                    <a:lnTo>
                      <a:pt x="35" y="10"/>
                    </a:lnTo>
                    <a:lnTo>
                      <a:pt x="25" y="10"/>
                    </a:lnTo>
                    <a:lnTo>
                      <a:pt x="14" y="10"/>
                    </a:lnTo>
                    <a:lnTo>
                      <a:pt x="6"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1" name="Freeform 55"/>
              <p:cNvSpPr>
                <a:spLocks/>
              </p:cNvSpPr>
              <p:nvPr/>
            </p:nvSpPr>
            <p:spPr bwMode="auto">
              <a:xfrm>
                <a:off x="1202" y="411"/>
                <a:ext cx="40" cy="36"/>
              </a:xfrm>
              <a:custGeom>
                <a:avLst/>
                <a:gdLst>
                  <a:gd name="T0" fmla="*/ 0 w 80"/>
                  <a:gd name="T1" fmla="*/ 1 h 72"/>
                  <a:gd name="T2" fmla="*/ 1 w 80"/>
                  <a:gd name="T3" fmla="*/ 1 h 72"/>
                  <a:gd name="T4" fmla="*/ 1 w 80"/>
                  <a:gd name="T5" fmla="*/ 1 h 72"/>
                  <a:gd name="T6" fmla="*/ 1 w 80"/>
                  <a:gd name="T7" fmla="*/ 1 h 72"/>
                  <a:gd name="T8" fmla="*/ 1 w 80"/>
                  <a:gd name="T9" fmla="*/ 1 h 72"/>
                  <a:gd name="T10" fmla="*/ 1 w 80"/>
                  <a:gd name="T11" fmla="*/ 1 h 72"/>
                  <a:gd name="T12" fmla="*/ 1 w 80"/>
                  <a:gd name="T13" fmla="*/ 1 h 72"/>
                  <a:gd name="T14" fmla="*/ 1 w 80"/>
                  <a:gd name="T15" fmla="*/ 1 h 72"/>
                  <a:gd name="T16" fmla="*/ 1 w 80"/>
                  <a:gd name="T17" fmla="*/ 0 h 72"/>
                  <a:gd name="T18" fmla="*/ 1 w 80"/>
                  <a:gd name="T19" fmla="*/ 0 h 72"/>
                  <a:gd name="T20" fmla="*/ 1 w 80"/>
                  <a:gd name="T21" fmla="*/ 1 h 72"/>
                  <a:gd name="T22" fmla="*/ 1 w 80"/>
                  <a:gd name="T23" fmla="*/ 1 h 72"/>
                  <a:gd name="T24" fmla="*/ 1 w 80"/>
                  <a:gd name="T25" fmla="*/ 1 h 72"/>
                  <a:gd name="T26" fmla="*/ 1 w 80"/>
                  <a:gd name="T27" fmla="*/ 1 h 72"/>
                  <a:gd name="T28" fmla="*/ 1 w 80"/>
                  <a:gd name="T29" fmla="*/ 1 h 72"/>
                  <a:gd name="T30" fmla="*/ 1 w 80"/>
                  <a:gd name="T31" fmla="*/ 1 h 72"/>
                  <a:gd name="T32" fmla="*/ 0 w 80"/>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72"/>
                  <a:gd name="T53" fmla="*/ 80 w 80"/>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72">
                    <a:moveTo>
                      <a:pt x="0" y="72"/>
                    </a:moveTo>
                    <a:lnTo>
                      <a:pt x="10" y="67"/>
                    </a:lnTo>
                    <a:lnTo>
                      <a:pt x="22" y="58"/>
                    </a:lnTo>
                    <a:lnTo>
                      <a:pt x="37" y="47"/>
                    </a:lnTo>
                    <a:lnTo>
                      <a:pt x="52" y="35"/>
                    </a:lnTo>
                    <a:lnTo>
                      <a:pt x="65" y="24"/>
                    </a:lnTo>
                    <a:lnTo>
                      <a:pt x="75" y="13"/>
                    </a:lnTo>
                    <a:lnTo>
                      <a:pt x="80" y="4"/>
                    </a:lnTo>
                    <a:lnTo>
                      <a:pt x="78" y="0"/>
                    </a:lnTo>
                    <a:lnTo>
                      <a:pt x="72" y="0"/>
                    </a:lnTo>
                    <a:lnTo>
                      <a:pt x="63" y="6"/>
                    </a:lnTo>
                    <a:lnTo>
                      <a:pt x="52" y="15"/>
                    </a:lnTo>
                    <a:lnTo>
                      <a:pt x="42" y="29"/>
                    </a:lnTo>
                    <a:lnTo>
                      <a:pt x="29" y="41"/>
                    </a:lnTo>
                    <a:lnTo>
                      <a:pt x="19" y="55"/>
                    </a:lnTo>
                    <a:lnTo>
                      <a:pt x="8" y="65"/>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2" name="Freeform 56"/>
              <p:cNvSpPr>
                <a:spLocks/>
              </p:cNvSpPr>
              <p:nvPr/>
            </p:nvSpPr>
            <p:spPr bwMode="auto">
              <a:xfrm>
                <a:off x="1188" y="411"/>
                <a:ext cx="36" cy="37"/>
              </a:xfrm>
              <a:custGeom>
                <a:avLst/>
                <a:gdLst>
                  <a:gd name="T0" fmla="*/ 0 w 72"/>
                  <a:gd name="T1" fmla="*/ 0 h 75"/>
                  <a:gd name="T2" fmla="*/ 1 w 72"/>
                  <a:gd name="T3" fmla="*/ 0 h 75"/>
                  <a:gd name="T4" fmla="*/ 1 w 72"/>
                  <a:gd name="T5" fmla="*/ 0 h 75"/>
                  <a:gd name="T6" fmla="*/ 1 w 72"/>
                  <a:gd name="T7" fmla="*/ 0 h 75"/>
                  <a:gd name="T8" fmla="*/ 1 w 72"/>
                  <a:gd name="T9" fmla="*/ 0 h 75"/>
                  <a:gd name="T10" fmla="*/ 1 w 72"/>
                  <a:gd name="T11" fmla="*/ 0 h 75"/>
                  <a:gd name="T12" fmla="*/ 1 w 72"/>
                  <a:gd name="T13" fmla="*/ 0 h 75"/>
                  <a:gd name="T14" fmla="*/ 1 w 72"/>
                  <a:gd name="T15" fmla="*/ 0 h 75"/>
                  <a:gd name="T16" fmla="*/ 1 w 72"/>
                  <a:gd name="T17" fmla="*/ 0 h 75"/>
                  <a:gd name="T18" fmla="*/ 1 w 72"/>
                  <a:gd name="T19" fmla="*/ 0 h 75"/>
                  <a:gd name="T20" fmla="*/ 1 w 72"/>
                  <a:gd name="T21" fmla="*/ 0 h 75"/>
                  <a:gd name="T22" fmla="*/ 1 w 72"/>
                  <a:gd name="T23" fmla="*/ 0 h 75"/>
                  <a:gd name="T24" fmla="*/ 1 w 72"/>
                  <a:gd name="T25" fmla="*/ 0 h 75"/>
                  <a:gd name="T26" fmla="*/ 1 w 72"/>
                  <a:gd name="T27" fmla="*/ 0 h 75"/>
                  <a:gd name="T28" fmla="*/ 1 w 72"/>
                  <a:gd name="T29" fmla="*/ 0 h 75"/>
                  <a:gd name="T30" fmla="*/ 1 w 72"/>
                  <a:gd name="T31" fmla="*/ 0 h 75"/>
                  <a:gd name="T32" fmla="*/ 0 w 72"/>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75"/>
                  <a:gd name="T53" fmla="*/ 72 w 72"/>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75">
                    <a:moveTo>
                      <a:pt x="0" y="75"/>
                    </a:moveTo>
                    <a:lnTo>
                      <a:pt x="10" y="68"/>
                    </a:lnTo>
                    <a:lnTo>
                      <a:pt x="22" y="58"/>
                    </a:lnTo>
                    <a:lnTo>
                      <a:pt x="34" y="47"/>
                    </a:lnTo>
                    <a:lnTo>
                      <a:pt x="48" y="33"/>
                    </a:lnTo>
                    <a:lnTo>
                      <a:pt x="60" y="21"/>
                    </a:lnTo>
                    <a:lnTo>
                      <a:pt x="69" y="10"/>
                    </a:lnTo>
                    <a:lnTo>
                      <a:pt x="72" y="3"/>
                    </a:lnTo>
                    <a:lnTo>
                      <a:pt x="71" y="0"/>
                    </a:lnTo>
                    <a:lnTo>
                      <a:pt x="63" y="3"/>
                    </a:lnTo>
                    <a:lnTo>
                      <a:pt x="54" y="10"/>
                    </a:lnTo>
                    <a:lnTo>
                      <a:pt x="45" y="21"/>
                    </a:lnTo>
                    <a:lnTo>
                      <a:pt x="34" y="35"/>
                    </a:lnTo>
                    <a:lnTo>
                      <a:pt x="23" y="47"/>
                    </a:lnTo>
                    <a:lnTo>
                      <a:pt x="14" y="61"/>
                    </a:lnTo>
                    <a:lnTo>
                      <a:pt x="7" y="70"/>
                    </a:lnTo>
                    <a:lnTo>
                      <a:pt x="0" y="7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3" name="Freeform 57"/>
              <p:cNvSpPr>
                <a:spLocks/>
              </p:cNvSpPr>
              <p:nvPr/>
            </p:nvSpPr>
            <p:spPr bwMode="auto">
              <a:xfrm>
                <a:off x="1171" y="410"/>
                <a:ext cx="31" cy="40"/>
              </a:xfrm>
              <a:custGeom>
                <a:avLst/>
                <a:gdLst>
                  <a:gd name="T0" fmla="*/ 0 w 62"/>
                  <a:gd name="T1" fmla="*/ 1 h 80"/>
                  <a:gd name="T2" fmla="*/ 1 w 62"/>
                  <a:gd name="T3" fmla="*/ 1 h 80"/>
                  <a:gd name="T4" fmla="*/ 1 w 62"/>
                  <a:gd name="T5" fmla="*/ 1 h 80"/>
                  <a:gd name="T6" fmla="*/ 1 w 62"/>
                  <a:gd name="T7" fmla="*/ 1 h 80"/>
                  <a:gd name="T8" fmla="*/ 1 w 62"/>
                  <a:gd name="T9" fmla="*/ 1 h 80"/>
                  <a:gd name="T10" fmla="*/ 1 w 62"/>
                  <a:gd name="T11" fmla="*/ 1 h 80"/>
                  <a:gd name="T12" fmla="*/ 1 w 62"/>
                  <a:gd name="T13" fmla="*/ 1 h 80"/>
                  <a:gd name="T14" fmla="*/ 1 w 62"/>
                  <a:gd name="T15" fmla="*/ 1 h 80"/>
                  <a:gd name="T16" fmla="*/ 1 w 62"/>
                  <a:gd name="T17" fmla="*/ 0 h 80"/>
                  <a:gd name="T18" fmla="*/ 1 w 62"/>
                  <a:gd name="T19" fmla="*/ 1 h 80"/>
                  <a:gd name="T20" fmla="*/ 1 w 62"/>
                  <a:gd name="T21" fmla="*/ 1 h 80"/>
                  <a:gd name="T22" fmla="*/ 1 w 62"/>
                  <a:gd name="T23" fmla="*/ 1 h 80"/>
                  <a:gd name="T24" fmla="*/ 1 w 62"/>
                  <a:gd name="T25" fmla="*/ 1 h 80"/>
                  <a:gd name="T26" fmla="*/ 1 w 62"/>
                  <a:gd name="T27" fmla="*/ 1 h 80"/>
                  <a:gd name="T28" fmla="*/ 1 w 62"/>
                  <a:gd name="T29" fmla="*/ 1 h 80"/>
                  <a:gd name="T30" fmla="*/ 1 w 62"/>
                  <a:gd name="T31" fmla="*/ 1 h 80"/>
                  <a:gd name="T32" fmla="*/ 0 w 62"/>
                  <a:gd name="T33" fmla="*/ 1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80"/>
                  <a:gd name="T53" fmla="*/ 62 w 62"/>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80">
                    <a:moveTo>
                      <a:pt x="0" y="80"/>
                    </a:moveTo>
                    <a:lnTo>
                      <a:pt x="9" y="72"/>
                    </a:lnTo>
                    <a:lnTo>
                      <a:pt x="21" y="61"/>
                    </a:lnTo>
                    <a:lnTo>
                      <a:pt x="33" y="48"/>
                    </a:lnTo>
                    <a:lnTo>
                      <a:pt x="44" y="35"/>
                    </a:lnTo>
                    <a:lnTo>
                      <a:pt x="53" y="22"/>
                    </a:lnTo>
                    <a:lnTo>
                      <a:pt x="61" y="11"/>
                    </a:lnTo>
                    <a:lnTo>
                      <a:pt x="62" y="3"/>
                    </a:lnTo>
                    <a:lnTo>
                      <a:pt x="61" y="0"/>
                    </a:lnTo>
                    <a:lnTo>
                      <a:pt x="55" y="3"/>
                    </a:lnTo>
                    <a:lnTo>
                      <a:pt x="47" y="11"/>
                    </a:lnTo>
                    <a:lnTo>
                      <a:pt x="40" y="22"/>
                    </a:lnTo>
                    <a:lnTo>
                      <a:pt x="30" y="35"/>
                    </a:lnTo>
                    <a:lnTo>
                      <a:pt x="23" y="51"/>
                    </a:lnTo>
                    <a:lnTo>
                      <a:pt x="14" y="63"/>
                    </a:lnTo>
                    <a:lnTo>
                      <a:pt x="6" y="74"/>
                    </a:lnTo>
                    <a:lnTo>
                      <a:pt x="0" y="8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4" name="Freeform 58"/>
              <p:cNvSpPr>
                <a:spLocks/>
              </p:cNvSpPr>
              <p:nvPr/>
            </p:nvSpPr>
            <p:spPr bwMode="auto">
              <a:xfrm>
                <a:off x="1154" y="417"/>
                <a:ext cx="24" cy="37"/>
              </a:xfrm>
              <a:custGeom>
                <a:avLst/>
                <a:gdLst>
                  <a:gd name="T0" fmla="*/ 0 w 48"/>
                  <a:gd name="T1" fmla="*/ 1 h 73"/>
                  <a:gd name="T2" fmla="*/ 1 w 48"/>
                  <a:gd name="T3" fmla="*/ 1 h 73"/>
                  <a:gd name="T4" fmla="*/ 1 w 48"/>
                  <a:gd name="T5" fmla="*/ 1 h 73"/>
                  <a:gd name="T6" fmla="*/ 1 w 48"/>
                  <a:gd name="T7" fmla="*/ 1 h 73"/>
                  <a:gd name="T8" fmla="*/ 1 w 48"/>
                  <a:gd name="T9" fmla="*/ 1 h 73"/>
                  <a:gd name="T10" fmla="*/ 1 w 48"/>
                  <a:gd name="T11" fmla="*/ 1 h 73"/>
                  <a:gd name="T12" fmla="*/ 1 w 48"/>
                  <a:gd name="T13" fmla="*/ 1 h 73"/>
                  <a:gd name="T14" fmla="*/ 1 w 48"/>
                  <a:gd name="T15" fmla="*/ 1 h 73"/>
                  <a:gd name="T16" fmla="*/ 1 w 48"/>
                  <a:gd name="T17" fmla="*/ 0 h 73"/>
                  <a:gd name="T18" fmla="*/ 1 w 48"/>
                  <a:gd name="T19" fmla="*/ 1 h 73"/>
                  <a:gd name="T20" fmla="*/ 1 w 48"/>
                  <a:gd name="T21" fmla="*/ 1 h 73"/>
                  <a:gd name="T22" fmla="*/ 1 w 48"/>
                  <a:gd name="T23" fmla="*/ 1 h 73"/>
                  <a:gd name="T24" fmla="*/ 0 w 48"/>
                  <a:gd name="T25" fmla="*/ 1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73"/>
                  <a:gd name="T41" fmla="*/ 48 w 48"/>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73">
                    <a:moveTo>
                      <a:pt x="0" y="73"/>
                    </a:moveTo>
                    <a:lnTo>
                      <a:pt x="8" y="67"/>
                    </a:lnTo>
                    <a:lnTo>
                      <a:pt x="17" y="56"/>
                    </a:lnTo>
                    <a:lnTo>
                      <a:pt x="26" y="44"/>
                    </a:lnTo>
                    <a:lnTo>
                      <a:pt x="35" y="32"/>
                    </a:lnTo>
                    <a:lnTo>
                      <a:pt x="43" y="20"/>
                    </a:lnTo>
                    <a:lnTo>
                      <a:pt x="48" y="9"/>
                    </a:lnTo>
                    <a:lnTo>
                      <a:pt x="48" y="3"/>
                    </a:lnTo>
                    <a:lnTo>
                      <a:pt x="43" y="0"/>
                    </a:lnTo>
                    <a:lnTo>
                      <a:pt x="29" y="11"/>
                    </a:lnTo>
                    <a:lnTo>
                      <a:pt x="20" y="32"/>
                    </a:lnTo>
                    <a:lnTo>
                      <a:pt x="9" y="56"/>
                    </a:lnTo>
                    <a:lnTo>
                      <a:pt x="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5" name="Freeform 59"/>
              <p:cNvSpPr>
                <a:spLocks/>
              </p:cNvSpPr>
              <p:nvPr/>
            </p:nvSpPr>
            <p:spPr bwMode="auto">
              <a:xfrm>
                <a:off x="1136" y="422"/>
                <a:ext cx="21" cy="35"/>
              </a:xfrm>
              <a:custGeom>
                <a:avLst/>
                <a:gdLst>
                  <a:gd name="T0" fmla="*/ 0 w 42"/>
                  <a:gd name="T1" fmla="*/ 1 h 70"/>
                  <a:gd name="T2" fmla="*/ 1 w 42"/>
                  <a:gd name="T3" fmla="*/ 1 h 70"/>
                  <a:gd name="T4" fmla="*/ 1 w 42"/>
                  <a:gd name="T5" fmla="*/ 1 h 70"/>
                  <a:gd name="T6" fmla="*/ 1 w 42"/>
                  <a:gd name="T7" fmla="*/ 1 h 70"/>
                  <a:gd name="T8" fmla="*/ 1 w 42"/>
                  <a:gd name="T9" fmla="*/ 1 h 70"/>
                  <a:gd name="T10" fmla="*/ 1 w 42"/>
                  <a:gd name="T11" fmla="*/ 1 h 70"/>
                  <a:gd name="T12" fmla="*/ 1 w 42"/>
                  <a:gd name="T13" fmla="*/ 1 h 70"/>
                  <a:gd name="T14" fmla="*/ 1 w 42"/>
                  <a:gd name="T15" fmla="*/ 0 h 70"/>
                  <a:gd name="T16" fmla="*/ 1 w 42"/>
                  <a:gd name="T17" fmla="*/ 0 h 70"/>
                  <a:gd name="T18" fmla="*/ 1 w 42"/>
                  <a:gd name="T19" fmla="*/ 1 h 70"/>
                  <a:gd name="T20" fmla="*/ 1 w 42"/>
                  <a:gd name="T21" fmla="*/ 1 h 70"/>
                  <a:gd name="T22" fmla="*/ 1 w 42"/>
                  <a:gd name="T23" fmla="*/ 1 h 70"/>
                  <a:gd name="T24" fmla="*/ 0 w 42"/>
                  <a:gd name="T25" fmla="*/ 1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0"/>
                  <a:gd name="T41" fmla="*/ 42 w 42"/>
                  <a:gd name="T42" fmla="*/ 70 h 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0">
                    <a:moveTo>
                      <a:pt x="0" y="70"/>
                    </a:moveTo>
                    <a:lnTo>
                      <a:pt x="6" y="64"/>
                    </a:lnTo>
                    <a:lnTo>
                      <a:pt x="13" y="54"/>
                    </a:lnTo>
                    <a:lnTo>
                      <a:pt x="21" y="41"/>
                    </a:lnTo>
                    <a:lnTo>
                      <a:pt x="30" y="28"/>
                    </a:lnTo>
                    <a:lnTo>
                      <a:pt x="36" y="17"/>
                    </a:lnTo>
                    <a:lnTo>
                      <a:pt x="41" y="6"/>
                    </a:lnTo>
                    <a:lnTo>
                      <a:pt x="42" y="0"/>
                    </a:lnTo>
                    <a:lnTo>
                      <a:pt x="38" y="0"/>
                    </a:lnTo>
                    <a:lnTo>
                      <a:pt x="24" y="12"/>
                    </a:lnTo>
                    <a:lnTo>
                      <a:pt x="13" y="34"/>
                    </a:lnTo>
                    <a:lnTo>
                      <a:pt x="6" y="57"/>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6" name="Freeform 60"/>
              <p:cNvSpPr>
                <a:spLocks/>
              </p:cNvSpPr>
              <p:nvPr/>
            </p:nvSpPr>
            <p:spPr bwMode="auto">
              <a:xfrm>
                <a:off x="1118" y="431"/>
                <a:ext cx="11" cy="30"/>
              </a:xfrm>
              <a:custGeom>
                <a:avLst/>
                <a:gdLst>
                  <a:gd name="T0" fmla="*/ 0 w 21"/>
                  <a:gd name="T1" fmla="*/ 0 h 62"/>
                  <a:gd name="T2" fmla="*/ 1 w 21"/>
                  <a:gd name="T3" fmla="*/ 0 h 62"/>
                  <a:gd name="T4" fmla="*/ 1 w 21"/>
                  <a:gd name="T5" fmla="*/ 0 h 62"/>
                  <a:gd name="T6" fmla="*/ 1 w 21"/>
                  <a:gd name="T7" fmla="*/ 0 h 62"/>
                  <a:gd name="T8" fmla="*/ 1 w 21"/>
                  <a:gd name="T9" fmla="*/ 0 h 62"/>
                  <a:gd name="T10" fmla="*/ 1 w 21"/>
                  <a:gd name="T11" fmla="*/ 0 h 62"/>
                  <a:gd name="T12" fmla="*/ 1 w 21"/>
                  <a:gd name="T13" fmla="*/ 0 h 62"/>
                  <a:gd name="T14" fmla="*/ 1 w 21"/>
                  <a:gd name="T15" fmla="*/ 0 h 62"/>
                  <a:gd name="T16" fmla="*/ 0 w 21"/>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62"/>
                  <a:gd name="T29" fmla="*/ 21 w 21"/>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62">
                    <a:moveTo>
                      <a:pt x="0" y="62"/>
                    </a:moveTo>
                    <a:lnTo>
                      <a:pt x="10" y="45"/>
                    </a:lnTo>
                    <a:lnTo>
                      <a:pt x="18" y="23"/>
                    </a:lnTo>
                    <a:lnTo>
                      <a:pt x="21" y="7"/>
                    </a:lnTo>
                    <a:lnTo>
                      <a:pt x="13" y="0"/>
                    </a:lnTo>
                    <a:lnTo>
                      <a:pt x="4" y="10"/>
                    </a:lnTo>
                    <a:lnTo>
                      <a:pt x="3" y="26"/>
                    </a:lnTo>
                    <a:lnTo>
                      <a:pt x="3" y="4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7" name="Freeform 61"/>
              <p:cNvSpPr>
                <a:spLocks/>
              </p:cNvSpPr>
              <p:nvPr/>
            </p:nvSpPr>
            <p:spPr bwMode="auto">
              <a:xfrm>
                <a:off x="1103" y="439"/>
                <a:ext cx="6" cy="27"/>
              </a:xfrm>
              <a:custGeom>
                <a:avLst/>
                <a:gdLst>
                  <a:gd name="T0" fmla="*/ 1 w 12"/>
                  <a:gd name="T1" fmla="*/ 1 h 54"/>
                  <a:gd name="T2" fmla="*/ 1 w 12"/>
                  <a:gd name="T3" fmla="*/ 1 h 54"/>
                  <a:gd name="T4" fmla="*/ 1 w 12"/>
                  <a:gd name="T5" fmla="*/ 1 h 54"/>
                  <a:gd name="T6" fmla="*/ 1 w 12"/>
                  <a:gd name="T7" fmla="*/ 1 h 54"/>
                  <a:gd name="T8" fmla="*/ 1 w 12"/>
                  <a:gd name="T9" fmla="*/ 0 h 54"/>
                  <a:gd name="T10" fmla="*/ 0 w 12"/>
                  <a:gd name="T11" fmla="*/ 1 h 54"/>
                  <a:gd name="T12" fmla="*/ 1 w 12"/>
                  <a:gd name="T13" fmla="*/ 1 h 54"/>
                  <a:gd name="T14" fmla="*/ 1 w 12"/>
                  <a:gd name="T15" fmla="*/ 1 h 54"/>
                  <a:gd name="T16" fmla="*/ 1 w 12"/>
                  <a:gd name="T17" fmla="*/ 1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54"/>
                  <a:gd name="T29" fmla="*/ 12 w 1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54">
                    <a:moveTo>
                      <a:pt x="3" y="54"/>
                    </a:moveTo>
                    <a:lnTo>
                      <a:pt x="8" y="40"/>
                    </a:lnTo>
                    <a:lnTo>
                      <a:pt x="12" y="22"/>
                    </a:lnTo>
                    <a:lnTo>
                      <a:pt x="12" y="5"/>
                    </a:lnTo>
                    <a:lnTo>
                      <a:pt x="6" y="0"/>
                    </a:lnTo>
                    <a:lnTo>
                      <a:pt x="0" y="8"/>
                    </a:lnTo>
                    <a:lnTo>
                      <a:pt x="2" y="22"/>
                    </a:lnTo>
                    <a:lnTo>
                      <a:pt x="3" y="38"/>
                    </a:lnTo>
                    <a:lnTo>
                      <a:pt x="3"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8" name="Freeform 62"/>
              <p:cNvSpPr>
                <a:spLocks/>
              </p:cNvSpPr>
              <p:nvPr/>
            </p:nvSpPr>
            <p:spPr bwMode="auto">
              <a:xfrm>
                <a:off x="1087" y="444"/>
                <a:ext cx="8" cy="26"/>
              </a:xfrm>
              <a:custGeom>
                <a:avLst/>
                <a:gdLst>
                  <a:gd name="T0" fmla="*/ 1 w 15"/>
                  <a:gd name="T1" fmla="*/ 1 h 52"/>
                  <a:gd name="T2" fmla="*/ 1 w 15"/>
                  <a:gd name="T3" fmla="*/ 1 h 52"/>
                  <a:gd name="T4" fmla="*/ 1 w 15"/>
                  <a:gd name="T5" fmla="*/ 1 h 52"/>
                  <a:gd name="T6" fmla="*/ 1 w 15"/>
                  <a:gd name="T7" fmla="*/ 1 h 52"/>
                  <a:gd name="T8" fmla="*/ 1 w 15"/>
                  <a:gd name="T9" fmla="*/ 0 h 52"/>
                  <a:gd name="T10" fmla="*/ 0 w 15"/>
                  <a:gd name="T11" fmla="*/ 1 h 52"/>
                  <a:gd name="T12" fmla="*/ 1 w 15"/>
                  <a:gd name="T13" fmla="*/ 1 h 52"/>
                  <a:gd name="T14" fmla="*/ 1 w 15"/>
                  <a:gd name="T15" fmla="*/ 1 h 52"/>
                  <a:gd name="T16" fmla="*/ 1 w 15"/>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2"/>
                  <a:gd name="T29" fmla="*/ 15 w 15"/>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2">
                    <a:moveTo>
                      <a:pt x="11" y="52"/>
                    </a:moveTo>
                    <a:lnTo>
                      <a:pt x="14" y="40"/>
                    </a:lnTo>
                    <a:lnTo>
                      <a:pt x="15" y="23"/>
                    </a:lnTo>
                    <a:lnTo>
                      <a:pt x="12" y="6"/>
                    </a:lnTo>
                    <a:lnTo>
                      <a:pt x="5" y="0"/>
                    </a:lnTo>
                    <a:lnTo>
                      <a:pt x="0" y="6"/>
                    </a:lnTo>
                    <a:lnTo>
                      <a:pt x="3" y="18"/>
                    </a:lnTo>
                    <a:lnTo>
                      <a:pt x="8" y="35"/>
                    </a:lnTo>
                    <a:lnTo>
                      <a:pt x="11" y="5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69" name="Freeform 63"/>
              <p:cNvSpPr>
                <a:spLocks/>
              </p:cNvSpPr>
              <p:nvPr/>
            </p:nvSpPr>
            <p:spPr bwMode="auto">
              <a:xfrm>
                <a:off x="1075" y="454"/>
                <a:ext cx="7" cy="25"/>
              </a:xfrm>
              <a:custGeom>
                <a:avLst/>
                <a:gdLst>
                  <a:gd name="T0" fmla="*/ 0 w 15"/>
                  <a:gd name="T1" fmla="*/ 0 h 51"/>
                  <a:gd name="T2" fmla="*/ 0 w 15"/>
                  <a:gd name="T3" fmla="*/ 0 h 51"/>
                  <a:gd name="T4" fmla="*/ 0 w 15"/>
                  <a:gd name="T5" fmla="*/ 0 h 51"/>
                  <a:gd name="T6" fmla="*/ 0 w 15"/>
                  <a:gd name="T7" fmla="*/ 0 h 51"/>
                  <a:gd name="T8" fmla="*/ 0 w 15"/>
                  <a:gd name="T9" fmla="*/ 0 h 51"/>
                  <a:gd name="T10" fmla="*/ 0 w 15"/>
                  <a:gd name="T11" fmla="*/ 0 h 51"/>
                  <a:gd name="T12" fmla="*/ 0 w 15"/>
                  <a:gd name="T13" fmla="*/ 0 h 51"/>
                  <a:gd name="T14" fmla="*/ 0 w 15"/>
                  <a:gd name="T15" fmla="*/ 0 h 51"/>
                  <a:gd name="T16" fmla="*/ 0 w 15"/>
                  <a:gd name="T17" fmla="*/ 0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1"/>
                  <a:gd name="T29" fmla="*/ 15 w 15"/>
                  <a:gd name="T30" fmla="*/ 51 h 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1">
                    <a:moveTo>
                      <a:pt x="1" y="51"/>
                    </a:moveTo>
                    <a:lnTo>
                      <a:pt x="9" y="43"/>
                    </a:lnTo>
                    <a:lnTo>
                      <a:pt x="15" y="28"/>
                    </a:lnTo>
                    <a:lnTo>
                      <a:pt x="15" y="11"/>
                    </a:lnTo>
                    <a:lnTo>
                      <a:pt x="7" y="0"/>
                    </a:lnTo>
                    <a:lnTo>
                      <a:pt x="0" y="5"/>
                    </a:lnTo>
                    <a:lnTo>
                      <a:pt x="0" y="19"/>
                    </a:lnTo>
                    <a:lnTo>
                      <a:pt x="1" y="37"/>
                    </a:lnTo>
                    <a:lnTo>
                      <a:pt x="1"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0" name="Freeform 64"/>
              <p:cNvSpPr>
                <a:spLocks/>
              </p:cNvSpPr>
              <p:nvPr/>
            </p:nvSpPr>
            <p:spPr bwMode="auto">
              <a:xfrm>
                <a:off x="1066" y="457"/>
                <a:ext cx="6" cy="28"/>
              </a:xfrm>
              <a:custGeom>
                <a:avLst/>
                <a:gdLst>
                  <a:gd name="T0" fmla="*/ 0 w 14"/>
                  <a:gd name="T1" fmla="*/ 0 h 57"/>
                  <a:gd name="T2" fmla="*/ 0 w 14"/>
                  <a:gd name="T3" fmla="*/ 0 h 57"/>
                  <a:gd name="T4" fmla="*/ 0 w 14"/>
                  <a:gd name="T5" fmla="*/ 0 h 57"/>
                  <a:gd name="T6" fmla="*/ 0 w 14"/>
                  <a:gd name="T7" fmla="*/ 0 h 57"/>
                  <a:gd name="T8" fmla="*/ 0 w 14"/>
                  <a:gd name="T9" fmla="*/ 0 h 57"/>
                  <a:gd name="T10" fmla="*/ 0 w 14"/>
                  <a:gd name="T11" fmla="*/ 0 h 57"/>
                  <a:gd name="T12" fmla="*/ 0 w 14"/>
                  <a:gd name="T13" fmla="*/ 0 h 57"/>
                  <a:gd name="T14" fmla="*/ 0 w 14"/>
                  <a:gd name="T15" fmla="*/ 0 h 57"/>
                  <a:gd name="T16" fmla="*/ 0 w 1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57"/>
                  <a:gd name="T29" fmla="*/ 14 w 1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57">
                    <a:moveTo>
                      <a:pt x="5" y="57"/>
                    </a:moveTo>
                    <a:lnTo>
                      <a:pt x="9" y="45"/>
                    </a:lnTo>
                    <a:lnTo>
                      <a:pt x="14" y="28"/>
                    </a:lnTo>
                    <a:lnTo>
                      <a:pt x="14" y="11"/>
                    </a:lnTo>
                    <a:lnTo>
                      <a:pt x="8" y="0"/>
                    </a:lnTo>
                    <a:lnTo>
                      <a:pt x="0" y="5"/>
                    </a:lnTo>
                    <a:lnTo>
                      <a:pt x="0" y="22"/>
                    </a:lnTo>
                    <a:lnTo>
                      <a:pt x="2" y="43"/>
                    </a:lnTo>
                    <a:lnTo>
                      <a:pt x="5"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1" name="Freeform 65"/>
              <p:cNvSpPr>
                <a:spLocks/>
              </p:cNvSpPr>
              <p:nvPr/>
            </p:nvSpPr>
            <p:spPr bwMode="auto">
              <a:xfrm>
                <a:off x="1218" y="417"/>
                <a:ext cx="41" cy="30"/>
              </a:xfrm>
              <a:custGeom>
                <a:avLst/>
                <a:gdLst>
                  <a:gd name="T0" fmla="*/ 1 w 82"/>
                  <a:gd name="T1" fmla="*/ 0 h 60"/>
                  <a:gd name="T2" fmla="*/ 1 w 82"/>
                  <a:gd name="T3" fmla="*/ 1 h 60"/>
                  <a:gd name="T4" fmla="*/ 1 w 82"/>
                  <a:gd name="T5" fmla="*/ 1 h 60"/>
                  <a:gd name="T6" fmla="*/ 1 w 82"/>
                  <a:gd name="T7" fmla="*/ 1 h 60"/>
                  <a:gd name="T8" fmla="*/ 1 w 82"/>
                  <a:gd name="T9" fmla="*/ 1 h 60"/>
                  <a:gd name="T10" fmla="*/ 1 w 82"/>
                  <a:gd name="T11" fmla="*/ 1 h 60"/>
                  <a:gd name="T12" fmla="*/ 1 w 82"/>
                  <a:gd name="T13" fmla="*/ 1 h 60"/>
                  <a:gd name="T14" fmla="*/ 1 w 82"/>
                  <a:gd name="T15" fmla="*/ 1 h 60"/>
                  <a:gd name="T16" fmla="*/ 0 w 82"/>
                  <a:gd name="T17" fmla="*/ 1 h 60"/>
                  <a:gd name="T18" fmla="*/ 1 w 82"/>
                  <a:gd name="T19" fmla="*/ 1 h 60"/>
                  <a:gd name="T20" fmla="*/ 1 w 82"/>
                  <a:gd name="T21" fmla="*/ 1 h 60"/>
                  <a:gd name="T22" fmla="*/ 1 w 82"/>
                  <a:gd name="T23" fmla="*/ 1 h 60"/>
                  <a:gd name="T24" fmla="*/ 1 w 82"/>
                  <a:gd name="T25" fmla="*/ 1 h 60"/>
                  <a:gd name="T26" fmla="*/ 1 w 82"/>
                  <a:gd name="T27" fmla="*/ 1 h 60"/>
                  <a:gd name="T28" fmla="*/ 1 w 82"/>
                  <a:gd name="T29" fmla="*/ 1 h 60"/>
                  <a:gd name="T30" fmla="*/ 1 w 82"/>
                  <a:gd name="T31" fmla="*/ 1 h 60"/>
                  <a:gd name="T32" fmla="*/ 1 w 82"/>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2"/>
                  <a:gd name="T52" fmla="*/ 0 h 60"/>
                  <a:gd name="T53" fmla="*/ 82 w 82"/>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2" h="60">
                    <a:moveTo>
                      <a:pt x="79" y="0"/>
                    </a:moveTo>
                    <a:lnTo>
                      <a:pt x="74" y="1"/>
                    </a:lnTo>
                    <a:lnTo>
                      <a:pt x="68" y="8"/>
                    </a:lnTo>
                    <a:lnTo>
                      <a:pt x="58" y="17"/>
                    </a:lnTo>
                    <a:lnTo>
                      <a:pt x="47" y="27"/>
                    </a:lnTo>
                    <a:lnTo>
                      <a:pt x="35" y="38"/>
                    </a:lnTo>
                    <a:lnTo>
                      <a:pt x="22" y="47"/>
                    </a:lnTo>
                    <a:lnTo>
                      <a:pt x="10" y="55"/>
                    </a:lnTo>
                    <a:lnTo>
                      <a:pt x="0" y="60"/>
                    </a:lnTo>
                    <a:lnTo>
                      <a:pt x="13" y="55"/>
                    </a:lnTo>
                    <a:lnTo>
                      <a:pt x="29" y="47"/>
                    </a:lnTo>
                    <a:lnTo>
                      <a:pt x="44" y="40"/>
                    </a:lnTo>
                    <a:lnTo>
                      <a:pt x="58" y="29"/>
                    </a:lnTo>
                    <a:lnTo>
                      <a:pt x="70" y="20"/>
                    </a:lnTo>
                    <a:lnTo>
                      <a:pt x="79" y="11"/>
                    </a:lnTo>
                    <a:lnTo>
                      <a:pt x="82"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2" name="Freeform 66"/>
              <p:cNvSpPr>
                <a:spLocks/>
              </p:cNvSpPr>
              <p:nvPr/>
            </p:nvSpPr>
            <p:spPr bwMode="auto">
              <a:xfrm>
                <a:off x="1237" y="428"/>
                <a:ext cx="30" cy="20"/>
              </a:xfrm>
              <a:custGeom>
                <a:avLst/>
                <a:gdLst>
                  <a:gd name="T0" fmla="*/ 0 w 61"/>
                  <a:gd name="T1" fmla="*/ 1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0 h 38"/>
                  <a:gd name="T18" fmla="*/ 0 w 61"/>
                  <a:gd name="T19" fmla="*/ 0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0" y="38"/>
                    </a:moveTo>
                    <a:lnTo>
                      <a:pt x="8" y="33"/>
                    </a:lnTo>
                    <a:lnTo>
                      <a:pt x="18" y="29"/>
                    </a:lnTo>
                    <a:lnTo>
                      <a:pt x="29" y="23"/>
                    </a:lnTo>
                    <a:lnTo>
                      <a:pt x="40" y="17"/>
                    </a:lnTo>
                    <a:lnTo>
                      <a:pt x="51" y="12"/>
                    </a:lnTo>
                    <a:lnTo>
                      <a:pt x="58" y="6"/>
                    </a:lnTo>
                    <a:lnTo>
                      <a:pt x="61" y="3"/>
                    </a:lnTo>
                    <a:lnTo>
                      <a:pt x="61" y="0"/>
                    </a:lnTo>
                    <a:lnTo>
                      <a:pt x="57" y="0"/>
                    </a:lnTo>
                    <a:lnTo>
                      <a:pt x="49" y="3"/>
                    </a:lnTo>
                    <a:lnTo>
                      <a:pt x="41" y="9"/>
                    </a:lnTo>
                    <a:lnTo>
                      <a:pt x="31" y="15"/>
                    </a:lnTo>
                    <a:lnTo>
                      <a:pt x="22" y="23"/>
                    </a:lnTo>
                    <a:lnTo>
                      <a:pt x="12" y="29"/>
                    </a:lnTo>
                    <a:lnTo>
                      <a:pt x="5" y="35"/>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3" name="Freeform 67"/>
              <p:cNvSpPr>
                <a:spLocks/>
              </p:cNvSpPr>
              <p:nvPr/>
            </p:nvSpPr>
            <p:spPr bwMode="auto">
              <a:xfrm>
                <a:off x="992" y="541"/>
                <a:ext cx="168" cy="39"/>
              </a:xfrm>
              <a:custGeom>
                <a:avLst/>
                <a:gdLst>
                  <a:gd name="T0" fmla="*/ 0 w 338"/>
                  <a:gd name="T1" fmla="*/ 0 h 80"/>
                  <a:gd name="T2" fmla="*/ 0 w 338"/>
                  <a:gd name="T3" fmla="*/ 0 h 80"/>
                  <a:gd name="T4" fmla="*/ 0 w 338"/>
                  <a:gd name="T5" fmla="*/ 0 h 80"/>
                  <a:gd name="T6" fmla="*/ 0 w 338"/>
                  <a:gd name="T7" fmla="*/ 0 h 80"/>
                  <a:gd name="T8" fmla="*/ 0 w 338"/>
                  <a:gd name="T9" fmla="*/ 0 h 80"/>
                  <a:gd name="T10" fmla="*/ 0 w 338"/>
                  <a:gd name="T11" fmla="*/ 0 h 80"/>
                  <a:gd name="T12" fmla="*/ 0 w 338"/>
                  <a:gd name="T13" fmla="*/ 0 h 80"/>
                  <a:gd name="T14" fmla="*/ 0 w 338"/>
                  <a:gd name="T15" fmla="*/ 0 h 80"/>
                  <a:gd name="T16" fmla="*/ 0 w 338"/>
                  <a:gd name="T17" fmla="*/ 0 h 80"/>
                  <a:gd name="T18" fmla="*/ 0 w 338"/>
                  <a:gd name="T19" fmla="*/ 0 h 80"/>
                  <a:gd name="T20" fmla="*/ 0 w 338"/>
                  <a:gd name="T21" fmla="*/ 0 h 80"/>
                  <a:gd name="T22" fmla="*/ 0 w 338"/>
                  <a:gd name="T23" fmla="*/ 0 h 80"/>
                  <a:gd name="T24" fmla="*/ 0 w 338"/>
                  <a:gd name="T25" fmla="*/ 0 h 80"/>
                  <a:gd name="T26" fmla="*/ 0 w 338"/>
                  <a:gd name="T27" fmla="*/ 0 h 80"/>
                  <a:gd name="T28" fmla="*/ 0 w 338"/>
                  <a:gd name="T29" fmla="*/ 0 h 80"/>
                  <a:gd name="T30" fmla="*/ 0 w 338"/>
                  <a:gd name="T31" fmla="*/ 0 h 80"/>
                  <a:gd name="T32" fmla="*/ 0 w 338"/>
                  <a:gd name="T33" fmla="*/ 0 h 80"/>
                  <a:gd name="T34" fmla="*/ 0 w 338"/>
                  <a:gd name="T35" fmla="*/ 0 h 80"/>
                  <a:gd name="T36" fmla="*/ 0 w 338"/>
                  <a:gd name="T37" fmla="*/ 0 h 80"/>
                  <a:gd name="T38" fmla="*/ 0 w 338"/>
                  <a:gd name="T39" fmla="*/ 0 h 80"/>
                  <a:gd name="T40" fmla="*/ 0 w 338"/>
                  <a:gd name="T41" fmla="*/ 0 h 80"/>
                  <a:gd name="T42" fmla="*/ 0 w 338"/>
                  <a:gd name="T43" fmla="*/ 0 h 80"/>
                  <a:gd name="T44" fmla="*/ 0 w 338"/>
                  <a:gd name="T45" fmla="*/ 0 h 80"/>
                  <a:gd name="T46" fmla="*/ 0 w 338"/>
                  <a:gd name="T47" fmla="*/ 0 h 80"/>
                  <a:gd name="T48" fmla="*/ 0 w 338"/>
                  <a:gd name="T49" fmla="*/ 0 h 80"/>
                  <a:gd name="T50" fmla="*/ 0 w 338"/>
                  <a:gd name="T51" fmla="*/ 0 h 80"/>
                  <a:gd name="T52" fmla="*/ 0 w 338"/>
                  <a:gd name="T53" fmla="*/ 0 h 80"/>
                  <a:gd name="T54" fmla="*/ 0 w 338"/>
                  <a:gd name="T55" fmla="*/ 0 h 80"/>
                  <a:gd name="T56" fmla="*/ 0 w 338"/>
                  <a:gd name="T57" fmla="*/ 0 h 80"/>
                  <a:gd name="T58" fmla="*/ 0 w 338"/>
                  <a:gd name="T59" fmla="*/ 0 h 80"/>
                  <a:gd name="T60" fmla="*/ 0 w 338"/>
                  <a:gd name="T61" fmla="*/ 0 h 80"/>
                  <a:gd name="T62" fmla="*/ 0 w 338"/>
                  <a:gd name="T63" fmla="*/ 0 h 80"/>
                  <a:gd name="T64" fmla="*/ 0 w 338"/>
                  <a:gd name="T65" fmla="*/ 0 h 80"/>
                  <a:gd name="T66" fmla="*/ 0 w 338"/>
                  <a:gd name="T67" fmla="*/ 0 h 80"/>
                  <a:gd name="T68" fmla="*/ 0 w 338"/>
                  <a:gd name="T69" fmla="*/ 0 h 80"/>
                  <a:gd name="T70" fmla="*/ 0 w 338"/>
                  <a:gd name="T71" fmla="*/ 0 h 80"/>
                  <a:gd name="T72" fmla="*/ 0 w 338"/>
                  <a:gd name="T73" fmla="*/ 0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8"/>
                  <a:gd name="T112" fmla="*/ 0 h 80"/>
                  <a:gd name="T113" fmla="*/ 338 w 338"/>
                  <a:gd name="T114" fmla="*/ 80 h 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8" h="80">
                    <a:moveTo>
                      <a:pt x="2" y="14"/>
                    </a:moveTo>
                    <a:lnTo>
                      <a:pt x="0" y="11"/>
                    </a:lnTo>
                    <a:lnTo>
                      <a:pt x="2" y="8"/>
                    </a:lnTo>
                    <a:lnTo>
                      <a:pt x="3" y="5"/>
                    </a:lnTo>
                    <a:lnTo>
                      <a:pt x="3" y="0"/>
                    </a:lnTo>
                    <a:lnTo>
                      <a:pt x="25" y="19"/>
                    </a:lnTo>
                    <a:lnTo>
                      <a:pt x="46" y="33"/>
                    </a:lnTo>
                    <a:lnTo>
                      <a:pt x="69" y="45"/>
                    </a:lnTo>
                    <a:lnTo>
                      <a:pt x="92" y="54"/>
                    </a:lnTo>
                    <a:lnTo>
                      <a:pt x="115" y="62"/>
                    </a:lnTo>
                    <a:lnTo>
                      <a:pt x="138" y="66"/>
                    </a:lnTo>
                    <a:lnTo>
                      <a:pt x="160" y="68"/>
                    </a:lnTo>
                    <a:lnTo>
                      <a:pt x="183" y="69"/>
                    </a:lnTo>
                    <a:lnTo>
                      <a:pt x="205" y="69"/>
                    </a:lnTo>
                    <a:lnTo>
                      <a:pt x="228" y="68"/>
                    </a:lnTo>
                    <a:lnTo>
                      <a:pt x="249" y="65"/>
                    </a:lnTo>
                    <a:lnTo>
                      <a:pt x="269" y="62"/>
                    </a:lnTo>
                    <a:lnTo>
                      <a:pt x="287" y="58"/>
                    </a:lnTo>
                    <a:lnTo>
                      <a:pt x="305" y="55"/>
                    </a:lnTo>
                    <a:lnTo>
                      <a:pt x="322" y="51"/>
                    </a:lnTo>
                    <a:lnTo>
                      <a:pt x="338" y="48"/>
                    </a:lnTo>
                    <a:lnTo>
                      <a:pt x="327" y="55"/>
                    </a:lnTo>
                    <a:lnTo>
                      <a:pt x="313" y="62"/>
                    </a:lnTo>
                    <a:lnTo>
                      <a:pt x="295" y="68"/>
                    </a:lnTo>
                    <a:lnTo>
                      <a:pt x="275" y="72"/>
                    </a:lnTo>
                    <a:lnTo>
                      <a:pt x="252" y="77"/>
                    </a:lnTo>
                    <a:lnTo>
                      <a:pt x="228" y="78"/>
                    </a:lnTo>
                    <a:lnTo>
                      <a:pt x="202" y="80"/>
                    </a:lnTo>
                    <a:lnTo>
                      <a:pt x="176" y="78"/>
                    </a:lnTo>
                    <a:lnTo>
                      <a:pt x="150" y="77"/>
                    </a:lnTo>
                    <a:lnTo>
                      <a:pt x="124" y="74"/>
                    </a:lnTo>
                    <a:lnTo>
                      <a:pt x="98" y="69"/>
                    </a:lnTo>
                    <a:lnTo>
                      <a:pt x="73" y="62"/>
                    </a:lnTo>
                    <a:lnTo>
                      <a:pt x="52" y="52"/>
                    </a:lnTo>
                    <a:lnTo>
                      <a:pt x="32" y="42"/>
                    </a:lnTo>
                    <a:lnTo>
                      <a:pt x="15" y="29"/>
                    </a:lnTo>
                    <a:lnTo>
                      <a:pt x="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4" name="Freeform 68"/>
              <p:cNvSpPr>
                <a:spLocks/>
              </p:cNvSpPr>
              <p:nvPr/>
            </p:nvSpPr>
            <p:spPr bwMode="auto">
              <a:xfrm>
                <a:off x="1134" y="538"/>
                <a:ext cx="20" cy="35"/>
              </a:xfrm>
              <a:custGeom>
                <a:avLst/>
                <a:gdLst>
                  <a:gd name="T0" fmla="*/ 0 w 41"/>
                  <a:gd name="T1" fmla="*/ 1 h 69"/>
                  <a:gd name="T2" fmla="*/ 0 w 41"/>
                  <a:gd name="T3" fmla="*/ 1 h 69"/>
                  <a:gd name="T4" fmla="*/ 0 w 41"/>
                  <a:gd name="T5" fmla="*/ 1 h 69"/>
                  <a:gd name="T6" fmla="*/ 0 w 41"/>
                  <a:gd name="T7" fmla="*/ 1 h 69"/>
                  <a:gd name="T8" fmla="*/ 0 w 41"/>
                  <a:gd name="T9" fmla="*/ 1 h 69"/>
                  <a:gd name="T10" fmla="*/ 0 w 41"/>
                  <a:gd name="T11" fmla="*/ 1 h 69"/>
                  <a:gd name="T12" fmla="*/ 0 w 41"/>
                  <a:gd name="T13" fmla="*/ 1 h 69"/>
                  <a:gd name="T14" fmla="*/ 0 w 41"/>
                  <a:gd name="T15" fmla="*/ 1 h 69"/>
                  <a:gd name="T16" fmla="*/ 0 w 41"/>
                  <a:gd name="T17" fmla="*/ 0 h 69"/>
                  <a:gd name="T18" fmla="*/ 0 w 41"/>
                  <a:gd name="T19" fmla="*/ 1 h 69"/>
                  <a:gd name="T20" fmla="*/ 0 w 41"/>
                  <a:gd name="T21" fmla="*/ 1 h 69"/>
                  <a:gd name="T22" fmla="*/ 0 w 41"/>
                  <a:gd name="T23" fmla="*/ 1 h 69"/>
                  <a:gd name="T24" fmla="*/ 0 w 41"/>
                  <a:gd name="T25" fmla="*/ 1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69"/>
                  <a:gd name="T41" fmla="*/ 41 w 41"/>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69">
                    <a:moveTo>
                      <a:pt x="0" y="69"/>
                    </a:moveTo>
                    <a:lnTo>
                      <a:pt x="8" y="62"/>
                    </a:lnTo>
                    <a:lnTo>
                      <a:pt x="17" y="53"/>
                    </a:lnTo>
                    <a:lnTo>
                      <a:pt x="25" y="43"/>
                    </a:lnTo>
                    <a:lnTo>
                      <a:pt x="32" y="30"/>
                    </a:lnTo>
                    <a:lnTo>
                      <a:pt x="37" y="20"/>
                    </a:lnTo>
                    <a:lnTo>
                      <a:pt x="40" y="11"/>
                    </a:lnTo>
                    <a:lnTo>
                      <a:pt x="41" y="3"/>
                    </a:lnTo>
                    <a:lnTo>
                      <a:pt x="40" y="0"/>
                    </a:lnTo>
                    <a:lnTo>
                      <a:pt x="32" y="6"/>
                    </a:lnTo>
                    <a:lnTo>
                      <a:pt x="25" y="24"/>
                    </a:lnTo>
                    <a:lnTo>
                      <a:pt x="14" y="49"/>
                    </a:lnTo>
                    <a:lnTo>
                      <a:pt x="0" y="6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5" name="Freeform 69"/>
              <p:cNvSpPr>
                <a:spLocks/>
              </p:cNvSpPr>
              <p:nvPr/>
            </p:nvSpPr>
            <p:spPr bwMode="auto">
              <a:xfrm>
                <a:off x="1118" y="534"/>
                <a:ext cx="30" cy="42"/>
              </a:xfrm>
              <a:custGeom>
                <a:avLst/>
                <a:gdLst>
                  <a:gd name="T0" fmla="*/ 0 w 61"/>
                  <a:gd name="T1" fmla="*/ 0 h 84"/>
                  <a:gd name="T2" fmla="*/ 0 w 61"/>
                  <a:gd name="T3" fmla="*/ 1 h 84"/>
                  <a:gd name="T4" fmla="*/ 0 w 61"/>
                  <a:gd name="T5" fmla="*/ 1 h 84"/>
                  <a:gd name="T6" fmla="*/ 0 w 61"/>
                  <a:gd name="T7" fmla="*/ 1 h 84"/>
                  <a:gd name="T8" fmla="*/ 0 w 61"/>
                  <a:gd name="T9" fmla="*/ 1 h 84"/>
                  <a:gd name="T10" fmla="*/ 0 w 61"/>
                  <a:gd name="T11" fmla="*/ 1 h 84"/>
                  <a:gd name="T12" fmla="*/ 0 w 61"/>
                  <a:gd name="T13" fmla="*/ 1 h 84"/>
                  <a:gd name="T14" fmla="*/ 0 w 61"/>
                  <a:gd name="T15" fmla="*/ 1 h 84"/>
                  <a:gd name="T16" fmla="*/ 0 w 61"/>
                  <a:gd name="T17" fmla="*/ 1 h 84"/>
                  <a:gd name="T18" fmla="*/ 0 w 61"/>
                  <a:gd name="T19" fmla="*/ 1 h 84"/>
                  <a:gd name="T20" fmla="*/ 0 w 61"/>
                  <a:gd name="T21" fmla="*/ 1 h 84"/>
                  <a:gd name="T22" fmla="*/ 0 w 61"/>
                  <a:gd name="T23" fmla="*/ 1 h 84"/>
                  <a:gd name="T24" fmla="*/ 0 w 61"/>
                  <a:gd name="T25" fmla="*/ 1 h 84"/>
                  <a:gd name="T26" fmla="*/ 0 w 61"/>
                  <a:gd name="T27" fmla="*/ 1 h 84"/>
                  <a:gd name="T28" fmla="*/ 0 w 61"/>
                  <a:gd name="T29" fmla="*/ 1 h 84"/>
                  <a:gd name="T30" fmla="*/ 0 w 61"/>
                  <a:gd name="T31" fmla="*/ 1 h 84"/>
                  <a:gd name="T32" fmla="*/ 0 w 61"/>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4"/>
                  <a:gd name="T53" fmla="*/ 61 w 61"/>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4">
                    <a:moveTo>
                      <a:pt x="61" y="0"/>
                    </a:moveTo>
                    <a:lnTo>
                      <a:pt x="61" y="4"/>
                    </a:lnTo>
                    <a:lnTo>
                      <a:pt x="60" y="12"/>
                    </a:lnTo>
                    <a:lnTo>
                      <a:pt x="53" y="24"/>
                    </a:lnTo>
                    <a:lnTo>
                      <a:pt x="46" y="38"/>
                    </a:lnTo>
                    <a:lnTo>
                      <a:pt x="37" y="53"/>
                    </a:lnTo>
                    <a:lnTo>
                      <a:pt x="26" y="65"/>
                    </a:lnTo>
                    <a:lnTo>
                      <a:pt x="12" y="76"/>
                    </a:lnTo>
                    <a:lnTo>
                      <a:pt x="0" y="84"/>
                    </a:lnTo>
                    <a:lnTo>
                      <a:pt x="8" y="75"/>
                    </a:lnTo>
                    <a:lnTo>
                      <a:pt x="15" y="62"/>
                    </a:lnTo>
                    <a:lnTo>
                      <a:pt x="24" y="49"/>
                    </a:lnTo>
                    <a:lnTo>
                      <a:pt x="34" y="33"/>
                    </a:lnTo>
                    <a:lnTo>
                      <a:pt x="43" y="20"/>
                    </a:lnTo>
                    <a:lnTo>
                      <a:pt x="50" y="9"/>
                    </a:lnTo>
                    <a:lnTo>
                      <a:pt x="57" y="1"/>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6" name="Freeform 70"/>
              <p:cNvSpPr>
                <a:spLocks/>
              </p:cNvSpPr>
              <p:nvPr/>
            </p:nvSpPr>
            <p:spPr bwMode="auto">
              <a:xfrm>
                <a:off x="1087" y="530"/>
                <a:ext cx="40" cy="49"/>
              </a:xfrm>
              <a:custGeom>
                <a:avLst/>
                <a:gdLst>
                  <a:gd name="T0" fmla="*/ 1 w 79"/>
                  <a:gd name="T1" fmla="*/ 0 h 98"/>
                  <a:gd name="T2" fmla="*/ 1 w 79"/>
                  <a:gd name="T3" fmla="*/ 1 h 98"/>
                  <a:gd name="T4" fmla="*/ 1 w 79"/>
                  <a:gd name="T5" fmla="*/ 1 h 98"/>
                  <a:gd name="T6" fmla="*/ 1 w 79"/>
                  <a:gd name="T7" fmla="*/ 1 h 98"/>
                  <a:gd name="T8" fmla="*/ 1 w 79"/>
                  <a:gd name="T9" fmla="*/ 1 h 98"/>
                  <a:gd name="T10" fmla="*/ 1 w 79"/>
                  <a:gd name="T11" fmla="*/ 1 h 98"/>
                  <a:gd name="T12" fmla="*/ 1 w 79"/>
                  <a:gd name="T13" fmla="*/ 1 h 98"/>
                  <a:gd name="T14" fmla="*/ 1 w 79"/>
                  <a:gd name="T15" fmla="*/ 1 h 98"/>
                  <a:gd name="T16" fmla="*/ 0 w 79"/>
                  <a:gd name="T17" fmla="*/ 1 h 98"/>
                  <a:gd name="T18" fmla="*/ 1 w 79"/>
                  <a:gd name="T19" fmla="*/ 1 h 98"/>
                  <a:gd name="T20" fmla="*/ 1 w 79"/>
                  <a:gd name="T21" fmla="*/ 1 h 98"/>
                  <a:gd name="T22" fmla="*/ 1 w 79"/>
                  <a:gd name="T23" fmla="*/ 1 h 98"/>
                  <a:gd name="T24" fmla="*/ 1 w 79"/>
                  <a:gd name="T25" fmla="*/ 1 h 98"/>
                  <a:gd name="T26" fmla="*/ 1 w 79"/>
                  <a:gd name="T27" fmla="*/ 1 h 98"/>
                  <a:gd name="T28" fmla="*/ 1 w 79"/>
                  <a:gd name="T29" fmla="*/ 1 h 98"/>
                  <a:gd name="T30" fmla="*/ 1 w 79"/>
                  <a:gd name="T31" fmla="*/ 1 h 98"/>
                  <a:gd name="T32" fmla="*/ 1 w 79"/>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98"/>
                  <a:gd name="T53" fmla="*/ 79 w 79"/>
                  <a:gd name="T54" fmla="*/ 98 h 9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98">
                    <a:moveTo>
                      <a:pt x="78" y="0"/>
                    </a:moveTo>
                    <a:lnTo>
                      <a:pt x="79" y="5"/>
                    </a:lnTo>
                    <a:lnTo>
                      <a:pt x="75" y="15"/>
                    </a:lnTo>
                    <a:lnTo>
                      <a:pt x="67" y="29"/>
                    </a:lnTo>
                    <a:lnTo>
                      <a:pt x="55" y="46"/>
                    </a:lnTo>
                    <a:lnTo>
                      <a:pt x="43" y="63"/>
                    </a:lnTo>
                    <a:lnTo>
                      <a:pt x="27" y="78"/>
                    </a:lnTo>
                    <a:lnTo>
                      <a:pt x="14" y="90"/>
                    </a:lnTo>
                    <a:lnTo>
                      <a:pt x="0" y="98"/>
                    </a:lnTo>
                    <a:lnTo>
                      <a:pt x="6" y="90"/>
                    </a:lnTo>
                    <a:lnTo>
                      <a:pt x="15" y="76"/>
                    </a:lnTo>
                    <a:lnTo>
                      <a:pt x="26" y="61"/>
                    </a:lnTo>
                    <a:lnTo>
                      <a:pt x="40" y="43"/>
                    </a:lnTo>
                    <a:lnTo>
                      <a:pt x="52" y="26"/>
                    </a:lnTo>
                    <a:lnTo>
                      <a:pt x="63" y="11"/>
                    </a:lnTo>
                    <a:lnTo>
                      <a:pt x="72" y="2"/>
                    </a:lnTo>
                    <a:lnTo>
                      <a:pt x="7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7" name="Freeform 71"/>
              <p:cNvSpPr>
                <a:spLocks/>
              </p:cNvSpPr>
              <p:nvPr/>
            </p:nvSpPr>
            <p:spPr bwMode="auto">
              <a:xfrm>
                <a:off x="1056" y="524"/>
                <a:ext cx="36" cy="53"/>
              </a:xfrm>
              <a:custGeom>
                <a:avLst/>
                <a:gdLst>
                  <a:gd name="T0" fmla="*/ 1 w 72"/>
                  <a:gd name="T1" fmla="*/ 0 h 107"/>
                  <a:gd name="T2" fmla="*/ 1 w 72"/>
                  <a:gd name="T3" fmla="*/ 0 h 107"/>
                  <a:gd name="T4" fmla="*/ 1 w 72"/>
                  <a:gd name="T5" fmla="*/ 0 h 107"/>
                  <a:gd name="T6" fmla="*/ 1 w 72"/>
                  <a:gd name="T7" fmla="*/ 0 h 107"/>
                  <a:gd name="T8" fmla="*/ 1 w 72"/>
                  <a:gd name="T9" fmla="*/ 0 h 107"/>
                  <a:gd name="T10" fmla="*/ 1 w 72"/>
                  <a:gd name="T11" fmla="*/ 0 h 107"/>
                  <a:gd name="T12" fmla="*/ 1 w 72"/>
                  <a:gd name="T13" fmla="*/ 0 h 107"/>
                  <a:gd name="T14" fmla="*/ 1 w 72"/>
                  <a:gd name="T15" fmla="*/ 0 h 107"/>
                  <a:gd name="T16" fmla="*/ 0 w 72"/>
                  <a:gd name="T17" fmla="*/ 0 h 107"/>
                  <a:gd name="T18" fmla="*/ 1 w 72"/>
                  <a:gd name="T19" fmla="*/ 0 h 107"/>
                  <a:gd name="T20" fmla="*/ 1 w 72"/>
                  <a:gd name="T21" fmla="*/ 0 h 107"/>
                  <a:gd name="T22" fmla="*/ 1 w 72"/>
                  <a:gd name="T23" fmla="*/ 0 h 107"/>
                  <a:gd name="T24" fmla="*/ 1 w 72"/>
                  <a:gd name="T25" fmla="*/ 0 h 107"/>
                  <a:gd name="T26" fmla="*/ 1 w 72"/>
                  <a:gd name="T27" fmla="*/ 0 h 107"/>
                  <a:gd name="T28" fmla="*/ 1 w 72"/>
                  <a:gd name="T29" fmla="*/ 0 h 107"/>
                  <a:gd name="T30" fmla="*/ 1 w 72"/>
                  <a:gd name="T31" fmla="*/ 0 h 107"/>
                  <a:gd name="T32" fmla="*/ 1 w 72"/>
                  <a:gd name="T33" fmla="*/ 0 h 1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107"/>
                  <a:gd name="T53" fmla="*/ 72 w 72"/>
                  <a:gd name="T54" fmla="*/ 107 h 1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107">
                    <a:moveTo>
                      <a:pt x="70" y="0"/>
                    </a:moveTo>
                    <a:lnTo>
                      <a:pt x="72" y="6"/>
                    </a:lnTo>
                    <a:lnTo>
                      <a:pt x="69" y="18"/>
                    </a:lnTo>
                    <a:lnTo>
                      <a:pt x="61" y="33"/>
                    </a:lnTo>
                    <a:lnTo>
                      <a:pt x="50" y="52"/>
                    </a:lnTo>
                    <a:lnTo>
                      <a:pt x="38" y="70"/>
                    </a:lnTo>
                    <a:lnTo>
                      <a:pt x="26" y="87"/>
                    </a:lnTo>
                    <a:lnTo>
                      <a:pt x="12" y="99"/>
                    </a:lnTo>
                    <a:lnTo>
                      <a:pt x="0" y="107"/>
                    </a:lnTo>
                    <a:lnTo>
                      <a:pt x="4" y="99"/>
                    </a:lnTo>
                    <a:lnTo>
                      <a:pt x="12" y="84"/>
                    </a:lnTo>
                    <a:lnTo>
                      <a:pt x="23" y="67"/>
                    </a:lnTo>
                    <a:lnTo>
                      <a:pt x="33" y="47"/>
                    </a:lnTo>
                    <a:lnTo>
                      <a:pt x="46" y="29"/>
                    </a:lnTo>
                    <a:lnTo>
                      <a:pt x="56" y="14"/>
                    </a:lnTo>
                    <a:lnTo>
                      <a:pt x="64" y="3"/>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8" name="Freeform 72"/>
              <p:cNvSpPr>
                <a:spLocks/>
              </p:cNvSpPr>
              <p:nvPr/>
            </p:nvSpPr>
            <p:spPr bwMode="auto">
              <a:xfrm>
                <a:off x="1044" y="524"/>
                <a:ext cx="31" cy="48"/>
              </a:xfrm>
              <a:custGeom>
                <a:avLst/>
                <a:gdLst>
                  <a:gd name="T0" fmla="*/ 1 w 62"/>
                  <a:gd name="T1" fmla="*/ 0 h 96"/>
                  <a:gd name="T2" fmla="*/ 1 w 62"/>
                  <a:gd name="T3" fmla="*/ 1 h 96"/>
                  <a:gd name="T4" fmla="*/ 1 w 62"/>
                  <a:gd name="T5" fmla="*/ 1 h 96"/>
                  <a:gd name="T6" fmla="*/ 1 w 62"/>
                  <a:gd name="T7" fmla="*/ 1 h 96"/>
                  <a:gd name="T8" fmla="*/ 1 w 62"/>
                  <a:gd name="T9" fmla="*/ 1 h 96"/>
                  <a:gd name="T10" fmla="*/ 1 w 62"/>
                  <a:gd name="T11" fmla="*/ 1 h 96"/>
                  <a:gd name="T12" fmla="*/ 1 w 62"/>
                  <a:gd name="T13" fmla="*/ 1 h 96"/>
                  <a:gd name="T14" fmla="*/ 1 w 62"/>
                  <a:gd name="T15" fmla="*/ 1 h 96"/>
                  <a:gd name="T16" fmla="*/ 0 w 62"/>
                  <a:gd name="T17" fmla="*/ 1 h 96"/>
                  <a:gd name="T18" fmla="*/ 1 w 62"/>
                  <a:gd name="T19" fmla="*/ 1 h 96"/>
                  <a:gd name="T20" fmla="*/ 1 w 62"/>
                  <a:gd name="T21" fmla="*/ 1 h 96"/>
                  <a:gd name="T22" fmla="*/ 1 w 62"/>
                  <a:gd name="T23" fmla="*/ 1 h 96"/>
                  <a:gd name="T24" fmla="*/ 1 w 62"/>
                  <a:gd name="T25" fmla="*/ 1 h 96"/>
                  <a:gd name="T26" fmla="*/ 1 w 62"/>
                  <a:gd name="T27" fmla="*/ 1 h 96"/>
                  <a:gd name="T28" fmla="*/ 1 w 62"/>
                  <a:gd name="T29" fmla="*/ 1 h 96"/>
                  <a:gd name="T30" fmla="*/ 1 w 62"/>
                  <a:gd name="T31" fmla="*/ 1 h 96"/>
                  <a:gd name="T32" fmla="*/ 1 w 62"/>
                  <a:gd name="T33" fmla="*/ 0 h 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96"/>
                  <a:gd name="T53" fmla="*/ 62 w 62"/>
                  <a:gd name="T54" fmla="*/ 96 h 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96">
                    <a:moveTo>
                      <a:pt x="62" y="0"/>
                    </a:moveTo>
                    <a:lnTo>
                      <a:pt x="62" y="4"/>
                    </a:lnTo>
                    <a:lnTo>
                      <a:pt x="58" y="15"/>
                    </a:lnTo>
                    <a:lnTo>
                      <a:pt x="51" y="29"/>
                    </a:lnTo>
                    <a:lnTo>
                      <a:pt x="43" y="46"/>
                    </a:lnTo>
                    <a:lnTo>
                      <a:pt x="33" y="64"/>
                    </a:lnTo>
                    <a:lnTo>
                      <a:pt x="20" y="79"/>
                    </a:lnTo>
                    <a:lnTo>
                      <a:pt x="10" y="90"/>
                    </a:lnTo>
                    <a:lnTo>
                      <a:pt x="0" y="96"/>
                    </a:lnTo>
                    <a:lnTo>
                      <a:pt x="5" y="87"/>
                    </a:lnTo>
                    <a:lnTo>
                      <a:pt x="13" y="73"/>
                    </a:lnTo>
                    <a:lnTo>
                      <a:pt x="20" y="56"/>
                    </a:lnTo>
                    <a:lnTo>
                      <a:pt x="29" y="38"/>
                    </a:lnTo>
                    <a:lnTo>
                      <a:pt x="39" y="23"/>
                    </a:lnTo>
                    <a:lnTo>
                      <a:pt x="48" y="9"/>
                    </a:lnTo>
                    <a:lnTo>
                      <a:pt x="55" y="1"/>
                    </a:lnTo>
                    <a:lnTo>
                      <a:pt x="6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79" name="Freeform 73"/>
              <p:cNvSpPr>
                <a:spLocks/>
              </p:cNvSpPr>
              <p:nvPr/>
            </p:nvSpPr>
            <p:spPr bwMode="auto">
              <a:xfrm>
                <a:off x="1020" y="526"/>
                <a:ext cx="26" cy="41"/>
              </a:xfrm>
              <a:custGeom>
                <a:avLst/>
                <a:gdLst>
                  <a:gd name="T0" fmla="*/ 1 w 52"/>
                  <a:gd name="T1" fmla="*/ 0 h 81"/>
                  <a:gd name="T2" fmla="*/ 1 w 52"/>
                  <a:gd name="T3" fmla="*/ 1 h 81"/>
                  <a:gd name="T4" fmla="*/ 1 w 52"/>
                  <a:gd name="T5" fmla="*/ 1 h 81"/>
                  <a:gd name="T6" fmla="*/ 1 w 52"/>
                  <a:gd name="T7" fmla="*/ 1 h 81"/>
                  <a:gd name="T8" fmla="*/ 1 w 52"/>
                  <a:gd name="T9" fmla="*/ 1 h 81"/>
                  <a:gd name="T10" fmla="*/ 1 w 52"/>
                  <a:gd name="T11" fmla="*/ 1 h 81"/>
                  <a:gd name="T12" fmla="*/ 1 w 52"/>
                  <a:gd name="T13" fmla="*/ 1 h 81"/>
                  <a:gd name="T14" fmla="*/ 1 w 52"/>
                  <a:gd name="T15" fmla="*/ 1 h 81"/>
                  <a:gd name="T16" fmla="*/ 0 w 52"/>
                  <a:gd name="T17" fmla="*/ 1 h 81"/>
                  <a:gd name="T18" fmla="*/ 1 w 52"/>
                  <a:gd name="T19" fmla="*/ 1 h 81"/>
                  <a:gd name="T20" fmla="*/ 1 w 52"/>
                  <a:gd name="T21" fmla="*/ 1 h 81"/>
                  <a:gd name="T22" fmla="*/ 1 w 52"/>
                  <a:gd name="T23" fmla="*/ 1 h 81"/>
                  <a:gd name="T24" fmla="*/ 1 w 52"/>
                  <a:gd name="T25" fmla="*/ 1 h 81"/>
                  <a:gd name="T26" fmla="*/ 1 w 52"/>
                  <a:gd name="T27" fmla="*/ 1 h 81"/>
                  <a:gd name="T28" fmla="*/ 1 w 52"/>
                  <a:gd name="T29" fmla="*/ 1 h 81"/>
                  <a:gd name="T30" fmla="*/ 1 w 52"/>
                  <a:gd name="T31" fmla="*/ 1 h 81"/>
                  <a:gd name="T32" fmla="*/ 1 w 52"/>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81"/>
                  <a:gd name="T53" fmla="*/ 52 w 52"/>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81">
                    <a:moveTo>
                      <a:pt x="50" y="0"/>
                    </a:moveTo>
                    <a:lnTo>
                      <a:pt x="52" y="5"/>
                    </a:lnTo>
                    <a:lnTo>
                      <a:pt x="50" y="14"/>
                    </a:lnTo>
                    <a:lnTo>
                      <a:pt x="47" y="26"/>
                    </a:lnTo>
                    <a:lnTo>
                      <a:pt x="41" y="39"/>
                    </a:lnTo>
                    <a:lnTo>
                      <a:pt x="33" y="52"/>
                    </a:lnTo>
                    <a:lnTo>
                      <a:pt x="23" y="65"/>
                    </a:lnTo>
                    <a:lnTo>
                      <a:pt x="12" y="75"/>
                    </a:lnTo>
                    <a:lnTo>
                      <a:pt x="0" y="81"/>
                    </a:lnTo>
                    <a:lnTo>
                      <a:pt x="6" y="74"/>
                    </a:lnTo>
                    <a:lnTo>
                      <a:pt x="12" y="62"/>
                    </a:lnTo>
                    <a:lnTo>
                      <a:pt x="19" y="48"/>
                    </a:lnTo>
                    <a:lnTo>
                      <a:pt x="27" y="34"/>
                    </a:lnTo>
                    <a:lnTo>
                      <a:pt x="33" y="20"/>
                    </a:lnTo>
                    <a:lnTo>
                      <a:pt x="41" y="10"/>
                    </a:lnTo>
                    <a:lnTo>
                      <a:pt x="45" y="2"/>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0" name="Freeform 74"/>
              <p:cNvSpPr>
                <a:spLocks/>
              </p:cNvSpPr>
              <p:nvPr/>
            </p:nvSpPr>
            <p:spPr bwMode="auto">
              <a:xfrm>
                <a:off x="998" y="522"/>
                <a:ext cx="7" cy="23"/>
              </a:xfrm>
              <a:custGeom>
                <a:avLst/>
                <a:gdLst>
                  <a:gd name="T0" fmla="*/ 1 w 14"/>
                  <a:gd name="T1" fmla="*/ 0 h 48"/>
                  <a:gd name="T2" fmla="*/ 1 w 14"/>
                  <a:gd name="T3" fmla="*/ 0 h 48"/>
                  <a:gd name="T4" fmla="*/ 1 w 14"/>
                  <a:gd name="T5" fmla="*/ 0 h 48"/>
                  <a:gd name="T6" fmla="*/ 1 w 14"/>
                  <a:gd name="T7" fmla="*/ 0 h 48"/>
                  <a:gd name="T8" fmla="*/ 0 w 14"/>
                  <a:gd name="T9" fmla="*/ 0 h 48"/>
                  <a:gd name="T10" fmla="*/ 1 w 14"/>
                  <a:gd name="T11" fmla="*/ 0 h 48"/>
                  <a:gd name="T12" fmla="*/ 1 w 14"/>
                  <a:gd name="T13" fmla="*/ 0 h 48"/>
                  <a:gd name="T14" fmla="*/ 1 w 14"/>
                  <a:gd name="T15" fmla="*/ 0 h 48"/>
                  <a:gd name="T16" fmla="*/ 1 w 14"/>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48"/>
                  <a:gd name="T29" fmla="*/ 14 w 14"/>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48">
                    <a:moveTo>
                      <a:pt x="8" y="0"/>
                    </a:moveTo>
                    <a:lnTo>
                      <a:pt x="12" y="8"/>
                    </a:lnTo>
                    <a:lnTo>
                      <a:pt x="14" y="23"/>
                    </a:lnTo>
                    <a:lnTo>
                      <a:pt x="9" y="38"/>
                    </a:lnTo>
                    <a:lnTo>
                      <a:pt x="0" y="48"/>
                    </a:lnTo>
                    <a:lnTo>
                      <a:pt x="4" y="34"/>
                    </a:lnTo>
                    <a:lnTo>
                      <a:pt x="4" y="17"/>
                    </a:lnTo>
                    <a:lnTo>
                      <a:pt x="3" y="3"/>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1" name="Freeform 75"/>
              <p:cNvSpPr>
                <a:spLocks/>
              </p:cNvSpPr>
              <p:nvPr/>
            </p:nvSpPr>
            <p:spPr bwMode="auto">
              <a:xfrm>
                <a:off x="1101" y="533"/>
                <a:ext cx="35" cy="45"/>
              </a:xfrm>
              <a:custGeom>
                <a:avLst/>
                <a:gdLst>
                  <a:gd name="T0" fmla="*/ 0 w 71"/>
                  <a:gd name="T1" fmla="*/ 0 h 90"/>
                  <a:gd name="T2" fmla="*/ 0 w 71"/>
                  <a:gd name="T3" fmla="*/ 1 h 90"/>
                  <a:gd name="T4" fmla="*/ 0 w 71"/>
                  <a:gd name="T5" fmla="*/ 1 h 90"/>
                  <a:gd name="T6" fmla="*/ 0 w 71"/>
                  <a:gd name="T7" fmla="*/ 1 h 90"/>
                  <a:gd name="T8" fmla="*/ 0 w 71"/>
                  <a:gd name="T9" fmla="*/ 1 h 90"/>
                  <a:gd name="T10" fmla="*/ 0 w 71"/>
                  <a:gd name="T11" fmla="*/ 1 h 90"/>
                  <a:gd name="T12" fmla="*/ 0 w 71"/>
                  <a:gd name="T13" fmla="*/ 1 h 90"/>
                  <a:gd name="T14" fmla="*/ 0 w 71"/>
                  <a:gd name="T15" fmla="*/ 1 h 90"/>
                  <a:gd name="T16" fmla="*/ 0 w 71"/>
                  <a:gd name="T17" fmla="*/ 1 h 90"/>
                  <a:gd name="T18" fmla="*/ 0 w 71"/>
                  <a:gd name="T19" fmla="*/ 1 h 90"/>
                  <a:gd name="T20" fmla="*/ 0 w 71"/>
                  <a:gd name="T21" fmla="*/ 1 h 90"/>
                  <a:gd name="T22" fmla="*/ 0 w 71"/>
                  <a:gd name="T23" fmla="*/ 1 h 90"/>
                  <a:gd name="T24" fmla="*/ 0 w 71"/>
                  <a:gd name="T25" fmla="*/ 1 h 90"/>
                  <a:gd name="T26" fmla="*/ 0 w 71"/>
                  <a:gd name="T27" fmla="*/ 1 h 90"/>
                  <a:gd name="T28" fmla="*/ 0 w 71"/>
                  <a:gd name="T29" fmla="*/ 1 h 90"/>
                  <a:gd name="T30" fmla="*/ 0 w 71"/>
                  <a:gd name="T31" fmla="*/ 1 h 90"/>
                  <a:gd name="T32" fmla="*/ 0 w 71"/>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90"/>
                  <a:gd name="T53" fmla="*/ 71 w 71"/>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90">
                    <a:moveTo>
                      <a:pt x="69" y="0"/>
                    </a:moveTo>
                    <a:lnTo>
                      <a:pt x="71" y="5"/>
                    </a:lnTo>
                    <a:lnTo>
                      <a:pt x="68" y="15"/>
                    </a:lnTo>
                    <a:lnTo>
                      <a:pt x="62" y="28"/>
                    </a:lnTo>
                    <a:lnTo>
                      <a:pt x="52" y="43"/>
                    </a:lnTo>
                    <a:lnTo>
                      <a:pt x="40" y="57"/>
                    </a:lnTo>
                    <a:lnTo>
                      <a:pt x="28" y="72"/>
                    </a:lnTo>
                    <a:lnTo>
                      <a:pt x="14" y="83"/>
                    </a:lnTo>
                    <a:lnTo>
                      <a:pt x="0" y="90"/>
                    </a:lnTo>
                    <a:lnTo>
                      <a:pt x="7" y="83"/>
                    </a:lnTo>
                    <a:lnTo>
                      <a:pt x="14" y="70"/>
                    </a:lnTo>
                    <a:lnTo>
                      <a:pt x="23" y="55"/>
                    </a:lnTo>
                    <a:lnTo>
                      <a:pt x="36" y="40"/>
                    </a:lnTo>
                    <a:lnTo>
                      <a:pt x="46" y="25"/>
                    </a:lnTo>
                    <a:lnTo>
                      <a:pt x="55" y="11"/>
                    </a:lnTo>
                    <a:lnTo>
                      <a:pt x="63"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2" name="Freeform 76"/>
              <p:cNvSpPr>
                <a:spLocks/>
              </p:cNvSpPr>
              <p:nvPr/>
            </p:nvSpPr>
            <p:spPr bwMode="auto">
              <a:xfrm>
                <a:off x="1072" y="527"/>
                <a:ext cx="35" cy="52"/>
              </a:xfrm>
              <a:custGeom>
                <a:avLst/>
                <a:gdLst>
                  <a:gd name="T0" fmla="*/ 1 w 69"/>
                  <a:gd name="T1" fmla="*/ 0 h 104"/>
                  <a:gd name="T2" fmla="*/ 1 w 69"/>
                  <a:gd name="T3" fmla="*/ 1 h 104"/>
                  <a:gd name="T4" fmla="*/ 1 w 69"/>
                  <a:gd name="T5" fmla="*/ 1 h 104"/>
                  <a:gd name="T6" fmla="*/ 1 w 69"/>
                  <a:gd name="T7" fmla="*/ 1 h 104"/>
                  <a:gd name="T8" fmla="*/ 1 w 69"/>
                  <a:gd name="T9" fmla="*/ 1 h 104"/>
                  <a:gd name="T10" fmla="*/ 1 w 69"/>
                  <a:gd name="T11" fmla="*/ 1 h 104"/>
                  <a:gd name="T12" fmla="*/ 1 w 69"/>
                  <a:gd name="T13" fmla="*/ 1 h 104"/>
                  <a:gd name="T14" fmla="*/ 1 w 69"/>
                  <a:gd name="T15" fmla="*/ 1 h 104"/>
                  <a:gd name="T16" fmla="*/ 0 w 69"/>
                  <a:gd name="T17" fmla="*/ 1 h 104"/>
                  <a:gd name="T18" fmla="*/ 1 w 69"/>
                  <a:gd name="T19" fmla="*/ 1 h 104"/>
                  <a:gd name="T20" fmla="*/ 1 w 69"/>
                  <a:gd name="T21" fmla="*/ 1 h 104"/>
                  <a:gd name="T22" fmla="*/ 1 w 69"/>
                  <a:gd name="T23" fmla="*/ 1 h 104"/>
                  <a:gd name="T24" fmla="*/ 1 w 69"/>
                  <a:gd name="T25" fmla="*/ 1 h 104"/>
                  <a:gd name="T26" fmla="*/ 1 w 69"/>
                  <a:gd name="T27" fmla="*/ 1 h 104"/>
                  <a:gd name="T28" fmla="*/ 1 w 69"/>
                  <a:gd name="T29" fmla="*/ 1 h 104"/>
                  <a:gd name="T30" fmla="*/ 1 w 69"/>
                  <a:gd name="T31" fmla="*/ 1 h 104"/>
                  <a:gd name="T32" fmla="*/ 1 w 69"/>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04"/>
                  <a:gd name="T53" fmla="*/ 69 w 69"/>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04">
                    <a:moveTo>
                      <a:pt x="67" y="0"/>
                    </a:moveTo>
                    <a:lnTo>
                      <a:pt x="69" y="6"/>
                    </a:lnTo>
                    <a:lnTo>
                      <a:pt x="66" y="18"/>
                    </a:lnTo>
                    <a:lnTo>
                      <a:pt x="59" y="34"/>
                    </a:lnTo>
                    <a:lnTo>
                      <a:pt x="50" y="52"/>
                    </a:lnTo>
                    <a:lnTo>
                      <a:pt x="38" y="69"/>
                    </a:lnTo>
                    <a:lnTo>
                      <a:pt x="24" y="85"/>
                    </a:lnTo>
                    <a:lnTo>
                      <a:pt x="12" y="98"/>
                    </a:lnTo>
                    <a:lnTo>
                      <a:pt x="0" y="104"/>
                    </a:lnTo>
                    <a:lnTo>
                      <a:pt x="5" y="96"/>
                    </a:lnTo>
                    <a:lnTo>
                      <a:pt x="12" y="82"/>
                    </a:lnTo>
                    <a:lnTo>
                      <a:pt x="21" y="64"/>
                    </a:lnTo>
                    <a:lnTo>
                      <a:pt x="34" y="46"/>
                    </a:lnTo>
                    <a:lnTo>
                      <a:pt x="44" y="27"/>
                    </a:lnTo>
                    <a:lnTo>
                      <a:pt x="55" y="12"/>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3" name="Freeform 77"/>
              <p:cNvSpPr>
                <a:spLocks/>
              </p:cNvSpPr>
              <p:nvPr/>
            </p:nvSpPr>
            <p:spPr bwMode="auto">
              <a:xfrm>
                <a:off x="1032" y="523"/>
                <a:ext cx="25" cy="50"/>
              </a:xfrm>
              <a:custGeom>
                <a:avLst/>
                <a:gdLst>
                  <a:gd name="T0" fmla="*/ 1 w 50"/>
                  <a:gd name="T1" fmla="*/ 0 h 100"/>
                  <a:gd name="T2" fmla="*/ 1 w 50"/>
                  <a:gd name="T3" fmla="*/ 1 h 100"/>
                  <a:gd name="T4" fmla="*/ 1 w 50"/>
                  <a:gd name="T5" fmla="*/ 1 h 100"/>
                  <a:gd name="T6" fmla="*/ 1 w 50"/>
                  <a:gd name="T7" fmla="*/ 1 h 100"/>
                  <a:gd name="T8" fmla="*/ 1 w 50"/>
                  <a:gd name="T9" fmla="*/ 1 h 100"/>
                  <a:gd name="T10" fmla="*/ 1 w 50"/>
                  <a:gd name="T11" fmla="*/ 1 h 100"/>
                  <a:gd name="T12" fmla="*/ 1 w 50"/>
                  <a:gd name="T13" fmla="*/ 1 h 100"/>
                  <a:gd name="T14" fmla="*/ 1 w 50"/>
                  <a:gd name="T15" fmla="*/ 1 h 100"/>
                  <a:gd name="T16" fmla="*/ 0 w 50"/>
                  <a:gd name="T17" fmla="*/ 1 h 100"/>
                  <a:gd name="T18" fmla="*/ 1 w 50"/>
                  <a:gd name="T19" fmla="*/ 1 h 100"/>
                  <a:gd name="T20" fmla="*/ 1 w 50"/>
                  <a:gd name="T21" fmla="*/ 1 h 100"/>
                  <a:gd name="T22" fmla="*/ 1 w 50"/>
                  <a:gd name="T23" fmla="*/ 1 h 100"/>
                  <a:gd name="T24" fmla="*/ 1 w 50"/>
                  <a:gd name="T25" fmla="*/ 1 h 100"/>
                  <a:gd name="T26" fmla="*/ 1 w 50"/>
                  <a:gd name="T27" fmla="*/ 1 h 100"/>
                  <a:gd name="T28" fmla="*/ 1 w 50"/>
                  <a:gd name="T29" fmla="*/ 1 h 100"/>
                  <a:gd name="T30" fmla="*/ 1 w 50"/>
                  <a:gd name="T31" fmla="*/ 1 h 100"/>
                  <a:gd name="T32" fmla="*/ 1 w 50"/>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100"/>
                  <a:gd name="T53" fmla="*/ 50 w 50"/>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100">
                    <a:moveTo>
                      <a:pt x="49" y="0"/>
                    </a:moveTo>
                    <a:lnTo>
                      <a:pt x="50" y="5"/>
                    </a:lnTo>
                    <a:lnTo>
                      <a:pt x="49" y="16"/>
                    </a:lnTo>
                    <a:lnTo>
                      <a:pt x="46" y="31"/>
                    </a:lnTo>
                    <a:lnTo>
                      <a:pt x="40" y="46"/>
                    </a:lnTo>
                    <a:lnTo>
                      <a:pt x="32" y="63"/>
                    </a:lnTo>
                    <a:lnTo>
                      <a:pt x="23" y="78"/>
                    </a:lnTo>
                    <a:lnTo>
                      <a:pt x="12" y="92"/>
                    </a:lnTo>
                    <a:lnTo>
                      <a:pt x="0" y="100"/>
                    </a:lnTo>
                    <a:lnTo>
                      <a:pt x="5" y="90"/>
                    </a:lnTo>
                    <a:lnTo>
                      <a:pt x="11" y="75"/>
                    </a:lnTo>
                    <a:lnTo>
                      <a:pt x="17" y="58"/>
                    </a:lnTo>
                    <a:lnTo>
                      <a:pt x="24" y="42"/>
                    </a:lnTo>
                    <a:lnTo>
                      <a:pt x="32" y="25"/>
                    </a:lnTo>
                    <a:lnTo>
                      <a:pt x="38" y="11"/>
                    </a:lnTo>
                    <a:lnTo>
                      <a:pt x="44" y="2"/>
                    </a:lnTo>
                    <a:lnTo>
                      <a:pt x="4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4" name="Freeform 78"/>
              <p:cNvSpPr>
                <a:spLocks/>
              </p:cNvSpPr>
              <p:nvPr/>
            </p:nvSpPr>
            <p:spPr bwMode="auto">
              <a:xfrm>
                <a:off x="1011" y="525"/>
                <a:ext cx="26" cy="36"/>
              </a:xfrm>
              <a:custGeom>
                <a:avLst/>
                <a:gdLst>
                  <a:gd name="T0" fmla="*/ 0 w 54"/>
                  <a:gd name="T1" fmla="*/ 0 h 74"/>
                  <a:gd name="T2" fmla="*/ 0 w 54"/>
                  <a:gd name="T3" fmla="*/ 0 h 74"/>
                  <a:gd name="T4" fmla="*/ 0 w 54"/>
                  <a:gd name="T5" fmla="*/ 0 h 74"/>
                  <a:gd name="T6" fmla="*/ 0 w 54"/>
                  <a:gd name="T7" fmla="*/ 0 h 74"/>
                  <a:gd name="T8" fmla="*/ 0 w 54"/>
                  <a:gd name="T9" fmla="*/ 0 h 74"/>
                  <a:gd name="T10" fmla="*/ 0 w 54"/>
                  <a:gd name="T11" fmla="*/ 0 h 74"/>
                  <a:gd name="T12" fmla="*/ 0 w 54"/>
                  <a:gd name="T13" fmla="*/ 0 h 74"/>
                  <a:gd name="T14" fmla="*/ 0 w 54"/>
                  <a:gd name="T15" fmla="*/ 0 h 74"/>
                  <a:gd name="T16" fmla="*/ 0 w 54"/>
                  <a:gd name="T17" fmla="*/ 0 h 74"/>
                  <a:gd name="T18" fmla="*/ 0 w 54"/>
                  <a:gd name="T19" fmla="*/ 0 h 74"/>
                  <a:gd name="T20" fmla="*/ 0 w 54"/>
                  <a:gd name="T21" fmla="*/ 0 h 74"/>
                  <a:gd name="T22" fmla="*/ 0 w 54"/>
                  <a:gd name="T23" fmla="*/ 0 h 74"/>
                  <a:gd name="T24" fmla="*/ 0 w 54"/>
                  <a:gd name="T25" fmla="*/ 0 h 74"/>
                  <a:gd name="T26" fmla="*/ 0 w 54"/>
                  <a:gd name="T27" fmla="*/ 0 h 74"/>
                  <a:gd name="T28" fmla="*/ 0 w 54"/>
                  <a:gd name="T29" fmla="*/ 0 h 74"/>
                  <a:gd name="T30" fmla="*/ 0 w 54"/>
                  <a:gd name="T31" fmla="*/ 0 h 74"/>
                  <a:gd name="T32" fmla="*/ 0 w 54"/>
                  <a:gd name="T33" fmla="*/ 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74"/>
                  <a:gd name="T53" fmla="*/ 54 w 54"/>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74">
                    <a:moveTo>
                      <a:pt x="52" y="0"/>
                    </a:moveTo>
                    <a:lnTo>
                      <a:pt x="54" y="5"/>
                    </a:lnTo>
                    <a:lnTo>
                      <a:pt x="49" y="14"/>
                    </a:lnTo>
                    <a:lnTo>
                      <a:pt x="43" y="26"/>
                    </a:lnTo>
                    <a:lnTo>
                      <a:pt x="35" y="39"/>
                    </a:lnTo>
                    <a:lnTo>
                      <a:pt x="25" y="52"/>
                    </a:lnTo>
                    <a:lnTo>
                      <a:pt x="16" y="63"/>
                    </a:lnTo>
                    <a:lnTo>
                      <a:pt x="6" y="71"/>
                    </a:lnTo>
                    <a:lnTo>
                      <a:pt x="0" y="74"/>
                    </a:lnTo>
                    <a:lnTo>
                      <a:pt x="5" y="66"/>
                    </a:lnTo>
                    <a:lnTo>
                      <a:pt x="11" y="57"/>
                    </a:lnTo>
                    <a:lnTo>
                      <a:pt x="19" y="45"/>
                    </a:lnTo>
                    <a:lnTo>
                      <a:pt x="26" y="32"/>
                    </a:lnTo>
                    <a:lnTo>
                      <a:pt x="34" y="20"/>
                    </a:lnTo>
                    <a:lnTo>
                      <a:pt x="42" y="11"/>
                    </a:lnTo>
                    <a:lnTo>
                      <a:pt x="48" y="3"/>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5" name="Freeform 79"/>
              <p:cNvSpPr>
                <a:spLocks/>
              </p:cNvSpPr>
              <p:nvPr/>
            </p:nvSpPr>
            <p:spPr bwMode="auto">
              <a:xfrm>
                <a:off x="1006" y="530"/>
                <a:ext cx="10" cy="27"/>
              </a:xfrm>
              <a:custGeom>
                <a:avLst/>
                <a:gdLst>
                  <a:gd name="T0" fmla="*/ 1 w 20"/>
                  <a:gd name="T1" fmla="*/ 0 h 54"/>
                  <a:gd name="T2" fmla="*/ 1 w 20"/>
                  <a:gd name="T3" fmla="*/ 1 h 54"/>
                  <a:gd name="T4" fmla="*/ 1 w 20"/>
                  <a:gd name="T5" fmla="*/ 1 h 54"/>
                  <a:gd name="T6" fmla="*/ 1 w 20"/>
                  <a:gd name="T7" fmla="*/ 1 h 54"/>
                  <a:gd name="T8" fmla="*/ 0 w 20"/>
                  <a:gd name="T9" fmla="*/ 1 h 54"/>
                  <a:gd name="T10" fmla="*/ 1 w 20"/>
                  <a:gd name="T11" fmla="*/ 1 h 54"/>
                  <a:gd name="T12" fmla="*/ 1 w 20"/>
                  <a:gd name="T13" fmla="*/ 1 h 54"/>
                  <a:gd name="T14" fmla="*/ 1 w 20"/>
                  <a:gd name="T15" fmla="*/ 1 h 54"/>
                  <a:gd name="T16" fmla="*/ 1 w 20"/>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54"/>
                  <a:gd name="T29" fmla="*/ 20 w 20"/>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54">
                    <a:moveTo>
                      <a:pt x="17" y="0"/>
                    </a:moveTo>
                    <a:lnTo>
                      <a:pt x="20" y="9"/>
                    </a:lnTo>
                    <a:lnTo>
                      <a:pt x="17" y="28"/>
                    </a:lnTo>
                    <a:lnTo>
                      <a:pt x="11" y="44"/>
                    </a:lnTo>
                    <a:lnTo>
                      <a:pt x="0" y="54"/>
                    </a:lnTo>
                    <a:lnTo>
                      <a:pt x="6" y="40"/>
                    </a:lnTo>
                    <a:lnTo>
                      <a:pt x="9" y="20"/>
                    </a:lnTo>
                    <a:lnTo>
                      <a:pt x="11" y="5"/>
                    </a:lnTo>
                    <a:lnTo>
                      <a:pt x="1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6" name="Freeform 80"/>
              <p:cNvSpPr>
                <a:spLocks/>
              </p:cNvSpPr>
              <p:nvPr/>
            </p:nvSpPr>
            <p:spPr bwMode="auto">
              <a:xfrm>
                <a:off x="1147" y="548"/>
                <a:ext cx="21" cy="21"/>
              </a:xfrm>
              <a:custGeom>
                <a:avLst/>
                <a:gdLst>
                  <a:gd name="T0" fmla="*/ 0 w 43"/>
                  <a:gd name="T1" fmla="*/ 0 h 43"/>
                  <a:gd name="T2" fmla="*/ 0 w 43"/>
                  <a:gd name="T3" fmla="*/ 0 h 43"/>
                  <a:gd name="T4" fmla="*/ 0 w 43"/>
                  <a:gd name="T5" fmla="*/ 0 h 43"/>
                  <a:gd name="T6" fmla="*/ 0 w 43"/>
                  <a:gd name="T7" fmla="*/ 0 h 43"/>
                  <a:gd name="T8" fmla="*/ 0 w 43"/>
                  <a:gd name="T9" fmla="*/ 0 h 43"/>
                  <a:gd name="T10" fmla="*/ 0 w 43"/>
                  <a:gd name="T11" fmla="*/ 0 h 43"/>
                  <a:gd name="T12" fmla="*/ 0 w 43"/>
                  <a:gd name="T13" fmla="*/ 0 h 43"/>
                  <a:gd name="T14" fmla="*/ 0 w 43"/>
                  <a:gd name="T15" fmla="*/ 0 h 43"/>
                  <a:gd name="T16" fmla="*/ 0 w 43"/>
                  <a:gd name="T17" fmla="*/ 0 h 43"/>
                  <a:gd name="T18" fmla="*/ 0 w 43"/>
                  <a:gd name="T19" fmla="*/ 0 h 43"/>
                  <a:gd name="T20" fmla="*/ 0 w 43"/>
                  <a:gd name="T21" fmla="*/ 0 h 43"/>
                  <a:gd name="T22" fmla="*/ 0 w 43"/>
                  <a:gd name="T23" fmla="*/ 0 h 43"/>
                  <a:gd name="T24" fmla="*/ 0 w 43"/>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3"/>
                  <a:gd name="T41" fmla="*/ 43 w 43"/>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3">
                    <a:moveTo>
                      <a:pt x="0" y="43"/>
                    </a:moveTo>
                    <a:lnTo>
                      <a:pt x="8" y="32"/>
                    </a:lnTo>
                    <a:lnTo>
                      <a:pt x="18" y="15"/>
                    </a:lnTo>
                    <a:lnTo>
                      <a:pt x="31" y="2"/>
                    </a:lnTo>
                    <a:lnTo>
                      <a:pt x="41" y="0"/>
                    </a:lnTo>
                    <a:lnTo>
                      <a:pt x="43" y="5"/>
                    </a:lnTo>
                    <a:lnTo>
                      <a:pt x="41" y="11"/>
                    </a:lnTo>
                    <a:lnTo>
                      <a:pt x="35" y="17"/>
                    </a:lnTo>
                    <a:lnTo>
                      <a:pt x="28" y="23"/>
                    </a:lnTo>
                    <a:lnTo>
                      <a:pt x="20" y="29"/>
                    </a:lnTo>
                    <a:lnTo>
                      <a:pt x="12" y="34"/>
                    </a:lnTo>
                    <a:lnTo>
                      <a:pt x="5" y="40"/>
                    </a:lnTo>
                    <a:lnTo>
                      <a:pt x="0" y="4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7" name="Freeform 81"/>
              <p:cNvSpPr>
                <a:spLocks/>
              </p:cNvSpPr>
              <p:nvPr/>
            </p:nvSpPr>
            <p:spPr bwMode="auto">
              <a:xfrm>
                <a:off x="1151" y="562"/>
                <a:ext cx="28" cy="6"/>
              </a:xfrm>
              <a:custGeom>
                <a:avLst/>
                <a:gdLst>
                  <a:gd name="T0" fmla="*/ 0 w 55"/>
                  <a:gd name="T1" fmla="*/ 1 h 12"/>
                  <a:gd name="T2" fmla="*/ 1 w 55"/>
                  <a:gd name="T3" fmla="*/ 1 h 12"/>
                  <a:gd name="T4" fmla="*/ 1 w 55"/>
                  <a:gd name="T5" fmla="*/ 1 h 12"/>
                  <a:gd name="T6" fmla="*/ 1 w 55"/>
                  <a:gd name="T7" fmla="*/ 1 h 12"/>
                  <a:gd name="T8" fmla="*/ 1 w 55"/>
                  <a:gd name="T9" fmla="*/ 1 h 12"/>
                  <a:gd name="T10" fmla="*/ 1 w 55"/>
                  <a:gd name="T11" fmla="*/ 1 h 12"/>
                  <a:gd name="T12" fmla="*/ 1 w 55"/>
                  <a:gd name="T13" fmla="*/ 1 h 12"/>
                  <a:gd name="T14" fmla="*/ 1 w 55"/>
                  <a:gd name="T15" fmla="*/ 1 h 12"/>
                  <a:gd name="T16" fmla="*/ 1 w 55"/>
                  <a:gd name="T17" fmla="*/ 1 h 12"/>
                  <a:gd name="T18" fmla="*/ 1 w 55"/>
                  <a:gd name="T19" fmla="*/ 1 h 12"/>
                  <a:gd name="T20" fmla="*/ 1 w 55"/>
                  <a:gd name="T21" fmla="*/ 0 h 12"/>
                  <a:gd name="T22" fmla="*/ 1 w 55"/>
                  <a:gd name="T23" fmla="*/ 0 h 12"/>
                  <a:gd name="T24" fmla="*/ 1 w 55"/>
                  <a:gd name="T25" fmla="*/ 1 h 12"/>
                  <a:gd name="T26" fmla="*/ 1 w 55"/>
                  <a:gd name="T27" fmla="*/ 1 h 12"/>
                  <a:gd name="T28" fmla="*/ 1 w 55"/>
                  <a:gd name="T29" fmla="*/ 1 h 12"/>
                  <a:gd name="T30" fmla="*/ 1 w 55"/>
                  <a:gd name="T31" fmla="*/ 1 h 12"/>
                  <a:gd name="T32" fmla="*/ 0 w 55"/>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2"/>
                  <a:gd name="T53" fmla="*/ 55 w 55"/>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2">
                    <a:moveTo>
                      <a:pt x="0" y="11"/>
                    </a:moveTo>
                    <a:lnTo>
                      <a:pt x="3" y="11"/>
                    </a:lnTo>
                    <a:lnTo>
                      <a:pt x="11" y="11"/>
                    </a:lnTo>
                    <a:lnTo>
                      <a:pt x="20" y="11"/>
                    </a:lnTo>
                    <a:lnTo>
                      <a:pt x="29" y="12"/>
                    </a:lnTo>
                    <a:lnTo>
                      <a:pt x="38" y="12"/>
                    </a:lnTo>
                    <a:lnTo>
                      <a:pt x="48" y="11"/>
                    </a:lnTo>
                    <a:lnTo>
                      <a:pt x="54" y="8"/>
                    </a:lnTo>
                    <a:lnTo>
                      <a:pt x="55" y="5"/>
                    </a:lnTo>
                    <a:lnTo>
                      <a:pt x="54" y="2"/>
                    </a:lnTo>
                    <a:lnTo>
                      <a:pt x="48" y="0"/>
                    </a:lnTo>
                    <a:lnTo>
                      <a:pt x="40" y="0"/>
                    </a:lnTo>
                    <a:lnTo>
                      <a:pt x="32" y="2"/>
                    </a:lnTo>
                    <a:lnTo>
                      <a:pt x="22" y="5"/>
                    </a:lnTo>
                    <a:lnTo>
                      <a:pt x="14"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8" name="Freeform 82"/>
              <p:cNvSpPr>
                <a:spLocks/>
              </p:cNvSpPr>
              <p:nvPr/>
            </p:nvSpPr>
            <p:spPr bwMode="auto">
              <a:xfrm>
                <a:off x="1146" y="568"/>
                <a:ext cx="27" cy="21"/>
              </a:xfrm>
              <a:custGeom>
                <a:avLst/>
                <a:gdLst>
                  <a:gd name="T0" fmla="*/ 0 w 54"/>
                  <a:gd name="T1" fmla="*/ 0 h 42"/>
                  <a:gd name="T2" fmla="*/ 1 w 54"/>
                  <a:gd name="T3" fmla="*/ 1 h 42"/>
                  <a:gd name="T4" fmla="*/ 1 w 54"/>
                  <a:gd name="T5" fmla="*/ 1 h 42"/>
                  <a:gd name="T6" fmla="*/ 1 w 54"/>
                  <a:gd name="T7" fmla="*/ 1 h 42"/>
                  <a:gd name="T8" fmla="*/ 1 w 54"/>
                  <a:gd name="T9" fmla="*/ 1 h 42"/>
                  <a:gd name="T10" fmla="*/ 1 w 54"/>
                  <a:gd name="T11" fmla="*/ 1 h 42"/>
                  <a:gd name="T12" fmla="*/ 1 w 54"/>
                  <a:gd name="T13" fmla="*/ 1 h 42"/>
                  <a:gd name="T14" fmla="*/ 1 w 54"/>
                  <a:gd name="T15" fmla="*/ 1 h 42"/>
                  <a:gd name="T16" fmla="*/ 1 w 54"/>
                  <a:gd name="T17" fmla="*/ 1 h 42"/>
                  <a:gd name="T18" fmla="*/ 1 w 54"/>
                  <a:gd name="T19" fmla="*/ 1 h 42"/>
                  <a:gd name="T20" fmla="*/ 1 w 54"/>
                  <a:gd name="T21" fmla="*/ 1 h 42"/>
                  <a:gd name="T22" fmla="*/ 1 w 54"/>
                  <a:gd name="T23" fmla="*/ 1 h 42"/>
                  <a:gd name="T24" fmla="*/ 1 w 54"/>
                  <a:gd name="T25" fmla="*/ 1 h 42"/>
                  <a:gd name="T26" fmla="*/ 1 w 54"/>
                  <a:gd name="T27" fmla="*/ 1 h 42"/>
                  <a:gd name="T28" fmla="*/ 1 w 54"/>
                  <a:gd name="T29" fmla="*/ 1 h 42"/>
                  <a:gd name="T30" fmla="*/ 1 w 54"/>
                  <a:gd name="T31" fmla="*/ 1 h 42"/>
                  <a:gd name="T32" fmla="*/ 0 w 54"/>
                  <a:gd name="T33" fmla="*/ 0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2"/>
                  <a:gd name="T53" fmla="*/ 54 w 54"/>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2">
                    <a:moveTo>
                      <a:pt x="0" y="0"/>
                    </a:moveTo>
                    <a:lnTo>
                      <a:pt x="7" y="3"/>
                    </a:lnTo>
                    <a:lnTo>
                      <a:pt x="16" y="10"/>
                    </a:lnTo>
                    <a:lnTo>
                      <a:pt x="25" y="16"/>
                    </a:lnTo>
                    <a:lnTo>
                      <a:pt x="36" y="22"/>
                    </a:lnTo>
                    <a:lnTo>
                      <a:pt x="44" y="28"/>
                    </a:lnTo>
                    <a:lnTo>
                      <a:pt x="51" y="34"/>
                    </a:lnTo>
                    <a:lnTo>
                      <a:pt x="54" y="39"/>
                    </a:lnTo>
                    <a:lnTo>
                      <a:pt x="53" y="42"/>
                    </a:lnTo>
                    <a:lnTo>
                      <a:pt x="48" y="42"/>
                    </a:lnTo>
                    <a:lnTo>
                      <a:pt x="42" y="39"/>
                    </a:lnTo>
                    <a:lnTo>
                      <a:pt x="35" y="34"/>
                    </a:lnTo>
                    <a:lnTo>
                      <a:pt x="27" y="26"/>
                    </a:lnTo>
                    <a:lnTo>
                      <a:pt x="18" y="19"/>
                    </a:lnTo>
                    <a:lnTo>
                      <a:pt x="10" y="11"/>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89" name="Freeform 83"/>
              <p:cNvSpPr>
                <a:spLocks/>
              </p:cNvSpPr>
              <p:nvPr/>
            </p:nvSpPr>
            <p:spPr bwMode="auto">
              <a:xfrm>
                <a:off x="1008" y="560"/>
                <a:ext cx="6" cy="34"/>
              </a:xfrm>
              <a:custGeom>
                <a:avLst/>
                <a:gdLst>
                  <a:gd name="T0" fmla="*/ 0 w 14"/>
                  <a:gd name="T1" fmla="*/ 0 h 68"/>
                  <a:gd name="T2" fmla="*/ 0 w 14"/>
                  <a:gd name="T3" fmla="*/ 1 h 68"/>
                  <a:gd name="T4" fmla="*/ 0 w 14"/>
                  <a:gd name="T5" fmla="*/ 1 h 68"/>
                  <a:gd name="T6" fmla="*/ 0 w 14"/>
                  <a:gd name="T7" fmla="*/ 1 h 68"/>
                  <a:gd name="T8" fmla="*/ 0 w 14"/>
                  <a:gd name="T9" fmla="*/ 1 h 68"/>
                  <a:gd name="T10" fmla="*/ 0 w 14"/>
                  <a:gd name="T11" fmla="*/ 1 h 68"/>
                  <a:gd name="T12" fmla="*/ 0 w 14"/>
                  <a:gd name="T13" fmla="*/ 1 h 68"/>
                  <a:gd name="T14" fmla="*/ 0 w 14"/>
                  <a:gd name="T15" fmla="*/ 1 h 68"/>
                  <a:gd name="T16" fmla="*/ 0 w 14"/>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68"/>
                  <a:gd name="T29" fmla="*/ 14 w 14"/>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68">
                    <a:moveTo>
                      <a:pt x="8" y="0"/>
                    </a:moveTo>
                    <a:lnTo>
                      <a:pt x="11" y="18"/>
                    </a:lnTo>
                    <a:lnTo>
                      <a:pt x="14" y="39"/>
                    </a:lnTo>
                    <a:lnTo>
                      <a:pt x="14" y="59"/>
                    </a:lnTo>
                    <a:lnTo>
                      <a:pt x="6" y="68"/>
                    </a:lnTo>
                    <a:lnTo>
                      <a:pt x="0" y="61"/>
                    </a:lnTo>
                    <a:lnTo>
                      <a:pt x="2" y="41"/>
                    </a:lnTo>
                    <a:lnTo>
                      <a:pt x="5" y="18"/>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0" name="Freeform 84"/>
              <p:cNvSpPr>
                <a:spLocks/>
              </p:cNvSpPr>
              <p:nvPr/>
            </p:nvSpPr>
            <p:spPr bwMode="auto">
              <a:xfrm>
                <a:off x="992" y="554"/>
                <a:ext cx="13" cy="34"/>
              </a:xfrm>
              <a:custGeom>
                <a:avLst/>
                <a:gdLst>
                  <a:gd name="T0" fmla="*/ 1 w 26"/>
                  <a:gd name="T1" fmla="*/ 0 h 67"/>
                  <a:gd name="T2" fmla="*/ 1 w 26"/>
                  <a:gd name="T3" fmla="*/ 1 h 67"/>
                  <a:gd name="T4" fmla="*/ 1 w 26"/>
                  <a:gd name="T5" fmla="*/ 1 h 67"/>
                  <a:gd name="T6" fmla="*/ 1 w 26"/>
                  <a:gd name="T7" fmla="*/ 1 h 67"/>
                  <a:gd name="T8" fmla="*/ 1 w 26"/>
                  <a:gd name="T9" fmla="*/ 1 h 67"/>
                  <a:gd name="T10" fmla="*/ 0 w 26"/>
                  <a:gd name="T11" fmla="*/ 1 h 67"/>
                  <a:gd name="T12" fmla="*/ 1 w 26"/>
                  <a:gd name="T13" fmla="*/ 1 h 67"/>
                  <a:gd name="T14" fmla="*/ 1 w 26"/>
                  <a:gd name="T15" fmla="*/ 1 h 67"/>
                  <a:gd name="T16" fmla="*/ 1 w 26"/>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67"/>
                  <a:gd name="T29" fmla="*/ 26 w 26"/>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67">
                    <a:moveTo>
                      <a:pt x="26" y="0"/>
                    </a:moveTo>
                    <a:lnTo>
                      <a:pt x="24" y="15"/>
                    </a:lnTo>
                    <a:lnTo>
                      <a:pt x="20" y="38"/>
                    </a:lnTo>
                    <a:lnTo>
                      <a:pt x="13" y="58"/>
                    </a:lnTo>
                    <a:lnTo>
                      <a:pt x="3" y="67"/>
                    </a:lnTo>
                    <a:lnTo>
                      <a:pt x="0" y="58"/>
                    </a:lnTo>
                    <a:lnTo>
                      <a:pt x="7" y="38"/>
                    </a:lnTo>
                    <a:lnTo>
                      <a:pt x="18" y="15"/>
                    </a:lnTo>
                    <a:lnTo>
                      <a:pt x="2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1" name="Freeform 85"/>
              <p:cNvSpPr>
                <a:spLocks/>
              </p:cNvSpPr>
              <p:nvPr/>
            </p:nvSpPr>
            <p:spPr bwMode="auto">
              <a:xfrm>
                <a:off x="1021" y="561"/>
                <a:ext cx="7" cy="32"/>
              </a:xfrm>
              <a:custGeom>
                <a:avLst/>
                <a:gdLst>
                  <a:gd name="T0" fmla="*/ 1 w 13"/>
                  <a:gd name="T1" fmla="*/ 0 h 64"/>
                  <a:gd name="T2" fmla="*/ 1 w 13"/>
                  <a:gd name="T3" fmla="*/ 1 h 64"/>
                  <a:gd name="T4" fmla="*/ 1 w 13"/>
                  <a:gd name="T5" fmla="*/ 1 h 64"/>
                  <a:gd name="T6" fmla="*/ 1 w 13"/>
                  <a:gd name="T7" fmla="*/ 1 h 64"/>
                  <a:gd name="T8" fmla="*/ 1 w 13"/>
                  <a:gd name="T9" fmla="*/ 1 h 64"/>
                  <a:gd name="T10" fmla="*/ 0 w 13"/>
                  <a:gd name="T11" fmla="*/ 1 h 64"/>
                  <a:gd name="T12" fmla="*/ 0 w 13"/>
                  <a:gd name="T13" fmla="*/ 1 h 64"/>
                  <a:gd name="T14" fmla="*/ 1 w 13"/>
                  <a:gd name="T15" fmla="*/ 1 h 64"/>
                  <a:gd name="T16" fmla="*/ 1 w 13"/>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4"/>
                  <a:gd name="T29" fmla="*/ 13 w 13"/>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4">
                    <a:moveTo>
                      <a:pt x="3" y="0"/>
                    </a:moveTo>
                    <a:lnTo>
                      <a:pt x="9" y="9"/>
                    </a:lnTo>
                    <a:lnTo>
                      <a:pt x="13" y="29"/>
                    </a:lnTo>
                    <a:lnTo>
                      <a:pt x="13" y="50"/>
                    </a:lnTo>
                    <a:lnTo>
                      <a:pt x="6" y="64"/>
                    </a:lnTo>
                    <a:lnTo>
                      <a:pt x="0" y="59"/>
                    </a:lnTo>
                    <a:lnTo>
                      <a:pt x="0" y="41"/>
                    </a:lnTo>
                    <a:lnTo>
                      <a:pt x="3" y="18"/>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2" name="Freeform 86"/>
              <p:cNvSpPr>
                <a:spLocks/>
              </p:cNvSpPr>
              <p:nvPr/>
            </p:nvSpPr>
            <p:spPr bwMode="auto">
              <a:xfrm>
                <a:off x="1034" y="567"/>
                <a:ext cx="7" cy="34"/>
              </a:xfrm>
              <a:custGeom>
                <a:avLst/>
                <a:gdLst>
                  <a:gd name="T0" fmla="*/ 0 w 15"/>
                  <a:gd name="T1" fmla="*/ 0 h 69"/>
                  <a:gd name="T2" fmla="*/ 0 w 15"/>
                  <a:gd name="T3" fmla="*/ 0 h 69"/>
                  <a:gd name="T4" fmla="*/ 0 w 15"/>
                  <a:gd name="T5" fmla="*/ 0 h 69"/>
                  <a:gd name="T6" fmla="*/ 0 w 15"/>
                  <a:gd name="T7" fmla="*/ 0 h 69"/>
                  <a:gd name="T8" fmla="*/ 0 w 15"/>
                  <a:gd name="T9" fmla="*/ 0 h 69"/>
                  <a:gd name="T10" fmla="*/ 0 w 15"/>
                  <a:gd name="T11" fmla="*/ 0 h 69"/>
                  <a:gd name="T12" fmla="*/ 0 w 15"/>
                  <a:gd name="T13" fmla="*/ 0 h 69"/>
                  <a:gd name="T14" fmla="*/ 0 w 15"/>
                  <a:gd name="T15" fmla="*/ 0 h 69"/>
                  <a:gd name="T16" fmla="*/ 0 w 15"/>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69"/>
                  <a:gd name="T29" fmla="*/ 15 w 1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69">
                    <a:moveTo>
                      <a:pt x="0" y="0"/>
                    </a:moveTo>
                    <a:lnTo>
                      <a:pt x="6" y="14"/>
                    </a:lnTo>
                    <a:lnTo>
                      <a:pt x="12" y="36"/>
                    </a:lnTo>
                    <a:lnTo>
                      <a:pt x="15" y="57"/>
                    </a:lnTo>
                    <a:lnTo>
                      <a:pt x="11" y="69"/>
                    </a:lnTo>
                    <a:lnTo>
                      <a:pt x="6" y="65"/>
                    </a:lnTo>
                    <a:lnTo>
                      <a:pt x="3" y="46"/>
                    </a:lnTo>
                    <a:lnTo>
                      <a:pt x="3" y="2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3" name="Freeform 87"/>
              <p:cNvSpPr>
                <a:spLocks/>
              </p:cNvSpPr>
              <p:nvPr/>
            </p:nvSpPr>
            <p:spPr bwMode="auto">
              <a:xfrm>
                <a:off x="1046" y="572"/>
                <a:ext cx="9" cy="34"/>
              </a:xfrm>
              <a:custGeom>
                <a:avLst/>
                <a:gdLst>
                  <a:gd name="T0" fmla="*/ 0 w 18"/>
                  <a:gd name="T1" fmla="*/ 0 h 69"/>
                  <a:gd name="T2" fmla="*/ 1 w 18"/>
                  <a:gd name="T3" fmla="*/ 0 h 69"/>
                  <a:gd name="T4" fmla="*/ 1 w 18"/>
                  <a:gd name="T5" fmla="*/ 0 h 69"/>
                  <a:gd name="T6" fmla="*/ 1 w 18"/>
                  <a:gd name="T7" fmla="*/ 0 h 69"/>
                  <a:gd name="T8" fmla="*/ 1 w 18"/>
                  <a:gd name="T9" fmla="*/ 0 h 69"/>
                  <a:gd name="T10" fmla="*/ 1 w 18"/>
                  <a:gd name="T11" fmla="*/ 0 h 69"/>
                  <a:gd name="T12" fmla="*/ 1 w 18"/>
                  <a:gd name="T13" fmla="*/ 0 h 69"/>
                  <a:gd name="T14" fmla="*/ 1 w 18"/>
                  <a:gd name="T15" fmla="*/ 0 h 69"/>
                  <a:gd name="T16" fmla="*/ 0 w 18"/>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69"/>
                  <a:gd name="T29" fmla="*/ 18 w 18"/>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69">
                    <a:moveTo>
                      <a:pt x="0" y="0"/>
                    </a:moveTo>
                    <a:lnTo>
                      <a:pt x="6" y="15"/>
                    </a:lnTo>
                    <a:lnTo>
                      <a:pt x="15" y="38"/>
                    </a:lnTo>
                    <a:lnTo>
                      <a:pt x="18" y="60"/>
                    </a:lnTo>
                    <a:lnTo>
                      <a:pt x="15" y="69"/>
                    </a:lnTo>
                    <a:lnTo>
                      <a:pt x="7" y="61"/>
                    </a:lnTo>
                    <a:lnTo>
                      <a:pt x="4" y="41"/>
                    </a:lnTo>
                    <a:lnTo>
                      <a:pt x="3" y="2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4" name="Freeform 88"/>
              <p:cNvSpPr>
                <a:spLocks/>
              </p:cNvSpPr>
              <p:nvPr/>
            </p:nvSpPr>
            <p:spPr bwMode="auto">
              <a:xfrm>
                <a:off x="1058" y="574"/>
                <a:ext cx="11" cy="39"/>
              </a:xfrm>
              <a:custGeom>
                <a:avLst/>
                <a:gdLst>
                  <a:gd name="T0" fmla="*/ 0 w 23"/>
                  <a:gd name="T1" fmla="*/ 0 h 76"/>
                  <a:gd name="T2" fmla="*/ 0 w 23"/>
                  <a:gd name="T3" fmla="*/ 1 h 76"/>
                  <a:gd name="T4" fmla="*/ 0 w 23"/>
                  <a:gd name="T5" fmla="*/ 1 h 76"/>
                  <a:gd name="T6" fmla="*/ 0 w 23"/>
                  <a:gd name="T7" fmla="*/ 1 h 76"/>
                  <a:gd name="T8" fmla="*/ 0 w 23"/>
                  <a:gd name="T9" fmla="*/ 1 h 76"/>
                  <a:gd name="T10" fmla="*/ 0 w 23"/>
                  <a:gd name="T11" fmla="*/ 1 h 76"/>
                  <a:gd name="T12" fmla="*/ 0 w 23"/>
                  <a:gd name="T13" fmla="*/ 1 h 76"/>
                  <a:gd name="T14" fmla="*/ 0 w 23"/>
                  <a:gd name="T15" fmla="*/ 1 h 76"/>
                  <a:gd name="T16" fmla="*/ 0 w 23"/>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76"/>
                  <a:gd name="T29" fmla="*/ 23 w 23"/>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76">
                    <a:moveTo>
                      <a:pt x="0" y="0"/>
                    </a:moveTo>
                    <a:lnTo>
                      <a:pt x="11" y="20"/>
                    </a:lnTo>
                    <a:lnTo>
                      <a:pt x="20" y="44"/>
                    </a:lnTo>
                    <a:lnTo>
                      <a:pt x="23" y="65"/>
                    </a:lnTo>
                    <a:lnTo>
                      <a:pt x="17" y="76"/>
                    </a:lnTo>
                    <a:lnTo>
                      <a:pt x="8" y="67"/>
                    </a:lnTo>
                    <a:lnTo>
                      <a:pt x="5" y="44"/>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5" name="Freeform 89"/>
              <p:cNvSpPr>
                <a:spLocks/>
              </p:cNvSpPr>
              <p:nvPr/>
            </p:nvSpPr>
            <p:spPr bwMode="auto">
              <a:xfrm>
                <a:off x="1072" y="577"/>
                <a:ext cx="16" cy="40"/>
              </a:xfrm>
              <a:custGeom>
                <a:avLst/>
                <a:gdLst>
                  <a:gd name="T0" fmla="*/ 0 w 30"/>
                  <a:gd name="T1" fmla="*/ 0 h 81"/>
                  <a:gd name="T2" fmla="*/ 1 w 30"/>
                  <a:gd name="T3" fmla="*/ 0 h 81"/>
                  <a:gd name="T4" fmla="*/ 1 w 30"/>
                  <a:gd name="T5" fmla="*/ 0 h 81"/>
                  <a:gd name="T6" fmla="*/ 1 w 30"/>
                  <a:gd name="T7" fmla="*/ 0 h 81"/>
                  <a:gd name="T8" fmla="*/ 1 w 30"/>
                  <a:gd name="T9" fmla="*/ 0 h 81"/>
                  <a:gd name="T10" fmla="*/ 1 w 30"/>
                  <a:gd name="T11" fmla="*/ 0 h 81"/>
                  <a:gd name="T12" fmla="*/ 1 w 30"/>
                  <a:gd name="T13" fmla="*/ 0 h 81"/>
                  <a:gd name="T14" fmla="*/ 1 w 30"/>
                  <a:gd name="T15" fmla="*/ 0 h 81"/>
                  <a:gd name="T16" fmla="*/ 0 w 30"/>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81"/>
                  <a:gd name="T29" fmla="*/ 30 w 3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81">
                    <a:moveTo>
                      <a:pt x="0" y="0"/>
                    </a:moveTo>
                    <a:lnTo>
                      <a:pt x="9" y="19"/>
                    </a:lnTo>
                    <a:lnTo>
                      <a:pt x="23" y="48"/>
                    </a:lnTo>
                    <a:lnTo>
                      <a:pt x="30" y="72"/>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6" name="Freeform 90"/>
              <p:cNvSpPr>
                <a:spLocks/>
              </p:cNvSpPr>
              <p:nvPr/>
            </p:nvSpPr>
            <p:spPr bwMode="auto">
              <a:xfrm>
                <a:off x="1083" y="576"/>
                <a:ext cx="20" cy="44"/>
              </a:xfrm>
              <a:custGeom>
                <a:avLst/>
                <a:gdLst>
                  <a:gd name="T0" fmla="*/ 0 w 40"/>
                  <a:gd name="T1" fmla="*/ 0 h 88"/>
                  <a:gd name="T2" fmla="*/ 1 w 40"/>
                  <a:gd name="T3" fmla="*/ 1 h 88"/>
                  <a:gd name="T4" fmla="*/ 1 w 40"/>
                  <a:gd name="T5" fmla="*/ 1 h 88"/>
                  <a:gd name="T6" fmla="*/ 1 w 40"/>
                  <a:gd name="T7" fmla="*/ 1 h 88"/>
                  <a:gd name="T8" fmla="*/ 1 w 40"/>
                  <a:gd name="T9" fmla="*/ 1 h 88"/>
                  <a:gd name="T10" fmla="*/ 1 w 40"/>
                  <a:gd name="T11" fmla="*/ 1 h 88"/>
                  <a:gd name="T12" fmla="*/ 1 w 40"/>
                  <a:gd name="T13" fmla="*/ 1 h 88"/>
                  <a:gd name="T14" fmla="*/ 1 w 40"/>
                  <a:gd name="T15" fmla="*/ 1 h 88"/>
                  <a:gd name="T16" fmla="*/ 1 w 40"/>
                  <a:gd name="T17" fmla="*/ 1 h 88"/>
                  <a:gd name="T18" fmla="*/ 1 w 40"/>
                  <a:gd name="T19" fmla="*/ 1 h 88"/>
                  <a:gd name="T20" fmla="*/ 1 w 40"/>
                  <a:gd name="T21" fmla="*/ 1 h 88"/>
                  <a:gd name="T22" fmla="*/ 1 w 40"/>
                  <a:gd name="T23" fmla="*/ 1 h 88"/>
                  <a:gd name="T24" fmla="*/ 0 w 40"/>
                  <a:gd name="T25" fmla="*/ 0 h 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88"/>
                  <a:gd name="T41" fmla="*/ 40 w 40"/>
                  <a:gd name="T42" fmla="*/ 88 h 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88">
                    <a:moveTo>
                      <a:pt x="0" y="0"/>
                    </a:moveTo>
                    <a:lnTo>
                      <a:pt x="8" y="7"/>
                    </a:lnTo>
                    <a:lnTo>
                      <a:pt x="17" y="20"/>
                    </a:lnTo>
                    <a:lnTo>
                      <a:pt x="25" y="33"/>
                    </a:lnTo>
                    <a:lnTo>
                      <a:pt x="32" y="49"/>
                    </a:lnTo>
                    <a:lnTo>
                      <a:pt x="37" y="64"/>
                    </a:lnTo>
                    <a:lnTo>
                      <a:pt x="40" y="76"/>
                    </a:lnTo>
                    <a:lnTo>
                      <a:pt x="38" y="85"/>
                    </a:lnTo>
                    <a:lnTo>
                      <a:pt x="34" y="88"/>
                    </a:lnTo>
                    <a:lnTo>
                      <a:pt x="22" y="79"/>
                    </a:lnTo>
                    <a:lnTo>
                      <a:pt x="11" y="53"/>
                    </a:lnTo>
                    <a:lnTo>
                      <a:pt x="5" y="2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7" name="Freeform 91"/>
              <p:cNvSpPr>
                <a:spLocks/>
              </p:cNvSpPr>
              <p:nvPr/>
            </p:nvSpPr>
            <p:spPr bwMode="auto">
              <a:xfrm>
                <a:off x="1100" y="574"/>
                <a:ext cx="30" cy="41"/>
              </a:xfrm>
              <a:custGeom>
                <a:avLst/>
                <a:gdLst>
                  <a:gd name="T0" fmla="*/ 0 w 61"/>
                  <a:gd name="T1" fmla="*/ 0 h 81"/>
                  <a:gd name="T2" fmla="*/ 0 w 61"/>
                  <a:gd name="T3" fmla="*/ 1 h 81"/>
                  <a:gd name="T4" fmla="*/ 0 w 61"/>
                  <a:gd name="T5" fmla="*/ 1 h 81"/>
                  <a:gd name="T6" fmla="*/ 0 w 61"/>
                  <a:gd name="T7" fmla="*/ 1 h 81"/>
                  <a:gd name="T8" fmla="*/ 0 w 61"/>
                  <a:gd name="T9" fmla="*/ 1 h 81"/>
                  <a:gd name="T10" fmla="*/ 0 w 61"/>
                  <a:gd name="T11" fmla="*/ 1 h 81"/>
                  <a:gd name="T12" fmla="*/ 0 w 61"/>
                  <a:gd name="T13" fmla="*/ 1 h 81"/>
                  <a:gd name="T14" fmla="*/ 0 w 61"/>
                  <a:gd name="T15" fmla="*/ 1 h 81"/>
                  <a:gd name="T16" fmla="*/ 0 w 61"/>
                  <a:gd name="T17" fmla="*/ 1 h 81"/>
                  <a:gd name="T18" fmla="*/ 0 w 61"/>
                  <a:gd name="T19" fmla="*/ 1 h 81"/>
                  <a:gd name="T20" fmla="*/ 0 w 61"/>
                  <a:gd name="T21" fmla="*/ 1 h 81"/>
                  <a:gd name="T22" fmla="*/ 0 w 61"/>
                  <a:gd name="T23" fmla="*/ 1 h 81"/>
                  <a:gd name="T24" fmla="*/ 0 w 61"/>
                  <a:gd name="T25" fmla="*/ 1 h 81"/>
                  <a:gd name="T26" fmla="*/ 0 w 61"/>
                  <a:gd name="T27" fmla="*/ 1 h 81"/>
                  <a:gd name="T28" fmla="*/ 0 w 61"/>
                  <a:gd name="T29" fmla="*/ 1 h 81"/>
                  <a:gd name="T30" fmla="*/ 0 w 61"/>
                  <a:gd name="T31" fmla="*/ 1 h 81"/>
                  <a:gd name="T32" fmla="*/ 0 w 61"/>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1"/>
                  <a:gd name="T53" fmla="*/ 61 w 61"/>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1">
                    <a:moveTo>
                      <a:pt x="0" y="0"/>
                    </a:moveTo>
                    <a:lnTo>
                      <a:pt x="9" y="6"/>
                    </a:lnTo>
                    <a:lnTo>
                      <a:pt x="20" y="16"/>
                    </a:lnTo>
                    <a:lnTo>
                      <a:pt x="32" y="29"/>
                    </a:lnTo>
                    <a:lnTo>
                      <a:pt x="43" y="42"/>
                    </a:lnTo>
                    <a:lnTo>
                      <a:pt x="52" y="56"/>
                    </a:lnTo>
                    <a:lnTo>
                      <a:pt x="58" y="67"/>
                    </a:lnTo>
                    <a:lnTo>
                      <a:pt x="61" y="76"/>
                    </a:lnTo>
                    <a:lnTo>
                      <a:pt x="59" y="81"/>
                    </a:lnTo>
                    <a:lnTo>
                      <a:pt x="53" y="81"/>
                    </a:lnTo>
                    <a:lnTo>
                      <a:pt x="46" y="74"/>
                    </a:lnTo>
                    <a:lnTo>
                      <a:pt x="37" y="65"/>
                    </a:lnTo>
                    <a:lnTo>
                      <a:pt x="27" y="53"/>
                    </a:lnTo>
                    <a:lnTo>
                      <a:pt x="18" y="39"/>
                    </a:lnTo>
                    <a:lnTo>
                      <a:pt x="11" y="26"/>
                    </a:lnTo>
                    <a:lnTo>
                      <a:pt x="3"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8" name="Freeform 92"/>
              <p:cNvSpPr>
                <a:spLocks/>
              </p:cNvSpPr>
              <p:nvPr/>
            </p:nvSpPr>
            <p:spPr bwMode="auto">
              <a:xfrm>
                <a:off x="1116" y="573"/>
                <a:ext cx="38" cy="33"/>
              </a:xfrm>
              <a:custGeom>
                <a:avLst/>
                <a:gdLst>
                  <a:gd name="T0" fmla="*/ 0 w 76"/>
                  <a:gd name="T1" fmla="*/ 0 h 67"/>
                  <a:gd name="T2" fmla="*/ 1 w 76"/>
                  <a:gd name="T3" fmla="*/ 0 h 67"/>
                  <a:gd name="T4" fmla="*/ 1 w 76"/>
                  <a:gd name="T5" fmla="*/ 0 h 67"/>
                  <a:gd name="T6" fmla="*/ 1 w 76"/>
                  <a:gd name="T7" fmla="*/ 0 h 67"/>
                  <a:gd name="T8" fmla="*/ 1 w 76"/>
                  <a:gd name="T9" fmla="*/ 0 h 67"/>
                  <a:gd name="T10" fmla="*/ 1 w 76"/>
                  <a:gd name="T11" fmla="*/ 0 h 67"/>
                  <a:gd name="T12" fmla="*/ 1 w 76"/>
                  <a:gd name="T13" fmla="*/ 0 h 67"/>
                  <a:gd name="T14" fmla="*/ 1 w 76"/>
                  <a:gd name="T15" fmla="*/ 0 h 67"/>
                  <a:gd name="T16" fmla="*/ 1 w 76"/>
                  <a:gd name="T17" fmla="*/ 0 h 67"/>
                  <a:gd name="T18" fmla="*/ 1 w 76"/>
                  <a:gd name="T19" fmla="*/ 0 h 67"/>
                  <a:gd name="T20" fmla="*/ 1 w 76"/>
                  <a:gd name="T21" fmla="*/ 0 h 67"/>
                  <a:gd name="T22" fmla="*/ 1 w 76"/>
                  <a:gd name="T23" fmla="*/ 0 h 67"/>
                  <a:gd name="T24" fmla="*/ 1 w 76"/>
                  <a:gd name="T25" fmla="*/ 0 h 67"/>
                  <a:gd name="T26" fmla="*/ 1 w 76"/>
                  <a:gd name="T27" fmla="*/ 0 h 67"/>
                  <a:gd name="T28" fmla="*/ 1 w 76"/>
                  <a:gd name="T29" fmla="*/ 0 h 67"/>
                  <a:gd name="T30" fmla="*/ 1 w 76"/>
                  <a:gd name="T31" fmla="*/ 0 h 67"/>
                  <a:gd name="T32" fmla="*/ 0 w 76"/>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7"/>
                  <a:gd name="T53" fmla="*/ 76 w 7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7">
                    <a:moveTo>
                      <a:pt x="0" y="0"/>
                    </a:moveTo>
                    <a:lnTo>
                      <a:pt x="9" y="4"/>
                    </a:lnTo>
                    <a:lnTo>
                      <a:pt x="21" y="13"/>
                    </a:lnTo>
                    <a:lnTo>
                      <a:pt x="35" y="23"/>
                    </a:lnTo>
                    <a:lnTo>
                      <a:pt x="49" y="33"/>
                    </a:lnTo>
                    <a:lnTo>
                      <a:pt x="63" y="44"/>
                    </a:lnTo>
                    <a:lnTo>
                      <a:pt x="72" y="53"/>
                    </a:lnTo>
                    <a:lnTo>
                      <a:pt x="76" y="62"/>
                    </a:lnTo>
                    <a:lnTo>
                      <a:pt x="75" y="67"/>
                    </a:lnTo>
                    <a:lnTo>
                      <a:pt x="67" y="67"/>
                    </a:lnTo>
                    <a:lnTo>
                      <a:pt x="58" y="62"/>
                    </a:lnTo>
                    <a:lnTo>
                      <a:pt x="46" y="53"/>
                    </a:lnTo>
                    <a:lnTo>
                      <a:pt x="32" y="42"/>
                    </a:lnTo>
                    <a:lnTo>
                      <a:pt x="20" y="29"/>
                    </a:lnTo>
                    <a:lnTo>
                      <a:pt x="9" y="18"/>
                    </a:lnTo>
                    <a:lnTo>
                      <a:pt x="3"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99" name="Freeform 93"/>
              <p:cNvSpPr>
                <a:spLocks/>
              </p:cNvSpPr>
              <p:nvPr/>
            </p:nvSpPr>
            <p:spPr bwMode="auto">
              <a:xfrm>
                <a:off x="1131" y="571"/>
                <a:ext cx="34" cy="30"/>
              </a:xfrm>
              <a:custGeom>
                <a:avLst/>
                <a:gdLst>
                  <a:gd name="T0" fmla="*/ 1 w 67"/>
                  <a:gd name="T1" fmla="*/ 0 h 61"/>
                  <a:gd name="T2" fmla="*/ 1 w 67"/>
                  <a:gd name="T3" fmla="*/ 0 h 61"/>
                  <a:gd name="T4" fmla="*/ 1 w 67"/>
                  <a:gd name="T5" fmla="*/ 0 h 61"/>
                  <a:gd name="T6" fmla="*/ 1 w 67"/>
                  <a:gd name="T7" fmla="*/ 0 h 61"/>
                  <a:gd name="T8" fmla="*/ 1 w 67"/>
                  <a:gd name="T9" fmla="*/ 0 h 61"/>
                  <a:gd name="T10" fmla="*/ 1 w 67"/>
                  <a:gd name="T11" fmla="*/ 0 h 61"/>
                  <a:gd name="T12" fmla="*/ 1 w 67"/>
                  <a:gd name="T13" fmla="*/ 0 h 61"/>
                  <a:gd name="T14" fmla="*/ 1 w 67"/>
                  <a:gd name="T15" fmla="*/ 0 h 61"/>
                  <a:gd name="T16" fmla="*/ 0 w 67"/>
                  <a:gd name="T17" fmla="*/ 0 h 61"/>
                  <a:gd name="T18" fmla="*/ 1 w 67"/>
                  <a:gd name="T19" fmla="*/ 0 h 61"/>
                  <a:gd name="T20" fmla="*/ 1 w 67"/>
                  <a:gd name="T21" fmla="*/ 0 h 61"/>
                  <a:gd name="T22" fmla="*/ 1 w 67"/>
                  <a:gd name="T23" fmla="*/ 0 h 61"/>
                  <a:gd name="T24" fmla="*/ 1 w 67"/>
                  <a:gd name="T25" fmla="*/ 0 h 61"/>
                  <a:gd name="T26" fmla="*/ 1 w 67"/>
                  <a:gd name="T27" fmla="*/ 0 h 61"/>
                  <a:gd name="T28" fmla="*/ 1 w 67"/>
                  <a:gd name="T29" fmla="*/ 0 h 61"/>
                  <a:gd name="T30" fmla="*/ 1 w 67"/>
                  <a:gd name="T31" fmla="*/ 0 h 61"/>
                  <a:gd name="T32" fmla="*/ 1 w 67"/>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1"/>
                  <a:gd name="T53" fmla="*/ 67 w 6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1">
                    <a:moveTo>
                      <a:pt x="64" y="61"/>
                    </a:moveTo>
                    <a:lnTo>
                      <a:pt x="61" y="60"/>
                    </a:lnTo>
                    <a:lnTo>
                      <a:pt x="54" y="55"/>
                    </a:lnTo>
                    <a:lnTo>
                      <a:pt x="45" y="46"/>
                    </a:lnTo>
                    <a:lnTo>
                      <a:pt x="36" y="35"/>
                    </a:lnTo>
                    <a:lnTo>
                      <a:pt x="27" y="24"/>
                    </a:lnTo>
                    <a:lnTo>
                      <a:pt x="16" y="14"/>
                    </a:lnTo>
                    <a:lnTo>
                      <a:pt x="7" y="6"/>
                    </a:lnTo>
                    <a:lnTo>
                      <a:pt x="0" y="0"/>
                    </a:lnTo>
                    <a:lnTo>
                      <a:pt x="10" y="3"/>
                    </a:lnTo>
                    <a:lnTo>
                      <a:pt x="24" y="9"/>
                    </a:lnTo>
                    <a:lnTo>
                      <a:pt x="36" y="18"/>
                    </a:lnTo>
                    <a:lnTo>
                      <a:pt x="48" y="28"/>
                    </a:lnTo>
                    <a:lnTo>
                      <a:pt x="58" y="38"/>
                    </a:lnTo>
                    <a:lnTo>
                      <a:pt x="65" y="47"/>
                    </a:lnTo>
                    <a:lnTo>
                      <a:pt x="67" y="55"/>
                    </a:lnTo>
                    <a:lnTo>
                      <a:pt x="6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0" name="Freeform 94"/>
              <p:cNvSpPr>
                <a:spLocks/>
              </p:cNvSpPr>
              <p:nvPr/>
            </p:nvSpPr>
            <p:spPr bwMode="auto">
              <a:xfrm>
                <a:off x="1161" y="499"/>
                <a:ext cx="156" cy="33"/>
              </a:xfrm>
              <a:custGeom>
                <a:avLst/>
                <a:gdLst>
                  <a:gd name="T0" fmla="*/ 0 w 313"/>
                  <a:gd name="T1" fmla="*/ 0 h 68"/>
                  <a:gd name="T2" fmla="*/ 0 w 313"/>
                  <a:gd name="T3" fmla="*/ 0 h 68"/>
                  <a:gd name="T4" fmla="*/ 0 w 313"/>
                  <a:gd name="T5" fmla="*/ 0 h 68"/>
                  <a:gd name="T6" fmla="*/ 0 w 313"/>
                  <a:gd name="T7" fmla="*/ 0 h 68"/>
                  <a:gd name="T8" fmla="*/ 0 w 313"/>
                  <a:gd name="T9" fmla="*/ 0 h 68"/>
                  <a:gd name="T10" fmla="*/ 0 w 313"/>
                  <a:gd name="T11" fmla="*/ 0 h 68"/>
                  <a:gd name="T12" fmla="*/ 0 w 313"/>
                  <a:gd name="T13" fmla="*/ 0 h 68"/>
                  <a:gd name="T14" fmla="*/ 0 w 313"/>
                  <a:gd name="T15" fmla="*/ 0 h 68"/>
                  <a:gd name="T16" fmla="*/ 0 w 313"/>
                  <a:gd name="T17" fmla="*/ 0 h 68"/>
                  <a:gd name="T18" fmla="*/ 0 w 313"/>
                  <a:gd name="T19" fmla="*/ 0 h 68"/>
                  <a:gd name="T20" fmla="*/ 0 w 313"/>
                  <a:gd name="T21" fmla="*/ 0 h 68"/>
                  <a:gd name="T22" fmla="*/ 0 w 313"/>
                  <a:gd name="T23" fmla="*/ 0 h 68"/>
                  <a:gd name="T24" fmla="*/ 0 w 313"/>
                  <a:gd name="T25" fmla="*/ 0 h 68"/>
                  <a:gd name="T26" fmla="*/ 0 w 313"/>
                  <a:gd name="T27" fmla="*/ 0 h 68"/>
                  <a:gd name="T28" fmla="*/ 0 w 313"/>
                  <a:gd name="T29" fmla="*/ 0 h 68"/>
                  <a:gd name="T30" fmla="*/ 0 w 313"/>
                  <a:gd name="T31" fmla="*/ 0 h 68"/>
                  <a:gd name="T32" fmla="*/ 0 w 313"/>
                  <a:gd name="T33" fmla="*/ 0 h 68"/>
                  <a:gd name="T34" fmla="*/ 0 w 313"/>
                  <a:gd name="T35" fmla="*/ 0 h 68"/>
                  <a:gd name="T36" fmla="*/ 0 w 313"/>
                  <a:gd name="T37" fmla="*/ 0 h 68"/>
                  <a:gd name="T38" fmla="*/ 0 w 313"/>
                  <a:gd name="T39" fmla="*/ 0 h 68"/>
                  <a:gd name="T40" fmla="*/ 0 w 313"/>
                  <a:gd name="T41" fmla="*/ 0 h 68"/>
                  <a:gd name="T42" fmla="*/ 0 w 313"/>
                  <a:gd name="T43" fmla="*/ 0 h 68"/>
                  <a:gd name="T44" fmla="*/ 0 w 313"/>
                  <a:gd name="T45" fmla="*/ 0 h 68"/>
                  <a:gd name="T46" fmla="*/ 0 w 313"/>
                  <a:gd name="T47" fmla="*/ 0 h 68"/>
                  <a:gd name="T48" fmla="*/ 0 w 313"/>
                  <a:gd name="T49" fmla="*/ 0 h 68"/>
                  <a:gd name="T50" fmla="*/ 0 w 313"/>
                  <a:gd name="T51" fmla="*/ 0 h 68"/>
                  <a:gd name="T52" fmla="*/ 0 w 313"/>
                  <a:gd name="T53" fmla="*/ 0 h 68"/>
                  <a:gd name="T54" fmla="*/ 0 w 313"/>
                  <a:gd name="T55" fmla="*/ 0 h 68"/>
                  <a:gd name="T56" fmla="*/ 0 w 313"/>
                  <a:gd name="T57" fmla="*/ 0 h 68"/>
                  <a:gd name="T58" fmla="*/ 0 w 313"/>
                  <a:gd name="T59" fmla="*/ 0 h 68"/>
                  <a:gd name="T60" fmla="*/ 0 w 313"/>
                  <a:gd name="T61" fmla="*/ 0 h 68"/>
                  <a:gd name="T62" fmla="*/ 0 w 313"/>
                  <a:gd name="T63" fmla="*/ 0 h 68"/>
                  <a:gd name="T64" fmla="*/ 0 w 313"/>
                  <a:gd name="T65" fmla="*/ 0 h 68"/>
                  <a:gd name="T66" fmla="*/ 0 w 313"/>
                  <a:gd name="T67" fmla="*/ 0 h 68"/>
                  <a:gd name="T68" fmla="*/ 0 w 313"/>
                  <a:gd name="T69" fmla="*/ 0 h 68"/>
                  <a:gd name="T70" fmla="*/ 0 w 313"/>
                  <a:gd name="T71" fmla="*/ 0 h 68"/>
                  <a:gd name="T72" fmla="*/ 0 w 313"/>
                  <a:gd name="T73" fmla="*/ 0 h 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13"/>
                  <a:gd name="T112" fmla="*/ 0 h 68"/>
                  <a:gd name="T113" fmla="*/ 313 w 313"/>
                  <a:gd name="T114" fmla="*/ 68 h 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13" h="68">
                    <a:moveTo>
                      <a:pt x="0" y="10"/>
                    </a:moveTo>
                    <a:lnTo>
                      <a:pt x="0" y="7"/>
                    </a:lnTo>
                    <a:lnTo>
                      <a:pt x="2" y="5"/>
                    </a:lnTo>
                    <a:lnTo>
                      <a:pt x="3" y="2"/>
                    </a:lnTo>
                    <a:lnTo>
                      <a:pt x="6" y="0"/>
                    </a:lnTo>
                    <a:lnTo>
                      <a:pt x="26" y="16"/>
                    </a:lnTo>
                    <a:lnTo>
                      <a:pt x="47" y="29"/>
                    </a:lnTo>
                    <a:lnTo>
                      <a:pt x="67" y="39"/>
                    </a:lnTo>
                    <a:lnTo>
                      <a:pt x="89" y="46"/>
                    </a:lnTo>
                    <a:lnTo>
                      <a:pt x="110" y="51"/>
                    </a:lnTo>
                    <a:lnTo>
                      <a:pt x="131" y="54"/>
                    </a:lnTo>
                    <a:lnTo>
                      <a:pt x="153" y="54"/>
                    </a:lnTo>
                    <a:lnTo>
                      <a:pt x="174" y="54"/>
                    </a:lnTo>
                    <a:lnTo>
                      <a:pt x="194" y="52"/>
                    </a:lnTo>
                    <a:lnTo>
                      <a:pt x="214" y="49"/>
                    </a:lnTo>
                    <a:lnTo>
                      <a:pt x="234" y="45"/>
                    </a:lnTo>
                    <a:lnTo>
                      <a:pt x="252" y="40"/>
                    </a:lnTo>
                    <a:lnTo>
                      <a:pt x="269" y="36"/>
                    </a:lnTo>
                    <a:lnTo>
                      <a:pt x="285" y="29"/>
                    </a:lnTo>
                    <a:lnTo>
                      <a:pt x="299" y="25"/>
                    </a:lnTo>
                    <a:lnTo>
                      <a:pt x="313" y="20"/>
                    </a:lnTo>
                    <a:lnTo>
                      <a:pt x="307" y="29"/>
                    </a:lnTo>
                    <a:lnTo>
                      <a:pt x="295" y="39"/>
                    </a:lnTo>
                    <a:lnTo>
                      <a:pt x="281" y="46"/>
                    </a:lnTo>
                    <a:lnTo>
                      <a:pt x="263" y="52"/>
                    </a:lnTo>
                    <a:lnTo>
                      <a:pt x="243" y="58"/>
                    </a:lnTo>
                    <a:lnTo>
                      <a:pt x="220" y="63"/>
                    </a:lnTo>
                    <a:lnTo>
                      <a:pt x="195" y="66"/>
                    </a:lnTo>
                    <a:lnTo>
                      <a:pt x="171" y="68"/>
                    </a:lnTo>
                    <a:lnTo>
                      <a:pt x="145" y="68"/>
                    </a:lnTo>
                    <a:lnTo>
                      <a:pt x="121" y="66"/>
                    </a:lnTo>
                    <a:lnTo>
                      <a:pt x="95" y="62"/>
                    </a:lnTo>
                    <a:lnTo>
                      <a:pt x="72" y="57"/>
                    </a:lnTo>
                    <a:lnTo>
                      <a:pt x="50" y="48"/>
                    </a:lnTo>
                    <a:lnTo>
                      <a:pt x="31" y="39"/>
                    </a:lnTo>
                    <a:lnTo>
                      <a:pt x="14" y="25"/>
                    </a:lnTo>
                    <a:lnTo>
                      <a:pt x="0"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1" name="Freeform 95"/>
              <p:cNvSpPr>
                <a:spLocks/>
              </p:cNvSpPr>
              <p:nvPr/>
            </p:nvSpPr>
            <p:spPr bwMode="auto">
              <a:xfrm>
                <a:off x="1297" y="485"/>
                <a:ext cx="17" cy="35"/>
              </a:xfrm>
              <a:custGeom>
                <a:avLst/>
                <a:gdLst>
                  <a:gd name="T0" fmla="*/ 0 w 35"/>
                  <a:gd name="T1" fmla="*/ 1 h 70"/>
                  <a:gd name="T2" fmla="*/ 0 w 35"/>
                  <a:gd name="T3" fmla="*/ 1 h 70"/>
                  <a:gd name="T4" fmla="*/ 0 w 35"/>
                  <a:gd name="T5" fmla="*/ 1 h 70"/>
                  <a:gd name="T6" fmla="*/ 0 w 35"/>
                  <a:gd name="T7" fmla="*/ 1 h 70"/>
                  <a:gd name="T8" fmla="*/ 0 w 35"/>
                  <a:gd name="T9" fmla="*/ 0 h 70"/>
                  <a:gd name="T10" fmla="*/ 0 w 35"/>
                  <a:gd name="T11" fmla="*/ 1 h 70"/>
                  <a:gd name="T12" fmla="*/ 0 w 35"/>
                  <a:gd name="T13" fmla="*/ 1 h 70"/>
                  <a:gd name="T14" fmla="*/ 0 w 35"/>
                  <a:gd name="T15" fmla="*/ 1 h 70"/>
                  <a:gd name="T16" fmla="*/ 0 w 35"/>
                  <a:gd name="T17" fmla="*/ 1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70"/>
                  <a:gd name="T29" fmla="*/ 35 w 35"/>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70">
                    <a:moveTo>
                      <a:pt x="0" y="70"/>
                    </a:moveTo>
                    <a:lnTo>
                      <a:pt x="15" y="53"/>
                    </a:lnTo>
                    <a:lnTo>
                      <a:pt x="27" y="30"/>
                    </a:lnTo>
                    <a:lnTo>
                      <a:pt x="35" y="11"/>
                    </a:lnTo>
                    <a:lnTo>
                      <a:pt x="33" y="0"/>
                    </a:lnTo>
                    <a:lnTo>
                      <a:pt x="27" y="6"/>
                    </a:lnTo>
                    <a:lnTo>
                      <a:pt x="20" y="26"/>
                    </a:lnTo>
                    <a:lnTo>
                      <a:pt x="10" y="49"/>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2" name="Freeform 96"/>
              <p:cNvSpPr>
                <a:spLocks/>
              </p:cNvSpPr>
              <p:nvPr/>
            </p:nvSpPr>
            <p:spPr bwMode="auto">
              <a:xfrm>
                <a:off x="1284" y="486"/>
                <a:ext cx="19" cy="39"/>
              </a:xfrm>
              <a:custGeom>
                <a:avLst/>
                <a:gdLst>
                  <a:gd name="T0" fmla="*/ 1 w 38"/>
                  <a:gd name="T1" fmla="*/ 0 h 78"/>
                  <a:gd name="T2" fmla="*/ 1 w 38"/>
                  <a:gd name="T3" fmla="*/ 1 h 78"/>
                  <a:gd name="T4" fmla="*/ 1 w 38"/>
                  <a:gd name="T5" fmla="*/ 1 h 78"/>
                  <a:gd name="T6" fmla="*/ 1 w 38"/>
                  <a:gd name="T7" fmla="*/ 1 h 78"/>
                  <a:gd name="T8" fmla="*/ 0 w 38"/>
                  <a:gd name="T9" fmla="*/ 1 h 78"/>
                  <a:gd name="T10" fmla="*/ 1 w 38"/>
                  <a:gd name="T11" fmla="*/ 1 h 78"/>
                  <a:gd name="T12" fmla="*/ 1 w 38"/>
                  <a:gd name="T13" fmla="*/ 1 h 78"/>
                  <a:gd name="T14" fmla="*/ 1 w 38"/>
                  <a:gd name="T15" fmla="*/ 1 h 78"/>
                  <a:gd name="T16" fmla="*/ 1 w 38"/>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78"/>
                  <a:gd name="T29" fmla="*/ 38 w 38"/>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78">
                    <a:moveTo>
                      <a:pt x="38" y="0"/>
                    </a:moveTo>
                    <a:lnTo>
                      <a:pt x="38" y="11"/>
                    </a:lnTo>
                    <a:lnTo>
                      <a:pt x="32" y="33"/>
                    </a:lnTo>
                    <a:lnTo>
                      <a:pt x="18" y="58"/>
                    </a:lnTo>
                    <a:lnTo>
                      <a:pt x="0" y="78"/>
                    </a:lnTo>
                    <a:lnTo>
                      <a:pt x="9" y="57"/>
                    </a:lnTo>
                    <a:lnTo>
                      <a:pt x="21" y="31"/>
                    </a:lnTo>
                    <a:lnTo>
                      <a:pt x="30" y="10"/>
                    </a:lnTo>
                    <a:lnTo>
                      <a:pt x="3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3" name="Freeform 97"/>
              <p:cNvSpPr>
                <a:spLocks/>
              </p:cNvSpPr>
              <p:nvPr/>
            </p:nvSpPr>
            <p:spPr bwMode="auto">
              <a:xfrm>
                <a:off x="1253" y="480"/>
                <a:ext cx="27" cy="50"/>
              </a:xfrm>
              <a:custGeom>
                <a:avLst/>
                <a:gdLst>
                  <a:gd name="T0" fmla="*/ 0 w 55"/>
                  <a:gd name="T1" fmla="*/ 0 h 101"/>
                  <a:gd name="T2" fmla="*/ 0 w 55"/>
                  <a:gd name="T3" fmla="*/ 0 h 101"/>
                  <a:gd name="T4" fmla="*/ 0 w 55"/>
                  <a:gd name="T5" fmla="*/ 0 h 101"/>
                  <a:gd name="T6" fmla="*/ 0 w 55"/>
                  <a:gd name="T7" fmla="*/ 0 h 101"/>
                  <a:gd name="T8" fmla="*/ 0 w 55"/>
                  <a:gd name="T9" fmla="*/ 0 h 101"/>
                  <a:gd name="T10" fmla="*/ 0 w 55"/>
                  <a:gd name="T11" fmla="*/ 0 h 101"/>
                  <a:gd name="T12" fmla="*/ 0 w 55"/>
                  <a:gd name="T13" fmla="*/ 0 h 101"/>
                  <a:gd name="T14" fmla="*/ 0 w 55"/>
                  <a:gd name="T15" fmla="*/ 0 h 101"/>
                  <a:gd name="T16" fmla="*/ 0 w 55"/>
                  <a:gd name="T17" fmla="*/ 0 h 101"/>
                  <a:gd name="T18" fmla="*/ 0 w 55"/>
                  <a:gd name="T19" fmla="*/ 0 h 101"/>
                  <a:gd name="T20" fmla="*/ 0 w 55"/>
                  <a:gd name="T21" fmla="*/ 0 h 101"/>
                  <a:gd name="T22" fmla="*/ 0 w 55"/>
                  <a:gd name="T23" fmla="*/ 0 h 101"/>
                  <a:gd name="T24" fmla="*/ 0 w 55"/>
                  <a:gd name="T25" fmla="*/ 0 h 101"/>
                  <a:gd name="T26" fmla="*/ 0 w 55"/>
                  <a:gd name="T27" fmla="*/ 0 h 101"/>
                  <a:gd name="T28" fmla="*/ 0 w 55"/>
                  <a:gd name="T29" fmla="*/ 0 h 101"/>
                  <a:gd name="T30" fmla="*/ 0 w 55"/>
                  <a:gd name="T31" fmla="*/ 0 h 101"/>
                  <a:gd name="T32" fmla="*/ 0 w 55"/>
                  <a:gd name="T33" fmla="*/ 0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01"/>
                  <a:gd name="T53" fmla="*/ 55 w 55"/>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01">
                    <a:moveTo>
                      <a:pt x="54" y="0"/>
                    </a:moveTo>
                    <a:lnTo>
                      <a:pt x="55" y="5"/>
                    </a:lnTo>
                    <a:lnTo>
                      <a:pt x="54" y="15"/>
                    </a:lnTo>
                    <a:lnTo>
                      <a:pt x="49" y="29"/>
                    </a:lnTo>
                    <a:lnTo>
                      <a:pt x="41" y="46"/>
                    </a:lnTo>
                    <a:lnTo>
                      <a:pt x="32" y="63"/>
                    </a:lnTo>
                    <a:lnTo>
                      <a:pt x="23" y="78"/>
                    </a:lnTo>
                    <a:lnTo>
                      <a:pt x="11" y="92"/>
                    </a:lnTo>
                    <a:lnTo>
                      <a:pt x="0" y="101"/>
                    </a:lnTo>
                    <a:lnTo>
                      <a:pt x="5" y="93"/>
                    </a:lnTo>
                    <a:lnTo>
                      <a:pt x="11" y="80"/>
                    </a:lnTo>
                    <a:lnTo>
                      <a:pt x="19" y="63"/>
                    </a:lnTo>
                    <a:lnTo>
                      <a:pt x="28" y="45"/>
                    </a:lnTo>
                    <a:lnTo>
                      <a:pt x="35" y="26"/>
                    </a:lnTo>
                    <a:lnTo>
                      <a:pt x="43" y="12"/>
                    </a:lnTo>
                    <a:lnTo>
                      <a:pt x="49" y="3"/>
                    </a:lnTo>
                    <a:lnTo>
                      <a:pt x="5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4" name="Freeform 98"/>
              <p:cNvSpPr>
                <a:spLocks/>
              </p:cNvSpPr>
              <p:nvPr/>
            </p:nvSpPr>
            <p:spPr bwMode="auto">
              <a:xfrm>
                <a:off x="1224" y="474"/>
                <a:ext cx="30" cy="55"/>
              </a:xfrm>
              <a:custGeom>
                <a:avLst/>
                <a:gdLst>
                  <a:gd name="T0" fmla="*/ 0 w 61"/>
                  <a:gd name="T1" fmla="*/ 0 h 110"/>
                  <a:gd name="T2" fmla="*/ 0 w 61"/>
                  <a:gd name="T3" fmla="*/ 1 h 110"/>
                  <a:gd name="T4" fmla="*/ 0 w 61"/>
                  <a:gd name="T5" fmla="*/ 1 h 110"/>
                  <a:gd name="T6" fmla="*/ 0 w 61"/>
                  <a:gd name="T7" fmla="*/ 1 h 110"/>
                  <a:gd name="T8" fmla="*/ 0 w 61"/>
                  <a:gd name="T9" fmla="*/ 1 h 110"/>
                  <a:gd name="T10" fmla="*/ 0 w 61"/>
                  <a:gd name="T11" fmla="*/ 1 h 110"/>
                  <a:gd name="T12" fmla="*/ 0 w 61"/>
                  <a:gd name="T13" fmla="*/ 1 h 110"/>
                  <a:gd name="T14" fmla="*/ 0 w 61"/>
                  <a:gd name="T15" fmla="*/ 1 h 110"/>
                  <a:gd name="T16" fmla="*/ 0 w 61"/>
                  <a:gd name="T17" fmla="*/ 1 h 110"/>
                  <a:gd name="T18" fmla="*/ 0 w 61"/>
                  <a:gd name="T19" fmla="*/ 1 h 110"/>
                  <a:gd name="T20" fmla="*/ 0 w 61"/>
                  <a:gd name="T21" fmla="*/ 1 h 110"/>
                  <a:gd name="T22" fmla="*/ 0 w 61"/>
                  <a:gd name="T23" fmla="*/ 1 h 110"/>
                  <a:gd name="T24" fmla="*/ 0 w 61"/>
                  <a:gd name="T25" fmla="*/ 1 h 110"/>
                  <a:gd name="T26" fmla="*/ 0 w 61"/>
                  <a:gd name="T27" fmla="*/ 1 h 110"/>
                  <a:gd name="T28" fmla="*/ 0 w 61"/>
                  <a:gd name="T29" fmla="*/ 1 h 110"/>
                  <a:gd name="T30" fmla="*/ 0 w 61"/>
                  <a:gd name="T31" fmla="*/ 1 h 110"/>
                  <a:gd name="T32" fmla="*/ 0 w 61"/>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110"/>
                  <a:gd name="T53" fmla="*/ 61 w 61"/>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110">
                    <a:moveTo>
                      <a:pt x="60" y="0"/>
                    </a:moveTo>
                    <a:lnTo>
                      <a:pt x="61" y="6"/>
                    </a:lnTo>
                    <a:lnTo>
                      <a:pt x="58" y="18"/>
                    </a:lnTo>
                    <a:lnTo>
                      <a:pt x="52" y="33"/>
                    </a:lnTo>
                    <a:lnTo>
                      <a:pt x="44" y="51"/>
                    </a:lnTo>
                    <a:lnTo>
                      <a:pt x="34" y="71"/>
                    </a:lnTo>
                    <a:lnTo>
                      <a:pt x="23" y="88"/>
                    </a:lnTo>
                    <a:lnTo>
                      <a:pt x="11" y="102"/>
                    </a:lnTo>
                    <a:lnTo>
                      <a:pt x="0" y="110"/>
                    </a:lnTo>
                    <a:lnTo>
                      <a:pt x="5" y="102"/>
                    </a:lnTo>
                    <a:lnTo>
                      <a:pt x="11" y="87"/>
                    </a:lnTo>
                    <a:lnTo>
                      <a:pt x="20" y="68"/>
                    </a:lnTo>
                    <a:lnTo>
                      <a:pt x="29" y="48"/>
                    </a:lnTo>
                    <a:lnTo>
                      <a:pt x="40" y="30"/>
                    </a:lnTo>
                    <a:lnTo>
                      <a:pt x="48" y="13"/>
                    </a:lnTo>
                    <a:lnTo>
                      <a:pt x="55" y="3"/>
                    </a:lnTo>
                    <a:lnTo>
                      <a:pt x="6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5" name="Freeform 99"/>
              <p:cNvSpPr>
                <a:spLocks/>
              </p:cNvSpPr>
              <p:nvPr/>
            </p:nvSpPr>
            <p:spPr bwMode="auto">
              <a:xfrm>
                <a:off x="1205" y="480"/>
                <a:ext cx="32" cy="45"/>
              </a:xfrm>
              <a:custGeom>
                <a:avLst/>
                <a:gdLst>
                  <a:gd name="T0" fmla="*/ 0 w 66"/>
                  <a:gd name="T1" fmla="*/ 0 h 90"/>
                  <a:gd name="T2" fmla="*/ 0 w 66"/>
                  <a:gd name="T3" fmla="*/ 1 h 90"/>
                  <a:gd name="T4" fmla="*/ 0 w 66"/>
                  <a:gd name="T5" fmla="*/ 1 h 90"/>
                  <a:gd name="T6" fmla="*/ 0 w 66"/>
                  <a:gd name="T7" fmla="*/ 1 h 90"/>
                  <a:gd name="T8" fmla="*/ 0 w 66"/>
                  <a:gd name="T9" fmla="*/ 1 h 90"/>
                  <a:gd name="T10" fmla="*/ 0 w 66"/>
                  <a:gd name="T11" fmla="*/ 1 h 90"/>
                  <a:gd name="T12" fmla="*/ 0 w 66"/>
                  <a:gd name="T13" fmla="*/ 1 h 90"/>
                  <a:gd name="T14" fmla="*/ 0 w 66"/>
                  <a:gd name="T15" fmla="*/ 1 h 90"/>
                  <a:gd name="T16" fmla="*/ 0 w 66"/>
                  <a:gd name="T17" fmla="*/ 1 h 90"/>
                  <a:gd name="T18" fmla="*/ 0 w 66"/>
                  <a:gd name="T19" fmla="*/ 1 h 90"/>
                  <a:gd name="T20" fmla="*/ 0 w 66"/>
                  <a:gd name="T21" fmla="*/ 1 h 90"/>
                  <a:gd name="T22" fmla="*/ 0 w 66"/>
                  <a:gd name="T23" fmla="*/ 1 h 90"/>
                  <a:gd name="T24" fmla="*/ 0 w 66"/>
                  <a:gd name="T25" fmla="*/ 1 h 90"/>
                  <a:gd name="T26" fmla="*/ 0 w 66"/>
                  <a:gd name="T27" fmla="*/ 1 h 90"/>
                  <a:gd name="T28" fmla="*/ 0 w 66"/>
                  <a:gd name="T29" fmla="*/ 1 h 90"/>
                  <a:gd name="T30" fmla="*/ 0 w 66"/>
                  <a:gd name="T31" fmla="*/ 1 h 90"/>
                  <a:gd name="T32" fmla="*/ 0 w 66"/>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90"/>
                  <a:gd name="T53" fmla="*/ 66 w 66"/>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90">
                    <a:moveTo>
                      <a:pt x="66" y="0"/>
                    </a:moveTo>
                    <a:lnTo>
                      <a:pt x="66" y="4"/>
                    </a:lnTo>
                    <a:lnTo>
                      <a:pt x="61" y="15"/>
                    </a:lnTo>
                    <a:lnTo>
                      <a:pt x="53" y="29"/>
                    </a:lnTo>
                    <a:lnTo>
                      <a:pt x="44" y="44"/>
                    </a:lnTo>
                    <a:lnTo>
                      <a:pt x="32" y="61"/>
                    </a:lnTo>
                    <a:lnTo>
                      <a:pt x="20" y="75"/>
                    </a:lnTo>
                    <a:lnTo>
                      <a:pt x="9" y="85"/>
                    </a:lnTo>
                    <a:lnTo>
                      <a:pt x="0" y="90"/>
                    </a:lnTo>
                    <a:lnTo>
                      <a:pt x="6" y="81"/>
                    </a:lnTo>
                    <a:lnTo>
                      <a:pt x="14" y="68"/>
                    </a:lnTo>
                    <a:lnTo>
                      <a:pt x="23" y="53"/>
                    </a:lnTo>
                    <a:lnTo>
                      <a:pt x="32" y="36"/>
                    </a:lnTo>
                    <a:lnTo>
                      <a:pt x="43" y="21"/>
                    </a:lnTo>
                    <a:lnTo>
                      <a:pt x="52" y="9"/>
                    </a:lnTo>
                    <a:lnTo>
                      <a:pt x="60" y="1"/>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6" name="Freeform 100"/>
              <p:cNvSpPr>
                <a:spLocks/>
              </p:cNvSpPr>
              <p:nvPr/>
            </p:nvSpPr>
            <p:spPr bwMode="auto">
              <a:xfrm>
                <a:off x="1189" y="483"/>
                <a:ext cx="29" cy="38"/>
              </a:xfrm>
              <a:custGeom>
                <a:avLst/>
                <a:gdLst>
                  <a:gd name="T0" fmla="*/ 1 w 58"/>
                  <a:gd name="T1" fmla="*/ 0 h 75"/>
                  <a:gd name="T2" fmla="*/ 1 w 58"/>
                  <a:gd name="T3" fmla="*/ 1 h 75"/>
                  <a:gd name="T4" fmla="*/ 1 w 58"/>
                  <a:gd name="T5" fmla="*/ 1 h 75"/>
                  <a:gd name="T6" fmla="*/ 1 w 58"/>
                  <a:gd name="T7" fmla="*/ 1 h 75"/>
                  <a:gd name="T8" fmla="*/ 1 w 58"/>
                  <a:gd name="T9" fmla="*/ 1 h 75"/>
                  <a:gd name="T10" fmla="*/ 1 w 58"/>
                  <a:gd name="T11" fmla="*/ 1 h 75"/>
                  <a:gd name="T12" fmla="*/ 1 w 58"/>
                  <a:gd name="T13" fmla="*/ 1 h 75"/>
                  <a:gd name="T14" fmla="*/ 1 w 58"/>
                  <a:gd name="T15" fmla="*/ 1 h 75"/>
                  <a:gd name="T16" fmla="*/ 0 w 58"/>
                  <a:gd name="T17" fmla="*/ 1 h 75"/>
                  <a:gd name="T18" fmla="*/ 1 w 58"/>
                  <a:gd name="T19" fmla="*/ 1 h 75"/>
                  <a:gd name="T20" fmla="*/ 1 w 58"/>
                  <a:gd name="T21" fmla="*/ 1 h 75"/>
                  <a:gd name="T22" fmla="*/ 1 w 58"/>
                  <a:gd name="T23" fmla="*/ 1 h 75"/>
                  <a:gd name="T24" fmla="*/ 1 w 58"/>
                  <a:gd name="T25" fmla="*/ 1 h 75"/>
                  <a:gd name="T26" fmla="*/ 1 w 58"/>
                  <a:gd name="T27" fmla="*/ 1 h 75"/>
                  <a:gd name="T28" fmla="*/ 1 w 58"/>
                  <a:gd name="T29" fmla="*/ 1 h 75"/>
                  <a:gd name="T30" fmla="*/ 1 w 58"/>
                  <a:gd name="T31" fmla="*/ 1 h 75"/>
                  <a:gd name="T32" fmla="*/ 1 w 58"/>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75"/>
                  <a:gd name="T53" fmla="*/ 58 w 58"/>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75">
                    <a:moveTo>
                      <a:pt x="56" y="0"/>
                    </a:moveTo>
                    <a:lnTo>
                      <a:pt x="58" y="4"/>
                    </a:lnTo>
                    <a:lnTo>
                      <a:pt x="54" y="12"/>
                    </a:lnTo>
                    <a:lnTo>
                      <a:pt x="50" y="23"/>
                    </a:lnTo>
                    <a:lnTo>
                      <a:pt x="44" y="35"/>
                    </a:lnTo>
                    <a:lnTo>
                      <a:pt x="35" y="49"/>
                    </a:lnTo>
                    <a:lnTo>
                      <a:pt x="24" y="59"/>
                    </a:lnTo>
                    <a:lnTo>
                      <a:pt x="12" y="69"/>
                    </a:lnTo>
                    <a:lnTo>
                      <a:pt x="0" y="75"/>
                    </a:lnTo>
                    <a:lnTo>
                      <a:pt x="6" y="67"/>
                    </a:lnTo>
                    <a:lnTo>
                      <a:pt x="13" y="56"/>
                    </a:lnTo>
                    <a:lnTo>
                      <a:pt x="21" y="43"/>
                    </a:lnTo>
                    <a:lnTo>
                      <a:pt x="30" y="29"/>
                    </a:lnTo>
                    <a:lnTo>
                      <a:pt x="38" y="17"/>
                    </a:lnTo>
                    <a:lnTo>
                      <a:pt x="45" y="7"/>
                    </a:lnTo>
                    <a:lnTo>
                      <a:pt x="51" y="1"/>
                    </a:lnTo>
                    <a:lnTo>
                      <a:pt x="5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7" name="Freeform 101"/>
              <p:cNvSpPr>
                <a:spLocks/>
              </p:cNvSpPr>
              <p:nvPr/>
            </p:nvSpPr>
            <p:spPr bwMode="auto">
              <a:xfrm>
                <a:off x="1175" y="484"/>
                <a:ext cx="24" cy="28"/>
              </a:xfrm>
              <a:custGeom>
                <a:avLst/>
                <a:gdLst>
                  <a:gd name="T0" fmla="*/ 1 w 48"/>
                  <a:gd name="T1" fmla="*/ 0 h 55"/>
                  <a:gd name="T2" fmla="*/ 1 w 48"/>
                  <a:gd name="T3" fmla="*/ 1 h 55"/>
                  <a:gd name="T4" fmla="*/ 1 w 48"/>
                  <a:gd name="T5" fmla="*/ 1 h 55"/>
                  <a:gd name="T6" fmla="*/ 1 w 48"/>
                  <a:gd name="T7" fmla="*/ 1 h 55"/>
                  <a:gd name="T8" fmla="*/ 1 w 48"/>
                  <a:gd name="T9" fmla="*/ 1 h 55"/>
                  <a:gd name="T10" fmla="*/ 1 w 48"/>
                  <a:gd name="T11" fmla="*/ 1 h 55"/>
                  <a:gd name="T12" fmla="*/ 1 w 48"/>
                  <a:gd name="T13" fmla="*/ 1 h 55"/>
                  <a:gd name="T14" fmla="*/ 1 w 48"/>
                  <a:gd name="T15" fmla="*/ 1 h 55"/>
                  <a:gd name="T16" fmla="*/ 0 w 48"/>
                  <a:gd name="T17" fmla="*/ 1 h 55"/>
                  <a:gd name="T18" fmla="*/ 1 w 48"/>
                  <a:gd name="T19" fmla="*/ 1 h 55"/>
                  <a:gd name="T20" fmla="*/ 1 w 48"/>
                  <a:gd name="T21" fmla="*/ 1 h 55"/>
                  <a:gd name="T22" fmla="*/ 1 w 48"/>
                  <a:gd name="T23" fmla="*/ 1 h 55"/>
                  <a:gd name="T24" fmla="*/ 1 w 48"/>
                  <a:gd name="T25" fmla="*/ 1 h 55"/>
                  <a:gd name="T26" fmla="*/ 1 w 48"/>
                  <a:gd name="T27" fmla="*/ 1 h 55"/>
                  <a:gd name="T28" fmla="*/ 1 w 48"/>
                  <a:gd name="T29" fmla="*/ 1 h 55"/>
                  <a:gd name="T30" fmla="*/ 1 w 48"/>
                  <a:gd name="T31" fmla="*/ 1 h 55"/>
                  <a:gd name="T32" fmla="*/ 1 w 48"/>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55"/>
                  <a:gd name="T53" fmla="*/ 48 w 48"/>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55">
                    <a:moveTo>
                      <a:pt x="48" y="0"/>
                    </a:moveTo>
                    <a:lnTo>
                      <a:pt x="48" y="5"/>
                    </a:lnTo>
                    <a:lnTo>
                      <a:pt x="45" y="11"/>
                    </a:lnTo>
                    <a:lnTo>
                      <a:pt x="39" y="20"/>
                    </a:lnTo>
                    <a:lnTo>
                      <a:pt x="32" y="31"/>
                    </a:lnTo>
                    <a:lnTo>
                      <a:pt x="22" y="40"/>
                    </a:lnTo>
                    <a:lnTo>
                      <a:pt x="13" y="48"/>
                    </a:lnTo>
                    <a:lnTo>
                      <a:pt x="6" y="54"/>
                    </a:lnTo>
                    <a:lnTo>
                      <a:pt x="0" y="55"/>
                    </a:lnTo>
                    <a:lnTo>
                      <a:pt x="4" y="49"/>
                    </a:lnTo>
                    <a:lnTo>
                      <a:pt x="10" y="42"/>
                    </a:lnTo>
                    <a:lnTo>
                      <a:pt x="16" y="32"/>
                    </a:lnTo>
                    <a:lnTo>
                      <a:pt x="24" y="23"/>
                    </a:lnTo>
                    <a:lnTo>
                      <a:pt x="32" y="16"/>
                    </a:lnTo>
                    <a:lnTo>
                      <a:pt x="38" y="8"/>
                    </a:lnTo>
                    <a:lnTo>
                      <a:pt x="44" y="3"/>
                    </a:lnTo>
                    <a:lnTo>
                      <a:pt x="4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8" name="Freeform 102"/>
              <p:cNvSpPr>
                <a:spLocks/>
              </p:cNvSpPr>
              <p:nvPr/>
            </p:nvSpPr>
            <p:spPr bwMode="auto">
              <a:xfrm>
                <a:off x="1165" y="489"/>
                <a:ext cx="17" cy="17"/>
              </a:xfrm>
              <a:custGeom>
                <a:avLst/>
                <a:gdLst>
                  <a:gd name="T0" fmla="*/ 1 w 33"/>
                  <a:gd name="T1" fmla="*/ 0 h 35"/>
                  <a:gd name="T2" fmla="*/ 1 w 33"/>
                  <a:gd name="T3" fmla="*/ 0 h 35"/>
                  <a:gd name="T4" fmla="*/ 1 w 33"/>
                  <a:gd name="T5" fmla="*/ 0 h 35"/>
                  <a:gd name="T6" fmla="*/ 1 w 33"/>
                  <a:gd name="T7" fmla="*/ 0 h 35"/>
                  <a:gd name="T8" fmla="*/ 0 w 33"/>
                  <a:gd name="T9" fmla="*/ 0 h 35"/>
                  <a:gd name="T10" fmla="*/ 1 w 33"/>
                  <a:gd name="T11" fmla="*/ 0 h 35"/>
                  <a:gd name="T12" fmla="*/ 1 w 33"/>
                  <a:gd name="T13" fmla="*/ 0 h 35"/>
                  <a:gd name="T14" fmla="*/ 1 w 33"/>
                  <a:gd name="T15" fmla="*/ 0 h 35"/>
                  <a:gd name="T16" fmla="*/ 1 w 33"/>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5"/>
                  <a:gd name="T29" fmla="*/ 33 w 33"/>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5">
                    <a:moveTo>
                      <a:pt x="33" y="0"/>
                    </a:moveTo>
                    <a:lnTo>
                      <a:pt x="32" y="9"/>
                    </a:lnTo>
                    <a:lnTo>
                      <a:pt x="24" y="21"/>
                    </a:lnTo>
                    <a:lnTo>
                      <a:pt x="12" y="33"/>
                    </a:lnTo>
                    <a:lnTo>
                      <a:pt x="0" y="35"/>
                    </a:lnTo>
                    <a:lnTo>
                      <a:pt x="12" y="27"/>
                    </a:lnTo>
                    <a:lnTo>
                      <a:pt x="21" y="12"/>
                    </a:lnTo>
                    <a:lnTo>
                      <a:pt x="29" y="0"/>
                    </a:lnTo>
                    <a:lnTo>
                      <a:pt x="3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09" name="Freeform 103"/>
              <p:cNvSpPr>
                <a:spLocks/>
              </p:cNvSpPr>
              <p:nvPr/>
            </p:nvSpPr>
            <p:spPr bwMode="auto">
              <a:xfrm>
                <a:off x="1309" y="491"/>
                <a:ext cx="18" cy="22"/>
              </a:xfrm>
              <a:custGeom>
                <a:avLst/>
                <a:gdLst>
                  <a:gd name="T0" fmla="*/ 0 w 37"/>
                  <a:gd name="T1" fmla="*/ 1 h 44"/>
                  <a:gd name="T2" fmla="*/ 0 w 37"/>
                  <a:gd name="T3" fmla="*/ 1 h 44"/>
                  <a:gd name="T4" fmla="*/ 0 w 37"/>
                  <a:gd name="T5" fmla="*/ 1 h 44"/>
                  <a:gd name="T6" fmla="*/ 0 w 37"/>
                  <a:gd name="T7" fmla="*/ 1 h 44"/>
                  <a:gd name="T8" fmla="*/ 0 w 37"/>
                  <a:gd name="T9" fmla="*/ 0 h 44"/>
                  <a:gd name="T10" fmla="*/ 0 w 37"/>
                  <a:gd name="T11" fmla="*/ 1 h 44"/>
                  <a:gd name="T12" fmla="*/ 0 w 37"/>
                  <a:gd name="T13" fmla="*/ 1 h 44"/>
                  <a:gd name="T14" fmla="*/ 0 w 37"/>
                  <a:gd name="T15" fmla="*/ 1 h 44"/>
                  <a:gd name="T16" fmla="*/ 0 w 37"/>
                  <a:gd name="T17" fmla="*/ 1 h 44"/>
                  <a:gd name="T18" fmla="*/ 0 w 37"/>
                  <a:gd name="T19" fmla="*/ 1 h 44"/>
                  <a:gd name="T20" fmla="*/ 0 w 37"/>
                  <a:gd name="T21" fmla="*/ 1 h 44"/>
                  <a:gd name="T22" fmla="*/ 0 w 37"/>
                  <a:gd name="T23" fmla="*/ 1 h 44"/>
                  <a:gd name="T24" fmla="*/ 0 w 37"/>
                  <a:gd name="T25" fmla="*/ 1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44"/>
                  <a:gd name="T41" fmla="*/ 37 w 37"/>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44">
                    <a:moveTo>
                      <a:pt x="0" y="44"/>
                    </a:moveTo>
                    <a:lnTo>
                      <a:pt x="5" y="34"/>
                    </a:lnTo>
                    <a:lnTo>
                      <a:pt x="15" y="17"/>
                    </a:lnTo>
                    <a:lnTo>
                      <a:pt x="26" y="3"/>
                    </a:lnTo>
                    <a:lnTo>
                      <a:pt x="35" y="0"/>
                    </a:lnTo>
                    <a:lnTo>
                      <a:pt x="37" y="5"/>
                    </a:lnTo>
                    <a:lnTo>
                      <a:pt x="35" y="9"/>
                    </a:lnTo>
                    <a:lnTo>
                      <a:pt x="31" y="15"/>
                    </a:lnTo>
                    <a:lnTo>
                      <a:pt x="25" y="23"/>
                    </a:lnTo>
                    <a:lnTo>
                      <a:pt x="17" y="29"/>
                    </a:lnTo>
                    <a:lnTo>
                      <a:pt x="11" y="35"/>
                    </a:lnTo>
                    <a:lnTo>
                      <a:pt x="5" y="41"/>
                    </a:lnTo>
                    <a:lnTo>
                      <a:pt x="0" y="4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0" name="Freeform 104"/>
              <p:cNvSpPr>
                <a:spLocks/>
              </p:cNvSpPr>
              <p:nvPr/>
            </p:nvSpPr>
            <p:spPr bwMode="auto">
              <a:xfrm>
                <a:off x="1308" y="515"/>
                <a:ext cx="24" cy="9"/>
              </a:xfrm>
              <a:custGeom>
                <a:avLst/>
                <a:gdLst>
                  <a:gd name="T0" fmla="*/ 0 w 47"/>
                  <a:gd name="T1" fmla="*/ 0 h 19"/>
                  <a:gd name="T2" fmla="*/ 1 w 47"/>
                  <a:gd name="T3" fmla="*/ 0 h 19"/>
                  <a:gd name="T4" fmla="*/ 1 w 47"/>
                  <a:gd name="T5" fmla="*/ 0 h 19"/>
                  <a:gd name="T6" fmla="*/ 1 w 47"/>
                  <a:gd name="T7" fmla="*/ 0 h 19"/>
                  <a:gd name="T8" fmla="*/ 1 w 47"/>
                  <a:gd name="T9" fmla="*/ 0 h 19"/>
                  <a:gd name="T10" fmla="*/ 1 w 47"/>
                  <a:gd name="T11" fmla="*/ 0 h 19"/>
                  <a:gd name="T12" fmla="*/ 1 w 47"/>
                  <a:gd name="T13" fmla="*/ 0 h 19"/>
                  <a:gd name="T14" fmla="*/ 1 w 47"/>
                  <a:gd name="T15" fmla="*/ 0 h 19"/>
                  <a:gd name="T16" fmla="*/ 1 w 47"/>
                  <a:gd name="T17" fmla="*/ 0 h 19"/>
                  <a:gd name="T18" fmla="*/ 1 w 47"/>
                  <a:gd name="T19" fmla="*/ 0 h 19"/>
                  <a:gd name="T20" fmla="*/ 1 w 47"/>
                  <a:gd name="T21" fmla="*/ 0 h 19"/>
                  <a:gd name="T22" fmla="*/ 1 w 47"/>
                  <a:gd name="T23" fmla="*/ 0 h 19"/>
                  <a:gd name="T24" fmla="*/ 1 w 47"/>
                  <a:gd name="T25" fmla="*/ 0 h 19"/>
                  <a:gd name="T26" fmla="*/ 1 w 47"/>
                  <a:gd name="T27" fmla="*/ 0 h 19"/>
                  <a:gd name="T28" fmla="*/ 1 w 47"/>
                  <a:gd name="T29" fmla="*/ 0 h 19"/>
                  <a:gd name="T30" fmla="*/ 1 w 47"/>
                  <a:gd name="T31" fmla="*/ 0 h 19"/>
                  <a:gd name="T32" fmla="*/ 0 w 47"/>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19"/>
                  <a:gd name="T53" fmla="*/ 47 w 47"/>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19">
                    <a:moveTo>
                      <a:pt x="0" y="0"/>
                    </a:moveTo>
                    <a:lnTo>
                      <a:pt x="3" y="2"/>
                    </a:lnTo>
                    <a:lnTo>
                      <a:pt x="9" y="5"/>
                    </a:lnTo>
                    <a:lnTo>
                      <a:pt x="15" y="8"/>
                    </a:lnTo>
                    <a:lnTo>
                      <a:pt x="23" y="13"/>
                    </a:lnTo>
                    <a:lnTo>
                      <a:pt x="30" y="16"/>
                    </a:lnTo>
                    <a:lnTo>
                      <a:pt x="38" y="19"/>
                    </a:lnTo>
                    <a:lnTo>
                      <a:pt x="44" y="19"/>
                    </a:lnTo>
                    <a:lnTo>
                      <a:pt x="47" y="17"/>
                    </a:lnTo>
                    <a:lnTo>
                      <a:pt x="47" y="14"/>
                    </a:lnTo>
                    <a:lnTo>
                      <a:pt x="44" y="10"/>
                    </a:lnTo>
                    <a:lnTo>
                      <a:pt x="38" y="8"/>
                    </a:lnTo>
                    <a:lnTo>
                      <a:pt x="30" y="5"/>
                    </a:lnTo>
                    <a:lnTo>
                      <a:pt x="21" y="4"/>
                    </a:lnTo>
                    <a:lnTo>
                      <a:pt x="12" y="2"/>
                    </a:lnTo>
                    <a:lnTo>
                      <a:pt x="6"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1" name="Freeform 105"/>
              <p:cNvSpPr>
                <a:spLocks/>
              </p:cNvSpPr>
              <p:nvPr/>
            </p:nvSpPr>
            <p:spPr bwMode="auto">
              <a:xfrm>
                <a:off x="1313" y="504"/>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1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15"/>
                    </a:moveTo>
                    <a:lnTo>
                      <a:pt x="3" y="15"/>
                    </a:lnTo>
                    <a:lnTo>
                      <a:pt x="10" y="15"/>
                    </a:lnTo>
                    <a:lnTo>
                      <a:pt x="18" y="14"/>
                    </a:lnTo>
                    <a:lnTo>
                      <a:pt x="29" y="14"/>
                    </a:lnTo>
                    <a:lnTo>
                      <a:pt x="36" y="12"/>
                    </a:lnTo>
                    <a:lnTo>
                      <a:pt x="46" y="11"/>
                    </a:lnTo>
                    <a:lnTo>
                      <a:pt x="50" y="9"/>
                    </a:lnTo>
                    <a:lnTo>
                      <a:pt x="52" y="5"/>
                    </a:lnTo>
                    <a:lnTo>
                      <a:pt x="50" y="2"/>
                    </a:lnTo>
                    <a:lnTo>
                      <a:pt x="46" y="0"/>
                    </a:lnTo>
                    <a:lnTo>
                      <a:pt x="38" y="2"/>
                    </a:lnTo>
                    <a:lnTo>
                      <a:pt x="30" y="5"/>
                    </a:lnTo>
                    <a:lnTo>
                      <a:pt x="21" y="8"/>
                    </a:lnTo>
                    <a:lnTo>
                      <a:pt x="12" y="11"/>
                    </a:lnTo>
                    <a:lnTo>
                      <a:pt x="4" y="14"/>
                    </a:lnTo>
                    <a:lnTo>
                      <a:pt x="0" y="1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2" name="Freeform 106"/>
              <p:cNvSpPr>
                <a:spLocks/>
              </p:cNvSpPr>
              <p:nvPr/>
            </p:nvSpPr>
            <p:spPr bwMode="auto">
              <a:xfrm>
                <a:off x="1301" y="519"/>
                <a:ext cx="24" cy="19"/>
              </a:xfrm>
              <a:custGeom>
                <a:avLst/>
                <a:gdLst>
                  <a:gd name="T0" fmla="*/ 0 w 49"/>
                  <a:gd name="T1" fmla="*/ 0 h 38"/>
                  <a:gd name="T2" fmla="*/ 0 w 49"/>
                  <a:gd name="T3" fmla="*/ 1 h 38"/>
                  <a:gd name="T4" fmla="*/ 0 w 49"/>
                  <a:gd name="T5" fmla="*/ 1 h 38"/>
                  <a:gd name="T6" fmla="*/ 0 w 49"/>
                  <a:gd name="T7" fmla="*/ 1 h 38"/>
                  <a:gd name="T8" fmla="*/ 0 w 49"/>
                  <a:gd name="T9" fmla="*/ 1 h 38"/>
                  <a:gd name="T10" fmla="*/ 0 w 49"/>
                  <a:gd name="T11" fmla="*/ 1 h 38"/>
                  <a:gd name="T12" fmla="*/ 0 w 49"/>
                  <a:gd name="T13" fmla="*/ 1 h 38"/>
                  <a:gd name="T14" fmla="*/ 0 w 49"/>
                  <a:gd name="T15" fmla="*/ 1 h 38"/>
                  <a:gd name="T16" fmla="*/ 0 w 49"/>
                  <a:gd name="T17" fmla="*/ 1 h 38"/>
                  <a:gd name="T18" fmla="*/ 0 w 49"/>
                  <a:gd name="T19" fmla="*/ 1 h 38"/>
                  <a:gd name="T20" fmla="*/ 0 w 49"/>
                  <a:gd name="T21" fmla="*/ 1 h 38"/>
                  <a:gd name="T22" fmla="*/ 0 w 49"/>
                  <a:gd name="T23" fmla="*/ 1 h 38"/>
                  <a:gd name="T24" fmla="*/ 0 w 49"/>
                  <a:gd name="T25" fmla="*/ 1 h 38"/>
                  <a:gd name="T26" fmla="*/ 0 w 49"/>
                  <a:gd name="T27" fmla="*/ 1 h 38"/>
                  <a:gd name="T28" fmla="*/ 0 w 49"/>
                  <a:gd name="T29" fmla="*/ 1 h 38"/>
                  <a:gd name="T30" fmla="*/ 0 w 49"/>
                  <a:gd name="T31" fmla="*/ 1 h 38"/>
                  <a:gd name="T32" fmla="*/ 0 w 49"/>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8"/>
                  <a:gd name="T53" fmla="*/ 49 w 49"/>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8">
                    <a:moveTo>
                      <a:pt x="0" y="0"/>
                    </a:moveTo>
                    <a:lnTo>
                      <a:pt x="6" y="3"/>
                    </a:lnTo>
                    <a:lnTo>
                      <a:pt x="16" y="8"/>
                    </a:lnTo>
                    <a:lnTo>
                      <a:pt x="23" y="12"/>
                    </a:lnTo>
                    <a:lnTo>
                      <a:pt x="32" y="18"/>
                    </a:lnTo>
                    <a:lnTo>
                      <a:pt x="40" y="25"/>
                    </a:lnTo>
                    <a:lnTo>
                      <a:pt x="46" y="29"/>
                    </a:lnTo>
                    <a:lnTo>
                      <a:pt x="49" y="34"/>
                    </a:lnTo>
                    <a:lnTo>
                      <a:pt x="49" y="37"/>
                    </a:lnTo>
                    <a:lnTo>
                      <a:pt x="45" y="38"/>
                    </a:lnTo>
                    <a:lnTo>
                      <a:pt x="39" y="35"/>
                    </a:lnTo>
                    <a:lnTo>
                      <a:pt x="32" y="31"/>
                    </a:lnTo>
                    <a:lnTo>
                      <a:pt x="25" y="23"/>
                    </a:lnTo>
                    <a:lnTo>
                      <a:pt x="17" y="17"/>
                    </a:lnTo>
                    <a:lnTo>
                      <a:pt x="10" y="9"/>
                    </a:lnTo>
                    <a:lnTo>
                      <a:pt x="3"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3" name="Freeform 107"/>
              <p:cNvSpPr>
                <a:spLocks/>
              </p:cNvSpPr>
              <p:nvPr/>
            </p:nvSpPr>
            <p:spPr bwMode="auto">
              <a:xfrm>
                <a:off x="1172" y="510"/>
                <a:ext cx="7" cy="34"/>
              </a:xfrm>
              <a:custGeom>
                <a:avLst/>
                <a:gdLst>
                  <a:gd name="T0" fmla="*/ 1 w 12"/>
                  <a:gd name="T1" fmla="*/ 0 h 68"/>
                  <a:gd name="T2" fmla="*/ 1 w 12"/>
                  <a:gd name="T3" fmla="*/ 1 h 68"/>
                  <a:gd name="T4" fmla="*/ 1 w 12"/>
                  <a:gd name="T5" fmla="*/ 1 h 68"/>
                  <a:gd name="T6" fmla="*/ 1 w 12"/>
                  <a:gd name="T7" fmla="*/ 1 h 68"/>
                  <a:gd name="T8" fmla="*/ 1 w 12"/>
                  <a:gd name="T9" fmla="*/ 1 h 68"/>
                  <a:gd name="T10" fmla="*/ 0 w 12"/>
                  <a:gd name="T11" fmla="*/ 1 h 68"/>
                  <a:gd name="T12" fmla="*/ 1 w 12"/>
                  <a:gd name="T13" fmla="*/ 1 h 68"/>
                  <a:gd name="T14" fmla="*/ 1 w 12"/>
                  <a:gd name="T15" fmla="*/ 1 h 68"/>
                  <a:gd name="T16" fmla="*/ 1 w 12"/>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8"/>
                  <a:gd name="T29" fmla="*/ 12 w 12"/>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8">
                    <a:moveTo>
                      <a:pt x="8" y="0"/>
                    </a:moveTo>
                    <a:lnTo>
                      <a:pt x="11" y="17"/>
                    </a:lnTo>
                    <a:lnTo>
                      <a:pt x="12" y="39"/>
                    </a:lnTo>
                    <a:lnTo>
                      <a:pt x="11" y="58"/>
                    </a:lnTo>
                    <a:lnTo>
                      <a:pt x="5" y="68"/>
                    </a:lnTo>
                    <a:lnTo>
                      <a:pt x="0" y="61"/>
                    </a:lnTo>
                    <a:lnTo>
                      <a:pt x="1" y="42"/>
                    </a:lnTo>
                    <a:lnTo>
                      <a:pt x="5" y="19"/>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4" name="Freeform 108"/>
              <p:cNvSpPr>
                <a:spLocks/>
              </p:cNvSpPr>
              <p:nvPr/>
            </p:nvSpPr>
            <p:spPr bwMode="auto">
              <a:xfrm>
                <a:off x="1158" y="506"/>
                <a:ext cx="10" cy="33"/>
              </a:xfrm>
              <a:custGeom>
                <a:avLst/>
                <a:gdLst>
                  <a:gd name="T0" fmla="*/ 1 w 20"/>
                  <a:gd name="T1" fmla="*/ 0 h 67"/>
                  <a:gd name="T2" fmla="*/ 1 w 20"/>
                  <a:gd name="T3" fmla="*/ 0 h 67"/>
                  <a:gd name="T4" fmla="*/ 1 w 20"/>
                  <a:gd name="T5" fmla="*/ 0 h 67"/>
                  <a:gd name="T6" fmla="*/ 1 w 20"/>
                  <a:gd name="T7" fmla="*/ 0 h 67"/>
                  <a:gd name="T8" fmla="*/ 1 w 20"/>
                  <a:gd name="T9" fmla="*/ 0 h 67"/>
                  <a:gd name="T10" fmla="*/ 0 w 20"/>
                  <a:gd name="T11" fmla="*/ 0 h 67"/>
                  <a:gd name="T12" fmla="*/ 1 w 20"/>
                  <a:gd name="T13" fmla="*/ 0 h 67"/>
                  <a:gd name="T14" fmla="*/ 1 w 20"/>
                  <a:gd name="T15" fmla="*/ 0 h 67"/>
                  <a:gd name="T16" fmla="*/ 1 w 20"/>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67"/>
                  <a:gd name="T29" fmla="*/ 20 w 20"/>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67">
                    <a:moveTo>
                      <a:pt x="20" y="0"/>
                    </a:moveTo>
                    <a:lnTo>
                      <a:pt x="20" y="15"/>
                    </a:lnTo>
                    <a:lnTo>
                      <a:pt x="18" y="38"/>
                    </a:lnTo>
                    <a:lnTo>
                      <a:pt x="14" y="58"/>
                    </a:lnTo>
                    <a:lnTo>
                      <a:pt x="5" y="67"/>
                    </a:lnTo>
                    <a:lnTo>
                      <a:pt x="0" y="58"/>
                    </a:lnTo>
                    <a:lnTo>
                      <a:pt x="6" y="38"/>
                    </a:lnTo>
                    <a:lnTo>
                      <a:pt x="14" y="15"/>
                    </a:lnTo>
                    <a:lnTo>
                      <a:pt x="2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5" name="Freeform 109"/>
              <p:cNvSpPr>
                <a:spLocks/>
              </p:cNvSpPr>
              <p:nvPr/>
            </p:nvSpPr>
            <p:spPr bwMode="auto">
              <a:xfrm>
                <a:off x="1190" y="520"/>
                <a:ext cx="6" cy="32"/>
              </a:xfrm>
              <a:custGeom>
                <a:avLst/>
                <a:gdLst>
                  <a:gd name="T0" fmla="*/ 1 w 12"/>
                  <a:gd name="T1" fmla="*/ 0 h 64"/>
                  <a:gd name="T2" fmla="*/ 1 w 12"/>
                  <a:gd name="T3" fmla="*/ 1 h 64"/>
                  <a:gd name="T4" fmla="*/ 1 w 12"/>
                  <a:gd name="T5" fmla="*/ 1 h 64"/>
                  <a:gd name="T6" fmla="*/ 1 w 12"/>
                  <a:gd name="T7" fmla="*/ 1 h 64"/>
                  <a:gd name="T8" fmla="*/ 1 w 12"/>
                  <a:gd name="T9" fmla="*/ 1 h 64"/>
                  <a:gd name="T10" fmla="*/ 0 w 12"/>
                  <a:gd name="T11" fmla="*/ 1 h 64"/>
                  <a:gd name="T12" fmla="*/ 0 w 12"/>
                  <a:gd name="T13" fmla="*/ 1 h 64"/>
                  <a:gd name="T14" fmla="*/ 1 w 12"/>
                  <a:gd name="T15" fmla="*/ 1 h 64"/>
                  <a:gd name="T16" fmla="*/ 1 w 12"/>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4"/>
                  <a:gd name="T29" fmla="*/ 12 w 12"/>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4">
                    <a:moveTo>
                      <a:pt x="2" y="0"/>
                    </a:moveTo>
                    <a:lnTo>
                      <a:pt x="8" y="9"/>
                    </a:lnTo>
                    <a:lnTo>
                      <a:pt x="11" y="29"/>
                    </a:lnTo>
                    <a:lnTo>
                      <a:pt x="12" y="51"/>
                    </a:lnTo>
                    <a:lnTo>
                      <a:pt x="6" y="64"/>
                    </a:lnTo>
                    <a:lnTo>
                      <a:pt x="0" y="60"/>
                    </a:lnTo>
                    <a:lnTo>
                      <a:pt x="0" y="41"/>
                    </a:lnTo>
                    <a:lnTo>
                      <a:pt x="2" y="19"/>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6" name="Freeform 110"/>
              <p:cNvSpPr>
                <a:spLocks/>
              </p:cNvSpPr>
              <p:nvPr/>
            </p:nvSpPr>
            <p:spPr bwMode="auto">
              <a:xfrm>
                <a:off x="1204" y="523"/>
                <a:ext cx="13" cy="37"/>
              </a:xfrm>
              <a:custGeom>
                <a:avLst/>
                <a:gdLst>
                  <a:gd name="T0" fmla="*/ 0 w 25"/>
                  <a:gd name="T1" fmla="*/ 0 h 74"/>
                  <a:gd name="T2" fmla="*/ 1 w 25"/>
                  <a:gd name="T3" fmla="*/ 1 h 74"/>
                  <a:gd name="T4" fmla="*/ 1 w 25"/>
                  <a:gd name="T5" fmla="*/ 1 h 74"/>
                  <a:gd name="T6" fmla="*/ 1 w 25"/>
                  <a:gd name="T7" fmla="*/ 1 h 74"/>
                  <a:gd name="T8" fmla="*/ 1 w 25"/>
                  <a:gd name="T9" fmla="*/ 1 h 74"/>
                  <a:gd name="T10" fmla="*/ 1 w 25"/>
                  <a:gd name="T11" fmla="*/ 1 h 74"/>
                  <a:gd name="T12" fmla="*/ 1 w 25"/>
                  <a:gd name="T13" fmla="*/ 1 h 74"/>
                  <a:gd name="T14" fmla="*/ 1 w 25"/>
                  <a:gd name="T15" fmla="*/ 1 h 74"/>
                  <a:gd name="T16" fmla="*/ 0 w 25"/>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4"/>
                  <a:gd name="T29" fmla="*/ 25 w 25"/>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4">
                    <a:moveTo>
                      <a:pt x="0" y="0"/>
                    </a:moveTo>
                    <a:lnTo>
                      <a:pt x="10" y="19"/>
                    </a:lnTo>
                    <a:lnTo>
                      <a:pt x="21" y="42"/>
                    </a:lnTo>
                    <a:lnTo>
                      <a:pt x="25" y="63"/>
                    </a:lnTo>
                    <a:lnTo>
                      <a:pt x="21" y="74"/>
                    </a:lnTo>
                    <a:lnTo>
                      <a:pt x="12" y="66"/>
                    </a:lnTo>
                    <a:lnTo>
                      <a:pt x="7" y="43"/>
                    </a:lnTo>
                    <a:lnTo>
                      <a:pt x="4" y="1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7" name="Freeform 111"/>
              <p:cNvSpPr>
                <a:spLocks/>
              </p:cNvSpPr>
              <p:nvPr/>
            </p:nvSpPr>
            <p:spPr bwMode="auto">
              <a:xfrm>
                <a:off x="1221" y="528"/>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0"/>
                    </a:moveTo>
                    <a:lnTo>
                      <a:pt x="9" y="19"/>
                    </a:lnTo>
                    <a:lnTo>
                      <a:pt x="21" y="46"/>
                    </a:lnTo>
                    <a:lnTo>
                      <a:pt x="29" y="71"/>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8" name="Freeform 112"/>
              <p:cNvSpPr>
                <a:spLocks/>
              </p:cNvSpPr>
              <p:nvPr/>
            </p:nvSpPr>
            <p:spPr bwMode="auto">
              <a:xfrm>
                <a:off x="1252" y="526"/>
                <a:ext cx="24" cy="42"/>
              </a:xfrm>
              <a:custGeom>
                <a:avLst/>
                <a:gdLst>
                  <a:gd name="T0" fmla="*/ 0 w 49"/>
                  <a:gd name="T1" fmla="*/ 0 h 84"/>
                  <a:gd name="T2" fmla="*/ 0 w 49"/>
                  <a:gd name="T3" fmla="*/ 1 h 84"/>
                  <a:gd name="T4" fmla="*/ 0 w 49"/>
                  <a:gd name="T5" fmla="*/ 1 h 84"/>
                  <a:gd name="T6" fmla="*/ 0 w 49"/>
                  <a:gd name="T7" fmla="*/ 1 h 84"/>
                  <a:gd name="T8" fmla="*/ 0 w 49"/>
                  <a:gd name="T9" fmla="*/ 1 h 84"/>
                  <a:gd name="T10" fmla="*/ 0 w 49"/>
                  <a:gd name="T11" fmla="*/ 1 h 84"/>
                  <a:gd name="T12" fmla="*/ 0 w 49"/>
                  <a:gd name="T13" fmla="*/ 1 h 84"/>
                  <a:gd name="T14" fmla="*/ 0 w 49"/>
                  <a:gd name="T15" fmla="*/ 1 h 84"/>
                  <a:gd name="T16" fmla="*/ 0 w 49"/>
                  <a:gd name="T17" fmla="*/ 1 h 84"/>
                  <a:gd name="T18" fmla="*/ 0 w 49"/>
                  <a:gd name="T19" fmla="*/ 1 h 84"/>
                  <a:gd name="T20" fmla="*/ 0 w 49"/>
                  <a:gd name="T21" fmla="*/ 1 h 84"/>
                  <a:gd name="T22" fmla="*/ 0 w 49"/>
                  <a:gd name="T23" fmla="*/ 1 h 84"/>
                  <a:gd name="T24" fmla="*/ 0 w 49"/>
                  <a:gd name="T25" fmla="*/ 1 h 84"/>
                  <a:gd name="T26" fmla="*/ 0 w 49"/>
                  <a:gd name="T27" fmla="*/ 1 h 84"/>
                  <a:gd name="T28" fmla="*/ 0 w 49"/>
                  <a:gd name="T29" fmla="*/ 1 h 84"/>
                  <a:gd name="T30" fmla="*/ 0 w 49"/>
                  <a:gd name="T31" fmla="*/ 1 h 84"/>
                  <a:gd name="T32" fmla="*/ 0 w 49"/>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84"/>
                  <a:gd name="T53" fmla="*/ 49 w 4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84">
                    <a:moveTo>
                      <a:pt x="0" y="0"/>
                    </a:moveTo>
                    <a:lnTo>
                      <a:pt x="7" y="8"/>
                    </a:lnTo>
                    <a:lnTo>
                      <a:pt x="16" y="19"/>
                    </a:lnTo>
                    <a:lnTo>
                      <a:pt x="26" y="31"/>
                    </a:lnTo>
                    <a:lnTo>
                      <a:pt x="35" y="45"/>
                    </a:lnTo>
                    <a:lnTo>
                      <a:pt x="42" y="58"/>
                    </a:lnTo>
                    <a:lnTo>
                      <a:pt x="47" y="71"/>
                    </a:lnTo>
                    <a:lnTo>
                      <a:pt x="49" y="80"/>
                    </a:lnTo>
                    <a:lnTo>
                      <a:pt x="47" y="84"/>
                    </a:lnTo>
                    <a:lnTo>
                      <a:pt x="42" y="83"/>
                    </a:lnTo>
                    <a:lnTo>
                      <a:pt x="36" y="75"/>
                    </a:lnTo>
                    <a:lnTo>
                      <a:pt x="30" y="63"/>
                    </a:lnTo>
                    <a:lnTo>
                      <a:pt x="24" y="48"/>
                    </a:lnTo>
                    <a:lnTo>
                      <a:pt x="18" y="32"/>
                    </a:lnTo>
                    <a:lnTo>
                      <a:pt x="12" y="17"/>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19" name="Freeform 113"/>
              <p:cNvSpPr>
                <a:spLocks/>
              </p:cNvSpPr>
              <p:nvPr/>
            </p:nvSpPr>
            <p:spPr bwMode="auto">
              <a:xfrm>
                <a:off x="1286" y="520"/>
                <a:ext cx="28" cy="39"/>
              </a:xfrm>
              <a:custGeom>
                <a:avLst/>
                <a:gdLst>
                  <a:gd name="T0" fmla="*/ 0 w 55"/>
                  <a:gd name="T1" fmla="*/ 0 h 78"/>
                  <a:gd name="T2" fmla="*/ 1 w 55"/>
                  <a:gd name="T3" fmla="*/ 1 h 78"/>
                  <a:gd name="T4" fmla="*/ 1 w 55"/>
                  <a:gd name="T5" fmla="*/ 1 h 78"/>
                  <a:gd name="T6" fmla="*/ 1 w 55"/>
                  <a:gd name="T7" fmla="*/ 1 h 78"/>
                  <a:gd name="T8" fmla="*/ 1 w 55"/>
                  <a:gd name="T9" fmla="*/ 1 h 78"/>
                  <a:gd name="T10" fmla="*/ 1 w 55"/>
                  <a:gd name="T11" fmla="*/ 1 h 78"/>
                  <a:gd name="T12" fmla="*/ 1 w 55"/>
                  <a:gd name="T13" fmla="*/ 1 h 78"/>
                  <a:gd name="T14" fmla="*/ 1 w 55"/>
                  <a:gd name="T15" fmla="*/ 1 h 78"/>
                  <a:gd name="T16" fmla="*/ 1 w 55"/>
                  <a:gd name="T17" fmla="*/ 1 h 78"/>
                  <a:gd name="T18" fmla="*/ 1 w 55"/>
                  <a:gd name="T19" fmla="*/ 1 h 78"/>
                  <a:gd name="T20" fmla="*/ 1 w 55"/>
                  <a:gd name="T21" fmla="*/ 1 h 78"/>
                  <a:gd name="T22" fmla="*/ 1 w 55"/>
                  <a:gd name="T23" fmla="*/ 1 h 78"/>
                  <a:gd name="T24" fmla="*/ 1 w 55"/>
                  <a:gd name="T25" fmla="*/ 1 h 78"/>
                  <a:gd name="T26" fmla="*/ 1 w 55"/>
                  <a:gd name="T27" fmla="*/ 1 h 78"/>
                  <a:gd name="T28" fmla="*/ 1 w 55"/>
                  <a:gd name="T29" fmla="*/ 1 h 78"/>
                  <a:gd name="T30" fmla="*/ 1 w 55"/>
                  <a:gd name="T31" fmla="*/ 1 h 78"/>
                  <a:gd name="T32" fmla="*/ 0 w 55"/>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8"/>
                  <a:gd name="T53" fmla="*/ 55 w 55"/>
                  <a:gd name="T54" fmla="*/ 78 h 7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8">
                    <a:moveTo>
                      <a:pt x="0" y="0"/>
                    </a:moveTo>
                    <a:lnTo>
                      <a:pt x="6" y="6"/>
                    </a:lnTo>
                    <a:lnTo>
                      <a:pt x="17" y="15"/>
                    </a:lnTo>
                    <a:lnTo>
                      <a:pt x="26" y="28"/>
                    </a:lnTo>
                    <a:lnTo>
                      <a:pt x="37" y="40"/>
                    </a:lnTo>
                    <a:lnTo>
                      <a:pt x="46" y="54"/>
                    </a:lnTo>
                    <a:lnTo>
                      <a:pt x="54" y="64"/>
                    </a:lnTo>
                    <a:lnTo>
                      <a:pt x="55" y="74"/>
                    </a:lnTo>
                    <a:lnTo>
                      <a:pt x="54" y="78"/>
                    </a:lnTo>
                    <a:lnTo>
                      <a:pt x="48" y="77"/>
                    </a:lnTo>
                    <a:lnTo>
                      <a:pt x="42" y="69"/>
                    </a:lnTo>
                    <a:lnTo>
                      <a:pt x="34" y="58"/>
                    </a:lnTo>
                    <a:lnTo>
                      <a:pt x="26" y="43"/>
                    </a:lnTo>
                    <a:lnTo>
                      <a:pt x="19" y="29"/>
                    </a:lnTo>
                    <a:lnTo>
                      <a:pt x="11" y="15"/>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0" name="Freeform 114"/>
              <p:cNvSpPr>
                <a:spLocks/>
              </p:cNvSpPr>
              <p:nvPr/>
            </p:nvSpPr>
            <p:spPr bwMode="auto">
              <a:xfrm>
                <a:off x="1237" y="528"/>
                <a:ext cx="24" cy="36"/>
              </a:xfrm>
              <a:custGeom>
                <a:avLst/>
                <a:gdLst>
                  <a:gd name="T0" fmla="*/ 0 w 49"/>
                  <a:gd name="T1" fmla="*/ 0 h 72"/>
                  <a:gd name="T2" fmla="*/ 0 w 49"/>
                  <a:gd name="T3" fmla="*/ 1 h 72"/>
                  <a:gd name="T4" fmla="*/ 0 w 49"/>
                  <a:gd name="T5" fmla="*/ 1 h 72"/>
                  <a:gd name="T6" fmla="*/ 0 w 49"/>
                  <a:gd name="T7" fmla="*/ 1 h 72"/>
                  <a:gd name="T8" fmla="*/ 0 w 49"/>
                  <a:gd name="T9" fmla="*/ 1 h 72"/>
                  <a:gd name="T10" fmla="*/ 0 w 49"/>
                  <a:gd name="T11" fmla="*/ 1 h 72"/>
                  <a:gd name="T12" fmla="*/ 0 w 49"/>
                  <a:gd name="T13" fmla="*/ 1 h 72"/>
                  <a:gd name="T14" fmla="*/ 0 w 49"/>
                  <a:gd name="T15" fmla="*/ 1 h 72"/>
                  <a:gd name="T16" fmla="*/ 0 w 49"/>
                  <a:gd name="T17" fmla="*/ 1 h 72"/>
                  <a:gd name="T18" fmla="*/ 0 w 49"/>
                  <a:gd name="T19" fmla="*/ 1 h 72"/>
                  <a:gd name="T20" fmla="*/ 0 w 49"/>
                  <a:gd name="T21" fmla="*/ 1 h 72"/>
                  <a:gd name="T22" fmla="*/ 0 w 49"/>
                  <a:gd name="T23" fmla="*/ 1 h 72"/>
                  <a:gd name="T24" fmla="*/ 0 w 49"/>
                  <a:gd name="T25" fmla="*/ 1 h 72"/>
                  <a:gd name="T26" fmla="*/ 0 w 49"/>
                  <a:gd name="T27" fmla="*/ 1 h 72"/>
                  <a:gd name="T28" fmla="*/ 0 w 49"/>
                  <a:gd name="T29" fmla="*/ 1 h 72"/>
                  <a:gd name="T30" fmla="*/ 0 w 49"/>
                  <a:gd name="T31" fmla="*/ 1 h 72"/>
                  <a:gd name="T32" fmla="*/ 0 w 49"/>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72"/>
                  <a:gd name="T53" fmla="*/ 49 w 49"/>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72">
                    <a:moveTo>
                      <a:pt x="0" y="0"/>
                    </a:moveTo>
                    <a:lnTo>
                      <a:pt x="6" y="6"/>
                    </a:lnTo>
                    <a:lnTo>
                      <a:pt x="14" y="15"/>
                    </a:lnTo>
                    <a:lnTo>
                      <a:pt x="23" y="27"/>
                    </a:lnTo>
                    <a:lnTo>
                      <a:pt x="32" y="40"/>
                    </a:lnTo>
                    <a:lnTo>
                      <a:pt x="41" y="50"/>
                    </a:lnTo>
                    <a:lnTo>
                      <a:pt x="47" y="61"/>
                    </a:lnTo>
                    <a:lnTo>
                      <a:pt x="49" y="69"/>
                    </a:lnTo>
                    <a:lnTo>
                      <a:pt x="46" y="72"/>
                    </a:lnTo>
                    <a:lnTo>
                      <a:pt x="40" y="70"/>
                    </a:lnTo>
                    <a:lnTo>
                      <a:pt x="32" y="63"/>
                    </a:lnTo>
                    <a:lnTo>
                      <a:pt x="26" y="53"/>
                    </a:lnTo>
                    <a:lnTo>
                      <a:pt x="18" y="40"/>
                    </a:lnTo>
                    <a:lnTo>
                      <a:pt x="12" y="27"/>
                    </a:lnTo>
                    <a:lnTo>
                      <a:pt x="8" y="15"/>
                    </a:lnTo>
                    <a:lnTo>
                      <a:pt x="3"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1" name="Freeform 115"/>
              <p:cNvSpPr>
                <a:spLocks/>
              </p:cNvSpPr>
              <p:nvPr/>
            </p:nvSpPr>
            <p:spPr bwMode="auto">
              <a:xfrm>
                <a:off x="1239" y="477"/>
                <a:ext cx="30" cy="55"/>
              </a:xfrm>
              <a:custGeom>
                <a:avLst/>
                <a:gdLst>
                  <a:gd name="T0" fmla="*/ 1 w 59"/>
                  <a:gd name="T1" fmla="*/ 0 h 110"/>
                  <a:gd name="T2" fmla="*/ 1 w 59"/>
                  <a:gd name="T3" fmla="*/ 1 h 110"/>
                  <a:gd name="T4" fmla="*/ 1 w 59"/>
                  <a:gd name="T5" fmla="*/ 1 h 110"/>
                  <a:gd name="T6" fmla="*/ 1 w 59"/>
                  <a:gd name="T7" fmla="*/ 1 h 110"/>
                  <a:gd name="T8" fmla="*/ 1 w 59"/>
                  <a:gd name="T9" fmla="*/ 1 h 110"/>
                  <a:gd name="T10" fmla="*/ 1 w 59"/>
                  <a:gd name="T11" fmla="*/ 1 h 110"/>
                  <a:gd name="T12" fmla="*/ 1 w 59"/>
                  <a:gd name="T13" fmla="*/ 1 h 110"/>
                  <a:gd name="T14" fmla="*/ 1 w 59"/>
                  <a:gd name="T15" fmla="*/ 1 h 110"/>
                  <a:gd name="T16" fmla="*/ 0 w 59"/>
                  <a:gd name="T17" fmla="*/ 1 h 110"/>
                  <a:gd name="T18" fmla="*/ 1 w 59"/>
                  <a:gd name="T19" fmla="*/ 1 h 110"/>
                  <a:gd name="T20" fmla="*/ 1 w 59"/>
                  <a:gd name="T21" fmla="*/ 1 h 110"/>
                  <a:gd name="T22" fmla="*/ 1 w 59"/>
                  <a:gd name="T23" fmla="*/ 1 h 110"/>
                  <a:gd name="T24" fmla="*/ 1 w 59"/>
                  <a:gd name="T25" fmla="*/ 1 h 110"/>
                  <a:gd name="T26" fmla="*/ 1 w 59"/>
                  <a:gd name="T27" fmla="*/ 1 h 110"/>
                  <a:gd name="T28" fmla="*/ 1 w 59"/>
                  <a:gd name="T29" fmla="*/ 1 h 110"/>
                  <a:gd name="T30" fmla="*/ 1 w 59"/>
                  <a:gd name="T31" fmla="*/ 1 h 110"/>
                  <a:gd name="T32" fmla="*/ 1 w 59"/>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110"/>
                  <a:gd name="T53" fmla="*/ 59 w 59"/>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110">
                    <a:moveTo>
                      <a:pt x="58" y="0"/>
                    </a:moveTo>
                    <a:lnTo>
                      <a:pt x="59" y="6"/>
                    </a:lnTo>
                    <a:lnTo>
                      <a:pt x="58" y="18"/>
                    </a:lnTo>
                    <a:lnTo>
                      <a:pt x="52" y="34"/>
                    </a:lnTo>
                    <a:lnTo>
                      <a:pt x="42" y="52"/>
                    </a:lnTo>
                    <a:lnTo>
                      <a:pt x="33" y="72"/>
                    </a:lnTo>
                    <a:lnTo>
                      <a:pt x="23" y="89"/>
                    </a:lnTo>
                    <a:lnTo>
                      <a:pt x="10" y="102"/>
                    </a:lnTo>
                    <a:lnTo>
                      <a:pt x="0" y="110"/>
                    </a:lnTo>
                    <a:lnTo>
                      <a:pt x="3" y="102"/>
                    </a:lnTo>
                    <a:lnTo>
                      <a:pt x="10" y="87"/>
                    </a:lnTo>
                    <a:lnTo>
                      <a:pt x="18" y="69"/>
                    </a:lnTo>
                    <a:lnTo>
                      <a:pt x="27" y="49"/>
                    </a:lnTo>
                    <a:lnTo>
                      <a:pt x="38" y="31"/>
                    </a:lnTo>
                    <a:lnTo>
                      <a:pt x="46" y="14"/>
                    </a:lnTo>
                    <a:lnTo>
                      <a:pt x="53" y="3"/>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2" name="Freeform 116"/>
              <p:cNvSpPr>
                <a:spLocks/>
              </p:cNvSpPr>
              <p:nvPr/>
            </p:nvSpPr>
            <p:spPr bwMode="auto">
              <a:xfrm>
                <a:off x="1266" y="484"/>
                <a:ext cx="26" cy="44"/>
              </a:xfrm>
              <a:custGeom>
                <a:avLst/>
                <a:gdLst>
                  <a:gd name="T0" fmla="*/ 0 w 54"/>
                  <a:gd name="T1" fmla="*/ 0 h 87"/>
                  <a:gd name="T2" fmla="*/ 0 w 54"/>
                  <a:gd name="T3" fmla="*/ 1 h 87"/>
                  <a:gd name="T4" fmla="*/ 0 w 54"/>
                  <a:gd name="T5" fmla="*/ 1 h 87"/>
                  <a:gd name="T6" fmla="*/ 0 w 54"/>
                  <a:gd name="T7" fmla="*/ 1 h 87"/>
                  <a:gd name="T8" fmla="*/ 0 w 54"/>
                  <a:gd name="T9" fmla="*/ 1 h 87"/>
                  <a:gd name="T10" fmla="*/ 0 w 54"/>
                  <a:gd name="T11" fmla="*/ 1 h 87"/>
                  <a:gd name="T12" fmla="*/ 0 w 54"/>
                  <a:gd name="T13" fmla="*/ 1 h 87"/>
                  <a:gd name="T14" fmla="*/ 0 w 54"/>
                  <a:gd name="T15" fmla="*/ 1 h 87"/>
                  <a:gd name="T16" fmla="*/ 0 w 54"/>
                  <a:gd name="T17" fmla="*/ 1 h 87"/>
                  <a:gd name="T18" fmla="*/ 0 w 54"/>
                  <a:gd name="T19" fmla="*/ 1 h 87"/>
                  <a:gd name="T20" fmla="*/ 0 w 54"/>
                  <a:gd name="T21" fmla="*/ 1 h 87"/>
                  <a:gd name="T22" fmla="*/ 0 w 54"/>
                  <a:gd name="T23" fmla="*/ 1 h 87"/>
                  <a:gd name="T24" fmla="*/ 0 w 54"/>
                  <a:gd name="T25" fmla="*/ 1 h 87"/>
                  <a:gd name="T26" fmla="*/ 0 w 54"/>
                  <a:gd name="T27" fmla="*/ 1 h 87"/>
                  <a:gd name="T28" fmla="*/ 0 w 54"/>
                  <a:gd name="T29" fmla="*/ 1 h 87"/>
                  <a:gd name="T30" fmla="*/ 0 w 54"/>
                  <a:gd name="T31" fmla="*/ 1 h 87"/>
                  <a:gd name="T32" fmla="*/ 0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2" y="0"/>
                    </a:moveTo>
                    <a:lnTo>
                      <a:pt x="54" y="5"/>
                    </a:lnTo>
                    <a:lnTo>
                      <a:pt x="51" y="13"/>
                    </a:lnTo>
                    <a:lnTo>
                      <a:pt x="47" y="25"/>
                    </a:lnTo>
                    <a:lnTo>
                      <a:pt x="40" y="39"/>
                    </a:lnTo>
                    <a:lnTo>
                      <a:pt x="32" y="54"/>
                    </a:lnTo>
                    <a:lnTo>
                      <a:pt x="23" y="68"/>
                    </a:lnTo>
                    <a:lnTo>
                      <a:pt x="12" y="80"/>
                    </a:lnTo>
                    <a:lnTo>
                      <a:pt x="0" y="87"/>
                    </a:lnTo>
                    <a:lnTo>
                      <a:pt x="6" y="78"/>
                    </a:lnTo>
                    <a:lnTo>
                      <a:pt x="14" y="65"/>
                    </a:lnTo>
                    <a:lnTo>
                      <a:pt x="22" y="51"/>
                    </a:lnTo>
                    <a:lnTo>
                      <a:pt x="29" y="36"/>
                    </a:lnTo>
                    <a:lnTo>
                      <a:pt x="37" y="22"/>
                    </a:lnTo>
                    <a:lnTo>
                      <a:pt x="43" y="10"/>
                    </a:lnTo>
                    <a:lnTo>
                      <a:pt x="49" y="2"/>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3" name="Freeform 117"/>
              <p:cNvSpPr>
                <a:spLocks/>
              </p:cNvSpPr>
              <p:nvPr/>
            </p:nvSpPr>
            <p:spPr bwMode="auto">
              <a:xfrm>
                <a:off x="1269" y="525"/>
                <a:ext cx="28" cy="38"/>
              </a:xfrm>
              <a:custGeom>
                <a:avLst/>
                <a:gdLst>
                  <a:gd name="T0" fmla="*/ 0 w 55"/>
                  <a:gd name="T1" fmla="*/ 0 h 77"/>
                  <a:gd name="T2" fmla="*/ 1 w 55"/>
                  <a:gd name="T3" fmla="*/ 0 h 77"/>
                  <a:gd name="T4" fmla="*/ 1 w 55"/>
                  <a:gd name="T5" fmla="*/ 0 h 77"/>
                  <a:gd name="T6" fmla="*/ 1 w 55"/>
                  <a:gd name="T7" fmla="*/ 0 h 77"/>
                  <a:gd name="T8" fmla="*/ 1 w 55"/>
                  <a:gd name="T9" fmla="*/ 0 h 77"/>
                  <a:gd name="T10" fmla="*/ 1 w 55"/>
                  <a:gd name="T11" fmla="*/ 0 h 77"/>
                  <a:gd name="T12" fmla="*/ 1 w 55"/>
                  <a:gd name="T13" fmla="*/ 0 h 77"/>
                  <a:gd name="T14" fmla="*/ 1 w 55"/>
                  <a:gd name="T15" fmla="*/ 0 h 77"/>
                  <a:gd name="T16" fmla="*/ 1 w 55"/>
                  <a:gd name="T17" fmla="*/ 0 h 77"/>
                  <a:gd name="T18" fmla="*/ 1 w 55"/>
                  <a:gd name="T19" fmla="*/ 0 h 77"/>
                  <a:gd name="T20" fmla="*/ 1 w 55"/>
                  <a:gd name="T21" fmla="*/ 0 h 77"/>
                  <a:gd name="T22" fmla="*/ 1 w 55"/>
                  <a:gd name="T23" fmla="*/ 0 h 77"/>
                  <a:gd name="T24" fmla="*/ 1 w 55"/>
                  <a:gd name="T25" fmla="*/ 0 h 77"/>
                  <a:gd name="T26" fmla="*/ 1 w 55"/>
                  <a:gd name="T27" fmla="*/ 0 h 77"/>
                  <a:gd name="T28" fmla="*/ 1 w 55"/>
                  <a:gd name="T29" fmla="*/ 0 h 77"/>
                  <a:gd name="T30" fmla="*/ 1 w 55"/>
                  <a:gd name="T31" fmla="*/ 0 h 77"/>
                  <a:gd name="T32" fmla="*/ 0 w 55"/>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7"/>
                  <a:gd name="T53" fmla="*/ 55 w 55"/>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7">
                    <a:moveTo>
                      <a:pt x="0" y="0"/>
                    </a:moveTo>
                    <a:lnTo>
                      <a:pt x="6" y="6"/>
                    </a:lnTo>
                    <a:lnTo>
                      <a:pt x="17" y="16"/>
                    </a:lnTo>
                    <a:lnTo>
                      <a:pt x="26" y="28"/>
                    </a:lnTo>
                    <a:lnTo>
                      <a:pt x="36" y="40"/>
                    </a:lnTo>
                    <a:lnTo>
                      <a:pt x="46" y="52"/>
                    </a:lnTo>
                    <a:lnTo>
                      <a:pt x="53" y="63"/>
                    </a:lnTo>
                    <a:lnTo>
                      <a:pt x="55" y="72"/>
                    </a:lnTo>
                    <a:lnTo>
                      <a:pt x="53" y="77"/>
                    </a:lnTo>
                    <a:lnTo>
                      <a:pt x="47" y="75"/>
                    </a:lnTo>
                    <a:lnTo>
                      <a:pt x="41" y="69"/>
                    </a:lnTo>
                    <a:lnTo>
                      <a:pt x="33" y="57"/>
                    </a:lnTo>
                    <a:lnTo>
                      <a:pt x="24" y="43"/>
                    </a:lnTo>
                    <a:lnTo>
                      <a:pt x="17" y="28"/>
                    </a:lnTo>
                    <a:lnTo>
                      <a:pt x="10" y="16"/>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4" name="Freeform 118"/>
              <p:cNvSpPr>
                <a:spLocks/>
              </p:cNvSpPr>
              <p:nvPr/>
            </p:nvSpPr>
            <p:spPr bwMode="auto">
              <a:xfrm>
                <a:off x="1295" y="438"/>
                <a:ext cx="133" cy="29"/>
              </a:xfrm>
              <a:custGeom>
                <a:avLst/>
                <a:gdLst>
                  <a:gd name="T0" fmla="*/ 0 w 267"/>
                  <a:gd name="T1" fmla="*/ 1 h 56"/>
                  <a:gd name="T2" fmla="*/ 0 w 267"/>
                  <a:gd name="T3" fmla="*/ 1 h 56"/>
                  <a:gd name="T4" fmla="*/ 0 w 267"/>
                  <a:gd name="T5" fmla="*/ 1 h 56"/>
                  <a:gd name="T6" fmla="*/ 0 w 267"/>
                  <a:gd name="T7" fmla="*/ 0 h 56"/>
                  <a:gd name="T8" fmla="*/ 0 w 267"/>
                  <a:gd name="T9" fmla="*/ 0 h 56"/>
                  <a:gd name="T10" fmla="*/ 0 w 267"/>
                  <a:gd name="T11" fmla="*/ 1 h 56"/>
                  <a:gd name="T12" fmla="*/ 0 w 267"/>
                  <a:gd name="T13" fmla="*/ 1 h 56"/>
                  <a:gd name="T14" fmla="*/ 0 w 267"/>
                  <a:gd name="T15" fmla="*/ 1 h 56"/>
                  <a:gd name="T16" fmla="*/ 0 w 267"/>
                  <a:gd name="T17" fmla="*/ 1 h 56"/>
                  <a:gd name="T18" fmla="*/ 0 w 267"/>
                  <a:gd name="T19" fmla="*/ 1 h 56"/>
                  <a:gd name="T20" fmla="*/ 0 w 267"/>
                  <a:gd name="T21" fmla="*/ 1 h 56"/>
                  <a:gd name="T22" fmla="*/ 0 w 267"/>
                  <a:gd name="T23" fmla="*/ 1 h 56"/>
                  <a:gd name="T24" fmla="*/ 0 w 267"/>
                  <a:gd name="T25" fmla="*/ 1 h 56"/>
                  <a:gd name="T26" fmla="*/ 0 w 267"/>
                  <a:gd name="T27" fmla="*/ 1 h 56"/>
                  <a:gd name="T28" fmla="*/ 0 w 267"/>
                  <a:gd name="T29" fmla="*/ 1 h 56"/>
                  <a:gd name="T30" fmla="*/ 0 w 267"/>
                  <a:gd name="T31" fmla="*/ 1 h 56"/>
                  <a:gd name="T32" fmla="*/ 0 w 267"/>
                  <a:gd name="T33" fmla="*/ 1 h 56"/>
                  <a:gd name="T34" fmla="*/ 0 w 267"/>
                  <a:gd name="T35" fmla="*/ 1 h 56"/>
                  <a:gd name="T36" fmla="*/ 0 w 267"/>
                  <a:gd name="T37" fmla="*/ 1 h 56"/>
                  <a:gd name="T38" fmla="*/ 0 w 267"/>
                  <a:gd name="T39" fmla="*/ 1 h 56"/>
                  <a:gd name="T40" fmla="*/ 0 w 267"/>
                  <a:gd name="T41" fmla="*/ 1 h 56"/>
                  <a:gd name="T42" fmla="*/ 0 w 267"/>
                  <a:gd name="T43" fmla="*/ 1 h 56"/>
                  <a:gd name="T44" fmla="*/ 0 w 267"/>
                  <a:gd name="T45" fmla="*/ 1 h 56"/>
                  <a:gd name="T46" fmla="*/ 0 w 267"/>
                  <a:gd name="T47" fmla="*/ 1 h 56"/>
                  <a:gd name="T48" fmla="*/ 0 w 267"/>
                  <a:gd name="T49" fmla="*/ 1 h 56"/>
                  <a:gd name="T50" fmla="*/ 0 w 267"/>
                  <a:gd name="T51" fmla="*/ 1 h 56"/>
                  <a:gd name="T52" fmla="*/ 0 w 267"/>
                  <a:gd name="T53" fmla="*/ 1 h 56"/>
                  <a:gd name="T54" fmla="*/ 0 w 267"/>
                  <a:gd name="T55" fmla="*/ 1 h 56"/>
                  <a:gd name="T56" fmla="*/ 0 w 267"/>
                  <a:gd name="T57" fmla="*/ 1 h 56"/>
                  <a:gd name="T58" fmla="*/ 0 w 267"/>
                  <a:gd name="T59" fmla="*/ 1 h 56"/>
                  <a:gd name="T60" fmla="*/ 0 w 267"/>
                  <a:gd name="T61" fmla="*/ 1 h 56"/>
                  <a:gd name="T62" fmla="*/ 0 w 267"/>
                  <a:gd name="T63" fmla="*/ 1 h 56"/>
                  <a:gd name="T64" fmla="*/ 0 w 267"/>
                  <a:gd name="T65" fmla="*/ 1 h 56"/>
                  <a:gd name="T66" fmla="*/ 0 w 267"/>
                  <a:gd name="T67" fmla="*/ 1 h 56"/>
                  <a:gd name="T68" fmla="*/ 0 w 267"/>
                  <a:gd name="T69" fmla="*/ 1 h 56"/>
                  <a:gd name="T70" fmla="*/ 0 w 267"/>
                  <a:gd name="T71" fmla="*/ 1 h 56"/>
                  <a:gd name="T72" fmla="*/ 0 w 267"/>
                  <a:gd name="T73" fmla="*/ 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56"/>
                  <a:gd name="T113" fmla="*/ 267 w 267"/>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56">
                    <a:moveTo>
                      <a:pt x="0" y="6"/>
                    </a:moveTo>
                    <a:lnTo>
                      <a:pt x="0" y="4"/>
                    </a:lnTo>
                    <a:lnTo>
                      <a:pt x="2" y="1"/>
                    </a:lnTo>
                    <a:lnTo>
                      <a:pt x="3" y="0"/>
                    </a:lnTo>
                    <a:lnTo>
                      <a:pt x="6" y="0"/>
                    </a:lnTo>
                    <a:lnTo>
                      <a:pt x="23" y="13"/>
                    </a:lnTo>
                    <a:lnTo>
                      <a:pt x="40" y="24"/>
                    </a:lnTo>
                    <a:lnTo>
                      <a:pt x="58" y="32"/>
                    </a:lnTo>
                    <a:lnTo>
                      <a:pt x="76" y="38"/>
                    </a:lnTo>
                    <a:lnTo>
                      <a:pt x="95" y="42"/>
                    </a:lnTo>
                    <a:lnTo>
                      <a:pt x="113" y="44"/>
                    </a:lnTo>
                    <a:lnTo>
                      <a:pt x="130" y="44"/>
                    </a:lnTo>
                    <a:lnTo>
                      <a:pt x="148" y="44"/>
                    </a:lnTo>
                    <a:lnTo>
                      <a:pt x="165" y="42"/>
                    </a:lnTo>
                    <a:lnTo>
                      <a:pt x="182" y="39"/>
                    </a:lnTo>
                    <a:lnTo>
                      <a:pt x="199" y="36"/>
                    </a:lnTo>
                    <a:lnTo>
                      <a:pt x="214" y="32"/>
                    </a:lnTo>
                    <a:lnTo>
                      <a:pt x="229" y="27"/>
                    </a:lnTo>
                    <a:lnTo>
                      <a:pt x="243" y="23"/>
                    </a:lnTo>
                    <a:lnTo>
                      <a:pt x="255" y="20"/>
                    </a:lnTo>
                    <a:lnTo>
                      <a:pt x="267" y="15"/>
                    </a:lnTo>
                    <a:lnTo>
                      <a:pt x="261" y="23"/>
                    </a:lnTo>
                    <a:lnTo>
                      <a:pt x="252" y="30"/>
                    </a:lnTo>
                    <a:lnTo>
                      <a:pt x="240" y="36"/>
                    </a:lnTo>
                    <a:lnTo>
                      <a:pt x="225" y="42"/>
                    </a:lnTo>
                    <a:lnTo>
                      <a:pt x="206" y="49"/>
                    </a:lnTo>
                    <a:lnTo>
                      <a:pt x="188" y="52"/>
                    </a:lnTo>
                    <a:lnTo>
                      <a:pt x="167" y="55"/>
                    </a:lnTo>
                    <a:lnTo>
                      <a:pt x="145" y="56"/>
                    </a:lnTo>
                    <a:lnTo>
                      <a:pt x="124" y="56"/>
                    </a:lnTo>
                    <a:lnTo>
                      <a:pt x="102" y="55"/>
                    </a:lnTo>
                    <a:lnTo>
                      <a:pt x="81" y="50"/>
                    </a:lnTo>
                    <a:lnTo>
                      <a:pt x="61" y="46"/>
                    </a:lnTo>
                    <a:lnTo>
                      <a:pt x="43" y="39"/>
                    </a:lnTo>
                    <a:lnTo>
                      <a:pt x="26" y="30"/>
                    </a:lnTo>
                    <a:lnTo>
                      <a:pt x="12" y="20"/>
                    </a:lnTo>
                    <a:lnTo>
                      <a:pt x="0"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5" name="Freeform 119"/>
              <p:cNvSpPr>
                <a:spLocks/>
              </p:cNvSpPr>
              <p:nvPr/>
            </p:nvSpPr>
            <p:spPr bwMode="auto">
              <a:xfrm>
                <a:off x="1411" y="426"/>
                <a:ext cx="14" cy="30"/>
              </a:xfrm>
              <a:custGeom>
                <a:avLst/>
                <a:gdLst>
                  <a:gd name="T0" fmla="*/ 0 w 29"/>
                  <a:gd name="T1" fmla="*/ 1 h 60"/>
                  <a:gd name="T2" fmla="*/ 0 w 29"/>
                  <a:gd name="T3" fmla="*/ 1 h 60"/>
                  <a:gd name="T4" fmla="*/ 0 w 29"/>
                  <a:gd name="T5" fmla="*/ 1 h 60"/>
                  <a:gd name="T6" fmla="*/ 0 w 29"/>
                  <a:gd name="T7" fmla="*/ 1 h 60"/>
                  <a:gd name="T8" fmla="*/ 0 w 29"/>
                  <a:gd name="T9" fmla="*/ 0 h 60"/>
                  <a:gd name="T10" fmla="*/ 0 w 29"/>
                  <a:gd name="T11" fmla="*/ 1 h 60"/>
                  <a:gd name="T12" fmla="*/ 0 w 29"/>
                  <a:gd name="T13" fmla="*/ 1 h 60"/>
                  <a:gd name="T14" fmla="*/ 0 w 29"/>
                  <a:gd name="T15" fmla="*/ 1 h 60"/>
                  <a:gd name="T16" fmla="*/ 0 w 29"/>
                  <a:gd name="T17" fmla="*/ 1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60"/>
                  <a:gd name="T29" fmla="*/ 29 w 2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60">
                    <a:moveTo>
                      <a:pt x="0" y="60"/>
                    </a:moveTo>
                    <a:lnTo>
                      <a:pt x="12" y="45"/>
                    </a:lnTo>
                    <a:lnTo>
                      <a:pt x="23" y="26"/>
                    </a:lnTo>
                    <a:lnTo>
                      <a:pt x="29" y="9"/>
                    </a:lnTo>
                    <a:lnTo>
                      <a:pt x="28" y="0"/>
                    </a:lnTo>
                    <a:lnTo>
                      <a:pt x="22" y="5"/>
                    </a:lnTo>
                    <a:lnTo>
                      <a:pt x="17" y="22"/>
                    </a:lnTo>
                    <a:lnTo>
                      <a:pt x="9" y="42"/>
                    </a:lnTo>
                    <a:lnTo>
                      <a:pt x="0"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6" name="Freeform 120"/>
              <p:cNvSpPr>
                <a:spLocks/>
              </p:cNvSpPr>
              <p:nvPr/>
            </p:nvSpPr>
            <p:spPr bwMode="auto">
              <a:xfrm>
                <a:off x="1399" y="427"/>
                <a:ext cx="17" cy="33"/>
              </a:xfrm>
              <a:custGeom>
                <a:avLst/>
                <a:gdLst>
                  <a:gd name="T0" fmla="*/ 1 w 34"/>
                  <a:gd name="T1" fmla="*/ 0 h 65"/>
                  <a:gd name="T2" fmla="*/ 1 w 34"/>
                  <a:gd name="T3" fmla="*/ 1 h 65"/>
                  <a:gd name="T4" fmla="*/ 1 w 34"/>
                  <a:gd name="T5" fmla="*/ 1 h 65"/>
                  <a:gd name="T6" fmla="*/ 1 w 34"/>
                  <a:gd name="T7" fmla="*/ 1 h 65"/>
                  <a:gd name="T8" fmla="*/ 0 w 34"/>
                  <a:gd name="T9" fmla="*/ 1 h 65"/>
                  <a:gd name="T10" fmla="*/ 1 w 34"/>
                  <a:gd name="T11" fmla="*/ 1 h 65"/>
                  <a:gd name="T12" fmla="*/ 1 w 34"/>
                  <a:gd name="T13" fmla="*/ 1 h 65"/>
                  <a:gd name="T14" fmla="*/ 1 w 34"/>
                  <a:gd name="T15" fmla="*/ 1 h 65"/>
                  <a:gd name="T16" fmla="*/ 1 w 3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65"/>
                  <a:gd name="T29" fmla="*/ 34 w 3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65">
                    <a:moveTo>
                      <a:pt x="32" y="0"/>
                    </a:moveTo>
                    <a:lnTo>
                      <a:pt x="34" y="9"/>
                    </a:lnTo>
                    <a:lnTo>
                      <a:pt x="28" y="27"/>
                    </a:lnTo>
                    <a:lnTo>
                      <a:pt x="17" y="49"/>
                    </a:lnTo>
                    <a:lnTo>
                      <a:pt x="0" y="65"/>
                    </a:lnTo>
                    <a:lnTo>
                      <a:pt x="8" y="47"/>
                    </a:lnTo>
                    <a:lnTo>
                      <a:pt x="19" y="26"/>
                    </a:lnTo>
                    <a:lnTo>
                      <a:pt x="26" y="7"/>
                    </a:lnTo>
                    <a:lnTo>
                      <a:pt x="3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7" name="Freeform 121"/>
              <p:cNvSpPr>
                <a:spLocks/>
              </p:cNvSpPr>
              <p:nvPr/>
            </p:nvSpPr>
            <p:spPr bwMode="auto">
              <a:xfrm>
                <a:off x="1372" y="422"/>
                <a:ext cx="24" cy="42"/>
              </a:xfrm>
              <a:custGeom>
                <a:avLst/>
                <a:gdLst>
                  <a:gd name="T0" fmla="*/ 1 w 47"/>
                  <a:gd name="T1" fmla="*/ 0 h 86"/>
                  <a:gd name="T2" fmla="*/ 1 w 47"/>
                  <a:gd name="T3" fmla="*/ 0 h 86"/>
                  <a:gd name="T4" fmla="*/ 1 w 47"/>
                  <a:gd name="T5" fmla="*/ 0 h 86"/>
                  <a:gd name="T6" fmla="*/ 1 w 47"/>
                  <a:gd name="T7" fmla="*/ 0 h 86"/>
                  <a:gd name="T8" fmla="*/ 1 w 47"/>
                  <a:gd name="T9" fmla="*/ 0 h 86"/>
                  <a:gd name="T10" fmla="*/ 1 w 47"/>
                  <a:gd name="T11" fmla="*/ 0 h 86"/>
                  <a:gd name="T12" fmla="*/ 1 w 47"/>
                  <a:gd name="T13" fmla="*/ 0 h 86"/>
                  <a:gd name="T14" fmla="*/ 1 w 47"/>
                  <a:gd name="T15" fmla="*/ 0 h 86"/>
                  <a:gd name="T16" fmla="*/ 0 w 47"/>
                  <a:gd name="T17" fmla="*/ 0 h 86"/>
                  <a:gd name="T18" fmla="*/ 1 w 47"/>
                  <a:gd name="T19" fmla="*/ 0 h 86"/>
                  <a:gd name="T20" fmla="*/ 1 w 47"/>
                  <a:gd name="T21" fmla="*/ 0 h 86"/>
                  <a:gd name="T22" fmla="*/ 1 w 47"/>
                  <a:gd name="T23" fmla="*/ 0 h 86"/>
                  <a:gd name="T24" fmla="*/ 1 w 47"/>
                  <a:gd name="T25" fmla="*/ 0 h 86"/>
                  <a:gd name="T26" fmla="*/ 1 w 47"/>
                  <a:gd name="T27" fmla="*/ 0 h 86"/>
                  <a:gd name="T28" fmla="*/ 1 w 47"/>
                  <a:gd name="T29" fmla="*/ 0 h 86"/>
                  <a:gd name="T30" fmla="*/ 1 w 47"/>
                  <a:gd name="T31" fmla="*/ 0 h 86"/>
                  <a:gd name="T32" fmla="*/ 1 w 47"/>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86"/>
                  <a:gd name="T53" fmla="*/ 47 w 47"/>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86">
                    <a:moveTo>
                      <a:pt x="46" y="0"/>
                    </a:moveTo>
                    <a:lnTo>
                      <a:pt x="47" y="5"/>
                    </a:lnTo>
                    <a:lnTo>
                      <a:pt x="46" y="12"/>
                    </a:lnTo>
                    <a:lnTo>
                      <a:pt x="41" y="25"/>
                    </a:lnTo>
                    <a:lnTo>
                      <a:pt x="35" y="38"/>
                    </a:lnTo>
                    <a:lnTo>
                      <a:pt x="27" y="52"/>
                    </a:lnTo>
                    <a:lnTo>
                      <a:pt x="20" y="66"/>
                    </a:lnTo>
                    <a:lnTo>
                      <a:pt x="9" y="78"/>
                    </a:lnTo>
                    <a:lnTo>
                      <a:pt x="0" y="86"/>
                    </a:lnTo>
                    <a:lnTo>
                      <a:pt x="4" y="78"/>
                    </a:lnTo>
                    <a:lnTo>
                      <a:pt x="9" y="67"/>
                    </a:lnTo>
                    <a:lnTo>
                      <a:pt x="17" y="52"/>
                    </a:lnTo>
                    <a:lnTo>
                      <a:pt x="23" y="37"/>
                    </a:lnTo>
                    <a:lnTo>
                      <a:pt x="29" y="23"/>
                    </a:lnTo>
                    <a:lnTo>
                      <a:pt x="36" y="9"/>
                    </a:lnTo>
                    <a:lnTo>
                      <a:pt x="41" y="2"/>
                    </a:lnTo>
                    <a:lnTo>
                      <a:pt x="4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8" name="Freeform 122"/>
              <p:cNvSpPr>
                <a:spLocks/>
              </p:cNvSpPr>
              <p:nvPr/>
            </p:nvSpPr>
            <p:spPr bwMode="auto">
              <a:xfrm>
                <a:off x="1348" y="417"/>
                <a:ext cx="26" cy="47"/>
              </a:xfrm>
              <a:custGeom>
                <a:avLst/>
                <a:gdLst>
                  <a:gd name="T0" fmla="*/ 1 w 52"/>
                  <a:gd name="T1" fmla="*/ 0 h 93"/>
                  <a:gd name="T2" fmla="*/ 1 w 52"/>
                  <a:gd name="T3" fmla="*/ 1 h 93"/>
                  <a:gd name="T4" fmla="*/ 1 w 52"/>
                  <a:gd name="T5" fmla="*/ 1 h 93"/>
                  <a:gd name="T6" fmla="*/ 1 w 52"/>
                  <a:gd name="T7" fmla="*/ 1 h 93"/>
                  <a:gd name="T8" fmla="*/ 1 w 52"/>
                  <a:gd name="T9" fmla="*/ 1 h 93"/>
                  <a:gd name="T10" fmla="*/ 1 w 52"/>
                  <a:gd name="T11" fmla="*/ 1 h 93"/>
                  <a:gd name="T12" fmla="*/ 1 w 52"/>
                  <a:gd name="T13" fmla="*/ 1 h 93"/>
                  <a:gd name="T14" fmla="*/ 1 w 52"/>
                  <a:gd name="T15" fmla="*/ 1 h 93"/>
                  <a:gd name="T16" fmla="*/ 0 w 52"/>
                  <a:gd name="T17" fmla="*/ 1 h 93"/>
                  <a:gd name="T18" fmla="*/ 1 w 52"/>
                  <a:gd name="T19" fmla="*/ 1 h 93"/>
                  <a:gd name="T20" fmla="*/ 1 w 52"/>
                  <a:gd name="T21" fmla="*/ 1 h 93"/>
                  <a:gd name="T22" fmla="*/ 1 w 52"/>
                  <a:gd name="T23" fmla="*/ 1 h 93"/>
                  <a:gd name="T24" fmla="*/ 1 w 52"/>
                  <a:gd name="T25" fmla="*/ 1 h 93"/>
                  <a:gd name="T26" fmla="*/ 1 w 52"/>
                  <a:gd name="T27" fmla="*/ 1 h 93"/>
                  <a:gd name="T28" fmla="*/ 1 w 52"/>
                  <a:gd name="T29" fmla="*/ 1 h 93"/>
                  <a:gd name="T30" fmla="*/ 1 w 52"/>
                  <a:gd name="T31" fmla="*/ 1 h 93"/>
                  <a:gd name="T32" fmla="*/ 1 w 52"/>
                  <a:gd name="T33" fmla="*/ 0 h 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3"/>
                  <a:gd name="T53" fmla="*/ 52 w 52"/>
                  <a:gd name="T54" fmla="*/ 93 h 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3">
                    <a:moveTo>
                      <a:pt x="50" y="0"/>
                    </a:moveTo>
                    <a:lnTo>
                      <a:pt x="52" y="5"/>
                    </a:lnTo>
                    <a:lnTo>
                      <a:pt x="49" y="15"/>
                    </a:lnTo>
                    <a:lnTo>
                      <a:pt x="44" y="29"/>
                    </a:lnTo>
                    <a:lnTo>
                      <a:pt x="37" y="44"/>
                    </a:lnTo>
                    <a:lnTo>
                      <a:pt x="29" y="60"/>
                    </a:lnTo>
                    <a:lnTo>
                      <a:pt x="18" y="75"/>
                    </a:lnTo>
                    <a:lnTo>
                      <a:pt x="9" y="85"/>
                    </a:lnTo>
                    <a:lnTo>
                      <a:pt x="0" y="93"/>
                    </a:lnTo>
                    <a:lnTo>
                      <a:pt x="3" y="85"/>
                    </a:lnTo>
                    <a:lnTo>
                      <a:pt x="9" y="73"/>
                    </a:lnTo>
                    <a:lnTo>
                      <a:pt x="17" y="58"/>
                    </a:lnTo>
                    <a:lnTo>
                      <a:pt x="24" y="41"/>
                    </a:lnTo>
                    <a:lnTo>
                      <a:pt x="34" y="26"/>
                    </a:lnTo>
                    <a:lnTo>
                      <a:pt x="41" y="12"/>
                    </a:lnTo>
                    <a:lnTo>
                      <a:pt x="47" y="3"/>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29" name="Freeform 123"/>
              <p:cNvSpPr>
                <a:spLocks/>
              </p:cNvSpPr>
              <p:nvPr/>
            </p:nvSpPr>
            <p:spPr bwMode="auto">
              <a:xfrm>
                <a:off x="1331" y="422"/>
                <a:ext cx="28" cy="39"/>
              </a:xfrm>
              <a:custGeom>
                <a:avLst/>
                <a:gdLst>
                  <a:gd name="T0" fmla="*/ 0 w 57"/>
                  <a:gd name="T1" fmla="*/ 0 h 76"/>
                  <a:gd name="T2" fmla="*/ 0 w 57"/>
                  <a:gd name="T3" fmla="*/ 1 h 76"/>
                  <a:gd name="T4" fmla="*/ 0 w 57"/>
                  <a:gd name="T5" fmla="*/ 1 h 76"/>
                  <a:gd name="T6" fmla="*/ 0 w 57"/>
                  <a:gd name="T7" fmla="*/ 1 h 76"/>
                  <a:gd name="T8" fmla="*/ 0 w 57"/>
                  <a:gd name="T9" fmla="*/ 1 h 76"/>
                  <a:gd name="T10" fmla="*/ 0 w 57"/>
                  <a:gd name="T11" fmla="*/ 1 h 76"/>
                  <a:gd name="T12" fmla="*/ 0 w 57"/>
                  <a:gd name="T13" fmla="*/ 1 h 76"/>
                  <a:gd name="T14" fmla="*/ 0 w 57"/>
                  <a:gd name="T15" fmla="*/ 1 h 76"/>
                  <a:gd name="T16" fmla="*/ 0 w 57"/>
                  <a:gd name="T17" fmla="*/ 1 h 76"/>
                  <a:gd name="T18" fmla="*/ 0 w 57"/>
                  <a:gd name="T19" fmla="*/ 1 h 76"/>
                  <a:gd name="T20" fmla="*/ 0 w 57"/>
                  <a:gd name="T21" fmla="*/ 1 h 76"/>
                  <a:gd name="T22" fmla="*/ 0 w 57"/>
                  <a:gd name="T23" fmla="*/ 1 h 76"/>
                  <a:gd name="T24" fmla="*/ 0 w 57"/>
                  <a:gd name="T25" fmla="*/ 1 h 76"/>
                  <a:gd name="T26" fmla="*/ 0 w 57"/>
                  <a:gd name="T27" fmla="*/ 1 h 76"/>
                  <a:gd name="T28" fmla="*/ 0 w 57"/>
                  <a:gd name="T29" fmla="*/ 1 h 76"/>
                  <a:gd name="T30" fmla="*/ 0 w 57"/>
                  <a:gd name="T31" fmla="*/ 1 h 76"/>
                  <a:gd name="T32" fmla="*/ 0 w 57"/>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6"/>
                  <a:gd name="T53" fmla="*/ 57 w 57"/>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6">
                    <a:moveTo>
                      <a:pt x="57" y="0"/>
                    </a:moveTo>
                    <a:lnTo>
                      <a:pt x="57" y="3"/>
                    </a:lnTo>
                    <a:lnTo>
                      <a:pt x="54" y="12"/>
                    </a:lnTo>
                    <a:lnTo>
                      <a:pt x="46" y="24"/>
                    </a:lnTo>
                    <a:lnTo>
                      <a:pt x="39" y="38"/>
                    </a:lnTo>
                    <a:lnTo>
                      <a:pt x="28" y="52"/>
                    </a:lnTo>
                    <a:lnTo>
                      <a:pt x="17" y="62"/>
                    </a:lnTo>
                    <a:lnTo>
                      <a:pt x="8" y="71"/>
                    </a:lnTo>
                    <a:lnTo>
                      <a:pt x="0" y="76"/>
                    </a:lnTo>
                    <a:lnTo>
                      <a:pt x="5" y="68"/>
                    </a:lnTo>
                    <a:lnTo>
                      <a:pt x="13" y="58"/>
                    </a:lnTo>
                    <a:lnTo>
                      <a:pt x="20" y="45"/>
                    </a:lnTo>
                    <a:lnTo>
                      <a:pt x="29" y="30"/>
                    </a:lnTo>
                    <a:lnTo>
                      <a:pt x="39" y="18"/>
                    </a:lnTo>
                    <a:lnTo>
                      <a:pt x="46" y="7"/>
                    </a:lnTo>
                    <a:lnTo>
                      <a:pt x="52" y="1"/>
                    </a:lnTo>
                    <a:lnTo>
                      <a:pt x="5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0" name="Freeform 124"/>
              <p:cNvSpPr>
                <a:spLocks/>
              </p:cNvSpPr>
              <p:nvPr/>
            </p:nvSpPr>
            <p:spPr bwMode="auto">
              <a:xfrm>
                <a:off x="1319" y="425"/>
                <a:ext cx="24" cy="32"/>
              </a:xfrm>
              <a:custGeom>
                <a:avLst/>
                <a:gdLst>
                  <a:gd name="T0" fmla="*/ 0 w 49"/>
                  <a:gd name="T1" fmla="*/ 0 h 64"/>
                  <a:gd name="T2" fmla="*/ 0 w 49"/>
                  <a:gd name="T3" fmla="*/ 1 h 64"/>
                  <a:gd name="T4" fmla="*/ 0 w 49"/>
                  <a:gd name="T5" fmla="*/ 1 h 64"/>
                  <a:gd name="T6" fmla="*/ 0 w 49"/>
                  <a:gd name="T7" fmla="*/ 1 h 64"/>
                  <a:gd name="T8" fmla="*/ 0 w 49"/>
                  <a:gd name="T9" fmla="*/ 1 h 64"/>
                  <a:gd name="T10" fmla="*/ 0 w 49"/>
                  <a:gd name="T11" fmla="*/ 1 h 64"/>
                  <a:gd name="T12" fmla="*/ 0 w 49"/>
                  <a:gd name="T13" fmla="*/ 1 h 64"/>
                  <a:gd name="T14" fmla="*/ 0 w 49"/>
                  <a:gd name="T15" fmla="*/ 1 h 64"/>
                  <a:gd name="T16" fmla="*/ 0 w 49"/>
                  <a:gd name="T17" fmla="*/ 1 h 64"/>
                  <a:gd name="T18" fmla="*/ 0 w 49"/>
                  <a:gd name="T19" fmla="*/ 1 h 64"/>
                  <a:gd name="T20" fmla="*/ 0 w 49"/>
                  <a:gd name="T21" fmla="*/ 1 h 64"/>
                  <a:gd name="T22" fmla="*/ 0 w 49"/>
                  <a:gd name="T23" fmla="*/ 1 h 64"/>
                  <a:gd name="T24" fmla="*/ 0 w 49"/>
                  <a:gd name="T25" fmla="*/ 1 h 64"/>
                  <a:gd name="T26" fmla="*/ 0 w 49"/>
                  <a:gd name="T27" fmla="*/ 1 h 64"/>
                  <a:gd name="T28" fmla="*/ 0 w 49"/>
                  <a:gd name="T29" fmla="*/ 1 h 64"/>
                  <a:gd name="T30" fmla="*/ 0 w 49"/>
                  <a:gd name="T31" fmla="*/ 1 h 64"/>
                  <a:gd name="T32" fmla="*/ 0 w 49"/>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4"/>
                  <a:gd name="T53" fmla="*/ 49 w 49"/>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4">
                    <a:moveTo>
                      <a:pt x="47" y="0"/>
                    </a:moveTo>
                    <a:lnTo>
                      <a:pt x="49" y="3"/>
                    </a:lnTo>
                    <a:lnTo>
                      <a:pt x="46" y="11"/>
                    </a:lnTo>
                    <a:lnTo>
                      <a:pt x="43" y="20"/>
                    </a:lnTo>
                    <a:lnTo>
                      <a:pt x="37" y="31"/>
                    </a:lnTo>
                    <a:lnTo>
                      <a:pt x="29" y="41"/>
                    </a:lnTo>
                    <a:lnTo>
                      <a:pt x="20" y="52"/>
                    </a:lnTo>
                    <a:lnTo>
                      <a:pt x="11" y="60"/>
                    </a:lnTo>
                    <a:lnTo>
                      <a:pt x="0" y="64"/>
                    </a:lnTo>
                    <a:lnTo>
                      <a:pt x="5" y="57"/>
                    </a:lnTo>
                    <a:lnTo>
                      <a:pt x="11" y="48"/>
                    </a:lnTo>
                    <a:lnTo>
                      <a:pt x="18" y="37"/>
                    </a:lnTo>
                    <a:lnTo>
                      <a:pt x="26" y="25"/>
                    </a:lnTo>
                    <a:lnTo>
                      <a:pt x="32" y="16"/>
                    </a:lnTo>
                    <a:lnTo>
                      <a:pt x="38" y="6"/>
                    </a:lnTo>
                    <a:lnTo>
                      <a:pt x="44" y="2"/>
                    </a:lnTo>
                    <a:lnTo>
                      <a:pt x="4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1" name="Freeform 125"/>
              <p:cNvSpPr>
                <a:spLocks/>
              </p:cNvSpPr>
              <p:nvPr/>
            </p:nvSpPr>
            <p:spPr bwMode="auto">
              <a:xfrm>
                <a:off x="1306" y="425"/>
                <a:ext cx="21" cy="23"/>
              </a:xfrm>
              <a:custGeom>
                <a:avLst/>
                <a:gdLst>
                  <a:gd name="T0" fmla="*/ 0 w 43"/>
                  <a:gd name="T1" fmla="*/ 0 h 46"/>
                  <a:gd name="T2" fmla="*/ 0 w 43"/>
                  <a:gd name="T3" fmla="*/ 1 h 46"/>
                  <a:gd name="T4" fmla="*/ 0 w 43"/>
                  <a:gd name="T5" fmla="*/ 1 h 46"/>
                  <a:gd name="T6" fmla="*/ 0 w 43"/>
                  <a:gd name="T7" fmla="*/ 1 h 46"/>
                  <a:gd name="T8" fmla="*/ 0 w 43"/>
                  <a:gd name="T9" fmla="*/ 1 h 46"/>
                  <a:gd name="T10" fmla="*/ 0 w 43"/>
                  <a:gd name="T11" fmla="*/ 1 h 46"/>
                  <a:gd name="T12" fmla="*/ 0 w 43"/>
                  <a:gd name="T13" fmla="*/ 1 h 46"/>
                  <a:gd name="T14" fmla="*/ 0 w 43"/>
                  <a:gd name="T15" fmla="*/ 1 h 46"/>
                  <a:gd name="T16" fmla="*/ 0 w 43"/>
                  <a:gd name="T17" fmla="*/ 1 h 46"/>
                  <a:gd name="T18" fmla="*/ 0 w 43"/>
                  <a:gd name="T19" fmla="*/ 1 h 46"/>
                  <a:gd name="T20" fmla="*/ 0 w 43"/>
                  <a:gd name="T21" fmla="*/ 1 h 46"/>
                  <a:gd name="T22" fmla="*/ 0 w 43"/>
                  <a:gd name="T23" fmla="*/ 1 h 46"/>
                  <a:gd name="T24" fmla="*/ 0 w 43"/>
                  <a:gd name="T25" fmla="*/ 0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6"/>
                  <a:gd name="T41" fmla="*/ 43 w 43"/>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6">
                    <a:moveTo>
                      <a:pt x="41" y="0"/>
                    </a:moveTo>
                    <a:lnTo>
                      <a:pt x="43" y="3"/>
                    </a:lnTo>
                    <a:lnTo>
                      <a:pt x="40" y="9"/>
                    </a:lnTo>
                    <a:lnTo>
                      <a:pt x="35" y="17"/>
                    </a:lnTo>
                    <a:lnTo>
                      <a:pt x="28" y="26"/>
                    </a:lnTo>
                    <a:lnTo>
                      <a:pt x="20" y="33"/>
                    </a:lnTo>
                    <a:lnTo>
                      <a:pt x="12" y="41"/>
                    </a:lnTo>
                    <a:lnTo>
                      <a:pt x="5" y="44"/>
                    </a:lnTo>
                    <a:lnTo>
                      <a:pt x="0" y="46"/>
                    </a:lnTo>
                    <a:lnTo>
                      <a:pt x="9" y="35"/>
                    </a:lnTo>
                    <a:lnTo>
                      <a:pt x="21" y="20"/>
                    </a:lnTo>
                    <a:lnTo>
                      <a:pt x="34" y="6"/>
                    </a:lnTo>
                    <a:lnTo>
                      <a:pt x="4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2" name="Freeform 126"/>
              <p:cNvSpPr>
                <a:spLocks/>
              </p:cNvSpPr>
              <p:nvPr/>
            </p:nvSpPr>
            <p:spPr bwMode="auto">
              <a:xfrm>
                <a:off x="1298" y="429"/>
                <a:ext cx="14" cy="15"/>
              </a:xfrm>
              <a:custGeom>
                <a:avLst/>
                <a:gdLst>
                  <a:gd name="T0" fmla="*/ 1 w 27"/>
                  <a:gd name="T1" fmla="*/ 0 h 29"/>
                  <a:gd name="T2" fmla="*/ 1 w 27"/>
                  <a:gd name="T3" fmla="*/ 1 h 29"/>
                  <a:gd name="T4" fmla="*/ 1 w 27"/>
                  <a:gd name="T5" fmla="*/ 1 h 29"/>
                  <a:gd name="T6" fmla="*/ 1 w 27"/>
                  <a:gd name="T7" fmla="*/ 1 h 29"/>
                  <a:gd name="T8" fmla="*/ 0 w 27"/>
                  <a:gd name="T9" fmla="*/ 1 h 29"/>
                  <a:gd name="T10" fmla="*/ 1 w 27"/>
                  <a:gd name="T11" fmla="*/ 1 h 29"/>
                  <a:gd name="T12" fmla="*/ 1 w 27"/>
                  <a:gd name="T13" fmla="*/ 1 h 29"/>
                  <a:gd name="T14" fmla="*/ 1 w 27"/>
                  <a:gd name="T15" fmla="*/ 0 h 29"/>
                  <a:gd name="T16" fmla="*/ 1 w 27"/>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29"/>
                  <a:gd name="T29" fmla="*/ 27 w 27"/>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29">
                    <a:moveTo>
                      <a:pt x="27" y="0"/>
                    </a:moveTo>
                    <a:lnTo>
                      <a:pt x="27" y="8"/>
                    </a:lnTo>
                    <a:lnTo>
                      <a:pt x="20" y="19"/>
                    </a:lnTo>
                    <a:lnTo>
                      <a:pt x="10" y="28"/>
                    </a:lnTo>
                    <a:lnTo>
                      <a:pt x="0" y="29"/>
                    </a:lnTo>
                    <a:lnTo>
                      <a:pt x="9" y="23"/>
                    </a:lnTo>
                    <a:lnTo>
                      <a:pt x="17" y="11"/>
                    </a:lnTo>
                    <a:lnTo>
                      <a:pt x="23" y="0"/>
                    </a:lnTo>
                    <a:lnTo>
                      <a:pt x="2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3" name="Freeform 127"/>
              <p:cNvSpPr>
                <a:spLocks/>
              </p:cNvSpPr>
              <p:nvPr/>
            </p:nvSpPr>
            <p:spPr bwMode="auto">
              <a:xfrm>
                <a:off x="1421" y="431"/>
                <a:ext cx="15" cy="20"/>
              </a:xfrm>
              <a:custGeom>
                <a:avLst/>
                <a:gdLst>
                  <a:gd name="T0" fmla="*/ 0 w 31"/>
                  <a:gd name="T1" fmla="*/ 1 h 40"/>
                  <a:gd name="T2" fmla="*/ 0 w 31"/>
                  <a:gd name="T3" fmla="*/ 1 h 40"/>
                  <a:gd name="T4" fmla="*/ 0 w 31"/>
                  <a:gd name="T5" fmla="*/ 1 h 40"/>
                  <a:gd name="T6" fmla="*/ 0 w 31"/>
                  <a:gd name="T7" fmla="*/ 1 h 40"/>
                  <a:gd name="T8" fmla="*/ 0 w 31"/>
                  <a:gd name="T9" fmla="*/ 0 h 40"/>
                  <a:gd name="T10" fmla="*/ 0 w 31"/>
                  <a:gd name="T11" fmla="*/ 1 h 40"/>
                  <a:gd name="T12" fmla="*/ 0 w 31"/>
                  <a:gd name="T13" fmla="*/ 1 h 40"/>
                  <a:gd name="T14" fmla="*/ 0 w 31"/>
                  <a:gd name="T15" fmla="*/ 1 h 40"/>
                  <a:gd name="T16" fmla="*/ 0 w 31"/>
                  <a:gd name="T17" fmla="*/ 1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40"/>
                  <a:gd name="T29" fmla="*/ 31 w 31"/>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40">
                    <a:moveTo>
                      <a:pt x="0" y="40"/>
                    </a:moveTo>
                    <a:lnTo>
                      <a:pt x="5" y="31"/>
                    </a:lnTo>
                    <a:lnTo>
                      <a:pt x="14" y="16"/>
                    </a:lnTo>
                    <a:lnTo>
                      <a:pt x="23" y="4"/>
                    </a:lnTo>
                    <a:lnTo>
                      <a:pt x="31" y="0"/>
                    </a:lnTo>
                    <a:lnTo>
                      <a:pt x="31" y="10"/>
                    </a:lnTo>
                    <a:lnTo>
                      <a:pt x="21" y="20"/>
                    </a:lnTo>
                    <a:lnTo>
                      <a:pt x="9" y="33"/>
                    </a:lnTo>
                    <a:lnTo>
                      <a:pt x="0" y="4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4" name="Freeform 128"/>
              <p:cNvSpPr>
                <a:spLocks/>
              </p:cNvSpPr>
              <p:nvPr/>
            </p:nvSpPr>
            <p:spPr bwMode="auto">
              <a:xfrm>
                <a:off x="1420" y="451"/>
                <a:ext cx="20" cy="8"/>
              </a:xfrm>
              <a:custGeom>
                <a:avLst/>
                <a:gdLst>
                  <a:gd name="T0" fmla="*/ 0 w 41"/>
                  <a:gd name="T1" fmla="*/ 0 h 15"/>
                  <a:gd name="T2" fmla="*/ 0 w 41"/>
                  <a:gd name="T3" fmla="*/ 1 h 15"/>
                  <a:gd name="T4" fmla="*/ 0 w 41"/>
                  <a:gd name="T5" fmla="*/ 1 h 15"/>
                  <a:gd name="T6" fmla="*/ 0 w 41"/>
                  <a:gd name="T7" fmla="*/ 1 h 15"/>
                  <a:gd name="T8" fmla="*/ 0 w 41"/>
                  <a:gd name="T9" fmla="*/ 1 h 15"/>
                  <a:gd name="T10" fmla="*/ 0 w 41"/>
                  <a:gd name="T11" fmla="*/ 1 h 15"/>
                  <a:gd name="T12" fmla="*/ 0 w 41"/>
                  <a:gd name="T13" fmla="*/ 1 h 15"/>
                  <a:gd name="T14" fmla="*/ 0 w 41"/>
                  <a:gd name="T15" fmla="*/ 1 h 15"/>
                  <a:gd name="T16" fmla="*/ 0 w 41"/>
                  <a:gd name="T17" fmla="*/ 1 h 15"/>
                  <a:gd name="T18" fmla="*/ 0 w 41"/>
                  <a:gd name="T19" fmla="*/ 1 h 15"/>
                  <a:gd name="T20" fmla="*/ 0 w 41"/>
                  <a:gd name="T21" fmla="*/ 1 h 15"/>
                  <a:gd name="T22" fmla="*/ 0 w 41"/>
                  <a:gd name="T23" fmla="*/ 0 h 15"/>
                  <a:gd name="T24" fmla="*/ 0 w 41"/>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15"/>
                  <a:gd name="T41" fmla="*/ 41 w 41"/>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15">
                    <a:moveTo>
                      <a:pt x="0" y="0"/>
                    </a:moveTo>
                    <a:lnTo>
                      <a:pt x="7" y="3"/>
                    </a:lnTo>
                    <a:lnTo>
                      <a:pt x="19" y="10"/>
                    </a:lnTo>
                    <a:lnTo>
                      <a:pt x="33" y="15"/>
                    </a:lnTo>
                    <a:lnTo>
                      <a:pt x="41" y="13"/>
                    </a:lnTo>
                    <a:lnTo>
                      <a:pt x="41" y="10"/>
                    </a:lnTo>
                    <a:lnTo>
                      <a:pt x="38" y="7"/>
                    </a:lnTo>
                    <a:lnTo>
                      <a:pt x="32" y="6"/>
                    </a:lnTo>
                    <a:lnTo>
                      <a:pt x="25" y="4"/>
                    </a:lnTo>
                    <a:lnTo>
                      <a:pt x="18" y="3"/>
                    </a:lnTo>
                    <a:lnTo>
                      <a:pt x="10" y="1"/>
                    </a:lnTo>
                    <a:lnTo>
                      <a:pt x="4"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5" name="Freeform 129"/>
              <p:cNvSpPr>
                <a:spLocks/>
              </p:cNvSpPr>
              <p:nvPr/>
            </p:nvSpPr>
            <p:spPr bwMode="auto">
              <a:xfrm>
                <a:off x="1424" y="442"/>
                <a:ext cx="22" cy="7"/>
              </a:xfrm>
              <a:custGeom>
                <a:avLst/>
                <a:gdLst>
                  <a:gd name="T0" fmla="*/ 0 w 44"/>
                  <a:gd name="T1" fmla="*/ 1 h 14"/>
                  <a:gd name="T2" fmla="*/ 1 w 44"/>
                  <a:gd name="T3" fmla="*/ 1 h 14"/>
                  <a:gd name="T4" fmla="*/ 1 w 44"/>
                  <a:gd name="T5" fmla="*/ 1 h 14"/>
                  <a:gd name="T6" fmla="*/ 1 w 44"/>
                  <a:gd name="T7" fmla="*/ 1 h 14"/>
                  <a:gd name="T8" fmla="*/ 1 w 44"/>
                  <a:gd name="T9" fmla="*/ 1 h 14"/>
                  <a:gd name="T10" fmla="*/ 1 w 44"/>
                  <a:gd name="T11" fmla="*/ 1 h 14"/>
                  <a:gd name="T12" fmla="*/ 1 w 44"/>
                  <a:gd name="T13" fmla="*/ 1 h 14"/>
                  <a:gd name="T14" fmla="*/ 1 w 44"/>
                  <a:gd name="T15" fmla="*/ 1 h 14"/>
                  <a:gd name="T16" fmla="*/ 1 w 44"/>
                  <a:gd name="T17" fmla="*/ 1 h 14"/>
                  <a:gd name="T18" fmla="*/ 1 w 44"/>
                  <a:gd name="T19" fmla="*/ 0 h 14"/>
                  <a:gd name="T20" fmla="*/ 1 w 44"/>
                  <a:gd name="T21" fmla="*/ 1 h 14"/>
                  <a:gd name="T22" fmla="*/ 1 w 44"/>
                  <a:gd name="T23" fmla="*/ 1 h 14"/>
                  <a:gd name="T24" fmla="*/ 0 w 44"/>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14"/>
                  <a:gd name="T41" fmla="*/ 44 w 44"/>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14">
                    <a:moveTo>
                      <a:pt x="0" y="14"/>
                    </a:moveTo>
                    <a:lnTo>
                      <a:pt x="3" y="14"/>
                    </a:lnTo>
                    <a:lnTo>
                      <a:pt x="9" y="13"/>
                    </a:lnTo>
                    <a:lnTo>
                      <a:pt x="17" y="13"/>
                    </a:lnTo>
                    <a:lnTo>
                      <a:pt x="25" y="13"/>
                    </a:lnTo>
                    <a:lnTo>
                      <a:pt x="32" y="11"/>
                    </a:lnTo>
                    <a:lnTo>
                      <a:pt x="38" y="10"/>
                    </a:lnTo>
                    <a:lnTo>
                      <a:pt x="43" y="6"/>
                    </a:lnTo>
                    <a:lnTo>
                      <a:pt x="44" y="3"/>
                    </a:lnTo>
                    <a:lnTo>
                      <a:pt x="38" y="0"/>
                    </a:lnTo>
                    <a:lnTo>
                      <a:pt x="26" y="3"/>
                    </a:lnTo>
                    <a:lnTo>
                      <a:pt x="11" y="10"/>
                    </a:lnTo>
                    <a:lnTo>
                      <a:pt x="0"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6" name="Freeform 130"/>
              <p:cNvSpPr>
                <a:spLocks/>
              </p:cNvSpPr>
              <p:nvPr/>
            </p:nvSpPr>
            <p:spPr bwMode="auto">
              <a:xfrm>
                <a:off x="1413" y="454"/>
                <a:ext cx="21" cy="16"/>
              </a:xfrm>
              <a:custGeom>
                <a:avLst/>
                <a:gdLst>
                  <a:gd name="T0" fmla="*/ 0 w 43"/>
                  <a:gd name="T1" fmla="*/ 0 h 32"/>
                  <a:gd name="T2" fmla="*/ 0 w 43"/>
                  <a:gd name="T3" fmla="*/ 1 h 32"/>
                  <a:gd name="T4" fmla="*/ 0 w 43"/>
                  <a:gd name="T5" fmla="*/ 1 h 32"/>
                  <a:gd name="T6" fmla="*/ 0 w 43"/>
                  <a:gd name="T7" fmla="*/ 1 h 32"/>
                  <a:gd name="T8" fmla="*/ 0 w 43"/>
                  <a:gd name="T9" fmla="*/ 1 h 32"/>
                  <a:gd name="T10" fmla="*/ 0 w 43"/>
                  <a:gd name="T11" fmla="*/ 1 h 32"/>
                  <a:gd name="T12" fmla="*/ 0 w 43"/>
                  <a:gd name="T13" fmla="*/ 1 h 32"/>
                  <a:gd name="T14" fmla="*/ 0 w 43"/>
                  <a:gd name="T15" fmla="*/ 1 h 32"/>
                  <a:gd name="T16" fmla="*/ 0 w 43"/>
                  <a:gd name="T17" fmla="*/ 1 h 32"/>
                  <a:gd name="T18" fmla="*/ 0 w 43"/>
                  <a:gd name="T19" fmla="*/ 1 h 32"/>
                  <a:gd name="T20" fmla="*/ 0 w 43"/>
                  <a:gd name="T21" fmla="*/ 1 h 32"/>
                  <a:gd name="T22" fmla="*/ 0 w 43"/>
                  <a:gd name="T23" fmla="*/ 1 h 32"/>
                  <a:gd name="T24" fmla="*/ 0 w 4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32"/>
                  <a:gd name="T41" fmla="*/ 43 w 43"/>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32">
                    <a:moveTo>
                      <a:pt x="0" y="0"/>
                    </a:moveTo>
                    <a:lnTo>
                      <a:pt x="6" y="3"/>
                    </a:lnTo>
                    <a:lnTo>
                      <a:pt x="12" y="6"/>
                    </a:lnTo>
                    <a:lnTo>
                      <a:pt x="20" y="10"/>
                    </a:lnTo>
                    <a:lnTo>
                      <a:pt x="29" y="15"/>
                    </a:lnTo>
                    <a:lnTo>
                      <a:pt x="35" y="21"/>
                    </a:lnTo>
                    <a:lnTo>
                      <a:pt x="39" y="26"/>
                    </a:lnTo>
                    <a:lnTo>
                      <a:pt x="43" y="29"/>
                    </a:lnTo>
                    <a:lnTo>
                      <a:pt x="43" y="32"/>
                    </a:lnTo>
                    <a:lnTo>
                      <a:pt x="35" y="30"/>
                    </a:lnTo>
                    <a:lnTo>
                      <a:pt x="21" y="20"/>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7" name="Freeform 131"/>
              <p:cNvSpPr>
                <a:spLocks/>
              </p:cNvSpPr>
              <p:nvPr/>
            </p:nvSpPr>
            <p:spPr bwMode="auto">
              <a:xfrm>
                <a:off x="1304" y="448"/>
                <a:ext cx="6" cy="29"/>
              </a:xfrm>
              <a:custGeom>
                <a:avLst/>
                <a:gdLst>
                  <a:gd name="T0" fmla="*/ 0 w 13"/>
                  <a:gd name="T1" fmla="*/ 0 h 58"/>
                  <a:gd name="T2" fmla="*/ 0 w 13"/>
                  <a:gd name="T3" fmla="*/ 1 h 58"/>
                  <a:gd name="T4" fmla="*/ 0 w 13"/>
                  <a:gd name="T5" fmla="*/ 1 h 58"/>
                  <a:gd name="T6" fmla="*/ 0 w 13"/>
                  <a:gd name="T7" fmla="*/ 1 h 58"/>
                  <a:gd name="T8" fmla="*/ 0 w 13"/>
                  <a:gd name="T9" fmla="*/ 1 h 58"/>
                  <a:gd name="T10" fmla="*/ 0 w 13"/>
                  <a:gd name="T11" fmla="*/ 1 h 58"/>
                  <a:gd name="T12" fmla="*/ 0 w 13"/>
                  <a:gd name="T13" fmla="*/ 1 h 58"/>
                  <a:gd name="T14" fmla="*/ 0 w 13"/>
                  <a:gd name="T15" fmla="*/ 1 h 58"/>
                  <a:gd name="T16" fmla="*/ 0 w 13"/>
                  <a:gd name="T17" fmla="*/ 0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8"/>
                  <a:gd name="T29" fmla="*/ 13 w 13"/>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8">
                    <a:moveTo>
                      <a:pt x="8" y="0"/>
                    </a:moveTo>
                    <a:lnTo>
                      <a:pt x="11" y="14"/>
                    </a:lnTo>
                    <a:lnTo>
                      <a:pt x="13" y="34"/>
                    </a:lnTo>
                    <a:lnTo>
                      <a:pt x="11" y="49"/>
                    </a:lnTo>
                    <a:lnTo>
                      <a:pt x="5" y="58"/>
                    </a:lnTo>
                    <a:lnTo>
                      <a:pt x="0" y="52"/>
                    </a:lnTo>
                    <a:lnTo>
                      <a:pt x="2" y="35"/>
                    </a:lnTo>
                    <a:lnTo>
                      <a:pt x="7"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8" name="Freeform 132"/>
              <p:cNvSpPr>
                <a:spLocks/>
              </p:cNvSpPr>
              <p:nvPr/>
            </p:nvSpPr>
            <p:spPr bwMode="auto">
              <a:xfrm>
                <a:off x="1292" y="444"/>
                <a:ext cx="9" cy="28"/>
              </a:xfrm>
              <a:custGeom>
                <a:avLst/>
                <a:gdLst>
                  <a:gd name="T0" fmla="*/ 1 w 16"/>
                  <a:gd name="T1" fmla="*/ 0 h 57"/>
                  <a:gd name="T2" fmla="*/ 1 w 16"/>
                  <a:gd name="T3" fmla="*/ 0 h 57"/>
                  <a:gd name="T4" fmla="*/ 1 w 16"/>
                  <a:gd name="T5" fmla="*/ 0 h 57"/>
                  <a:gd name="T6" fmla="*/ 1 w 16"/>
                  <a:gd name="T7" fmla="*/ 0 h 57"/>
                  <a:gd name="T8" fmla="*/ 1 w 16"/>
                  <a:gd name="T9" fmla="*/ 0 h 57"/>
                  <a:gd name="T10" fmla="*/ 0 w 16"/>
                  <a:gd name="T11" fmla="*/ 0 h 57"/>
                  <a:gd name="T12" fmla="*/ 1 w 16"/>
                  <a:gd name="T13" fmla="*/ 0 h 57"/>
                  <a:gd name="T14" fmla="*/ 1 w 16"/>
                  <a:gd name="T15" fmla="*/ 0 h 57"/>
                  <a:gd name="T16" fmla="*/ 1 w 16"/>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57"/>
                  <a:gd name="T29" fmla="*/ 16 w 16"/>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57">
                    <a:moveTo>
                      <a:pt x="16" y="0"/>
                    </a:moveTo>
                    <a:lnTo>
                      <a:pt x="16" y="14"/>
                    </a:lnTo>
                    <a:lnTo>
                      <a:pt x="15" y="32"/>
                    </a:lnTo>
                    <a:lnTo>
                      <a:pt x="10" y="49"/>
                    </a:lnTo>
                    <a:lnTo>
                      <a:pt x="3" y="57"/>
                    </a:lnTo>
                    <a:lnTo>
                      <a:pt x="0" y="49"/>
                    </a:lnTo>
                    <a:lnTo>
                      <a:pt x="4" y="32"/>
                    </a:lnTo>
                    <a:lnTo>
                      <a:pt x="12" y="13"/>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39" name="Freeform 133"/>
              <p:cNvSpPr>
                <a:spLocks/>
              </p:cNvSpPr>
              <p:nvPr/>
            </p:nvSpPr>
            <p:spPr bwMode="auto">
              <a:xfrm>
                <a:off x="1319" y="456"/>
                <a:ext cx="5" cy="27"/>
              </a:xfrm>
              <a:custGeom>
                <a:avLst/>
                <a:gdLst>
                  <a:gd name="T0" fmla="*/ 0 w 11"/>
                  <a:gd name="T1" fmla="*/ 0 h 53"/>
                  <a:gd name="T2" fmla="*/ 0 w 11"/>
                  <a:gd name="T3" fmla="*/ 1 h 53"/>
                  <a:gd name="T4" fmla="*/ 0 w 11"/>
                  <a:gd name="T5" fmla="*/ 1 h 53"/>
                  <a:gd name="T6" fmla="*/ 0 w 11"/>
                  <a:gd name="T7" fmla="*/ 1 h 53"/>
                  <a:gd name="T8" fmla="*/ 0 w 11"/>
                  <a:gd name="T9" fmla="*/ 1 h 53"/>
                  <a:gd name="T10" fmla="*/ 0 w 11"/>
                  <a:gd name="T11" fmla="*/ 1 h 53"/>
                  <a:gd name="T12" fmla="*/ 0 w 11"/>
                  <a:gd name="T13" fmla="*/ 1 h 53"/>
                  <a:gd name="T14" fmla="*/ 0 w 11"/>
                  <a:gd name="T15" fmla="*/ 1 h 53"/>
                  <a:gd name="T16" fmla="*/ 0 w 11"/>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3"/>
                  <a:gd name="T29" fmla="*/ 11 w 11"/>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3">
                    <a:moveTo>
                      <a:pt x="3" y="0"/>
                    </a:moveTo>
                    <a:lnTo>
                      <a:pt x="8" y="7"/>
                    </a:lnTo>
                    <a:lnTo>
                      <a:pt x="11" y="24"/>
                    </a:lnTo>
                    <a:lnTo>
                      <a:pt x="11" y="43"/>
                    </a:lnTo>
                    <a:lnTo>
                      <a:pt x="6" y="53"/>
                    </a:lnTo>
                    <a:lnTo>
                      <a:pt x="0" y="50"/>
                    </a:lnTo>
                    <a:lnTo>
                      <a:pt x="0" y="35"/>
                    </a:lnTo>
                    <a:lnTo>
                      <a:pt x="3"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0" name="Freeform 134"/>
              <p:cNvSpPr>
                <a:spLocks/>
              </p:cNvSpPr>
              <p:nvPr/>
            </p:nvSpPr>
            <p:spPr bwMode="auto">
              <a:xfrm>
                <a:off x="1331" y="458"/>
                <a:ext cx="11" cy="32"/>
              </a:xfrm>
              <a:custGeom>
                <a:avLst/>
                <a:gdLst>
                  <a:gd name="T0" fmla="*/ 0 w 22"/>
                  <a:gd name="T1" fmla="*/ 0 h 63"/>
                  <a:gd name="T2" fmla="*/ 1 w 22"/>
                  <a:gd name="T3" fmla="*/ 1 h 63"/>
                  <a:gd name="T4" fmla="*/ 1 w 22"/>
                  <a:gd name="T5" fmla="*/ 1 h 63"/>
                  <a:gd name="T6" fmla="*/ 1 w 22"/>
                  <a:gd name="T7" fmla="*/ 1 h 63"/>
                  <a:gd name="T8" fmla="*/ 1 w 22"/>
                  <a:gd name="T9" fmla="*/ 1 h 63"/>
                  <a:gd name="T10" fmla="*/ 1 w 22"/>
                  <a:gd name="T11" fmla="*/ 1 h 63"/>
                  <a:gd name="T12" fmla="*/ 1 w 22"/>
                  <a:gd name="T13" fmla="*/ 1 h 63"/>
                  <a:gd name="T14" fmla="*/ 1 w 22"/>
                  <a:gd name="T15" fmla="*/ 1 h 63"/>
                  <a:gd name="T16" fmla="*/ 0 w 22"/>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63"/>
                  <a:gd name="T29" fmla="*/ 22 w 22"/>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63">
                    <a:moveTo>
                      <a:pt x="0" y="0"/>
                    </a:moveTo>
                    <a:lnTo>
                      <a:pt x="10" y="16"/>
                    </a:lnTo>
                    <a:lnTo>
                      <a:pt x="19" y="36"/>
                    </a:lnTo>
                    <a:lnTo>
                      <a:pt x="22" y="54"/>
                    </a:lnTo>
                    <a:lnTo>
                      <a:pt x="19" y="63"/>
                    </a:lnTo>
                    <a:lnTo>
                      <a:pt x="11" y="57"/>
                    </a:lnTo>
                    <a:lnTo>
                      <a:pt x="7" y="37"/>
                    </a:lnTo>
                    <a:lnTo>
                      <a:pt x="3"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1" name="Freeform 135"/>
              <p:cNvSpPr>
                <a:spLocks/>
              </p:cNvSpPr>
              <p:nvPr/>
            </p:nvSpPr>
            <p:spPr bwMode="auto">
              <a:xfrm>
                <a:off x="1346" y="463"/>
                <a:ext cx="12" cy="33"/>
              </a:xfrm>
              <a:custGeom>
                <a:avLst/>
                <a:gdLst>
                  <a:gd name="T0" fmla="*/ 0 w 25"/>
                  <a:gd name="T1" fmla="*/ 0 h 67"/>
                  <a:gd name="T2" fmla="*/ 0 w 25"/>
                  <a:gd name="T3" fmla="*/ 0 h 67"/>
                  <a:gd name="T4" fmla="*/ 0 w 25"/>
                  <a:gd name="T5" fmla="*/ 0 h 67"/>
                  <a:gd name="T6" fmla="*/ 0 w 25"/>
                  <a:gd name="T7" fmla="*/ 0 h 67"/>
                  <a:gd name="T8" fmla="*/ 0 w 25"/>
                  <a:gd name="T9" fmla="*/ 0 h 67"/>
                  <a:gd name="T10" fmla="*/ 0 w 25"/>
                  <a:gd name="T11" fmla="*/ 0 h 67"/>
                  <a:gd name="T12" fmla="*/ 0 w 25"/>
                  <a:gd name="T13" fmla="*/ 0 h 67"/>
                  <a:gd name="T14" fmla="*/ 0 w 25"/>
                  <a:gd name="T15" fmla="*/ 0 h 67"/>
                  <a:gd name="T16" fmla="*/ 0 w 25"/>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67"/>
                  <a:gd name="T29" fmla="*/ 25 w 25"/>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67">
                    <a:moveTo>
                      <a:pt x="0" y="0"/>
                    </a:moveTo>
                    <a:lnTo>
                      <a:pt x="10" y="15"/>
                    </a:lnTo>
                    <a:lnTo>
                      <a:pt x="19" y="38"/>
                    </a:lnTo>
                    <a:lnTo>
                      <a:pt x="25" y="59"/>
                    </a:lnTo>
                    <a:lnTo>
                      <a:pt x="22" y="67"/>
                    </a:lnTo>
                    <a:lnTo>
                      <a:pt x="14" y="58"/>
                    </a:lnTo>
                    <a:lnTo>
                      <a:pt x="8" y="36"/>
                    </a:lnTo>
                    <a:lnTo>
                      <a:pt x="3"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2" name="Freeform 136"/>
              <p:cNvSpPr>
                <a:spLocks/>
              </p:cNvSpPr>
              <p:nvPr/>
            </p:nvSpPr>
            <p:spPr bwMode="auto">
              <a:xfrm>
                <a:off x="1372" y="461"/>
                <a:ext cx="21" cy="36"/>
              </a:xfrm>
              <a:custGeom>
                <a:avLst/>
                <a:gdLst>
                  <a:gd name="T0" fmla="*/ 0 w 43"/>
                  <a:gd name="T1" fmla="*/ 0 h 71"/>
                  <a:gd name="T2" fmla="*/ 0 w 43"/>
                  <a:gd name="T3" fmla="*/ 1 h 71"/>
                  <a:gd name="T4" fmla="*/ 0 w 43"/>
                  <a:gd name="T5" fmla="*/ 1 h 71"/>
                  <a:gd name="T6" fmla="*/ 0 w 43"/>
                  <a:gd name="T7" fmla="*/ 1 h 71"/>
                  <a:gd name="T8" fmla="*/ 0 w 43"/>
                  <a:gd name="T9" fmla="*/ 1 h 71"/>
                  <a:gd name="T10" fmla="*/ 0 w 43"/>
                  <a:gd name="T11" fmla="*/ 1 h 71"/>
                  <a:gd name="T12" fmla="*/ 0 w 43"/>
                  <a:gd name="T13" fmla="*/ 1 h 71"/>
                  <a:gd name="T14" fmla="*/ 0 w 43"/>
                  <a:gd name="T15" fmla="*/ 1 h 71"/>
                  <a:gd name="T16" fmla="*/ 0 w 43"/>
                  <a:gd name="T17" fmla="*/ 1 h 71"/>
                  <a:gd name="T18" fmla="*/ 0 w 43"/>
                  <a:gd name="T19" fmla="*/ 1 h 71"/>
                  <a:gd name="T20" fmla="*/ 0 w 43"/>
                  <a:gd name="T21" fmla="*/ 1 h 71"/>
                  <a:gd name="T22" fmla="*/ 0 w 43"/>
                  <a:gd name="T23" fmla="*/ 1 h 71"/>
                  <a:gd name="T24" fmla="*/ 0 w 43"/>
                  <a:gd name="T25" fmla="*/ 0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71"/>
                  <a:gd name="T41" fmla="*/ 43 w 43"/>
                  <a:gd name="T42" fmla="*/ 71 h 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71">
                    <a:moveTo>
                      <a:pt x="0" y="0"/>
                    </a:moveTo>
                    <a:lnTo>
                      <a:pt x="8" y="6"/>
                    </a:lnTo>
                    <a:lnTo>
                      <a:pt x="16" y="15"/>
                    </a:lnTo>
                    <a:lnTo>
                      <a:pt x="23" y="26"/>
                    </a:lnTo>
                    <a:lnTo>
                      <a:pt x="31" y="38"/>
                    </a:lnTo>
                    <a:lnTo>
                      <a:pt x="37" y="48"/>
                    </a:lnTo>
                    <a:lnTo>
                      <a:pt x="42" y="59"/>
                    </a:lnTo>
                    <a:lnTo>
                      <a:pt x="43" y="67"/>
                    </a:lnTo>
                    <a:lnTo>
                      <a:pt x="42" y="71"/>
                    </a:lnTo>
                    <a:lnTo>
                      <a:pt x="32" y="62"/>
                    </a:lnTo>
                    <a:lnTo>
                      <a:pt x="22" y="39"/>
                    </a:lnTo>
                    <a:lnTo>
                      <a:pt x="11"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3" name="Freeform 137"/>
              <p:cNvSpPr>
                <a:spLocks/>
              </p:cNvSpPr>
              <p:nvPr/>
            </p:nvSpPr>
            <p:spPr bwMode="auto">
              <a:xfrm>
                <a:off x="1401" y="456"/>
                <a:ext cx="24" cy="33"/>
              </a:xfrm>
              <a:custGeom>
                <a:avLst/>
                <a:gdLst>
                  <a:gd name="T0" fmla="*/ 0 w 49"/>
                  <a:gd name="T1" fmla="*/ 0 h 66"/>
                  <a:gd name="T2" fmla="*/ 0 w 49"/>
                  <a:gd name="T3" fmla="*/ 1 h 66"/>
                  <a:gd name="T4" fmla="*/ 0 w 49"/>
                  <a:gd name="T5" fmla="*/ 1 h 66"/>
                  <a:gd name="T6" fmla="*/ 0 w 49"/>
                  <a:gd name="T7" fmla="*/ 1 h 66"/>
                  <a:gd name="T8" fmla="*/ 0 w 49"/>
                  <a:gd name="T9" fmla="*/ 1 h 66"/>
                  <a:gd name="T10" fmla="*/ 0 w 49"/>
                  <a:gd name="T11" fmla="*/ 1 h 66"/>
                  <a:gd name="T12" fmla="*/ 0 w 49"/>
                  <a:gd name="T13" fmla="*/ 1 h 66"/>
                  <a:gd name="T14" fmla="*/ 0 w 49"/>
                  <a:gd name="T15" fmla="*/ 1 h 66"/>
                  <a:gd name="T16" fmla="*/ 0 w 49"/>
                  <a:gd name="T17" fmla="*/ 1 h 66"/>
                  <a:gd name="T18" fmla="*/ 0 w 49"/>
                  <a:gd name="T19" fmla="*/ 1 h 66"/>
                  <a:gd name="T20" fmla="*/ 0 w 49"/>
                  <a:gd name="T21" fmla="*/ 1 h 66"/>
                  <a:gd name="T22" fmla="*/ 0 w 49"/>
                  <a:gd name="T23" fmla="*/ 1 h 66"/>
                  <a:gd name="T24" fmla="*/ 0 w 49"/>
                  <a:gd name="T25" fmla="*/ 1 h 66"/>
                  <a:gd name="T26" fmla="*/ 0 w 49"/>
                  <a:gd name="T27" fmla="*/ 1 h 66"/>
                  <a:gd name="T28" fmla="*/ 0 w 49"/>
                  <a:gd name="T29" fmla="*/ 1 h 66"/>
                  <a:gd name="T30" fmla="*/ 0 w 49"/>
                  <a:gd name="T31" fmla="*/ 1 h 66"/>
                  <a:gd name="T32" fmla="*/ 0 w 4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6"/>
                  <a:gd name="T53" fmla="*/ 49 w 4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6">
                    <a:moveTo>
                      <a:pt x="0" y="0"/>
                    </a:moveTo>
                    <a:lnTo>
                      <a:pt x="6" y="4"/>
                    </a:lnTo>
                    <a:lnTo>
                      <a:pt x="14" y="14"/>
                    </a:lnTo>
                    <a:lnTo>
                      <a:pt x="23" y="23"/>
                    </a:lnTo>
                    <a:lnTo>
                      <a:pt x="32" y="33"/>
                    </a:lnTo>
                    <a:lnTo>
                      <a:pt x="40" y="44"/>
                    </a:lnTo>
                    <a:lnTo>
                      <a:pt x="46" y="53"/>
                    </a:lnTo>
                    <a:lnTo>
                      <a:pt x="49" y="61"/>
                    </a:lnTo>
                    <a:lnTo>
                      <a:pt x="48" y="66"/>
                    </a:lnTo>
                    <a:lnTo>
                      <a:pt x="43" y="64"/>
                    </a:lnTo>
                    <a:lnTo>
                      <a:pt x="37" y="58"/>
                    </a:lnTo>
                    <a:lnTo>
                      <a:pt x="29" y="49"/>
                    </a:lnTo>
                    <a:lnTo>
                      <a:pt x="23" y="37"/>
                    </a:lnTo>
                    <a:lnTo>
                      <a:pt x="16" y="24"/>
                    </a:lnTo>
                    <a:lnTo>
                      <a:pt x="10" y="14"/>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4" name="Freeform 138"/>
              <p:cNvSpPr>
                <a:spLocks/>
              </p:cNvSpPr>
              <p:nvPr/>
            </p:nvSpPr>
            <p:spPr bwMode="auto">
              <a:xfrm>
                <a:off x="1359" y="464"/>
                <a:ext cx="20" cy="29"/>
              </a:xfrm>
              <a:custGeom>
                <a:avLst/>
                <a:gdLst>
                  <a:gd name="T0" fmla="*/ 0 w 42"/>
                  <a:gd name="T1" fmla="*/ 0 h 60"/>
                  <a:gd name="T2" fmla="*/ 0 w 42"/>
                  <a:gd name="T3" fmla="*/ 0 h 60"/>
                  <a:gd name="T4" fmla="*/ 0 w 42"/>
                  <a:gd name="T5" fmla="*/ 0 h 60"/>
                  <a:gd name="T6" fmla="*/ 0 w 42"/>
                  <a:gd name="T7" fmla="*/ 0 h 60"/>
                  <a:gd name="T8" fmla="*/ 0 w 42"/>
                  <a:gd name="T9" fmla="*/ 0 h 60"/>
                  <a:gd name="T10" fmla="*/ 0 w 42"/>
                  <a:gd name="T11" fmla="*/ 0 h 60"/>
                  <a:gd name="T12" fmla="*/ 0 w 42"/>
                  <a:gd name="T13" fmla="*/ 0 h 60"/>
                  <a:gd name="T14" fmla="*/ 0 w 42"/>
                  <a:gd name="T15" fmla="*/ 0 h 60"/>
                  <a:gd name="T16" fmla="*/ 0 w 42"/>
                  <a:gd name="T17" fmla="*/ 0 h 60"/>
                  <a:gd name="T18" fmla="*/ 0 w 42"/>
                  <a:gd name="T19" fmla="*/ 0 h 60"/>
                  <a:gd name="T20" fmla="*/ 0 w 42"/>
                  <a:gd name="T21" fmla="*/ 0 h 60"/>
                  <a:gd name="T22" fmla="*/ 0 w 42"/>
                  <a:gd name="T23" fmla="*/ 0 h 60"/>
                  <a:gd name="T24" fmla="*/ 0 w 42"/>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0"/>
                  <a:gd name="T41" fmla="*/ 42 w 42"/>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0">
                    <a:moveTo>
                      <a:pt x="0" y="0"/>
                    </a:moveTo>
                    <a:lnTo>
                      <a:pt x="5" y="5"/>
                    </a:lnTo>
                    <a:lnTo>
                      <a:pt x="13" y="12"/>
                    </a:lnTo>
                    <a:lnTo>
                      <a:pt x="20" y="22"/>
                    </a:lnTo>
                    <a:lnTo>
                      <a:pt x="29" y="32"/>
                    </a:lnTo>
                    <a:lnTo>
                      <a:pt x="35" y="41"/>
                    </a:lnTo>
                    <a:lnTo>
                      <a:pt x="40" y="51"/>
                    </a:lnTo>
                    <a:lnTo>
                      <a:pt x="42" y="57"/>
                    </a:lnTo>
                    <a:lnTo>
                      <a:pt x="39" y="60"/>
                    </a:lnTo>
                    <a:lnTo>
                      <a:pt x="28" y="52"/>
                    </a:lnTo>
                    <a:lnTo>
                      <a:pt x="17" y="34"/>
                    </a:lnTo>
                    <a:lnTo>
                      <a:pt x="6"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5" name="Freeform 139"/>
              <p:cNvSpPr>
                <a:spLocks/>
              </p:cNvSpPr>
              <p:nvPr/>
            </p:nvSpPr>
            <p:spPr bwMode="auto">
              <a:xfrm>
                <a:off x="1360" y="419"/>
                <a:ext cx="26" cy="47"/>
              </a:xfrm>
              <a:custGeom>
                <a:avLst/>
                <a:gdLst>
                  <a:gd name="T0" fmla="*/ 1 w 52"/>
                  <a:gd name="T1" fmla="*/ 0 h 95"/>
                  <a:gd name="T2" fmla="*/ 1 w 52"/>
                  <a:gd name="T3" fmla="*/ 0 h 95"/>
                  <a:gd name="T4" fmla="*/ 1 w 52"/>
                  <a:gd name="T5" fmla="*/ 0 h 95"/>
                  <a:gd name="T6" fmla="*/ 1 w 52"/>
                  <a:gd name="T7" fmla="*/ 0 h 95"/>
                  <a:gd name="T8" fmla="*/ 1 w 52"/>
                  <a:gd name="T9" fmla="*/ 0 h 95"/>
                  <a:gd name="T10" fmla="*/ 1 w 52"/>
                  <a:gd name="T11" fmla="*/ 0 h 95"/>
                  <a:gd name="T12" fmla="*/ 1 w 52"/>
                  <a:gd name="T13" fmla="*/ 0 h 95"/>
                  <a:gd name="T14" fmla="*/ 1 w 52"/>
                  <a:gd name="T15" fmla="*/ 0 h 95"/>
                  <a:gd name="T16" fmla="*/ 0 w 52"/>
                  <a:gd name="T17" fmla="*/ 0 h 95"/>
                  <a:gd name="T18" fmla="*/ 1 w 52"/>
                  <a:gd name="T19" fmla="*/ 0 h 95"/>
                  <a:gd name="T20" fmla="*/ 1 w 52"/>
                  <a:gd name="T21" fmla="*/ 0 h 95"/>
                  <a:gd name="T22" fmla="*/ 1 w 52"/>
                  <a:gd name="T23" fmla="*/ 0 h 95"/>
                  <a:gd name="T24" fmla="*/ 1 w 52"/>
                  <a:gd name="T25" fmla="*/ 0 h 95"/>
                  <a:gd name="T26" fmla="*/ 1 w 52"/>
                  <a:gd name="T27" fmla="*/ 0 h 95"/>
                  <a:gd name="T28" fmla="*/ 1 w 52"/>
                  <a:gd name="T29" fmla="*/ 0 h 95"/>
                  <a:gd name="T30" fmla="*/ 1 w 52"/>
                  <a:gd name="T31" fmla="*/ 0 h 95"/>
                  <a:gd name="T32" fmla="*/ 1 w 52"/>
                  <a:gd name="T33" fmla="*/ 0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5"/>
                  <a:gd name="T53" fmla="*/ 52 w 52"/>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5">
                    <a:moveTo>
                      <a:pt x="51" y="0"/>
                    </a:moveTo>
                    <a:lnTo>
                      <a:pt x="52" y="6"/>
                    </a:lnTo>
                    <a:lnTo>
                      <a:pt x="51" y="15"/>
                    </a:lnTo>
                    <a:lnTo>
                      <a:pt x="45" y="31"/>
                    </a:lnTo>
                    <a:lnTo>
                      <a:pt x="39" y="46"/>
                    </a:lnTo>
                    <a:lnTo>
                      <a:pt x="29" y="61"/>
                    </a:lnTo>
                    <a:lnTo>
                      <a:pt x="20" y="76"/>
                    </a:lnTo>
                    <a:lnTo>
                      <a:pt x="10" y="87"/>
                    </a:lnTo>
                    <a:lnTo>
                      <a:pt x="0" y="95"/>
                    </a:lnTo>
                    <a:lnTo>
                      <a:pt x="3" y="87"/>
                    </a:lnTo>
                    <a:lnTo>
                      <a:pt x="10" y="75"/>
                    </a:lnTo>
                    <a:lnTo>
                      <a:pt x="17" y="60"/>
                    </a:lnTo>
                    <a:lnTo>
                      <a:pt x="25" y="43"/>
                    </a:lnTo>
                    <a:lnTo>
                      <a:pt x="34" y="26"/>
                    </a:lnTo>
                    <a:lnTo>
                      <a:pt x="42" y="12"/>
                    </a:lnTo>
                    <a:lnTo>
                      <a:pt x="48" y="3"/>
                    </a:lnTo>
                    <a:lnTo>
                      <a:pt x="5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6" name="Freeform 140"/>
              <p:cNvSpPr>
                <a:spLocks/>
              </p:cNvSpPr>
              <p:nvPr/>
            </p:nvSpPr>
            <p:spPr bwMode="auto">
              <a:xfrm>
                <a:off x="1384" y="425"/>
                <a:ext cx="22" cy="37"/>
              </a:xfrm>
              <a:custGeom>
                <a:avLst/>
                <a:gdLst>
                  <a:gd name="T0" fmla="*/ 1 w 44"/>
                  <a:gd name="T1" fmla="*/ 0 h 73"/>
                  <a:gd name="T2" fmla="*/ 1 w 44"/>
                  <a:gd name="T3" fmla="*/ 1 h 73"/>
                  <a:gd name="T4" fmla="*/ 1 w 44"/>
                  <a:gd name="T5" fmla="*/ 1 h 73"/>
                  <a:gd name="T6" fmla="*/ 1 w 44"/>
                  <a:gd name="T7" fmla="*/ 1 h 73"/>
                  <a:gd name="T8" fmla="*/ 1 w 44"/>
                  <a:gd name="T9" fmla="*/ 1 h 73"/>
                  <a:gd name="T10" fmla="*/ 1 w 44"/>
                  <a:gd name="T11" fmla="*/ 1 h 73"/>
                  <a:gd name="T12" fmla="*/ 1 w 44"/>
                  <a:gd name="T13" fmla="*/ 1 h 73"/>
                  <a:gd name="T14" fmla="*/ 1 w 44"/>
                  <a:gd name="T15" fmla="*/ 1 h 73"/>
                  <a:gd name="T16" fmla="*/ 0 w 44"/>
                  <a:gd name="T17" fmla="*/ 1 h 73"/>
                  <a:gd name="T18" fmla="*/ 1 w 44"/>
                  <a:gd name="T19" fmla="*/ 1 h 73"/>
                  <a:gd name="T20" fmla="*/ 1 w 44"/>
                  <a:gd name="T21" fmla="*/ 1 h 73"/>
                  <a:gd name="T22" fmla="*/ 1 w 44"/>
                  <a:gd name="T23" fmla="*/ 1 h 73"/>
                  <a:gd name="T24" fmla="*/ 1 w 44"/>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73"/>
                  <a:gd name="T41" fmla="*/ 44 w 4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73">
                    <a:moveTo>
                      <a:pt x="44" y="0"/>
                    </a:moveTo>
                    <a:lnTo>
                      <a:pt x="44" y="3"/>
                    </a:lnTo>
                    <a:lnTo>
                      <a:pt x="43" y="10"/>
                    </a:lnTo>
                    <a:lnTo>
                      <a:pt x="39" y="21"/>
                    </a:lnTo>
                    <a:lnTo>
                      <a:pt x="33" y="32"/>
                    </a:lnTo>
                    <a:lnTo>
                      <a:pt x="26" y="46"/>
                    </a:lnTo>
                    <a:lnTo>
                      <a:pt x="18" y="56"/>
                    </a:lnTo>
                    <a:lnTo>
                      <a:pt x="9" y="67"/>
                    </a:lnTo>
                    <a:lnTo>
                      <a:pt x="0" y="73"/>
                    </a:lnTo>
                    <a:lnTo>
                      <a:pt x="10" y="55"/>
                    </a:lnTo>
                    <a:lnTo>
                      <a:pt x="24" y="29"/>
                    </a:lnTo>
                    <a:lnTo>
                      <a:pt x="36" y="7"/>
                    </a:lnTo>
                    <a:lnTo>
                      <a:pt x="4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7" name="Freeform 141"/>
              <p:cNvSpPr>
                <a:spLocks/>
              </p:cNvSpPr>
              <p:nvPr/>
            </p:nvSpPr>
            <p:spPr bwMode="auto">
              <a:xfrm>
                <a:off x="1387" y="460"/>
                <a:ext cx="24" cy="32"/>
              </a:xfrm>
              <a:custGeom>
                <a:avLst/>
                <a:gdLst>
                  <a:gd name="T0" fmla="*/ 0 w 47"/>
                  <a:gd name="T1" fmla="*/ 0 h 65"/>
                  <a:gd name="T2" fmla="*/ 1 w 47"/>
                  <a:gd name="T3" fmla="*/ 0 h 65"/>
                  <a:gd name="T4" fmla="*/ 1 w 47"/>
                  <a:gd name="T5" fmla="*/ 0 h 65"/>
                  <a:gd name="T6" fmla="*/ 1 w 47"/>
                  <a:gd name="T7" fmla="*/ 0 h 65"/>
                  <a:gd name="T8" fmla="*/ 1 w 47"/>
                  <a:gd name="T9" fmla="*/ 0 h 65"/>
                  <a:gd name="T10" fmla="*/ 1 w 47"/>
                  <a:gd name="T11" fmla="*/ 0 h 65"/>
                  <a:gd name="T12" fmla="*/ 1 w 47"/>
                  <a:gd name="T13" fmla="*/ 0 h 65"/>
                  <a:gd name="T14" fmla="*/ 1 w 47"/>
                  <a:gd name="T15" fmla="*/ 0 h 65"/>
                  <a:gd name="T16" fmla="*/ 1 w 47"/>
                  <a:gd name="T17" fmla="*/ 0 h 65"/>
                  <a:gd name="T18" fmla="*/ 1 w 47"/>
                  <a:gd name="T19" fmla="*/ 0 h 65"/>
                  <a:gd name="T20" fmla="*/ 1 w 47"/>
                  <a:gd name="T21" fmla="*/ 0 h 65"/>
                  <a:gd name="T22" fmla="*/ 1 w 47"/>
                  <a:gd name="T23" fmla="*/ 0 h 65"/>
                  <a:gd name="T24" fmla="*/ 1 w 47"/>
                  <a:gd name="T25" fmla="*/ 0 h 65"/>
                  <a:gd name="T26" fmla="*/ 1 w 47"/>
                  <a:gd name="T27" fmla="*/ 0 h 65"/>
                  <a:gd name="T28" fmla="*/ 1 w 47"/>
                  <a:gd name="T29" fmla="*/ 0 h 65"/>
                  <a:gd name="T30" fmla="*/ 1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65"/>
                  <a:gd name="T53" fmla="*/ 47 w 47"/>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65">
                    <a:moveTo>
                      <a:pt x="0" y="0"/>
                    </a:moveTo>
                    <a:lnTo>
                      <a:pt x="6" y="5"/>
                    </a:lnTo>
                    <a:lnTo>
                      <a:pt x="14" y="14"/>
                    </a:lnTo>
                    <a:lnTo>
                      <a:pt x="21" y="23"/>
                    </a:lnTo>
                    <a:lnTo>
                      <a:pt x="30" y="34"/>
                    </a:lnTo>
                    <a:lnTo>
                      <a:pt x="38" y="45"/>
                    </a:lnTo>
                    <a:lnTo>
                      <a:pt x="44" y="54"/>
                    </a:lnTo>
                    <a:lnTo>
                      <a:pt x="47" y="60"/>
                    </a:lnTo>
                    <a:lnTo>
                      <a:pt x="46" y="65"/>
                    </a:lnTo>
                    <a:lnTo>
                      <a:pt x="41" y="65"/>
                    </a:lnTo>
                    <a:lnTo>
                      <a:pt x="35" y="59"/>
                    </a:lnTo>
                    <a:lnTo>
                      <a:pt x="27" y="49"/>
                    </a:lnTo>
                    <a:lnTo>
                      <a:pt x="21" y="37"/>
                    </a:lnTo>
                    <a:lnTo>
                      <a:pt x="15" y="25"/>
                    </a:lnTo>
                    <a:lnTo>
                      <a:pt x="9" y="14"/>
                    </a:lnTo>
                    <a:lnTo>
                      <a:pt x="3"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8" name="Freeform 142"/>
              <p:cNvSpPr>
                <a:spLocks/>
              </p:cNvSpPr>
              <p:nvPr/>
            </p:nvSpPr>
            <p:spPr bwMode="auto">
              <a:xfrm>
                <a:off x="552" y="949"/>
                <a:ext cx="58" cy="152"/>
              </a:xfrm>
              <a:custGeom>
                <a:avLst/>
                <a:gdLst>
                  <a:gd name="T0" fmla="*/ 1 w 116"/>
                  <a:gd name="T1" fmla="*/ 0 h 302"/>
                  <a:gd name="T2" fmla="*/ 1 w 116"/>
                  <a:gd name="T3" fmla="*/ 0 h 302"/>
                  <a:gd name="T4" fmla="*/ 1 w 116"/>
                  <a:gd name="T5" fmla="*/ 1 h 302"/>
                  <a:gd name="T6" fmla="*/ 1 w 116"/>
                  <a:gd name="T7" fmla="*/ 1 h 302"/>
                  <a:gd name="T8" fmla="*/ 1 w 116"/>
                  <a:gd name="T9" fmla="*/ 1 h 302"/>
                  <a:gd name="T10" fmla="*/ 1 w 116"/>
                  <a:gd name="T11" fmla="*/ 1 h 302"/>
                  <a:gd name="T12" fmla="*/ 1 w 116"/>
                  <a:gd name="T13" fmla="*/ 1 h 302"/>
                  <a:gd name="T14" fmla="*/ 1 w 116"/>
                  <a:gd name="T15" fmla="*/ 1 h 302"/>
                  <a:gd name="T16" fmla="*/ 1 w 116"/>
                  <a:gd name="T17" fmla="*/ 1 h 302"/>
                  <a:gd name="T18" fmla="*/ 1 w 116"/>
                  <a:gd name="T19" fmla="*/ 1 h 302"/>
                  <a:gd name="T20" fmla="*/ 1 w 116"/>
                  <a:gd name="T21" fmla="*/ 1 h 302"/>
                  <a:gd name="T22" fmla="*/ 1 w 116"/>
                  <a:gd name="T23" fmla="*/ 1 h 302"/>
                  <a:gd name="T24" fmla="*/ 1 w 116"/>
                  <a:gd name="T25" fmla="*/ 1 h 302"/>
                  <a:gd name="T26" fmla="*/ 1 w 116"/>
                  <a:gd name="T27" fmla="*/ 1 h 302"/>
                  <a:gd name="T28" fmla="*/ 1 w 116"/>
                  <a:gd name="T29" fmla="*/ 1 h 302"/>
                  <a:gd name="T30" fmla="*/ 1 w 116"/>
                  <a:gd name="T31" fmla="*/ 1 h 302"/>
                  <a:gd name="T32" fmla="*/ 1 w 116"/>
                  <a:gd name="T33" fmla="*/ 1 h 302"/>
                  <a:gd name="T34" fmla="*/ 1 w 116"/>
                  <a:gd name="T35" fmla="*/ 1 h 302"/>
                  <a:gd name="T36" fmla="*/ 0 w 116"/>
                  <a:gd name="T37" fmla="*/ 1 h 302"/>
                  <a:gd name="T38" fmla="*/ 1 w 116"/>
                  <a:gd name="T39" fmla="*/ 1 h 302"/>
                  <a:gd name="T40" fmla="*/ 1 w 116"/>
                  <a:gd name="T41" fmla="*/ 0 h 3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6"/>
                  <a:gd name="T64" fmla="*/ 0 h 302"/>
                  <a:gd name="T65" fmla="*/ 116 w 116"/>
                  <a:gd name="T66" fmla="*/ 302 h 3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6" h="302">
                    <a:moveTo>
                      <a:pt x="21" y="0"/>
                    </a:moveTo>
                    <a:lnTo>
                      <a:pt x="23" y="0"/>
                    </a:lnTo>
                    <a:lnTo>
                      <a:pt x="24" y="3"/>
                    </a:lnTo>
                    <a:lnTo>
                      <a:pt x="26" y="6"/>
                    </a:lnTo>
                    <a:lnTo>
                      <a:pt x="27" y="7"/>
                    </a:lnTo>
                    <a:lnTo>
                      <a:pt x="15" y="55"/>
                    </a:lnTo>
                    <a:lnTo>
                      <a:pt x="14" y="101"/>
                    </a:lnTo>
                    <a:lnTo>
                      <a:pt x="21" y="143"/>
                    </a:lnTo>
                    <a:lnTo>
                      <a:pt x="37" y="182"/>
                    </a:lnTo>
                    <a:lnTo>
                      <a:pt x="55" y="218"/>
                    </a:lnTo>
                    <a:lnTo>
                      <a:pt x="76" y="250"/>
                    </a:lnTo>
                    <a:lnTo>
                      <a:pt x="98" y="279"/>
                    </a:lnTo>
                    <a:lnTo>
                      <a:pt x="116" y="302"/>
                    </a:lnTo>
                    <a:lnTo>
                      <a:pt x="93" y="290"/>
                    </a:lnTo>
                    <a:lnTo>
                      <a:pt x="69" y="262"/>
                    </a:lnTo>
                    <a:lnTo>
                      <a:pt x="44" y="226"/>
                    </a:lnTo>
                    <a:lnTo>
                      <a:pt x="23" y="180"/>
                    </a:lnTo>
                    <a:lnTo>
                      <a:pt x="8" y="133"/>
                    </a:lnTo>
                    <a:lnTo>
                      <a:pt x="0" y="84"/>
                    </a:lnTo>
                    <a:lnTo>
                      <a:pt x="4" y="38"/>
                    </a:lnTo>
                    <a:lnTo>
                      <a:pt x="2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49" name="Freeform 143"/>
              <p:cNvSpPr>
                <a:spLocks/>
              </p:cNvSpPr>
              <p:nvPr/>
            </p:nvSpPr>
            <p:spPr bwMode="auto">
              <a:xfrm>
                <a:off x="580" y="1067"/>
                <a:ext cx="51" cy="11"/>
              </a:xfrm>
              <a:custGeom>
                <a:avLst/>
                <a:gdLst>
                  <a:gd name="T0" fmla="*/ 1 w 101"/>
                  <a:gd name="T1" fmla="*/ 1 h 21"/>
                  <a:gd name="T2" fmla="*/ 1 w 101"/>
                  <a:gd name="T3" fmla="*/ 1 h 21"/>
                  <a:gd name="T4" fmla="*/ 1 w 101"/>
                  <a:gd name="T5" fmla="*/ 1 h 21"/>
                  <a:gd name="T6" fmla="*/ 1 w 101"/>
                  <a:gd name="T7" fmla="*/ 1 h 21"/>
                  <a:gd name="T8" fmla="*/ 1 w 101"/>
                  <a:gd name="T9" fmla="*/ 1 h 21"/>
                  <a:gd name="T10" fmla="*/ 1 w 101"/>
                  <a:gd name="T11" fmla="*/ 1 h 21"/>
                  <a:gd name="T12" fmla="*/ 1 w 101"/>
                  <a:gd name="T13" fmla="*/ 1 h 21"/>
                  <a:gd name="T14" fmla="*/ 1 w 101"/>
                  <a:gd name="T15" fmla="*/ 1 h 21"/>
                  <a:gd name="T16" fmla="*/ 0 w 101"/>
                  <a:gd name="T17" fmla="*/ 0 h 21"/>
                  <a:gd name="T18" fmla="*/ 1 w 101"/>
                  <a:gd name="T19" fmla="*/ 1 h 21"/>
                  <a:gd name="T20" fmla="*/ 1 w 101"/>
                  <a:gd name="T21" fmla="*/ 1 h 21"/>
                  <a:gd name="T22" fmla="*/ 1 w 101"/>
                  <a:gd name="T23" fmla="*/ 1 h 21"/>
                  <a:gd name="T24" fmla="*/ 1 w 101"/>
                  <a:gd name="T25" fmla="*/ 1 h 21"/>
                  <a:gd name="T26" fmla="*/ 1 w 101"/>
                  <a:gd name="T27" fmla="*/ 1 h 21"/>
                  <a:gd name="T28" fmla="*/ 1 w 101"/>
                  <a:gd name="T29" fmla="*/ 1 h 21"/>
                  <a:gd name="T30" fmla="*/ 1 w 101"/>
                  <a:gd name="T31" fmla="*/ 1 h 21"/>
                  <a:gd name="T32" fmla="*/ 1 w 101"/>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21"/>
                  <a:gd name="T53" fmla="*/ 101 w 101"/>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21">
                    <a:moveTo>
                      <a:pt x="101" y="18"/>
                    </a:moveTo>
                    <a:lnTo>
                      <a:pt x="98" y="20"/>
                    </a:lnTo>
                    <a:lnTo>
                      <a:pt x="89" y="21"/>
                    </a:lnTo>
                    <a:lnTo>
                      <a:pt x="77" y="21"/>
                    </a:lnTo>
                    <a:lnTo>
                      <a:pt x="60" y="20"/>
                    </a:lnTo>
                    <a:lnTo>
                      <a:pt x="43" y="18"/>
                    </a:lnTo>
                    <a:lnTo>
                      <a:pt x="26" y="14"/>
                    </a:lnTo>
                    <a:lnTo>
                      <a:pt x="13" y="8"/>
                    </a:lnTo>
                    <a:lnTo>
                      <a:pt x="0" y="0"/>
                    </a:lnTo>
                    <a:lnTo>
                      <a:pt x="11" y="1"/>
                    </a:lnTo>
                    <a:lnTo>
                      <a:pt x="26" y="5"/>
                    </a:lnTo>
                    <a:lnTo>
                      <a:pt x="43" y="6"/>
                    </a:lnTo>
                    <a:lnTo>
                      <a:pt x="60" y="9"/>
                    </a:lnTo>
                    <a:lnTo>
                      <a:pt x="75" y="11"/>
                    </a:lnTo>
                    <a:lnTo>
                      <a:pt x="89" y="14"/>
                    </a:lnTo>
                    <a:lnTo>
                      <a:pt x="98" y="15"/>
                    </a:lnTo>
                    <a:lnTo>
                      <a:pt x="101"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0" name="Freeform 144"/>
              <p:cNvSpPr>
                <a:spLocks/>
              </p:cNvSpPr>
              <p:nvPr/>
            </p:nvSpPr>
            <p:spPr bwMode="auto">
              <a:xfrm>
                <a:off x="572" y="1053"/>
                <a:ext cx="60" cy="16"/>
              </a:xfrm>
              <a:custGeom>
                <a:avLst/>
                <a:gdLst>
                  <a:gd name="T0" fmla="*/ 1 w 120"/>
                  <a:gd name="T1" fmla="*/ 1 h 31"/>
                  <a:gd name="T2" fmla="*/ 1 w 120"/>
                  <a:gd name="T3" fmla="*/ 1 h 31"/>
                  <a:gd name="T4" fmla="*/ 1 w 120"/>
                  <a:gd name="T5" fmla="*/ 1 h 31"/>
                  <a:gd name="T6" fmla="*/ 1 w 120"/>
                  <a:gd name="T7" fmla="*/ 1 h 31"/>
                  <a:gd name="T8" fmla="*/ 1 w 120"/>
                  <a:gd name="T9" fmla="*/ 1 h 31"/>
                  <a:gd name="T10" fmla="*/ 1 w 120"/>
                  <a:gd name="T11" fmla="*/ 1 h 31"/>
                  <a:gd name="T12" fmla="*/ 1 w 120"/>
                  <a:gd name="T13" fmla="*/ 1 h 31"/>
                  <a:gd name="T14" fmla="*/ 1 w 120"/>
                  <a:gd name="T15" fmla="*/ 1 h 31"/>
                  <a:gd name="T16" fmla="*/ 0 w 120"/>
                  <a:gd name="T17" fmla="*/ 0 h 31"/>
                  <a:gd name="T18" fmla="*/ 1 w 120"/>
                  <a:gd name="T19" fmla="*/ 1 h 31"/>
                  <a:gd name="T20" fmla="*/ 1 w 120"/>
                  <a:gd name="T21" fmla="*/ 1 h 31"/>
                  <a:gd name="T22" fmla="*/ 1 w 120"/>
                  <a:gd name="T23" fmla="*/ 1 h 31"/>
                  <a:gd name="T24" fmla="*/ 1 w 120"/>
                  <a:gd name="T25" fmla="*/ 1 h 31"/>
                  <a:gd name="T26" fmla="*/ 1 w 120"/>
                  <a:gd name="T27" fmla="*/ 1 h 31"/>
                  <a:gd name="T28" fmla="*/ 1 w 120"/>
                  <a:gd name="T29" fmla="*/ 1 h 31"/>
                  <a:gd name="T30" fmla="*/ 1 w 120"/>
                  <a:gd name="T31" fmla="*/ 1 h 31"/>
                  <a:gd name="T32" fmla="*/ 1 w 120"/>
                  <a:gd name="T33" fmla="*/ 1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
                  <a:gd name="T52" fmla="*/ 0 h 31"/>
                  <a:gd name="T53" fmla="*/ 120 w 120"/>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 h="31">
                    <a:moveTo>
                      <a:pt x="120" y="26"/>
                    </a:moveTo>
                    <a:lnTo>
                      <a:pt x="116" y="29"/>
                    </a:lnTo>
                    <a:lnTo>
                      <a:pt x="105" y="31"/>
                    </a:lnTo>
                    <a:lnTo>
                      <a:pt x="88" y="29"/>
                    </a:lnTo>
                    <a:lnTo>
                      <a:pt x="70" y="26"/>
                    </a:lnTo>
                    <a:lnTo>
                      <a:pt x="50" y="22"/>
                    </a:lnTo>
                    <a:lnTo>
                      <a:pt x="30" y="16"/>
                    </a:lnTo>
                    <a:lnTo>
                      <a:pt x="13" y="10"/>
                    </a:lnTo>
                    <a:lnTo>
                      <a:pt x="0" y="0"/>
                    </a:lnTo>
                    <a:lnTo>
                      <a:pt x="9" y="4"/>
                    </a:lnTo>
                    <a:lnTo>
                      <a:pt x="26" y="5"/>
                    </a:lnTo>
                    <a:lnTo>
                      <a:pt x="44" y="8"/>
                    </a:lnTo>
                    <a:lnTo>
                      <a:pt x="65" y="11"/>
                    </a:lnTo>
                    <a:lnTo>
                      <a:pt x="87" y="16"/>
                    </a:lnTo>
                    <a:lnTo>
                      <a:pt x="103" y="19"/>
                    </a:lnTo>
                    <a:lnTo>
                      <a:pt x="116" y="22"/>
                    </a:lnTo>
                    <a:lnTo>
                      <a:pt x="12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1" name="Freeform 145"/>
              <p:cNvSpPr>
                <a:spLocks/>
              </p:cNvSpPr>
              <p:nvPr/>
            </p:nvSpPr>
            <p:spPr bwMode="auto">
              <a:xfrm>
                <a:off x="561" y="1032"/>
                <a:ext cx="63" cy="11"/>
              </a:xfrm>
              <a:custGeom>
                <a:avLst/>
                <a:gdLst>
                  <a:gd name="T0" fmla="*/ 0 w 127"/>
                  <a:gd name="T1" fmla="*/ 0 h 23"/>
                  <a:gd name="T2" fmla="*/ 0 w 127"/>
                  <a:gd name="T3" fmla="*/ 0 h 23"/>
                  <a:gd name="T4" fmla="*/ 0 w 127"/>
                  <a:gd name="T5" fmla="*/ 0 h 23"/>
                  <a:gd name="T6" fmla="*/ 0 w 127"/>
                  <a:gd name="T7" fmla="*/ 0 h 23"/>
                  <a:gd name="T8" fmla="*/ 0 w 127"/>
                  <a:gd name="T9" fmla="*/ 0 h 23"/>
                  <a:gd name="T10" fmla="*/ 0 w 127"/>
                  <a:gd name="T11" fmla="*/ 0 h 23"/>
                  <a:gd name="T12" fmla="*/ 0 w 127"/>
                  <a:gd name="T13" fmla="*/ 0 h 23"/>
                  <a:gd name="T14" fmla="*/ 0 w 127"/>
                  <a:gd name="T15" fmla="*/ 0 h 23"/>
                  <a:gd name="T16" fmla="*/ 0 w 127"/>
                  <a:gd name="T17" fmla="*/ 0 h 23"/>
                  <a:gd name="T18" fmla="*/ 0 w 127"/>
                  <a:gd name="T19" fmla="*/ 0 h 23"/>
                  <a:gd name="T20" fmla="*/ 0 w 127"/>
                  <a:gd name="T21" fmla="*/ 0 h 23"/>
                  <a:gd name="T22" fmla="*/ 0 w 127"/>
                  <a:gd name="T23" fmla="*/ 0 h 23"/>
                  <a:gd name="T24" fmla="*/ 0 w 127"/>
                  <a:gd name="T25" fmla="*/ 0 h 23"/>
                  <a:gd name="T26" fmla="*/ 0 w 127"/>
                  <a:gd name="T27" fmla="*/ 0 h 23"/>
                  <a:gd name="T28" fmla="*/ 0 w 127"/>
                  <a:gd name="T29" fmla="*/ 0 h 23"/>
                  <a:gd name="T30" fmla="*/ 0 w 127"/>
                  <a:gd name="T31" fmla="*/ 0 h 23"/>
                  <a:gd name="T32" fmla="*/ 0 w 127"/>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7"/>
                  <a:gd name="T52" fmla="*/ 0 h 23"/>
                  <a:gd name="T53" fmla="*/ 127 w 127"/>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7" h="23">
                    <a:moveTo>
                      <a:pt x="127" y="17"/>
                    </a:moveTo>
                    <a:lnTo>
                      <a:pt x="121" y="20"/>
                    </a:lnTo>
                    <a:lnTo>
                      <a:pt x="109" y="23"/>
                    </a:lnTo>
                    <a:lnTo>
                      <a:pt x="92" y="23"/>
                    </a:lnTo>
                    <a:lnTo>
                      <a:pt x="70" y="21"/>
                    </a:lnTo>
                    <a:lnTo>
                      <a:pt x="49" y="18"/>
                    </a:lnTo>
                    <a:lnTo>
                      <a:pt x="29" y="13"/>
                    </a:lnTo>
                    <a:lnTo>
                      <a:pt x="12" y="7"/>
                    </a:lnTo>
                    <a:lnTo>
                      <a:pt x="0" y="0"/>
                    </a:lnTo>
                    <a:lnTo>
                      <a:pt x="9" y="1"/>
                    </a:lnTo>
                    <a:lnTo>
                      <a:pt x="26" y="1"/>
                    </a:lnTo>
                    <a:lnTo>
                      <a:pt x="46" y="4"/>
                    </a:lnTo>
                    <a:lnTo>
                      <a:pt x="69" y="6"/>
                    </a:lnTo>
                    <a:lnTo>
                      <a:pt x="90" y="9"/>
                    </a:lnTo>
                    <a:lnTo>
                      <a:pt x="109" y="10"/>
                    </a:lnTo>
                    <a:lnTo>
                      <a:pt x="122" y="13"/>
                    </a:lnTo>
                    <a:lnTo>
                      <a:pt x="127"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2" name="Freeform 146"/>
              <p:cNvSpPr>
                <a:spLocks/>
              </p:cNvSpPr>
              <p:nvPr/>
            </p:nvSpPr>
            <p:spPr bwMode="auto">
              <a:xfrm>
                <a:off x="558" y="1018"/>
                <a:ext cx="56" cy="9"/>
              </a:xfrm>
              <a:custGeom>
                <a:avLst/>
                <a:gdLst>
                  <a:gd name="T0" fmla="*/ 1 w 112"/>
                  <a:gd name="T1" fmla="*/ 1 h 17"/>
                  <a:gd name="T2" fmla="*/ 1 w 112"/>
                  <a:gd name="T3" fmla="*/ 1 h 17"/>
                  <a:gd name="T4" fmla="*/ 1 w 112"/>
                  <a:gd name="T5" fmla="*/ 1 h 17"/>
                  <a:gd name="T6" fmla="*/ 1 w 112"/>
                  <a:gd name="T7" fmla="*/ 1 h 17"/>
                  <a:gd name="T8" fmla="*/ 1 w 112"/>
                  <a:gd name="T9" fmla="*/ 1 h 17"/>
                  <a:gd name="T10" fmla="*/ 1 w 112"/>
                  <a:gd name="T11" fmla="*/ 1 h 17"/>
                  <a:gd name="T12" fmla="*/ 1 w 112"/>
                  <a:gd name="T13" fmla="*/ 1 h 17"/>
                  <a:gd name="T14" fmla="*/ 1 w 112"/>
                  <a:gd name="T15" fmla="*/ 1 h 17"/>
                  <a:gd name="T16" fmla="*/ 0 w 112"/>
                  <a:gd name="T17" fmla="*/ 0 h 17"/>
                  <a:gd name="T18" fmla="*/ 1 w 112"/>
                  <a:gd name="T19" fmla="*/ 1 h 17"/>
                  <a:gd name="T20" fmla="*/ 1 w 112"/>
                  <a:gd name="T21" fmla="*/ 1 h 17"/>
                  <a:gd name="T22" fmla="*/ 1 w 112"/>
                  <a:gd name="T23" fmla="*/ 1 h 17"/>
                  <a:gd name="T24" fmla="*/ 1 w 112"/>
                  <a:gd name="T25" fmla="*/ 1 h 17"/>
                  <a:gd name="T26" fmla="*/ 1 w 112"/>
                  <a:gd name="T27" fmla="*/ 1 h 17"/>
                  <a:gd name="T28" fmla="*/ 1 w 112"/>
                  <a:gd name="T29" fmla="*/ 1 h 17"/>
                  <a:gd name="T30" fmla="*/ 1 w 112"/>
                  <a:gd name="T31" fmla="*/ 1 h 17"/>
                  <a:gd name="T32" fmla="*/ 1 w 112"/>
                  <a:gd name="T33" fmla="*/ 1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
                  <a:gd name="T52" fmla="*/ 0 h 17"/>
                  <a:gd name="T53" fmla="*/ 112 w 112"/>
                  <a:gd name="T54" fmla="*/ 17 h 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 h="17">
                    <a:moveTo>
                      <a:pt x="112" y="14"/>
                    </a:moveTo>
                    <a:lnTo>
                      <a:pt x="109" y="15"/>
                    </a:lnTo>
                    <a:lnTo>
                      <a:pt x="96" y="17"/>
                    </a:lnTo>
                    <a:lnTo>
                      <a:pt x="81" y="17"/>
                    </a:lnTo>
                    <a:lnTo>
                      <a:pt x="61" y="15"/>
                    </a:lnTo>
                    <a:lnTo>
                      <a:pt x="41" y="14"/>
                    </a:lnTo>
                    <a:lnTo>
                      <a:pt x="23" y="11"/>
                    </a:lnTo>
                    <a:lnTo>
                      <a:pt x="9" y="6"/>
                    </a:lnTo>
                    <a:lnTo>
                      <a:pt x="0" y="0"/>
                    </a:lnTo>
                    <a:lnTo>
                      <a:pt x="11" y="2"/>
                    </a:lnTo>
                    <a:lnTo>
                      <a:pt x="26" y="2"/>
                    </a:lnTo>
                    <a:lnTo>
                      <a:pt x="44" y="2"/>
                    </a:lnTo>
                    <a:lnTo>
                      <a:pt x="63" y="3"/>
                    </a:lnTo>
                    <a:lnTo>
                      <a:pt x="83" y="5"/>
                    </a:lnTo>
                    <a:lnTo>
                      <a:pt x="98" y="6"/>
                    </a:lnTo>
                    <a:lnTo>
                      <a:pt x="109" y="9"/>
                    </a:lnTo>
                    <a:lnTo>
                      <a:pt x="11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3" name="Freeform 147"/>
              <p:cNvSpPr>
                <a:spLocks/>
              </p:cNvSpPr>
              <p:nvPr/>
            </p:nvSpPr>
            <p:spPr bwMode="auto">
              <a:xfrm>
                <a:off x="553" y="993"/>
                <a:ext cx="49" cy="8"/>
              </a:xfrm>
              <a:custGeom>
                <a:avLst/>
                <a:gdLst>
                  <a:gd name="T0" fmla="*/ 1 w 96"/>
                  <a:gd name="T1" fmla="*/ 1 h 15"/>
                  <a:gd name="T2" fmla="*/ 1 w 96"/>
                  <a:gd name="T3" fmla="*/ 1 h 15"/>
                  <a:gd name="T4" fmla="*/ 1 w 96"/>
                  <a:gd name="T5" fmla="*/ 1 h 15"/>
                  <a:gd name="T6" fmla="*/ 1 w 96"/>
                  <a:gd name="T7" fmla="*/ 1 h 15"/>
                  <a:gd name="T8" fmla="*/ 1 w 96"/>
                  <a:gd name="T9" fmla="*/ 1 h 15"/>
                  <a:gd name="T10" fmla="*/ 1 w 96"/>
                  <a:gd name="T11" fmla="*/ 1 h 15"/>
                  <a:gd name="T12" fmla="*/ 1 w 96"/>
                  <a:gd name="T13" fmla="*/ 1 h 15"/>
                  <a:gd name="T14" fmla="*/ 1 w 96"/>
                  <a:gd name="T15" fmla="*/ 1 h 15"/>
                  <a:gd name="T16" fmla="*/ 0 w 96"/>
                  <a:gd name="T17" fmla="*/ 1 h 15"/>
                  <a:gd name="T18" fmla="*/ 1 w 96"/>
                  <a:gd name="T19" fmla="*/ 1 h 15"/>
                  <a:gd name="T20" fmla="*/ 1 w 96"/>
                  <a:gd name="T21" fmla="*/ 1 h 15"/>
                  <a:gd name="T22" fmla="*/ 1 w 96"/>
                  <a:gd name="T23" fmla="*/ 1 h 15"/>
                  <a:gd name="T24" fmla="*/ 1 w 96"/>
                  <a:gd name="T25" fmla="*/ 0 h 15"/>
                  <a:gd name="T26" fmla="*/ 1 w 96"/>
                  <a:gd name="T27" fmla="*/ 0 h 15"/>
                  <a:gd name="T28" fmla="*/ 1 w 96"/>
                  <a:gd name="T29" fmla="*/ 0 h 15"/>
                  <a:gd name="T30" fmla="*/ 1 w 96"/>
                  <a:gd name="T31" fmla="*/ 1 h 15"/>
                  <a:gd name="T32" fmla="*/ 1 w 96"/>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6"/>
                  <a:gd name="T52" fmla="*/ 0 h 15"/>
                  <a:gd name="T53" fmla="*/ 96 w 96"/>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6" h="15">
                    <a:moveTo>
                      <a:pt x="96" y="4"/>
                    </a:moveTo>
                    <a:lnTo>
                      <a:pt x="93" y="7"/>
                    </a:lnTo>
                    <a:lnTo>
                      <a:pt x="84" y="12"/>
                    </a:lnTo>
                    <a:lnTo>
                      <a:pt x="72" y="14"/>
                    </a:lnTo>
                    <a:lnTo>
                      <a:pt x="58" y="15"/>
                    </a:lnTo>
                    <a:lnTo>
                      <a:pt x="41" y="15"/>
                    </a:lnTo>
                    <a:lnTo>
                      <a:pt x="26" y="12"/>
                    </a:lnTo>
                    <a:lnTo>
                      <a:pt x="12" y="7"/>
                    </a:lnTo>
                    <a:lnTo>
                      <a:pt x="0" y="1"/>
                    </a:lnTo>
                    <a:lnTo>
                      <a:pt x="9" y="1"/>
                    </a:lnTo>
                    <a:lnTo>
                      <a:pt x="23" y="1"/>
                    </a:lnTo>
                    <a:lnTo>
                      <a:pt x="40" y="1"/>
                    </a:lnTo>
                    <a:lnTo>
                      <a:pt x="55" y="0"/>
                    </a:lnTo>
                    <a:lnTo>
                      <a:pt x="70" y="0"/>
                    </a:lnTo>
                    <a:lnTo>
                      <a:pt x="84" y="0"/>
                    </a:lnTo>
                    <a:lnTo>
                      <a:pt x="93" y="1"/>
                    </a:lnTo>
                    <a:lnTo>
                      <a:pt x="96"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4" name="Freeform 148"/>
              <p:cNvSpPr>
                <a:spLocks/>
              </p:cNvSpPr>
              <p:nvPr/>
            </p:nvSpPr>
            <p:spPr bwMode="auto">
              <a:xfrm>
                <a:off x="560" y="953"/>
                <a:ext cx="22" cy="9"/>
              </a:xfrm>
              <a:custGeom>
                <a:avLst/>
                <a:gdLst>
                  <a:gd name="T0" fmla="*/ 0 w 46"/>
                  <a:gd name="T1" fmla="*/ 0 h 19"/>
                  <a:gd name="T2" fmla="*/ 0 w 46"/>
                  <a:gd name="T3" fmla="*/ 0 h 19"/>
                  <a:gd name="T4" fmla="*/ 0 w 46"/>
                  <a:gd name="T5" fmla="*/ 0 h 19"/>
                  <a:gd name="T6" fmla="*/ 0 w 46"/>
                  <a:gd name="T7" fmla="*/ 0 h 19"/>
                  <a:gd name="T8" fmla="*/ 0 w 46"/>
                  <a:gd name="T9" fmla="*/ 0 h 19"/>
                  <a:gd name="T10" fmla="*/ 0 w 46"/>
                  <a:gd name="T11" fmla="*/ 0 h 19"/>
                  <a:gd name="T12" fmla="*/ 0 w 46"/>
                  <a:gd name="T13" fmla="*/ 0 h 19"/>
                  <a:gd name="T14" fmla="*/ 0 w 46"/>
                  <a:gd name="T15" fmla="*/ 0 h 19"/>
                  <a:gd name="T16" fmla="*/ 0 w 46"/>
                  <a:gd name="T17" fmla="*/ 0 h 19"/>
                  <a:gd name="T18" fmla="*/ 0 w 46"/>
                  <a:gd name="T19" fmla="*/ 0 h 19"/>
                  <a:gd name="T20" fmla="*/ 0 w 46"/>
                  <a:gd name="T21" fmla="*/ 0 h 19"/>
                  <a:gd name="T22" fmla="*/ 0 w 46"/>
                  <a:gd name="T23" fmla="*/ 0 h 19"/>
                  <a:gd name="T24" fmla="*/ 0 w 46"/>
                  <a:gd name="T25" fmla="*/ 0 h 19"/>
                  <a:gd name="T26" fmla="*/ 0 w 46"/>
                  <a:gd name="T27" fmla="*/ 0 h 19"/>
                  <a:gd name="T28" fmla="*/ 0 w 46"/>
                  <a:gd name="T29" fmla="*/ 0 h 19"/>
                  <a:gd name="T30" fmla="*/ 0 w 46"/>
                  <a:gd name="T31" fmla="*/ 0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9"/>
                  <a:gd name="T53" fmla="*/ 46 w 46"/>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9">
                    <a:moveTo>
                      <a:pt x="46" y="3"/>
                    </a:moveTo>
                    <a:lnTo>
                      <a:pt x="44" y="6"/>
                    </a:lnTo>
                    <a:lnTo>
                      <a:pt x="40" y="10"/>
                    </a:lnTo>
                    <a:lnTo>
                      <a:pt x="34" y="13"/>
                    </a:lnTo>
                    <a:lnTo>
                      <a:pt x="26" y="16"/>
                    </a:lnTo>
                    <a:lnTo>
                      <a:pt x="18" y="19"/>
                    </a:lnTo>
                    <a:lnTo>
                      <a:pt x="11" y="19"/>
                    </a:lnTo>
                    <a:lnTo>
                      <a:pt x="5" y="17"/>
                    </a:lnTo>
                    <a:lnTo>
                      <a:pt x="0" y="14"/>
                    </a:lnTo>
                    <a:lnTo>
                      <a:pt x="6" y="16"/>
                    </a:lnTo>
                    <a:lnTo>
                      <a:pt x="14" y="14"/>
                    </a:lnTo>
                    <a:lnTo>
                      <a:pt x="22" y="11"/>
                    </a:lnTo>
                    <a:lnTo>
                      <a:pt x="29" y="6"/>
                    </a:lnTo>
                    <a:lnTo>
                      <a:pt x="35" y="3"/>
                    </a:lnTo>
                    <a:lnTo>
                      <a:pt x="41" y="0"/>
                    </a:lnTo>
                    <a:lnTo>
                      <a:pt x="44" y="0"/>
                    </a:lnTo>
                    <a:lnTo>
                      <a:pt x="4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5" name="Freeform 149"/>
              <p:cNvSpPr>
                <a:spLocks/>
              </p:cNvSpPr>
              <p:nvPr/>
            </p:nvSpPr>
            <p:spPr bwMode="auto">
              <a:xfrm>
                <a:off x="592" y="1081"/>
                <a:ext cx="42" cy="11"/>
              </a:xfrm>
              <a:custGeom>
                <a:avLst/>
                <a:gdLst>
                  <a:gd name="T0" fmla="*/ 0 w 86"/>
                  <a:gd name="T1" fmla="*/ 1 h 21"/>
                  <a:gd name="T2" fmla="*/ 0 w 86"/>
                  <a:gd name="T3" fmla="*/ 1 h 21"/>
                  <a:gd name="T4" fmla="*/ 0 w 86"/>
                  <a:gd name="T5" fmla="*/ 1 h 21"/>
                  <a:gd name="T6" fmla="*/ 0 w 86"/>
                  <a:gd name="T7" fmla="*/ 1 h 21"/>
                  <a:gd name="T8" fmla="*/ 0 w 86"/>
                  <a:gd name="T9" fmla="*/ 1 h 21"/>
                  <a:gd name="T10" fmla="*/ 0 w 86"/>
                  <a:gd name="T11" fmla="*/ 1 h 21"/>
                  <a:gd name="T12" fmla="*/ 0 w 86"/>
                  <a:gd name="T13" fmla="*/ 1 h 21"/>
                  <a:gd name="T14" fmla="*/ 0 w 86"/>
                  <a:gd name="T15" fmla="*/ 1 h 21"/>
                  <a:gd name="T16" fmla="*/ 0 w 86"/>
                  <a:gd name="T17" fmla="*/ 0 h 21"/>
                  <a:gd name="T18" fmla="*/ 0 w 86"/>
                  <a:gd name="T19" fmla="*/ 1 h 21"/>
                  <a:gd name="T20" fmla="*/ 0 w 86"/>
                  <a:gd name="T21" fmla="*/ 1 h 21"/>
                  <a:gd name="T22" fmla="*/ 0 w 86"/>
                  <a:gd name="T23" fmla="*/ 1 h 21"/>
                  <a:gd name="T24" fmla="*/ 0 w 86"/>
                  <a:gd name="T25" fmla="*/ 1 h 21"/>
                  <a:gd name="T26" fmla="*/ 0 w 86"/>
                  <a:gd name="T27" fmla="*/ 1 h 21"/>
                  <a:gd name="T28" fmla="*/ 0 w 86"/>
                  <a:gd name="T29" fmla="*/ 1 h 21"/>
                  <a:gd name="T30" fmla="*/ 0 w 86"/>
                  <a:gd name="T31" fmla="*/ 1 h 21"/>
                  <a:gd name="T32" fmla="*/ 0 w 86"/>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21"/>
                  <a:gd name="T53" fmla="*/ 86 w 8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21">
                    <a:moveTo>
                      <a:pt x="86" y="18"/>
                    </a:moveTo>
                    <a:lnTo>
                      <a:pt x="83" y="20"/>
                    </a:lnTo>
                    <a:lnTo>
                      <a:pt x="77" y="21"/>
                    </a:lnTo>
                    <a:lnTo>
                      <a:pt x="66" y="21"/>
                    </a:lnTo>
                    <a:lnTo>
                      <a:pt x="52" y="20"/>
                    </a:lnTo>
                    <a:lnTo>
                      <a:pt x="38" y="18"/>
                    </a:lnTo>
                    <a:lnTo>
                      <a:pt x="25" y="14"/>
                    </a:lnTo>
                    <a:lnTo>
                      <a:pt x="11" y="8"/>
                    </a:lnTo>
                    <a:lnTo>
                      <a:pt x="0" y="0"/>
                    </a:lnTo>
                    <a:lnTo>
                      <a:pt x="11" y="3"/>
                    </a:lnTo>
                    <a:lnTo>
                      <a:pt x="23" y="5"/>
                    </a:lnTo>
                    <a:lnTo>
                      <a:pt x="37" y="8"/>
                    </a:lnTo>
                    <a:lnTo>
                      <a:pt x="52" y="9"/>
                    </a:lnTo>
                    <a:lnTo>
                      <a:pt x="64" y="11"/>
                    </a:lnTo>
                    <a:lnTo>
                      <a:pt x="75" y="14"/>
                    </a:lnTo>
                    <a:lnTo>
                      <a:pt x="83" y="15"/>
                    </a:lnTo>
                    <a:lnTo>
                      <a:pt x="86"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6" name="Freeform 150"/>
              <p:cNvSpPr>
                <a:spLocks/>
              </p:cNvSpPr>
              <p:nvPr/>
            </p:nvSpPr>
            <p:spPr bwMode="auto">
              <a:xfrm>
                <a:off x="567" y="1044"/>
                <a:ext cx="61" cy="12"/>
              </a:xfrm>
              <a:custGeom>
                <a:avLst/>
                <a:gdLst>
                  <a:gd name="T0" fmla="*/ 0 w 123"/>
                  <a:gd name="T1" fmla="*/ 1 h 23"/>
                  <a:gd name="T2" fmla="*/ 0 w 123"/>
                  <a:gd name="T3" fmla="*/ 1 h 23"/>
                  <a:gd name="T4" fmla="*/ 0 w 123"/>
                  <a:gd name="T5" fmla="*/ 1 h 23"/>
                  <a:gd name="T6" fmla="*/ 0 w 123"/>
                  <a:gd name="T7" fmla="*/ 1 h 23"/>
                  <a:gd name="T8" fmla="*/ 0 w 123"/>
                  <a:gd name="T9" fmla="*/ 1 h 23"/>
                  <a:gd name="T10" fmla="*/ 0 w 123"/>
                  <a:gd name="T11" fmla="*/ 1 h 23"/>
                  <a:gd name="T12" fmla="*/ 0 w 123"/>
                  <a:gd name="T13" fmla="*/ 1 h 23"/>
                  <a:gd name="T14" fmla="*/ 0 w 123"/>
                  <a:gd name="T15" fmla="*/ 1 h 23"/>
                  <a:gd name="T16" fmla="*/ 0 w 123"/>
                  <a:gd name="T17" fmla="*/ 0 h 23"/>
                  <a:gd name="T18" fmla="*/ 0 w 123"/>
                  <a:gd name="T19" fmla="*/ 0 h 23"/>
                  <a:gd name="T20" fmla="*/ 0 w 123"/>
                  <a:gd name="T21" fmla="*/ 1 h 23"/>
                  <a:gd name="T22" fmla="*/ 0 w 123"/>
                  <a:gd name="T23" fmla="*/ 1 h 23"/>
                  <a:gd name="T24" fmla="*/ 0 w 123"/>
                  <a:gd name="T25" fmla="*/ 1 h 23"/>
                  <a:gd name="T26" fmla="*/ 0 w 123"/>
                  <a:gd name="T27" fmla="*/ 1 h 23"/>
                  <a:gd name="T28" fmla="*/ 0 w 123"/>
                  <a:gd name="T29" fmla="*/ 1 h 23"/>
                  <a:gd name="T30" fmla="*/ 0 w 123"/>
                  <a:gd name="T31" fmla="*/ 1 h 23"/>
                  <a:gd name="T32" fmla="*/ 0 w 123"/>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3"/>
                  <a:gd name="T52" fmla="*/ 0 h 23"/>
                  <a:gd name="T53" fmla="*/ 123 w 123"/>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3" h="23">
                    <a:moveTo>
                      <a:pt x="123" y="17"/>
                    </a:moveTo>
                    <a:lnTo>
                      <a:pt x="118" y="20"/>
                    </a:lnTo>
                    <a:lnTo>
                      <a:pt x="106" y="23"/>
                    </a:lnTo>
                    <a:lnTo>
                      <a:pt x="89" y="23"/>
                    </a:lnTo>
                    <a:lnTo>
                      <a:pt x="69" y="22"/>
                    </a:lnTo>
                    <a:lnTo>
                      <a:pt x="48" y="18"/>
                    </a:lnTo>
                    <a:lnTo>
                      <a:pt x="28" y="14"/>
                    </a:lnTo>
                    <a:lnTo>
                      <a:pt x="11" y="8"/>
                    </a:lnTo>
                    <a:lnTo>
                      <a:pt x="0" y="0"/>
                    </a:lnTo>
                    <a:lnTo>
                      <a:pt x="10" y="0"/>
                    </a:lnTo>
                    <a:lnTo>
                      <a:pt x="25" y="2"/>
                    </a:lnTo>
                    <a:lnTo>
                      <a:pt x="45" y="3"/>
                    </a:lnTo>
                    <a:lnTo>
                      <a:pt x="66" y="6"/>
                    </a:lnTo>
                    <a:lnTo>
                      <a:pt x="87" y="8"/>
                    </a:lnTo>
                    <a:lnTo>
                      <a:pt x="106" y="11"/>
                    </a:lnTo>
                    <a:lnTo>
                      <a:pt x="118" y="14"/>
                    </a:lnTo>
                    <a:lnTo>
                      <a:pt x="123"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7" name="Freeform 151"/>
              <p:cNvSpPr>
                <a:spLocks/>
              </p:cNvSpPr>
              <p:nvPr/>
            </p:nvSpPr>
            <p:spPr bwMode="auto">
              <a:xfrm>
                <a:off x="555" y="1004"/>
                <a:ext cx="55" cy="7"/>
              </a:xfrm>
              <a:custGeom>
                <a:avLst/>
                <a:gdLst>
                  <a:gd name="T0" fmla="*/ 1 w 110"/>
                  <a:gd name="T1" fmla="*/ 1 h 13"/>
                  <a:gd name="T2" fmla="*/ 1 w 110"/>
                  <a:gd name="T3" fmla="*/ 1 h 13"/>
                  <a:gd name="T4" fmla="*/ 1 w 110"/>
                  <a:gd name="T5" fmla="*/ 1 h 13"/>
                  <a:gd name="T6" fmla="*/ 1 w 110"/>
                  <a:gd name="T7" fmla="*/ 1 h 13"/>
                  <a:gd name="T8" fmla="*/ 1 w 110"/>
                  <a:gd name="T9" fmla="*/ 1 h 13"/>
                  <a:gd name="T10" fmla="*/ 1 w 110"/>
                  <a:gd name="T11" fmla="*/ 1 h 13"/>
                  <a:gd name="T12" fmla="*/ 1 w 110"/>
                  <a:gd name="T13" fmla="*/ 1 h 13"/>
                  <a:gd name="T14" fmla="*/ 1 w 110"/>
                  <a:gd name="T15" fmla="*/ 1 h 13"/>
                  <a:gd name="T16" fmla="*/ 0 w 110"/>
                  <a:gd name="T17" fmla="*/ 1 h 13"/>
                  <a:gd name="T18" fmla="*/ 1 w 110"/>
                  <a:gd name="T19" fmla="*/ 1 h 13"/>
                  <a:gd name="T20" fmla="*/ 1 w 110"/>
                  <a:gd name="T21" fmla="*/ 1 h 13"/>
                  <a:gd name="T22" fmla="*/ 1 w 110"/>
                  <a:gd name="T23" fmla="*/ 1 h 13"/>
                  <a:gd name="T24" fmla="*/ 1 w 110"/>
                  <a:gd name="T25" fmla="*/ 0 h 13"/>
                  <a:gd name="T26" fmla="*/ 1 w 110"/>
                  <a:gd name="T27" fmla="*/ 0 h 13"/>
                  <a:gd name="T28" fmla="*/ 1 w 110"/>
                  <a:gd name="T29" fmla="*/ 0 h 13"/>
                  <a:gd name="T30" fmla="*/ 1 w 110"/>
                  <a:gd name="T31" fmla="*/ 1 h 13"/>
                  <a:gd name="T32" fmla="*/ 1 w 110"/>
                  <a:gd name="T33" fmla="*/ 1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0"/>
                  <a:gd name="T52" fmla="*/ 0 h 13"/>
                  <a:gd name="T53" fmla="*/ 110 w 110"/>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0" h="13">
                    <a:moveTo>
                      <a:pt x="110" y="4"/>
                    </a:moveTo>
                    <a:lnTo>
                      <a:pt x="105" y="7"/>
                    </a:lnTo>
                    <a:lnTo>
                      <a:pt x="96" y="10"/>
                    </a:lnTo>
                    <a:lnTo>
                      <a:pt x="81" y="13"/>
                    </a:lnTo>
                    <a:lnTo>
                      <a:pt x="64" y="13"/>
                    </a:lnTo>
                    <a:lnTo>
                      <a:pt x="46" y="13"/>
                    </a:lnTo>
                    <a:lnTo>
                      <a:pt x="27" y="12"/>
                    </a:lnTo>
                    <a:lnTo>
                      <a:pt x="12" y="7"/>
                    </a:lnTo>
                    <a:lnTo>
                      <a:pt x="0" y="1"/>
                    </a:lnTo>
                    <a:lnTo>
                      <a:pt x="11" y="1"/>
                    </a:lnTo>
                    <a:lnTo>
                      <a:pt x="26" y="1"/>
                    </a:lnTo>
                    <a:lnTo>
                      <a:pt x="43" y="1"/>
                    </a:lnTo>
                    <a:lnTo>
                      <a:pt x="63" y="0"/>
                    </a:lnTo>
                    <a:lnTo>
                      <a:pt x="81" y="0"/>
                    </a:lnTo>
                    <a:lnTo>
                      <a:pt x="96" y="0"/>
                    </a:lnTo>
                    <a:lnTo>
                      <a:pt x="105" y="1"/>
                    </a:lnTo>
                    <a:lnTo>
                      <a:pt x="110"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8" name="Freeform 152"/>
              <p:cNvSpPr>
                <a:spLocks/>
              </p:cNvSpPr>
              <p:nvPr/>
            </p:nvSpPr>
            <p:spPr bwMode="auto">
              <a:xfrm>
                <a:off x="554" y="982"/>
                <a:ext cx="45" cy="6"/>
              </a:xfrm>
              <a:custGeom>
                <a:avLst/>
                <a:gdLst>
                  <a:gd name="T0" fmla="*/ 0 w 91"/>
                  <a:gd name="T1" fmla="*/ 0 h 13"/>
                  <a:gd name="T2" fmla="*/ 0 w 91"/>
                  <a:gd name="T3" fmla="*/ 0 h 13"/>
                  <a:gd name="T4" fmla="*/ 0 w 91"/>
                  <a:gd name="T5" fmla="*/ 0 h 13"/>
                  <a:gd name="T6" fmla="*/ 0 w 91"/>
                  <a:gd name="T7" fmla="*/ 0 h 13"/>
                  <a:gd name="T8" fmla="*/ 0 w 91"/>
                  <a:gd name="T9" fmla="*/ 0 h 13"/>
                  <a:gd name="T10" fmla="*/ 0 w 91"/>
                  <a:gd name="T11" fmla="*/ 0 h 13"/>
                  <a:gd name="T12" fmla="*/ 0 w 91"/>
                  <a:gd name="T13" fmla="*/ 0 h 13"/>
                  <a:gd name="T14" fmla="*/ 0 w 91"/>
                  <a:gd name="T15" fmla="*/ 0 h 13"/>
                  <a:gd name="T16" fmla="*/ 0 w 91"/>
                  <a:gd name="T17" fmla="*/ 0 h 13"/>
                  <a:gd name="T18" fmla="*/ 0 w 91"/>
                  <a:gd name="T19" fmla="*/ 0 h 13"/>
                  <a:gd name="T20" fmla="*/ 0 w 91"/>
                  <a:gd name="T21" fmla="*/ 0 h 13"/>
                  <a:gd name="T22" fmla="*/ 0 w 91"/>
                  <a:gd name="T23" fmla="*/ 0 h 13"/>
                  <a:gd name="T24" fmla="*/ 0 w 91"/>
                  <a:gd name="T25" fmla="*/ 0 h 13"/>
                  <a:gd name="T26" fmla="*/ 0 w 91"/>
                  <a:gd name="T27" fmla="*/ 0 h 13"/>
                  <a:gd name="T28" fmla="*/ 0 w 91"/>
                  <a:gd name="T29" fmla="*/ 0 h 13"/>
                  <a:gd name="T30" fmla="*/ 0 w 91"/>
                  <a:gd name="T31" fmla="*/ 0 h 13"/>
                  <a:gd name="T32" fmla="*/ 0 w 91"/>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
                  <a:gd name="T53" fmla="*/ 91 w 91"/>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
                    <a:moveTo>
                      <a:pt x="91" y="8"/>
                    </a:moveTo>
                    <a:lnTo>
                      <a:pt x="88" y="11"/>
                    </a:lnTo>
                    <a:lnTo>
                      <a:pt x="77" y="13"/>
                    </a:lnTo>
                    <a:lnTo>
                      <a:pt x="63" y="13"/>
                    </a:lnTo>
                    <a:lnTo>
                      <a:pt x="48" y="13"/>
                    </a:lnTo>
                    <a:lnTo>
                      <a:pt x="31" y="11"/>
                    </a:lnTo>
                    <a:lnTo>
                      <a:pt x="17" y="8"/>
                    </a:lnTo>
                    <a:lnTo>
                      <a:pt x="7" y="5"/>
                    </a:lnTo>
                    <a:lnTo>
                      <a:pt x="0" y="0"/>
                    </a:lnTo>
                    <a:lnTo>
                      <a:pt x="10" y="0"/>
                    </a:lnTo>
                    <a:lnTo>
                      <a:pt x="20" y="0"/>
                    </a:lnTo>
                    <a:lnTo>
                      <a:pt x="34" y="2"/>
                    </a:lnTo>
                    <a:lnTo>
                      <a:pt x="49" y="2"/>
                    </a:lnTo>
                    <a:lnTo>
                      <a:pt x="63" y="2"/>
                    </a:lnTo>
                    <a:lnTo>
                      <a:pt x="77" y="3"/>
                    </a:lnTo>
                    <a:lnTo>
                      <a:pt x="86" y="5"/>
                    </a:lnTo>
                    <a:lnTo>
                      <a:pt x="91"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59" name="Freeform 153"/>
              <p:cNvSpPr>
                <a:spLocks/>
              </p:cNvSpPr>
              <p:nvPr/>
            </p:nvSpPr>
            <p:spPr bwMode="auto">
              <a:xfrm>
                <a:off x="556" y="968"/>
                <a:ext cx="28" cy="7"/>
              </a:xfrm>
              <a:custGeom>
                <a:avLst/>
                <a:gdLst>
                  <a:gd name="T0" fmla="*/ 1 w 56"/>
                  <a:gd name="T1" fmla="*/ 1 h 14"/>
                  <a:gd name="T2" fmla="*/ 1 w 56"/>
                  <a:gd name="T3" fmla="*/ 1 h 14"/>
                  <a:gd name="T4" fmla="*/ 1 w 56"/>
                  <a:gd name="T5" fmla="*/ 1 h 14"/>
                  <a:gd name="T6" fmla="*/ 1 w 56"/>
                  <a:gd name="T7" fmla="*/ 1 h 14"/>
                  <a:gd name="T8" fmla="*/ 1 w 56"/>
                  <a:gd name="T9" fmla="*/ 1 h 14"/>
                  <a:gd name="T10" fmla="*/ 1 w 56"/>
                  <a:gd name="T11" fmla="*/ 1 h 14"/>
                  <a:gd name="T12" fmla="*/ 1 w 56"/>
                  <a:gd name="T13" fmla="*/ 1 h 14"/>
                  <a:gd name="T14" fmla="*/ 1 w 56"/>
                  <a:gd name="T15" fmla="*/ 1 h 14"/>
                  <a:gd name="T16" fmla="*/ 0 w 56"/>
                  <a:gd name="T17" fmla="*/ 1 h 14"/>
                  <a:gd name="T18" fmla="*/ 1 w 56"/>
                  <a:gd name="T19" fmla="*/ 1 h 14"/>
                  <a:gd name="T20" fmla="*/ 1 w 56"/>
                  <a:gd name="T21" fmla="*/ 1 h 14"/>
                  <a:gd name="T22" fmla="*/ 1 w 56"/>
                  <a:gd name="T23" fmla="*/ 1 h 14"/>
                  <a:gd name="T24" fmla="*/ 1 w 56"/>
                  <a:gd name="T25" fmla="*/ 1 h 14"/>
                  <a:gd name="T26" fmla="*/ 1 w 56"/>
                  <a:gd name="T27" fmla="*/ 1 h 14"/>
                  <a:gd name="T28" fmla="*/ 1 w 56"/>
                  <a:gd name="T29" fmla="*/ 0 h 14"/>
                  <a:gd name="T30" fmla="*/ 1 w 56"/>
                  <a:gd name="T31" fmla="*/ 0 h 14"/>
                  <a:gd name="T32" fmla="*/ 1 w 56"/>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14"/>
                  <a:gd name="T53" fmla="*/ 56 w 56"/>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14">
                    <a:moveTo>
                      <a:pt x="56" y="3"/>
                    </a:moveTo>
                    <a:lnTo>
                      <a:pt x="54" y="6"/>
                    </a:lnTo>
                    <a:lnTo>
                      <a:pt x="48" y="10"/>
                    </a:lnTo>
                    <a:lnTo>
                      <a:pt x="41" y="11"/>
                    </a:lnTo>
                    <a:lnTo>
                      <a:pt x="32" y="14"/>
                    </a:lnTo>
                    <a:lnTo>
                      <a:pt x="21" y="14"/>
                    </a:lnTo>
                    <a:lnTo>
                      <a:pt x="12" y="14"/>
                    </a:lnTo>
                    <a:lnTo>
                      <a:pt x="4" y="13"/>
                    </a:lnTo>
                    <a:lnTo>
                      <a:pt x="0" y="8"/>
                    </a:lnTo>
                    <a:lnTo>
                      <a:pt x="7" y="10"/>
                    </a:lnTo>
                    <a:lnTo>
                      <a:pt x="15" y="10"/>
                    </a:lnTo>
                    <a:lnTo>
                      <a:pt x="25" y="6"/>
                    </a:lnTo>
                    <a:lnTo>
                      <a:pt x="35" y="3"/>
                    </a:lnTo>
                    <a:lnTo>
                      <a:pt x="42" y="2"/>
                    </a:lnTo>
                    <a:lnTo>
                      <a:pt x="50" y="0"/>
                    </a:lnTo>
                    <a:lnTo>
                      <a:pt x="54" y="0"/>
                    </a:lnTo>
                    <a:lnTo>
                      <a:pt x="5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0" name="Freeform 154"/>
              <p:cNvSpPr>
                <a:spLocks/>
              </p:cNvSpPr>
              <p:nvPr/>
            </p:nvSpPr>
            <p:spPr bwMode="auto">
              <a:xfrm>
                <a:off x="601" y="1094"/>
                <a:ext cx="27" cy="10"/>
              </a:xfrm>
              <a:custGeom>
                <a:avLst/>
                <a:gdLst>
                  <a:gd name="T0" fmla="*/ 0 w 55"/>
                  <a:gd name="T1" fmla="*/ 0 h 22"/>
                  <a:gd name="T2" fmla="*/ 0 w 55"/>
                  <a:gd name="T3" fmla="*/ 0 h 22"/>
                  <a:gd name="T4" fmla="*/ 0 w 55"/>
                  <a:gd name="T5" fmla="*/ 0 h 22"/>
                  <a:gd name="T6" fmla="*/ 0 w 55"/>
                  <a:gd name="T7" fmla="*/ 0 h 22"/>
                  <a:gd name="T8" fmla="*/ 0 w 55"/>
                  <a:gd name="T9" fmla="*/ 0 h 22"/>
                  <a:gd name="T10" fmla="*/ 0 w 55"/>
                  <a:gd name="T11" fmla="*/ 0 h 22"/>
                  <a:gd name="T12" fmla="*/ 0 w 55"/>
                  <a:gd name="T13" fmla="*/ 0 h 22"/>
                  <a:gd name="T14" fmla="*/ 0 w 55"/>
                  <a:gd name="T15" fmla="*/ 0 h 22"/>
                  <a:gd name="T16" fmla="*/ 0 w 55"/>
                  <a:gd name="T17" fmla="*/ 0 h 22"/>
                  <a:gd name="T18" fmla="*/ 0 w 55"/>
                  <a:gd name="T19" fmla="*/ 0 h 22"/>
                  <a:gd name="T20" fmla="*/ 0 w 55"/>
                  <a:gd name="T21" fmla="*/ 0 h 22"/>
                  <a:gd name="T22" fmla="*/ 0 w 55"/>
                  <a:gd name="T23" fmla="*/ 0 h 22"/>
                  <a:gd name="T24" fmla="*/ 0 w 55"/>
                  <a:gd name="T25" fmla="*/ 0 h 22"/>
                  <a:gd name="T26" fmla="*/ 0 w 55"/>
                  <a:gd name="T27" fmla="*/ 0 h 22"/>
                  <a:gd name="T28" fmla="*/ 0 w 55"/>
                  <a:gd name="T29" fmla="*/ 0 h 22"/>
                  <a:gd name="T30" fmla="*/ 0 w 55"/>
                  <a:gd name="T31" fmla="*/ 0 h 22"/>
                  <a:gd name="T32" fmla="*/ 0 w 5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22"/>
                  <a:gd name="T53" fmla="*/ 55 w 5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22">
                    <a:moveTo>
                      <a:pt x="0" y="0"/>
                    </a:moveTo>
                    <a:lnTo>
                      <a:pt x="4" y="0"/>
                    </a:lnTo>
                    <a:lnTo>
                      <a:pt x="12" y="2"/>
                    </a:lnTo>
                    <a:lnTo>
                      <a:pt x="21" y="3"/>
                    </a:lnTo>
                    <a:lnTo>
                      <a:pt x="32" y="5"/>
                    </a:lnTo>
                    <a:lnTo>
                      <a:pt x="41" y="8"/>
                    </a:lnTo>
                    <a:lnTo>
                      <a:pt x="48" y="10"/>
                    </a:lnTo>
                    <a:lnTo>
                      <a:pt x="53" y="14"/>
                    </a:lnTo>
                    <a:lnTo>
                      <a:pt x="55" y="19"/>
                    </a:lnTo>
                    <a:lnTo>
                      <a:pt x="52" y="22"/>
                    </a:lnTo>
                    <a:lnTo>
                      <a:pt x="45" y="22"/>
                    </a:lnTo>
                    <a:lnTo>
                      <a:pt x="36" y="20"/>
                    </a:lnTo>
                    <a:lnTo>
                      <a:pt x="29" y="16"/>
                    </a:lnTo>
                    <a:lnTo>
                      <a:pt x="19" y="11"/>
                    </a:lnTo>
                    <a:lnTo>
                      <a:pt x="12" y="7"/>
                    </a:lnTo>
                    <a:lnTo>
                      <a:pt x="4"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1" name="Freeform 155"/>
              <p:cNvSpPr>
                <a:spLocks/>
              </p:cNvSpPr>
              <p:nvPr/>
            </p:nvSpPr>
            <p:spPr bwMode="auto">
              <a:xfrm>
                <a:off x="599" y="1092"/>
                <a:ext cx="5" cy="26"/>
              </a:xfrm>
              <a:custGeom>
                <a:avLst/>
                <a:gdLst>
                  <a:gd name="T0" fmla="*/ 0 w 11"/>
                  <a:gd name="T1" fmla="*/ 0 h 52"/>
                  <a:gd name="T2" fmla="*/ 0 w 11"/>
                  <a:gd name="T3" fmla="*/ 1 h 52"/>
                  <a:gd name="T4" fmla="*/ 0 w 11"/>
                  <a:gd name="T5" fmla="*/ 1 h 52"/>
                  <a:gd name="T6" fmla="*/ 0 w 11"/>
                  <a:gd name="T7" fmla="*/ 1 h 52"/>
                  <a:gd name="T8" fmla="*/ 0 w 11"/>
                  <a:gd name="T9" fmla="*/ 1 h 52"/>
                  <a:gd name="T10" fmla="*/ 0 w 11"/>
                  <a:gd name="T11" fmla="*/ 1 h 52"/>
                  <a:gd name="T12" fmla="*/ 0 w 11"/>
                  <a:gd name="T13" fmla="*/ 1 h 52"/>
                  <a:gd name="T14" fmla="*/ 0 w 11"/>
                  <a:gd name="T15" fmla="*/ 1 h 52"/>
                  <a:gd name="T16" fmla="*/ 0 w 11"/>
                  <a:gd name="T17" fmla="*/ 0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2"/>
                  <a:gd name="T29" fmla="*/ 11 w 11"/>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2">
                    <a:moveTo>
                      <a:pt x="2" y="0"/>
                    </a:moveTo>
                    <a:lnTo>
                      <a:pt x="2" y="10"/>
                    </a:lnTo>
                    <a:lnTo>
                      <a:pt x="0" y="28"/>
                    </a:lnTo>
                    <a:lnTo>
                      <a:pt x="0" y="45"/>
                    </a:lnTo>
                    <a:lnTo>
                      <a:pt x="6" y="52"/>
                    </a:lnTo>
                    <a:lnTo>
                      <a:pt x="11" y="46"/>
                    </a:lnTo>
                    <a:lnTo>
                      <a:pt x="9" y="31"/>
                    </a:lnTo>
                    <a:lnTo>
                      <a:pt x="5" y="13"/>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2" name="Freeform 156"/>
              <p:cNvSpPr>
                <a:spLocks/>
              </p:cNvSpPr>
              <p:nvPr/>
            </p:nvSpPr>
            <p:spPr bwMode="auto">
              <a:xfrm>
                <a:off x="608" y="1100"/>
                <a:ext cx="16" cy="22"/>
              </a:xfrm>
              <a:custGeom>
                <a:avLst/>
                <a:gdLst>
                  <a:gd name="T0" fmla="*/ 0 w 32"/>
                  <a:gd name="T1" fmla="*/ 0 h 44"/>
                  <a:gd name="T2" fmla="*/ 1 w 32"/>
                  <a:gd name="T3" fmla="*/ 1 h 44"/>
                  <a:gd name="T4" fmla="*/ 1 w 32"/>
                  <a:gd name="T5" fmla="*/ 1 h 44"/>
                  <a:gd name="T6" fmla="*/ 1 w 32"/>
                  <a:gd name="T7" fmla="*/ 1 h 44"/>
                  <a:gd name="T8" fmla="*/ 1 w 32"/>
                  <a:gd name="T9" fmla="*/ 1 h 44"/>
                  <a:gd name="T10" fmla="*/ 1 w 32"/>
                  <a:gd name="T11" fmla="*/ 1 h 44"/>
                  <a:gd name="T12" fmla="*/ 1 w 32"/>
                  <a:gd name="T13" fmla="*/ 1 h 44"/>
                  <a:gd name="T14" fmla="*/ 1 w 32"/>
                  <a:gd name="T15" fmla="*/ 1 h 44"/>
                  <a:gd name="T16" fmla="*/ 0 w 32"/>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44"/>
                  <a:gd name="T29" fmla="*/ 32 w 32"/>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44">
                    <a:moveTo>
                      <a:pt x="0" y="0"/>
                    </a:moveTo>
                    <a:lnTo>
                      <a:pt x="4" y="9"/>
                    </a:lnTo>
                    <a:lnTo>
                      <a:pt x="14" y="26"/>
                    </a:lnTo>
                    <a:lnTo>
                      <a:pt x="21" y="39"/>
                    </a:lnTo>
                    <a:lnTo>
                      <a:pt x="30" y="44"/>
                    </a:lnTo>
                    <a:lnTo>
                      <a:pt x="32" y="36"/>
                    </a:lnTo>
                    <a:lnTo>
                      <a:pt x="23" y="23"/>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3" name="Freeform 157"/>
              <p:cNvSpPr>
                <a:spLocks/>
              </p:cNvSpPr>
              <p:nvPr/>
            </p:nvSpPr>
            <p:spPr bwMode="auto">
              <a:xfrm>
                <a:off x="524" y="970"/>
                <a:ext cx="35" cy="8"/>
              </a:xfrm>
              <a:custGeom>
                <a:avLst/>
                <a:gdLst>
                  <a:gd name="T0" fmla="*/ 1 w 69"/>
                  <a:gd name="T1" fmla="*/ 1 h 15"/>
                  <a:gd name="T2" fmla="*/ 1 w 69"/>
                  <a:gd name="T3" fmla="*/ 1 h 15"/>
                  <a:gd name="T4" fmla="*/ 1 w 69"/>
                  <a:gd name="T5" fmla="*/ 1 h 15"/>
                  <a:gd name="T6" fmla="*/ 1 w 69"/>
                  <a:gd name="T7" fmla="*/ 1 h 15"/>
                  <a:gd name="T8" fmla="*/ 1 w 69"/>
                  <a:gd name="T9" fmla="*/ 1 h 15"/>
                  <a:gd name="T10" fmla="*/ 1 w 69"/>
                  <a:gd name="T11" fmla="*/ 1 h 15"/>
                  <a:gd name="T12" fmla="*/ 1 w 69"/>
                  <a:gd name="T13" fmla="*/ 1 h 15"/>
                  <a:gd name="T14" fmla="*/ 1 w 69"/>
                  <a:gd name="T15" fmla="*/ 1 h 15"/>
                  <a:gd name="T16" fmla="*/ 0 w 69"/>
                  <a:gd name="T17" fmla="*/ 1 h 15"/>
                  <a:gd name="T18" fmla="*/ 1 w 69"/>
                  <a:gd name="T19" fmla="*/ 1 h 15"/>
                  <a:gd name="T20" fmla="*/ 1 w 69"/>
                  <a:gd name="T21" fmla="*/ 0 h 15"/>
                  <a:gd name="T22" fmla="*/ 1 w 69"/>
                  <a:gd name="T23" fmla="*/ 0 h 15"/>
                  <a:gd name="T24" fmla="*/ 1 w 69"/>
                  <a:gd name="T25" fmla="*/ 0 h 15"/>
                  <a:gd name="T26" fmla="*/ 1 w 69"/>
                  <a:gd name="T27" fmla="*/ 1 h 15"/>
                  <a:gd name="T28" fmla="*/ 1 w 69"/>
                  <a:gd name="T29" fmla="*/ 1 h 15"/>
                  <a:gd name="T30" fmla="*/ 1 w 69"/>
                  <a:gd name="T31" fmla="*/ 1 h 15"/>
                  <a:gd name="T32" fmla="*/ 1 w 69"/>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3"/>
                    </a:moveTo>
                    <a:lnTo>
                      <a:pt x="61" y="8"/>
                    </a:lnTo>
                    <a:lnTo>
                      <a:pt x="52" y="11"/>
                    </a:lnTo>
                    <a:lnTo>
                      <a:pt x="41" y="14"/>
                    </a:lnTo>
                    <a:lnTo>
                      <a:pt x="30" y="15"/>
                    </a:lnTo>
                    <a:lnTo>
                      <a:pt x="18" y="15"/>
                    </a:lnTo>
                    <a:lnTo>
                      <a:pt x="9" y="14"/>
                    </a:lnTo>
                    <a:lnTo>
                      <a:pt x="3" y="11"/>
                    </a:lnTo>
                    <a:lnTo>
                      <a:pt x="0" y="6"/>
                    </a:lnTo>
                    <a:lnTo>
                      <a:pt x="1" y="1"/>
                    </a:lnTo>
                    <a:lnTo>
                      <a:pt x="8" y="0"/>
                    </a:lnTo>
                    <a:lnTo>
                      <a:pt x="15" y="0"/>
                    </a:lnTo>
                    <a:lnTo>
                      <a:pt x="27" y="0"/>
                    </a:lnTo>
                    <a:lnTo>
                      <a:pt x="38" y="1"/>
                    </a:lnTo>
                    <a:lnTo>
                      <a:pt x="50" y="1"/>
                    </a:lnTo>
                    <a:lnTo>
                      <a:pt x="61" y="3"/>
                    </a:lnTo>
                    <a:lnTo>
                      <a:pt x="69"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4" name="Freeform 158"/>
              <p:cNvSpPr>
                <a:spLocks/>
              </p:cNvSpPr>
              <p:nvPr/>
            </p:nvSpPr>
            <p:spPr bwMode="auto">
              <a:xfrm>
                <a:off x="532" y="944"/>
                <a:ext cx="33" cy="14"/>
              </a:xfrm>
              <a:custGeom>
                <a:avLst/>
                <a:gdLst>
                  <a:gd name="T0" fmla="*/ 1 w 66"/>
                  <a:gd name="T1" fmla="*/ 1 h 28"/>
                  <a:gd name="T2" fmla="*/ 1 w 66"/>
                  <a:gd name="T3" fmla="*/ 1 h 28"/>
                  <a:gd name="T4" fmla="*/ 1 w 66"/>
                  <a:gd name="T5" fmla="*/ 1 h 28"/>
                  <a:gd name="T6" fmla="*/ 1 w 66"/>
                  <a:gd name="T7" fmla="*/ 1 h 28"/>
                  <a:gd name="T8" fmla="*/ 1 w 66"/>
                  <a:gd name="T9" fmla="*/ 1 h 28"/>
                  <a:gd name="T10" fmla="*/ 1 w 66"/>
                  <a:gd name="T11" fmla="*/ 1 h 28"/>
                  <a:gd name="T12" fmla="*/ 1 w 66"/>
                  <a:gd name="T13" fmla="*/ 1 h 28"/>
                  <a:gd name="T14" fmla="*/ 1 w 66"/>
                  <a:gd name="T15" fmla="*/ 1 h 28"/>
                  <a:gd name="T16" fmla="*/ 0 w 66"/>
                  <a:gd name="T17" fmla="*/ 1 h 28"/>
                  <a:gd name="T18" fmla="*/ 1 w 66"/>
                  <a:gd name="T19" fmla="*/ 0 h 28"/>
                  <a:gd name="T20" fmla="*/ 1 w 66"/>
                  <a:gd name="T21" fmla="*/ 0 h 28"/>
                  <a:gd name="T22" fmla="*/ 1 w 66"/>
                  <a:gd name="T23" fmla="*/ 1 h 28"/>
                  <a:gd name="T24" fmla="*/ 1 w 66"/>
                  <a:gd name="T25" fmla="*/ 1 h 28"/>
                  <a:gd name="T26" fmla="*/ 1 w 66"/>
                  <a:gd name="T27" fmla="*/ 1 h 28"/>
                  <a:gd name="T28" fmla="*/ 1 w 66"/>
                  <a:gd name="T29" fmla="*/ 1 h 28"/>
                  <a:gd name="T30" fmla="*/ 1 w 66"/>
                  <a:gd name="T31" fmla="*/ 1 h 28"/>
                  <a:gd name="T32" fmla="*/ 1 w 6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8"/>
                  <a:gd name="T53" fmla="*/ 66 w 6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8">
                    <a:moveTo>
                      <a:pt x="66" y="28"/>
                    </a:moveTo>
                    <a:lnTo>
                      <a:pt x="60" y="28"/>
                    </a:lnTo>
                    <a:lnTo>
                      <a:pt x="49" y="26"/>
                    </a:lnTo>
                    <a:lnTo>
                      <a:pt x="38" y="23"/>
                    </a:lnTo>
                    <a:lnTo>
                      <a:pt x="28" y="20"/>
                    </a:lnTo>
                    <a:lnTo>
                      <a:pt x="17" y="17"/>
                    </a:lnTo>
                    <a:lnTo>
                      <a:pt x="8" y="12"/>
                    </a:lnTo>
                    <a:lnTo>
                      <a:pt x="2" y="8"/>
                    </a:lnTo>
                    <a:lnTo>
                      <a:pt x="0" y="3"/>
                    </a:lnTo>
                    <a:lnTo>
                      <a:pt x="3" y="0"/>
                    </a:lnTo>
                    <a:lnTo>
                      <a:pt x="9" y="0"/>
                    </a:lnTo>
                    <a:lnTo>
                      <a:pt x="19" y="3"/>
                    </a:lnTo>
                    <a:lnTo>
                      <a:pt x="31" y="8"/>
                    </a:lnTo>
                    <a:lnTo>
                      <a:pt x="41" y="14"/>
                    </a:lnTo>
                    <a:lnTo>
                      <a:pt x="52" y="20"/>
                    </a:lnTo>
                    <a:lnTo>
                      <a:pt x="61" y="24"/>
                    </a:lnTo>
                    <a:lnTo>
                      <a:pt x="66" y="2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5" name="Freeform 159"/>
              <p:cNvSpPr>
                <a:spLocks/>
              </p:cNvSpPr>
              <p:nvPr/>
            </p:nvSpPr>
            <p:spPr bwMode="auto">
              <a:xfrm>
                <a:off x="524" y="982"/>
                <a:ext cx="32" cy="8"/>
              </a:xfrm>
              <a:custGeom>
                <a:avLst/>
                <a:gdLst>
                  <a:gd name="T0" fmla="*/ 1 w 63"/>
                  <a:gd name="T1" fmla="*/ 0 h 16"/>
                  <a:gd name="T2" fmla="*/ 1 w 63"/>
                  <a:gd name="T3" fmla="*/ 1 h 16"/>
                  <a:gd name="T4" fmla="*/ 1 w 63"/>
                  <a:gd name="T5" fmla="*/ 1 h 16"/>
                  <a:gd name="T6" fmla="*/ 1 w 63"/>
                  <a:gd name="T7" fmla="*/ 1 h 16"/>
                  <a:gd name="T8" fmla="*/ 1 w 63"/>
                  <a:gd name="T9" fmla="*/ 1 h 16"/>
                  <a:gd name="T10" fmla="*/ 1 w 63"/>
                  <a:gd name="T11" fmla="*/ 1 h 16"/>
                  <a:gd name="T12" fmla="*/ 1 w 63"/>
                  <a:gd name="T13" fmla="*/ 1 h 16"/>
                  <a:gd name="T14" fmla="*/ 1 w 63"/>
                  <a:gd name="T15" fmla="*/ 1 h 16"/>
                  <a:gd name="T16" fmla="*/ 0 w 63"/>
                  <a:gd name="T17" fmla="*/ 1 h 16"/>
                  <a:gd name="T18" fmla="*/ 0 w 63"/>
                  <a:gd name="T19" fmla="*/ 1 h 16"/>
                  <a:gd name="T20" fmla="*/ 1 w 63"/>
                  <a:gd name="T21" fmla="*/ 1 h 16"/>
                  <a:gd name="T22" fmla="*/ 1 w 63"/>
                  <a:gd name="T23" fmla="*/ 1 h 16"/>
                  <a:gd name="T24" fmla="*/ 1 w 63"/>
                  <a:gd name="T25" fmla="*/ 1 h 16"/>
                  <a:gd name="T26" fmla="*/ 1 w 63"/>
                  <a:gd name="T27" fmla="*/ 1 h 16"/>
                  <a:gd name="T28" fmla="*/ 1 w 63"/>
                  <a:gd name="T29" fmla="*/ 1 h 16"/>
                  <a:gd name="T30" fmla="*/ 1 w 63"/>
                  <a:gd name="T31" fmla="*/ 1 h 16"/>
                  <a:gd name="T32" fmla="*/ 1 w 63"/>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16"/>
                  <a:gd name="T53" fmla="*/ 63 w 63"/>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16">
                    <a:moveTo>
                      <a:pt x="63" y="0"/>
                    </a:moveTo>
                    <a:lnTo>
                      <a:pt x="59" y="5"/>
                    </a:lnTo>
                    <a:lnTo>
                      <a:pt x="53" y="10"/>
                    </a:lnTo>
                    <a:lnTo>
                      <a:pt x="44" y="13"/>
                    </a:lnTo>
                    <a:lnTo>
                      <a:pt x="34" y="16"/>
                    </a:lnTo>
                    <a:lnTo>
                      <a:pt x="23" y="16"/>
                    </a:lnTo>
                    <a:lnTo>
                      <a:pt x="14" y="16"/>
                    </a:lnTo>
                    <a:lnTo>
                      <a:pt x="5" y="13"/>
                    </a:lnTo>
                    <a:lnTo>
                      <a:pt x="0" y="10"/>
                    </a:lnTo>
                    <a:lnTo>
                      <a:pt x="0" y="7"/>
                    </a:lnTo>
                    <a:lnTo>
                      <a:pt x="3" y="3"/>
                    </a:lnTo>
                    <a:lnTo>
                      <a:pt x="11" y="2"/>
                    </a:lnTo>
                    <a:lnTo>
                      <a:pt x="21" y="2"/>
                    </a:lnTo>
                    <a:lnTo>
                      <a:pt x="34" y="2"/>
                    </a:lnTo>
                    <a:lnTo>
                      <a:pt x="44" y="2"/>
                    </a:lnTo>
                    <a:lnTo>
                      <a:pt x="55" y="2"/>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6" name="Freeform 160"/>
              <p:cNvSpPr>
                <a:spLocks/>
              </p:cNvSpPr>
              <p:nvPr/>
            </p:nvSpPr>
            <p:spPr bwMode="auto">
              <a:xfrm>
                <a:off x="522" y="994"/>
                <a:ext cx="34" cy="10"/>
              </a:xfrm>
              <a:custGeom>
                <a:avLst/>
                <a:gdLst>
                  <a:gd name="T0" fmla="*/ 1 w 68"/>
                  <a:gd name="T1" fmla="*/ 0 h 22"/>
                  <a:gd name="T2" fmla="*/ 1 w 68"/>
                  <a:gd name="T3" fmla="*/ 0 h 22"/>
                  <a:gd name="T4" fmla="*/ 1 w 68"/>
                  <a:gd name="T5" fmla="*/ 0 h 22"/>
                  <a:gd name="T6" fmla="*/ 1 w 68"/>
                  <a:gd name="T7" fmla="*/ 0 h 22"/>
                  <a:gd name="T8" fmla="*/ 1 w 68"/>
                  <a:gd name="T9" fmla="*/ 0 h 22"/>
                  <a:gd name="T10" fmla="*/ 1 w 68"/>
                  <a:gd name="T11" fmla="*/ 0 h 22"/>
                  <a:gd name="T12" fmla="*/ 1 w 68"/>
                  <a:gd name="T13" fmla="*/ 0 h 22"/>
                  <a:gd name="T14" fmla="*/ 1 w 68"/>
                  <a:gd name="T15" fmla="*/ 0 h 22"/>
                  <a:gd name="T16" fmla="*/ 0 w 68"/>
                  <a:gd name="T17" fmla="*/ 0 h 22"/>
                  <a:gd name="T18" fmla="*/ 0 w 68"/>
                  <a:gd name="T19" fmla="*/ 0 h 22"/>
                  <a:gd name="T20" fmla="*/ 1 w 68"/>
                  <a:gd name="T21" fmla="*/ 0 h 22"/>
                  <a:gd name="T22" fmla="*/ 1 w 68"/>
                  <a:gd name="T23" fmla="*/ 0 h 22"/>
                  <a:gd name="T24" fmla="*/ 1 w 68"/>
                  <a:gd name="T25" fmla="*/ 0 h 22"/>
                  <a:gd name="T26" fmla="*/ 1 w 68"/>
                  <a:gd name="T27" fmla="*/ 0 h 22"/>
                  <a:gd name="T28" fmla="*/ 1 w 68"/>
                  <a:gd name="T29" fmla="*/ 0 h 22"/>
                  <a:gd name="T30" fmla="*/ 1 w 68"/>
                  <a:gd name="T31" fmla="*/ 0 h 22"/>
                  <a:gd name="T32" fmla="*/ 1 w 68"/>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2"/>
                  <a:gd name="T53" fmla="*/ 68 w 68"/>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2">
                    <a:moveTo>
                      <a:pt x="68" y="0"/>
                    </a:moveTo>
                    <a:lnTo>
                      <a:pt x="63" y="6"/>
                    </a:lnTo>
                    <a:lnTo>
                      <a:pt x="55" y="11"/>
                    </a:lnTo>
                    <a:lnTo>
                      <a:pt x="46" y="16"/>
                    </a:lnTo>
                    <a:lnTo>
                      <a:pt x="34" y="19"/>
                    </a:lnTo>
                    <a:lnTo>
                      <a:pt x="23" y="20"/>
                    </a:lnTo>
                    <a:lnTo>
                      <a:pt x="13" y="22"/>
                    </a:lnTo>
                    <a:lnTo>
                      <a:pt x="5" y="20"/>
                    </a:lnTo>
                    <a:lnTo>
                      <a:pt x="0" y="17"/>
                    </a:lnTo>
                    <a:lnTo>
                      <a:pt x="0" y="14"/>
                    </a:lnTo>
                    <a:lnTo>
                      <a:pt x="5" y="13"/>
                    </a:lnTo>
                    <a:lnTo>
                      <a:pt x="13" y="9"/>
                    </a:lnTo>
                    <a:lnTo>
                      <a:pt x="22" y="8"/>
                    </a:lnTo>
                    <a:lnTo>
                      <a:pt x="34" y="8"/>
                    </a:lnTo>
                    <a:lnTo>
                      <a:pt x="46" y="5"/>
                    </a:lnTo>
                    <a:lnTo>
                      <a:pt x="57" y="3"/>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7" name="Freeform 161"/>
              <p:cNvSpPr>
                <a:spLocks/>
              </p:cNvSpPr>
              <p:nvPr/>
            </p:nvSpPr>
            <p:spPr bwMode="auto">
              <a:xfrm>
                <a:off x="524" y="1004"/>
                <a:ext cx="33" cy="13"/>
              </a:xfrm>
              <a:custGeom>
                <a:avLst/>
                <a:gdLst>
                  <a:gd name="T0" fmla="*/ 1 w 64"/>
                  <a:gd name="T1" fmla="*/ 0 h 28"/>
                  <a:gd name="T2" fmla="*/ 1 w 64"/>
                  <a:gd name="T3" fmla="*/ 0 h 28"/>
                  <a:gd name="T4" fmla="*/ 1 w 64"/>
                  <a:gd name="T5" fmla="*/ 0 h 28"/>
                  <a:gd name="T6" fmla="*/ 1 w 64"/>
                  <a:gd name="T7" fmla="*/ 0 h 28"/>
                  <a:gd name="T8" fmla="*/ 1 w 64"/>
                  <a:gd name="T9" fmla="*/ 0 h 28"/>
                  <a:gd name="T10" fmla="*/ 1 w 64"/>
                  <a:gd name="T11" fmla="*/ 0 h 28"/>
                  <a:gd name="T12" fmla="*/ 1 w 64"/>
                  <a:gd name="T13" fmla="*/ 0 h 28"/>
                  <a:gd name="T14" fmla="*/ 1 w 64"/>
                  <a:gd name="T15" fmla="*/ 0 h 28"/>
                  <a:gd name="T16" fmla="*/ 0 w 64"/>
                  <a:gd name="T17" fmla="*/ 0 h 28"/>
                  <a:gd name="T18" fmla="*/ 1 w 64"/>
                  <a:gd name="T19" fmla="*/ 0 h 28"/>
                  <a:gd name="T20" fmla="*/ 1 w 64"/>
                  <a:gd name="T21" fmla="*/ 0 h 28"/>
                  <a:gd name="T22" fmla="*/ 1 w 64"/>
                  <a:gd name="T23" fmla="*/ 0 h 28"/>
                  <a:gd name="T24" fmla="*/ 1 w 64"/>
                  <a:gd name="T25" fmla="*/ 0 h 28"/>
                  <a:gd name="T26" fmla="*/ 1 w 64"/>
                  <a:gd name="T27" fmla="*/ 0 h 28"/>
                  <a:gd name="T28" fmla="*/ 1 w 64"/>
                  <a:gd name="T29" fmla="*/ 0 h 28"/>
                  <a:gd name="T30" fmla="*/ 1 w 64"/>
                  <a:gd name="T31" fmla="*/ 0 h 28"/>
                  <a:gd name="T32" fmla="*/ 1 w 64"/>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8"/>
                  <a:gd name="T53" fmla="*/ 64 w 64"/>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8">
                    <a:moveTo>
                      <a:pt x="64" y="0"/>
                    </a:moveTo>
                    <a:lnTo>
                      <a:pt x="59" y="6"/>
                    </a:lnTo>
                    <a:lnTo>
                      <a:pt x="50" y="14"/>
                    </a:lnTo>
                    <a:lnTo>
                      <a:pt x="41" y="19"/>
                    </a:lnTo>
                    <a:lnTo>
                      <a:pt x="30" y="23"/>
                    </a:lnTo>
                    <a:lnTo>
                      <a:pt x="20" y="26"/>
                    </a:lnTo>
                    <a:lnTo>
                      <a:pt x="11" y="28"/>
                    </a:lnTo>
                    <a:lnTo>
                      <a:pt x="3" y="28"/>
                    </a:lnTo>
                    <a:lnTo>
                      <a:pt x="0" y="25"/>
                    </a:lnTo>
                    <a:lnTo>
                      <a:pt x="1" y="22"/>
                    </a:lnTo>
                    <a:lnTo>
                      <a:pt x="6" y="17"/>
                    </a:lnTo>
                    <a:lnTo>
                      <a:pt x="14" y="14"/>
                    </a:lnTo>
                    <a:lnTo>
                      <a:pt x="24" y="12"/>
                    </a:lnTo>
                    <a:lnTo>
                      <a:pt x="35" y="9"/>
                    </a:lnTo>
                    <a:lnTo>
                      <a:pt x="46" y="6"/>
                    </a:lnTo>
                    <a:lnTo>
                      <a:pt x="56" y="3"/>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8" name="Freeform 162"/>
              <p:cNvSpPr>
                <a:spLocks/>
              </p:cNvSpPr>
              <p:nvPr/>
            </p:nvSpPr>
            <p:spPr bwMode="auto">
              <a:xfrm>
                <a:off x="526" y="1016"/>
                <a:ext cx="34" cy="20"/>
              </a:xfrm>
              <a:custGeom>
                <a:avLst/>
                <a:gdLst>
                  <a:gd name="T0" fmla="*/ 1 w 67"/>
                  <a:gd name="T1" fmla="*/ 0 h 41"/>
                  <a:gd name="T2" fmla="*/ 1 w 67"/>
                  <a:gd name="T3" fmla="*/ 0 h 41"/>
                  <a:gd name="T4" fmla="*/ 1 w 67"/>
                  <a:gd name="T5" fmla="*/ 0 h 41"/>
                  <a:gd name="T6" fmla="*/ 1 w 67"/>
                  <a:gd name="T7" fmla="*/ 0 h 41"/>
                  <a:gd name="T8" fmla="*/ 1 w 67"/>
                  <a:gd name="T9" fmla="*/ 0 h 41"/>
                  <a:gd name="T10" fmla="*/ 1 w 67"/>
                  <a:gd name="T11" fmla="*/ 0 h 41"/>
                  <a:gd name="T12" fmla="*/ 1 w 67"/>
                  <a:gd name="T13" fmla="*/ 0 h 41"/>
                  <a:gd name="T14" fmla="*/ 1 w 67"/>
                  <a:gd name="T15" fmla="*/ 0 h 41"/>
                  <a:gd name="T16" fmla="*/ 0 w 67"/>
                  <a:gd name="T17" fmla="*/ 0 h 41"/>
                  <a:gd name="T18" fmla="*/ 0 w 67"/>
                  <a:gd name="T19" fmla="*/ 0 h 41"/>
                  <a:gd name="T20" fmla="*/ 1 w 67"/>
                  <a:gd name="T21" fmla="*/ 0 h 41"/>
                  <a:gd name="T22" fmla="*/ 1 w 67"/>
                  <a:gd name="T23" fmla="*/ 0 h 41"/>
                  <a:gd name="T24" fmla="*/ 1 w 67"/>
                  <a:gd name="T25" fmla="*/ 0 h 41"/>
                  <a:gd name="T26" fmla="*/ 1 w 67"/>
                  <a:gd name="T27" fmla="*/ 0 h 41"/>
                  <a:gd name="T28" fmla="*/ 1 w 67"/>
                  <a:gd name="T29" fmla="*/ 0 h 41"/>
                  <a:gd name="T30" fmla="*/ 1 w 67"/>
                  <a:gd name="T31" fmla="*/ 0 h 41"/>
                  <a:gd name="T32" fmla="*/ 1 w 67"/>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1"/>
                  <a:gd name="T53" fmla="*/ 67 w 67"/>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1">
                    <a:moveTo>
                      <a:pt x="67" y="0"/>
                    </a:moveTo>
                    <a:lnTo>
                      <a:pt x="60" y="6"/>
                    </a:lnTo>
                    <a:lnTo>
                      <a:pt x="52" y="13"/>
                    </a:lnTo>
                    <a:lnTo>
                      <a:pt x="41" y="23"/>
                    </a:lnTo>
                    <a:lnTo>
                      <a:pt x="31" y="30"/>
                    </a:lnTo>
                    <a:lnTo>
                      <a:pt x="20" y="36"/>
                    </a:lnTo>
                    <a:lnTo>
                      <a:pt x="12" y="39"/>
                    </a:lnTo>
                    <a:lnTo>
                      <a:pt x="5" y="41"/>
                    </a:lnTo>
                    <a:lnTo>
                      <a:pt x="0" y="38"/>
                    </a:lnTo>
                    <a:lnTo>
                      <a:pt x="0" y="33"/>
                    </a:lnTo>
                    <a:lnTo>
                      <a:pt x="6" y="27"/>
                    </a:lnTo>
                    <a:lnTo>
                      <a:pt x="14" y="23"/>
                    </a:lnTo>
                    <a:lnTo>
                      <a:pt x="26" y="16"/>
                    </a:lnTo>
                    <a:lnTo>
                      <a:pt x="38" y="12"/>
                    </a:lnTo>
                    <a:lnTo>
                      <a:pt x="50" y="7"/>
                    </a:lnTo>
                    <a:lnTo>
                      <a:pt x="60"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69" name="Freeform 163"/>
              <p:cNvSpPr>
                <a:spLocks/>
              </p:cNvSpPr>
              <p:nvPr/>
            </p:nvSpPr>
            <p:spPr bwMode="auto">
              <a:xfrm>
                <a:off x="532" y="1030"/>
                <a:ext cx="33" cy="28"/>
              </a:xfrm>
              <a:custGeom>
                <a:avLst/>
                <a:gdLst>
                  <a:gd name="T0" fmla="*/ 1 w 66"/>
                  <a:gd name="T1" fmla="*/ 0 h 57"/>
                  <a:gd name="T2" fmla="*/ 1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1 w 66"/>
                  <a:gd name="T15" fmla="*/ 0 h 57"/>
                  <a:gd name="T16" fmla="*/ 0 w 66"/>
                  <a:gd name="T17" fmla="*/ 0 h 57"/>
                  <a:gd name="T18" fmla="*/ 1 w 66"/>
                  <a:gd name="T19" fmla="*/ 0 h 57"/>
                  <a:gd name="T20" fmla="*/ 1 w 66"/>
                  <a:gd name="T21" fmla="*/ 0 h 57"/>
                  <a:gd name="T22" fmla="*/ 1 w 66"/>
                  <a:gd name="T23" fmla="*/ 0 h 57"/>
                  <a:gd name="T24" fmla="*/ 1 w 66"/>
                  <a:gd name="T25" fmla="*/ 0 h 57"/>
                  <a:gd name="T26" fmla="*/ 1 w 66"/>
                  <a:gd name="T27" fmla="*/ 0 h 57"/>
                  <a:gd name="T28" fmla="*/ 1 w 66"/>
                  <a:gd name="T29" fmla="*/ 0 h 57"/>
                  <a:gd name="T30" fmla="*/ 1 w 66"/>
                  <a:gd name="T31" fmla="*/ 0 h 57"/>
                  <a:gd name="T32" fmla="*/ 1 w 66"/>
                  <a:gd name="T33" fmla="*/ 0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57"/>
                  <a:gd name="T53" fmla="*/ 66 w 66"/>
                  <a:gd name="T54" fmla="*/ 57 h 5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57">
                    <a:moveTo>
                      <a:pt x="66" y="0"/>
                    </a:moveTo>
                    <a:lnTo>
                      <a:pt x="60" y="6"/>
                    </a:lnTo>
                    <a:lnTo>
                      <a:pt x="52" y="15"/>
                    </a:lnTo>
                    <a:lnTo>
                      <a:pt x="41" y="26"/>
                    </a:lnTo>
                    <a:lnTo>
                      <a:pt x="31" y="37"/>
                    </a:lnTo>
                    <a:lnTo>
                      <a:pt x="20" y="46"/>
                    </a:lnTo>
                    <a:lnTo>
                      <a:pt x="11" y="54"/>
                    </a:lnTo>
                    <a:lnTo>
                      <a:pt x="3" y="57"/>
                    </a:lnTo>
                    <a:lnTo>
                      <a:pt x="0" y="54"/>
                    </a:lnTo>
                    <a:lnTo>
                      <a:pt x="2" y="47"/>
                    </a:lnTo>
                    <a:lnTo>
                      <a:pt x="8" y="40"/>
                    </a:lnTo>
                    <a:lnTo>
                      <a:pt x="17" y="32"/>
                    </a:lnTo>
                    <a:lnTo>
                      <a:pt x="29" y="25"/>
                    </a:lnTo>
                    <a:lnTo>
                      <a:pt x="40" y="17"/>
                    </a:lnTo>
                    <a:lnTo>
                      <a:pt x="52" y="9"/>
                    </a:lnTo>
                    <a:lnTo>
                      <a:pt x="61" y="5"/>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0" name="Freeform 164"/>
              <p:cNvSpPr>
                <a:spLocks/>
              </p:cNvSpPr>
              <p:nvPr/>
            </p:nvSpPr>
            <p:spPr bwMode="auto">
              <a:xfrm>
                <a:off x="537" y="1046"/>
                <a:ext cx="33" cy="32"/>
              </a:xfrm>
              <a:custGeom>
                <a:avLst/>
                <a:gdLst>
                  <a:gd name="T0" fmla="*/ 0 w 68"/>
                  <a:gd name="T1" fmla="*/ 0 h 64"/>
                  <a:gd name="T2" fmla="*/ 0 w 68"/>
                  <a:gd name="T3" fmla="*/ 1 h 64"/>
                  <a:gd name="T4" fmla="*/ 0 w 68"/>
                  <a:gd name="T5" fmla="*/ 1 h 64"/>
                  <a:gd name="T6" fmla="*/ 0 w 68"/>
                  <a:gd name="T7" fmla="*/ 1 h 64"/>
                  <a:gd name="T8" fmla="*/ 0 w 68"/>
                  <a:gd name="T9" fmla="*/ 1 h 64"/>
                  <a:gd name="T10" fmla="*/ 0 w 68"/>
                  <a:gd name="T11" fmla="*/ 1 h 64"/>
                  <a:gd name="T12" fmla="*/ 0 w 68"/>
                  <a:gd name="T13" fmla="*/ 1 h 64"/>
                  <a:gd name="T14" fmla="*/ 0 w 68"/>
                  <a:gd name="T15" fmla="*/ 1 h 64"/>
                  <a:gd name="T16" fmla="*/ 0 w 68"/>
                  <a:gd name="T17" fmla="*/ 1 h 64"/>
                  <a:gd name="T18" fmla="*/ 0 w 68"/>
                  <a:gd name="T19" fmla="*/ 1 h 64"/>
                  <a:gd name="T20" fmla="*/ 0 w 68"/>
                  <a:gd name="T21" fmla="*/ 1 h 64"/>
                  <a:gd name="T22" fmla="*/ 0 w 68"/>
                  <a:gd name="T23" fmla="*/ 1 h 64"/>
                  <a:gd name="T24" fmla="*/ 0 w 68"/>
                  <a:gd name="T25" fmla="*/ 1 h 64"/>
                  <a:gd name="T26" fmla="*/ 0 w 68"/>
                  <a:gd name="T27" fmla="*/ 1 h 64"/>
                  <a:gd name="T28" fmla="*/ 0 w 68"/>
                  <a:gd name="T29" fmla="*/ 1 h 64"/>
                  <a:gd name="T30" fmla="*/ 0 w 68"/>
                  <a:gd name="T31" fmla="*/ 1 h 64"/>
                  <a:gd name="T32" fmla="*/ 0 w 68"/>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4"/>
                  <a:gd name="T53" fmla="*/ 68 w 68"/>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4">
                    <a:moveTo>
                      <a:pt x="68" y="0"/>
                    </a:moveTo>
                    <a:lnTo>
                      <a:pt x="63" y="8"/>
                    </a:lnTo>
                    <a:lnTo>
                      <a:pt x="55" y="19"/>
                    </a:lnTo>
                    <a:lnTo>
                      <a:pt x="45" y="31"/>
                    </a:lnTo>
                    <a:lnTo>
                      <a:pt x="34" y="43"/>
                    </a:lnTo>
                    <a:lnTo>
                      <a:pt x="23" y="54"/>
                    </a:lnTo>
                    <a:lnTo>
                      <a:pt x="14" y="61"/>
                    </a:lnTo>
                    <a:lnTo>
                      <a:pt x="5" y="64"/>
                    </a:lnTo>
                    <a:lnTo>
                      <a:pt x="0" y="61"/>
                    </a:lnTo>
                    <a:lnTo>
                      <a:pt x="0" y="55"/>
                    </a:lnTo>
                    <a:lnTo>
                      <a:pt x="5" y="48"/>
                    </a:lnTo>
                    <a:lnTo>
                      <a:pt x="16" y="40"/>
                    </a:lnTo>
                    <a:lnTo>
                      <a:pt x="28" y="31"/>
                    </a:lnTo>
                    <a:lnTo>
                      <a:pt x="40" y="23"/>
                    </a:lnTo>
                    <a:lnTo>
                      <a:pt x="52" y="14"/>
                    </a:lnTo>
                    <a:lnTo>
                      <a:pt x="61" y="6"/>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1" name="Freeform 165"/>
              <p:cNvSpPr>
                <a:spLocks/>
              </p:cNvSpPr>
              <p:nvPr/>
            </p:nvSpPr>
            <p:spPr bwMode="auto">
              <a:xfrm>
                <a:off x="546" y="1058"/>
                <a:ext cx="32" cy="36"/>
              </a:xfrm>
              <a:custGeom>
                <a:avLst/>
                <a:gdLst>
                  <a:gd name="T0" fmla="*/ 1 w 64"/>
                  <a:gd name="T1" fmla="*/ 0 h 73"/>
                  <a:gd name="T2" fmla="*/ 1 w 64"/>
                  <a:gd name="T3" fmla="*/ 0 h 73"/>
                  <a:gd name="T4" fmla="*/ 1 w 64"/>
                  <a:gd name="T5" fmla="*/ 0 h 73"/>
                  <a:gd name="T6" fmla="*/ 1 w 64"/>
                  <a:gd name="T7" fmla="*/ 0 h 73"/>
                  <a:gd name="T8" fmla="*/ 1 w 64"/>
                  <a:gd name="T9" fmla="*/ 0 h 73"/>
                  <a:gd name="T10" fmla="*/ 1 w 64"/>
                  <a:gd name="T11" fmla="*/ 0 h 73"/>
                  <a:gd name="T12" fmla="*/ 1 w 64"/>
                  <a:gd name="T13" fmla="*/ 0 h 73"/>
                  <a:gd name="T14" fmla="*/ 1 w 64"/>
                  <a:gd name="T15" fmla="*/ 0 h 73"/>
                  <a:gd name="T16" fmla="*/ 1 w 64"/>
                  <a:gd name="T17" fmla="*/ 0 h 73"/>
                  <a:gd name="T18" fmla="*/ 0 w 64"/>
                  <a:gd name="T19" fmla="*/ 0 h 73"/>
                  <a:gd name="T20" fmla="*/ 1 w 64"/>
                  <a:gd name="T21" fmla="*/ 0 h 73"/>
                  <a:gd name="T22" fmla="*/ 1 w 64"/>
                  <a:gd name="T23" fmla="*/ 0 h 73"/>
                  <a:gd name="T24" fmla="*/ 1 w 64"/>
                  <a:gd name="T25" fmla="*/ 0 h 73"/>
                  <a:gd name="T26" fmla="*/ 1 w 64"/>
                  <a:gd name="T27" fmla="*/ 0 h 73"/>
                  <a:gd name="T28" fmla="*/ 1 w 64"/>
                  <a:gd name="T29" fmla="*/ 0 h 73"/>
                  <a:gd name="T30" fmla="*/ 1 w 64"/>
                  <a:gd name="T31" fmla="*/ 0 h 73"/>
                  <a:gd name="T32" fmla="*/ 1 w 64"/>
                  <a:gd name="T33" fmla="*/ 0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73"/>
                  <a:gd name="T53" fmla="*/ 64 w 64"/>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73">
                    <a:moveTo>
                      <a:pt x="64" y="0"/>
                    </a:moveTo>
                    <a:lnTo>
                      <a:pt x="61" y="9"/>
                    </a:lnTo>
                    <a:lnTo>
                      <a:pt x="55" y="21"/>
                    </a:lnTo>
                    <a:lnTo>
                      <a:pt x="47" y="33"/>
                    </a:lnTo>
                    <a:lnTo>
                      <a:pt x="39" y="45"/>
                    </a:lnTo>
                    <a:lnTo>
                      <a:pt x="30" y="56"/>
                    </a:lnTo>
                    <a:lnTo>
                      <a:pt x="21" y="65"/>
                    </a:lnTo>
                    <a:lnTo>
                      <a:pt x="10" y="71"/>
                    </a:lnTo>
                    <a:lnTo>
                      <a:pt x="1" y="73"/>
                    </a:lnTo>
                    <a:lnTo>
                      <a:pt x="0" y="70"/>
                    </a:lnTo>
                    <a:lnTo>
                      <a:pt x="3" y="62"/>
                    </a:lnTo>
                    <a:lnTo>
                      <a:pt x="12" y="52"/>
                    </a:lnTo>
                    <a:lnTo>
                      <a:pt x="23" y="39"/>
                    </a:lnTo>
                    <a:lnTo>
                      <a:pt x="35" y="27"/>
                    </a:lnTo>
                    <a:lnTo>
                      <a:pt x="47" y="15"/>
                    </a:lnTo>
                    <a:lnTo>
                      <a:pt x="58" y="6"/>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2" name="Freeform 166"/>
              <p:cNvSpPr>
                <a:spLocks/>
              </p:cNvSpPr>
              <p:nvPr/>
            </p:nvSpPr>
            <p:spPr bwMode="auto">
              <a:xfrm>
                <a:off x="566" y="1067"/>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81"/>
                    </a:moveTo>
                    <a:lnTo>
                      <a:pt x="1" y="69"/>
                    </a:lnTo>
                    <a:lnTo>
                      <a:pt x="9" y="44"/>
                    </a:lnTo>
                    <a:lnTo>
                      <a:pt x="20" y="18"/>
                    </a:lnTo>
                    <a:lnTo>
                      <a:pt x="27" y="0"/>
                    </a:lnTo>
                    <a:lnTo>
                      <a:pt x="29" y="24"/>
                    </a:lnTo>
                    <a:lnTo>
                      <a:pt x="23" y="53"/>
                    </a:lnTo>
                    <a:lnTo>
                      <a:pt x="14" y="75"/>
                    </a:lnTo>
                    <a:lnTo>
                      <a:pt x="0" y="8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3" name="Freeform 167"/>
              <p:cNvSpPr>
                <a:spLocks/>
              </p:cNvSpPr>
              <p:nvPr/>
            </p:nvSpPr>
            <p:spPr bwMode="auto">
              <a:xfrm>
                <a:off x="578" y="1081"/>
                <a:ext cx="14" cy="39"/>
              </a:xfrm>
              <a:custGeom>
                <a:avLst/>
                <a:gdLst>
                  <a:gd name="T0" fmla="*/ 0 w 29"/>
                  <a:gd name="T1" fmla="*/ 1 h 78"/>
                  <a:gd name="T2" fmla="*/ 0 w 29"/>
                  <a:gd name="T3" fmla="*/ 1 h 78"/>
                  <a:gd name="T4" fmla="*/ 0 w 29"/>
                  <a:gd name="T5" fmla="*/ 1 h 78"/>
                  <a:gd name="T6" fmla="*/ 0 w 29"/>
                  <a:gd name="T7" fmla="*/ 1 h 78"/>
                  <a:gd name="T8" fmla="*/ 0 w 29"/>
                  <a:gd name="T9" fmla="*/ 0 h 78"/>
                  <a:gd name="T10" fmla="*/ 0 w 29"/>
                  <a:gd name="T11" fmla="*/ 1 h 78"/>
                  <a:gd name="T12" fmla="*/ 0 w 29"/>
                  <a:gd name="T13" fmla="*/ 1 h 78"/>
                  <a:gd name="T14" fmla="*/ 0 w 29"/>
                  <a:gd name="T15" fmla="*/ 1 h 78"/>
                  <a:gd name="T16" fmla="*/ 0 w 29"/>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8"/>
                  <a:gd name="T29" fmla="*/ 29 w 29"/>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8">
                    <a:moveTo>
                      <a:pt x="0" y="78"/>
                    </a:moveTo>
                    <a:lnTo>
                      <a:pt x="1" y="66"/>
                    </a:lnTo>
                    <a:lnTo>
                      <a:pt x="10" y="42"/>
                    </a:lnTo>
                    <a:lnTo>
                      <a:pt x="21" y="17"/>
                    </a:lnTo>
                    <a:lnTo>
                      <a:pt x="27" y="0"/>
                    </a:lnTo>
                    <a:lnTo>
                      <a:pt x="29" y="25"/>
                    </a:lnTo>
                    <a:lnTo>
                      <a:pt x="23" y="52"/>
                    </a:lnTo>
                    <a:lnTo>
                      <a:pt x="14" y="74"/>
                    </a:lnTo>
                    <a:lnTo>
                      <a:pt x="0" y="7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4" name="Freeform 168"/>
              <p:cNvSpPr>
                <a:spLocks/>
              </p:cNvSpPr>
              <p:nvPr/>
            </p:nvSpPr>
            <p:spPr bwMode="auto">
              <a:xfrm>
                <a:off x="518" y="1041"/>
                <a:ext cx="42" cy="198"/>
              </a:xfrm>
              <a:custGeom>
                <a:avLst/>
                <a:gdLst>
                  <a:gd name="T0" fmla="*/ 0 w 86"/>
                  <a:gd name="T1" fmla="*/ 1 h 396"/>
                  <a:gd name="T2" fmla="*/ 0 w 86"/>
                  <a:gd name="T3" fmla="*/ 1 h 396"/>
                  <a:gd name="T4" fmla="*/ 0 w 86"/>
                  <a:gd name="T5" fmla="*/ 1 h 396"/>
                  <a:gd name="T6" fmla="*/ 0 w 86"/>
                  <a:gd name="T7" fmla="*/ 1 h 396"/>
                  <a:gd name="T8" fmla="*/ 0 w 86"/>
                  <a:gd name="T9" fmla="*/ 0 h 396"/>
                  <a:gd name="T10" fmla="*/ 0 w 86"/>
                  <a:gd name="T11" fmla="*/ 1 h 396"/>
                  <a:gd name="T12" fmla="*/ 0 w 86"/>
                  <a:gd name="T13" fmla="*/ 1 h 396"/>
                  <a:gd name="T14" fmla="*/ 0 w 86"/>
                  <a:gd name="T15" fmla="*/ 1 h 396"/>
                  <a:gd name="T16" fmla="*/ 0 w 86"/>
                  <a:gd name="T17" fmla="*/ 1 h 396"/>
                  <a:gd name="T18" fmla="*/ 0 w 86"/>
                  <a:gd name="T19" fmla="*/ 1 h 396"/>
                  <a:gd name="T20" fmla="*/ 0 w 86"/>
                  <a:gd name="T21" fmla="*/ 1 h 396"/>
                  <a:gd name="T22" fmla="*/ 0 w 86"/>
                  <a:gd name="T23" fmla="*/ 1 h 396"/>
                  <a:gd name="T24" fmla="*/ 0 w 86"/>
                  <a:gd name="T25" fmla="*/ 1 h 396"/>
                  <a:gd name="T26" fmla="*/ 0 w 86"/>
                  <a:gd name="T27" fmla="*/ 1 h 396"/>
                  <a:gd name="T28" fmla="*/ 0 w 86"/>
                  <a:gd name="T29" fmla="*/ 1 h 396"/>
                  <a:gd name="T30" fmla="*/ 0 w 86"/>
                  <a:gd name="T31" fmla="*/ 1 h 396"/>
                  <a:gd name="T32" fmla="*/ 0 w 86"/>
                  <a:gd name="T33" fmla="*/ 1 h 396"/>
                  <a:gd name="T34" fmla="*/ 0 w 86"/>
                  <a:gd name="T35" fmla="*/ 1 h 396"/>
                  <a:gd name="T36" fmla="*/ 0 w 86"/>
                  <a:gd name="T37" fmla="*/ 1 h 396"/>
                  <a:gd name="T38" fmla="*/ 0 w 86"/>
                  <a:gd name="T39" fmla="*/ 1 h 396"/>
                  <a:gd name="T40" fmla="*/ 0 w 86"/>
                  <a:gd name="T41" fmla="*/ 1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6"/>
                  <a:gd name="T64" fmla="*/ 0 h 396"/>
                  <a:gd name="T65" fmla="*/ 86 w 86"/>
                  <a:gd name="T66" fmla="*/ 396 h 39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6" h="396">
                    <a:moveTo>
                      <a:pt x="12" y="5"/>
                    </a:moveTo>
                    <a:lnTo>
                      <a:pt x="9" y="3"/>
                    </a:lnTo>
                    <a:lnTo>
                      <a:pt x="6" y="2"/>
                    </a:lnTo>
                    <a:lnTo>
                      <a:pt x="3" y="2"/>
                    </a:lnTo>
                    <a:lnTo>
                      <a:pt x="0" y="0"/>
                    </a:lnTo>
                    <a:lnTo>
                      <a:pt x="29" y="58"/>
                    </a:lnTo>
                    <a:lnTo>
                      <a:pt x="51" y="115"/>
                    </a:lnTo>
                    <a:lnTo>
                      <a:pt x="64" y="170"/>
                    </a:lnTo>
                    <a:lnTo>
                      <a:pt x="72" y="222"/>
                    </a:lnTo>
                    <a:lnTo>
                      <a:pt x="75" y="270"/>
                    </a:lnTo>
                    <a:lnTo>
                      <a:pt x="77" y="316"/>
                    </a:lnTo>
                    <a:lnTo>
                      <a:pt x="77" y="357"/>
                    </a:lnTo>
                    <a:lnTo>
                      <a:pt x="75" y="396"/>
                    </a:lnTo>
                    <a:lnTo>
                      <a:pt x="81" y="367"/>
                    </a:lnTo>
                    <a:lnTo>
                      <a:pt x="86" y="325"/>
                    </a:lnTo>
                    <a:lnTo>
                      <a:pt x="86" y="272"/>
                    </a:lnTo>
                    <a:lnTo>
                      <a:pt x="83" y="214"/>
                    </a:lnTo>
                    <a:lnTo>
                      <a:pt x="73" y="154"/>
                    </a:lnTo>
                    <a:lnTo>
                      <a:pt x="60" y="96"/>
                    </a:lnTo>
                    <a:lnTo>
                      <a:pt x="40" y="46"/>
                    </a:lnTo>
                    <a:lnTo>
                      <a:pt x="12" y="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5" name="Freeform 169"/>
              <p:cNvSpPr>
                <a:spLocks/>
              </p:cNvSpPr>
              <p:nvPr/>
            </p:nvSpPr>
            <p:spPr bwMode="auto">
              <a:xfrm>
                <a:off x="528" y="1198"/>
                <a:ext cx="30" cy="29"/>
              </a:xfrm>
              <a:custGeom>
                <a:avLst/>
                <a:gdLst>
                  <a:gd name="T0" fmla="*/ 0 w 59"/>
                  <a:gd name="T1" fmla="*/ 1 h 58"/>
                  <a:gd name="T2" fmla="*/ 1 w 59"/>
                  <a:gd name="T3" fmla="*/ 1 h 58"/>
                  <a:gd name="T4" fmla="*/ 1 w 59"/>
                  <a:gd name="T5" fmla="*/ 1 h 58"/>
                  <a:gd name="T6" fmla="*/ 1 w 59"/>
                  <a:gd name="T7" fmla="*/ 1 h 58"/>
                  <a:gd name="T8" fmla="*/ 1 w 59"/>
                  <a:gd name="T9" fmla="*/ 1 h 58"/>
                  <a:gd name="T10" fmla="*/ 1 w 59"/>
                  <a:gd name="T11" fmla="*/ 1 h 58"/>
                  <a:gd name="T12" fmla="*/ 1 w 59"/>
                  <a:gd name="T13" fmla="*/ 1 h 58"/>
                  <a:gd name="T14" fmla="*/ 1 w 59"/>
                  <a:gd name="T15" fmla="*/ 1 h 58"/>
                  <a:gd name="T16" fmla="*/ 1 w 59"/>
                  <a:gd name="T17" fmla="*/ 0 h 58"/>
                  <a:gd name="T18" fmla="*/ 1 w 59"/>
                  <a:gd name="T19" fmla="*/ 1 h 58"/>
                  <a:gd name="T20" fmla="*/ 1 w 59"/>
                  <a:gd name="T21" fmla="*/ 1 h 58"/>
                  <a:gd name="T22" fmla="*/ 1 w 59"/>
                  <a:gd name="T23" fmla="*/ 1 h 58"/>
                  <a:gd name="T24" fmla="*/ 1 w 59"/>
                  <a:gd name="T25" fmla="*/ 1 h 58"/>
                  <a:gd name="T26" fmla="*/ 1 w 59"/>
                  <a:gd name="T27" fmla="*/ 1 h 58"/>
                  <a:gd name="T28" fmla="*/ 1 w 59"/>
                  <a:gd name="T29" fmla="*/ 1 h 58"/>
                  <a:gd name="T30" fmla="*/ 1 w 59"/>
                  <a:gd name="T31" fmla="*/ 1 h 58"/>
                  <a:gd name="T32" fmla="*/ 0 w 59"/>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8"/>
                  <a:gd name="T53" fmla="*/ 59 w 59"/>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8">
                    <a:moveTo>
                      <a:pt x="0" y="57"/>
                    </a:moveTo>
                    <a:lnTo>
                      <a:pt x="3" y="58"/>
                    </a:lnTo>
                    <a:lnTo>
                      <a:pt x="9" y="57"/>
                    </a:lnTo>
                    <a:lnTo>
                      <a:pt x="18" y="52"/>
                    </a:lnTo>
                    <a:lnTo>
                      <a:pt x="29" y="46"/>
                    </a:lnTo>
                    <a:lnTo>
                      <a:pt x="38" y="37"/>
                    </a:lnTo>
                    <a:lnTo>
                      <a:pt x="48" y="26"/>
                    </a:lnTo>
                    <a:lnTo>
                      <a:pt x="55" y="14"/>
                    </a:lnTo>
                    <a:lnTo>
                      <a:pt x="59" y="0"/>
                    </a:lnTo>
                    <a:lnTo>
                      <a:pt x="53" y="8"/>
                    </a:lnTo>
                    <a:lnTo>
                      <a:pt x="44" y="15"/>
                    </a:lnTo>
                    <a:lnTo>
                      <a:pt x="35" y="23"/>
                    </a:lnTo>
                    <a:lnTo>
                      <a:pt x="24" y="31"/>
                    </a:lnTo>
                    <a:lnTo>
                      <a:pt x="13" y="40"/>
                    </a:lnTo>
                    <a:lnTo>
                      <a:pt x="6" y="46"/>
                    </a:lnTo>
                    <a:lnTo>
                      <a:pt x="1" y="52"/>
                    </a:lnTo>
                    <a:lnTo>
                      <a:pt x="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6" name="Freeform 170"/>
              <p:cNvSpPr>
                <a:spLocks/>
              </p:cNvSpPr>
              <p:nvPr/>
            </p:nvSpPr>
            <p:spPr bwMode="auto">
              <a:xfrm>
                <a:off x="525" y="1162"/>
                <a:ext cx="35" cy="37"/>
              </a:xfrm>
              <a:custGeom>
                <a:avLst/>
                <a:gdLst>
                  <a:gd name="T0" fmla="*/ 0 w 69"/>
                  <a:gd name="T1" fmla="*/ 1 h 73"/>
                  <a:gd name="T2" fmla="*/ 1 w 69"/>
                  <a:gd name="T3" fmla="*/ 1 h 73"/>
                  <a:gd name="T4" fmla="*/ 1 w 69"/>
                  <a:gd name="T5" fmla="*/ 1 h 73"/>
                  <a:gd name="T6" fmla="*/ 1 w 69"/>
                  <a:gd name="T7" fmla="*/ 1 h 73"/>
                  <a:gd name="T8" fmla="*/ 1 w 69"/>
                  <a:gd name="T9" fmla="*/ 1 h 73"/>
                  <a:gd name="T10" fmla="*/ 1 w 69"/>
                  <a:gd name="T11" fmla="*/ 1 h 73"/>
                  <a:gd name="T12" fmla="*/ 1 w 69"/>
                  <a:gd name="T13" fmla="*/ 1 h 73"/>
                  <a:gd name="T14" fmla="*/ 1 w 69"/>
                  <a:gd name="T15" fmla="*/ 1 h 73"/>
                  <a:gd name="T16" fmla="*/ 1 w 69"/>
                  <a:gd name="T17" fmla="*/ 0 h 73"/>
                  <a:gd name="T18" fmla="*/ 1 w 69"/>
                  <a:gd name="T19" fmla="*/ 1 h 73"/>
                  <a:gd name="T20" fmla="*/ 1 w 69"/>
                  <a:gd name="T21" fmla="*/ 1 h 73"/>
                  <a:gd name="T22" fmla="*/ 1 w 69"/>
                  <a:gd name="T23" fmla="*/ 1 h 73"/>
                  <a:gd name="T24" fmla="*/ 1 w 69"/>
                  <a:gd name="T25" fmla="*/ 1 h 73"/>
                  <a:gd name="T26" fmla="*/ 1 w 69"/>
                  <a:gd name="T27" fmla="*/ 1 h 73"/>
                  <a:gd name="T28" fmla="*/ 1 w 69"/>
                  <a:gd name="T29" fmla="*/ 1 h 73"/>
                  <a:gd name="T30" fmla="*/ 1 w 69"/>
                  <a:gd name="T31" fmla="*/ 1 h 73"/>
                  <a:gd name="T32" fmla="*/ 0 w 69"/>
                  <a:gd name="T33" fmla="*/ 1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73"/>
                  <a:gd name="T53" fmla="*/ 69 w 69"/>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73">
                    <a:moveTo>
                      <a:pt x="0" y="72"/>
                    </a:moveTo>
                    <a:lnTo>
                      <a:pt x="5" y="73"/>
                    </a:lnTo>
                    <a:lnTo>
                      <a:pt x="13" y="72"/>
                    </a:lnTo>
                    <a:lnTo>
                      <a:pt x="22" y="64"/>
                    </a:lnTo>
                    <a:lnTo>
                      <a:pt x="34" y="55"/>
                    </a:lnTo>
                    <a:lnTo>
                      <a:pt x="45" y="43"/>
                    </a:lnTo>
                    <a:lnTo>
                      <a:pt x="55" y="29"/>
                    </a:lnTo>
                    <a:lnTo>
                      <a:pt x="65" y="15"/>
                    </a:lnTo>
                    <a:lnTo>
                      <a:pt x="69" y="0"/>
                    </a:lnTo>
                    <a:lnTo>
                      <a:pt x="65" y="6"/>
                    </a:lnTo>
                    <a:lnTo>
                      <a:pt x="54" y="14"/>
                    </a:lnTo>
                    <a:lnTo>
                      <a:pt x="43" y="24"/>
                    </a:lnTo>
                    <a:lnTo>
                      <a:pt x="31" y="35"/>
                    </a:lnTo>
                    <a:lnTo>
                      <a:pt x="19" y="46"/>
                    </a:lnTo>
                    <a:lnTo>
                      <a:pt x="8" y="56"/>
                    </a:lnTo>
                    <a:lnTo>
                      <a:pt x="2" y="66"/>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7" name="Freeform 171"/>
              <p:cNvSpPr>
                <a:spLocks/>
              </p:cNvSpPr>
              <p:nvPr/>
            </p:nvSpPr>
            <p:spPr bwMode="auto">
              <a:xfrm>
                <a:off x="518" y="1145"/>
                <a:ext cx="39" cy="32"/>
              </a:xfrm>
              <a:custGeom>
                <a:avLst/>
                <a:gdLst>
                  <a:gd name="T0" fmla="*/ 0 w 76"/>
                  <a:gd name="T1" fmla="*/ 1 h 64"/>
                  <a:gd name="T2" fmla="*/ 1 w 76"/>
                  <a:gd name="T3" fmla="*/ 1 h 64"/>
                  <a:gd name="T4" fmla="*/ 1 w 76"/>
                  <a:gd name="T5" fmla="*/ 1 h 64"/>
                  <a:gd name="T6" fmla="*/ 1 w 76"/>
                  <a:gd name="T7" fmla="*/ 1 h 64"/>
                  <a:gd name="T8" fmla="*/ 1 w 76"/>
                  <a:gd name="T9" fmla="*/ 1 h 64"/>
                  <a:gd name="T10" fmla="*/ 1 w 76"/>
                  <a:gd name="T11" fmla="*/ 1 h 64"/>
                  <a:gd name="T12" fmla="*/ 1 w 76"/>
                  <a:gd name="T13" fmla="*/ 1 h 64"/>
                  <a:gd name="T14" fmla="*/ 1 w 76"/>
                  <a:gd name="T15" fmla="*/ 1 h 64"/>
                  <a:gd name="T16" fmla="*/ 1 w 76"/>
                  <a:gd name="T17" fmla="*/ 0 h 64"/>
                  <a:gd name="T18" fmla="*/ 1 w 76"/>
                  <a:gd name="T19" fmla="*/ 1 h 64"/>
                  <a:gd name="T20" fmla="*/ 1 w 76"/>
                  <a:gd name="T21" fmla="*/ 1 h 64"/>
                  <a:gd name="T22" fmla="*/ 1 w 76"/>
                  <a:gd name="T23" fmla="*/ 1 h 64"/>
                  <a:gd name="T24" fmla="*/ 1 w 76"/>
                  <a:gd name="T25" fmla="*/ 1 h 64"/>
                  <a:gd name="T26" fmla="*/ 1 w 76"/>
                  <a:gd name="T27" fmla="*/ 1 h 64"/>
                  <a:gd name="T28" fmla="*/ 1 w 76"/>
                  <a:gd name="T29" fmla="*/ 1 h 64"/>
                  <a:gd name="T30" fmla="*/ 1 w 76"/>
                  <a:gd name="T31" fmla="*/ 1 h 64"/>
                  <a:gd name="T32" fmla="*/ 0 w 7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4"/>
                  <a:gd name="T53" fmla="*/ 76 w 7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4">
                    <a:moveTo>
                      <a:pt x="0" y="61"/>
                    </a:moveTo>
                    <a:lnTo>
                      <a:pt x="4" y="64"/>
                    </a:lnTo>
                    <a:lnTo>
                      <a:pt x="15" y="62"/>
                    </a:lnTo>
                    <a:lnTo>
                      <a:pt x="26" y="56"/>
                    </a:lnTo>
                    <a:lnTo>
                      <a:pt x="39" y="49"/>
                    </a:lnTo>
                    <a:lnTo>
                      <a:pt x="52" y="38"/>
                    </a:lnTo>
                    <a:lnTo>
                      <a:pt x="64" y="26"/>
                    </a:lnTo>
                    <a:lnTo>
                      <a:pt x="71" y="12"/>
                    </a:lnTo>
                    <a:lnTo>
                      <a:pt x="76" y="0"/>
                    </a:lnTo>
                    <a:lnTo>
                      <a:pt x="70" y="3"/>
                    </a:lnTo>
                    <a:lnTo>
                      <a:pt x="61" y="10"/>
                    </a:lnTo>
                    <a:lnTo>
                      <a:pt x="47" y="18"/>
                    </a:lnTo>
                    <a:lnTo>
                      <a:pt x="33" y="29"/>
                    </a:lnTo>
                    <a:lnTo>
                      <a:pt x="21" y="38"/>
                    </a:lnTo>
                    <a:lnTo>
                      <a:pt x="9" y="49"/>
                    </a:lnTo>
                    <a:lnTo>
                      <a:pt x="1" y="56"/>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8" name="Freeform 172"/>
              <p:cNvSpPr>
                <a:spLocks/>
              </p:cNvSpPr>
              <p:nvPr/>
            </p:nvSpPr>
            <p:spPr bwMode="auto">
              <a:xfrm>
                <a:off x="518" y="1111"/>
                <a:ext cx="35" cy="28"/>
              </a:xfrm>
              <a:custGeom>
                <a:avLst/>
                <a:gdLst>
                  <a:gd name="T0" fmla="*/ 0 w 70"/>
                  <a:gd name="T1" fmla="*/ 1 h 55"/>
                  <a:gd name="T2" fmla="*/ 1 w 70"/>
                  <a:gd name="T3" fmla="*/ 1 h 55"/>
                  <a:gd name="T4" fmla="*/ 1 w 70"/>
                  <a:gd name="T5" fmla="*/ 1 h 55"/>
                  <a:gd name="T6" fmla="*/ 1 w 70"/>
                  <a:gd name="T7" fmla="*/ 1 h 55"/>
                  <a:gd name="T8" fmla="*/ 1 w 70"/>
                  <a:gd name="T9" fmla="*/ 1 h 55"/>
                  <a:gd name="T10" fmla="*/ 1 w 70"/>
                  <a:gd name="T11" fmla="*/ 1 h 55"/>
                  <a:gd name="T12" fmla="*/ 1 w 70"/>
                  <a:gd name="T13" fmla="*/ 1 h 55"/>
                  <a:gd name="T14" fmla="*/ 1 w 70"/>
                  <a:gd name="T15" fmla="*/ 1 h 55"/>
                  <a:gd name="T16" fmla="*/ 1 w 70"/>
                  <a:gd name="T17" fmla="*/ 0 h 55"/>
                  <a:gd name="T18" fmla="*/ 1 w 70"/>
                  <a:gd name="T19" fmla="*/ 1 h 55"/>
                  <a:gd name="T20" fmla="*/ 1 w 70"/>
                  <a:gd name="T21" fmla="*/ 1 h 55"/>
                  <a:gd name="T22" fmla="*/ 1 w 70"/>
                  <a:gd name="T23" fmla="*/ 1 h 55"/>
                  <a:gd name="T24" fmla="*/ 1 w 70"/>
                  <a:gd name="T25" fmla="*/ 1 h 55"/>
                  <a:gd name="T26" fmla="*/ 1 w 70"/>
                  <a:gd name="T27" fmla="*/ 1 h 55"/>
                  <a:gd name="T28" fmla="*/ 1 w 70"/>
                  <a:gd name="T29" fmla="*/ 1 h 55"/>
                  <a:gd name="T30" fmla="*/ 1 w 70"/>
                  <a:gd name="T31" fmla="*/ 1 h 55"/>
                  <a:gd name="T32" fmla="*/ 0 w 70"/>
                  <a:gd name="T33" fmla="*/ 1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3"/>
                    </a:lnTo>
                    <a:lnTo>
                      <a:pt x="23" y="47"/>
                    </a:lnTo>
                    <a:lnTo>
                      <a:pt x="35" y="39"/>
                    </a:lnTo>
                    <a:lnTo>
                      <a:pt x="48" y="30"/>
                    </a:lnTo>
                    <a:lnTo>
                      <a:pt x="58" y="21"/>
                    </a:lnTo>
                    <a:lnTo>
                      <a:pt x="67" y="10"/>
                    </a:lnTo>
                    <a:lnTo>
                      <a:pt x="70" y="0"/>
                    </a:lnTo>
                    <a:lnTo>
                      <a:pt x="64" y="4"/>
                    </a:lnTo>
                    <a:lnTo>
                      <a:pt x="54" y="10"/>
                    </a:lnTo>
                    <a:lnTo>
                      <a:pt x="41" y="16"/>
                    </a:lnTo>
                    <a:lnTo>
                      <a:pt x="29" y="24"/>
                    </a:lnTo>
                    <a:lnTo>
                      <a:pt x="17" y="32"/>
                    </a:lnTo>
                    <a:lnTo>
                      <a:pt x="6" y="39"/>
                    </a:lnTo>
                    <a:lnTo>
                      <a:pt x="2"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79" name="Freeform 173"/>
              <p:cNvSpPr>
                <a:spLocks/>
              </p:cNvSpPr>
              <p:nvPr/>
            </p:nvSpPr>
            <p:spPr bwMode="auto">
              <a:xfrm>
                <a:off x="516" y="1098"/>
                <a:ext cx="32" cy="19"/>
              </a:xfrm>
              <a:custGeom>
                <a:avLst/>
                <a:gdLst>
                  <a:gd name="T0" fmla="*/ 0 w 64"/>
                  <a:gd name="T1" fmla="*/ 0 h 40"/>
                  <a:gd name="T2" fmla="*/ 1 w 64"/>
                  <a:gd name="T3" fmla="*/ 0 h 40"/>
                  <a:gd name="T4" fmla="*/ 1 w 64"/>
                  <a:gd name="T5" fmla="*/ 0 h 40"/>
                  <a:gd name="T6" fmla="*/ 1 w 64"/>
                  <a:gd name="T7" fmla="*/ 0 h 40"/>
                  <a:gd name="T8" fmla="*/ 1 w 64"/>
                  <a:gd name="T9" fmla="*/ 0 h 40"/>
                  <a:gd name="T10" fmla="*/ 1 w 64"/>
                  <a:gd name="T11" fmla="*/ 0 h 40"/>
                  <a:gd name="T12" fmla="*/ 1 w 64"/>
                  <a:gd name="T13" fmla="*/ 0 h 40"/>
                  <a:gd name="T14" fmla="*/ 1 w 64"/>
                  <a:gd name="T15" fmla="*/ 0 h 40"/>
                  <a:gd name="T16" fmla="*/ 1 w 64"/>
                  <a:gd name="T17" fmla="*/ 0 h 40"/>
                  <a:gd name="T18" fmla="*/ 1 w 64"/>
                  <a:gd name="T19" fmla="*/ 0 h 40"/>
                  <a:gd name="T20" fmla="*/ 1 w 64"/>
                  <a:gd name="T21" fmla="*/ 0 h 40"/>
                  <a:gd name="T22" fmla="*/ 1 w 64"/>
                  <a:gd name="T23" fmla="*/ 0 h 40"/>
                  <a:gd name="T24" fmla="*/ 1 w 64"/>
                  <a:gd name="T25" fmla="*/ 0 h 40"/>
                  <a:gd name="T26" fmla="*/ 1 w 64"/>
                  <a:gd name="T27" fmla="*/ 0 h 40"/>
                  <a:gd name="T28" fmla="*/ 1 w 64"/>
                  <a:gd name="T29" fmla="*/ 0 h 40"/>
                  <a:gd name="T30" fmla="*/ 1 w 64"/>
                  <a:gd name="T31" fmla="*/ 0 h 40"/>
                  <a:gd name="T32" fmla="*/ 0 w 6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40"/>
                  <a:gd name="T53" fmla="*/ 64 w 64"/>
                  <a:gd name="T54" fmla="*/ 40 h 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40">
                    <a:moveTo>
                      <a:pt x="0" y="35"/>
                    </a:moveTo>
                    <a:lnTo>
                      <a:pt x="3" y="38"/>
                    </a:lnTo>
                    <a:lnTo>
                      <a:pt x="11" y="40"/>
                    </a:lnTo>
                    <a:lnTo>
                      <a:pt x="20" y="38"/>
                    </a:lnTo>
                    <a:lnTo>
                      <a:pt x="31" y="35"/>
                    </a:lnTo>
                    <a:lnTo>
                      <a:pt x="41" y="29"/>
                    </a:lnTo>
                    <a:lnTo>
                      <a:pt x="52" y="21"/>
                    </a:lnTo>
                    <a:lnTo>
                      <a:pt x="60" y="12"/>
                    </a:lnTo>
                    <a:lnTo>
                      <a:pt x="64" y="0"/>
                    </a:lnTo>
                    <a:lnTo>
                      <a:pt x="58" y="3"/>
                    </a:lnTo>
                    <a:lnTo>
                      <a:pt x="49" y="8"/>
                    </a:lnTo>
                    <a:lnTo>
                      <a:pt x="37" y="12"/>
                    </a:lnTo>
                    <a:lnTo>
                      <a:pt x="26" y="17"/>
                    </a:lnTo>
                    <a:lnTo>
                      <a:pt x="15" y="21"/>
                    </a:lnTo>
                    <a:lnTo>
                      <a:pt x="6" y="26"/>
                    </a:lnTo>
                    <a:lnTo>
                      <a:pt x="2" y="31"/>
                    </a:lnTo>
                    <a:lnTo>
                      <a:pt x="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0" name="Freeform 174"/>
              <p:cNvSpPr>
                <a:spLocks/>
              </p:cNvSpPr>
              <p:nvPr/>
            </p:nvSpPr>
            <p:spPr bwMode="auto">
              <a:xfrm>
                <a:off x="512" y="1067"/>
                <a:ext cx="24" cy="15"/>
              </a:xfrm>
              <a:custGeom>
                <a:avLst/>
                <a:gdLst>
                  <a:gd name="T0" fmla="*/ 0 w 49"/>
                  <a:gd name="T1" fmla="*/ 0 h 31"/>
                  <a:gd name="T2" fmla="*/ 0 w 49"/>
                  <a:gd name="T3" fmla="*/ 0 h 31"/>
                  <a:gd name="T4" fmla="*/ 0 w 49"/>
                  <a:gd name="T5" fmla="*/ 0 h 31"/>
                  <a:gd name="T6" fmla="*/ 0 w 49"/>
                  <a:gd name="T7" fmla="*/ 0 h 31"/>
                  <a:gd name="T8" fmla="*/ 0 w 49"/>
                  <a:gd name="T9" fmla="*/ 0 h 31"/>
                  <a:gd name="T10" fmla="*/ 0 w 49"/>
                  <a:gd name="T11" fmla="*/ 0 h 31"/>
                  <a:gd name="T12" fmla="*/ 0 w 49"/>
                  <a:gd name="T13" fmla="*/ 0 h 31"/>
                  <a:gd name="T14" fmla="*/ 0 w 49"/>
                  <a:gd name="T15" fmla="*/ 0 h 31"/>
                  <a:gd name="T16" fmla="*/ 0 w 49"/>
                  <a:gd name="T17" fmla="*/ 0 h 31"/>
                  <a:gd name="T18" fmla="*/ 0 w 49"/>
                  <a:gd name="T19" fmla="*/ 0 h 31"/>
                  <a:gd name="T20" fmla="*/ 0 w 49"/>
                  <a:gd name="T21" fmla="*/ 0 h 31"/>
                  <a:gd name="T22" fmla="*/ 0 w 49"/>
                  <a:gd name="T23" fmla="*/ 0 h 31"/>
                  <a:gd name="T24" fmla="*/ 0 w 49"/>
                  <a:gd name="T25" fmla="*/ 0 h 31"/>
                  <a:gd name="T26" fmla="*/ 0 w 49"/>
                  <a:gd name="T27" fmla="*/ 0 h 31"/>
                  <a:gd name="T28" fmla="*/ 0 w 49"/>
                  <a:gd name="T29" fmla="*/ 0 h 31"/>
                  <a:gd name="T30" fmla="*/ 0 w 49"/>
                  <a:gd name="T31" fmla="*/ 0 h 31"/>
                  <a:gd name="T32" fmla="*/ 0 w 49"/>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1"/>
                  <a:gd name="T53" fmla="*/ 49 w 49"/>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1">
                    <a:moveTo>
                      <a:pt x="0" y="27"/>
                    </a:moveTo>
                    <a:lnTo>
                      <a:pt x="3" y="31"/>
                    </a:lnTo>
                    <a:lnTo>
                      <a:pt x="9" y="31"/>
                    </a:lnTo>
                    <a:lnTo>
                      <a:pt x="17" y="27"/>
                    </a:lnTo>
                    <a:lnTo>
                      <a:pt x="26" y="24"/>
                    </a:lnTo>
                    <a:lnTo>
                      <a:pt x="35" y="18"/>
                    </a:lnTo>
                    <a:lnTo>
                      <a:pt x="41" y="12"/>
                    </a:lnTo>
                    <a:lnTo>
                      <a:pt x="47" y="6"/>
                    </a:lnTo>
                    <a:lnTo>
                      <a:pt x="49" y="0"/>
                    </a:lnTo>
                    <a:lnTo>
                      <a:pt x="44" y="3"/>
                    </a:lnTo>
                    <a:lnTo>
                      <a:pt x="37" y="6"/>
                    </a:lnTo>
                    <a:lnTo>
                      <a:pt x="29" y="9"/>
                    </a:lnTo>
                    <a:lnTo>
                      <a:pt x="21" y="12"/>
                    </a:lnTo>
                    <a:lnTo>
                      <a:pt x="14" y="15"/>
                    </a:lnTo>
                    <a:lnTo>
                      <a:pt x="6" y="20"/>
                    </a:lnTo>
                    <a:lnTo>
                      <a:pt x="2" y="23"/>
                    </a:lnTo>
                    <a:lnTo>
                      <a:pt x="0" y="2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1" name="Freeform 175"/>
              <p:cNvSpPr>
                <a:spLocks/>
              </p:cNvSpPr>
              <p:nvPr/>
            </p:nvSpPr>
            <p:spPr bwMode="auto">
              <a:xfrm>
                <a:off x="514" y="1053"/>
                <a:ext cx="16" cy="12"/>
              </a:xfrm>
              <a:custGeom>
                <a:avLst/>
                <a:gdLst>
                  <a:gd name="T0" fmla="*/ 1 w 32"/>
                  <a:gd name="T1" fmla="*/ 1 h 23"/>
                  <a:gd name="T2" fmla="*/ 1 w 32"/>
                  <a:gd name="T3" fmla="*/ 1 h 23"/>
                  <a:gd name="T4" fmla="*/ 1 w 32"/>
                  <a:gd name="T5" fmla="*/ 1 h 23"/>
                  <a:gd name="T6" fmla="*/ 1 w 32"/>
                  <a:gd name="T7" fmla="*/ 1 h 23"/>
                  <a:gd name="T8" fmla="*/ 1 w 32"/>
                  <a:gd name="T9" fmla="*/ 0 h 23"/>
                  <a:gd name="T10" fmla="*/ 1 w 32"/>
                  <a:gd name="T11" fmla="*/ 1 h 23"/>
                  <a:gd name="T12" fmla="*/ 1 w 32"/>
                  <a:gd name="T13" fmla="*/ 1 h 23"/>
                  <a:gd name="T14" fmla="*/ 0 w 32"/>
                  <a:gd name="T15" fmla="*/ 1 h 23"/>
                  <a:gd name="T16" fmla="*/ 1 w 32"/>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3"/>
                  <a:gd name="T29" fmla="*/ 32 w 32"/>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3">
                    <a:moveTo>
                      <a:pt x="1" y="22"/>
                    </a:moveTo>
                    <a:lnTo>
                      <a:pt x="10" y="23"/>
                    </a:lnTo>
                    <a:lnTo>
                      <a:pt x="22" y="20"/>
                    </a:lnTo>
                    <a:lnTo>
                      <a:pt x="32" y="11"/>
                    </a:lnTo>
                    <a:lnTo>
                      <a:pt x="30" y="0"/>
                    </a:lnTo>
                    <a:lnTo>
                      <a:pt x="24" y="10"/>
                    </a:lnTo>
                    <a:lnTo>
                      <a:pt x="12" y="13"/>
                    </a:lnTo>
                    <a:lnTo>
                      <a:pt x="0" y="16"/>
                    </a:lnTo>
                    <a:lnTo>
                      <a:pt x="1" y="2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2" name="Freeform 176"/>
              <p:cNvSpPr>
                <a:spLocks/>
              </p:cNvSpPr>
              <p:nvPr/>
            </p:nvSpPr>
            <p:spPr bwMode="auto">
              <a:xfrm>
                <a:off x="527" y="1179"/>
                <a:ext cx="32" cy="33"/>
              </a:xfrm>
              <a:custGeom>
                <a:avLst/>
                <a:gdLst>
                  <a:gd name="T0" fmla="*/ 0 w 64"/>
                  <a:gd name="T1" fmla="*/ 1 h 65"/>
                  <a:gd name="T2" fmla="*/ 1 w 64"/>
                  <a:gd name="T3" fmla="*/ 1 h 65"/>
                  <a:gd name="T4" fmla="*/ 1 w 64"/>
                  <a:gd name="T5" fmla="*/ 1 h 65"/>
                  <a:gd name="T6" fmla="*/ 1 w 64"/>
                  <a:gd name="T7" fmla="*/ 1 h 65"/>
                  <a:gd name="T8" fmla="*/ 1 w 64"/>
                  <a:gd name="T9" fmla="*/ 1 h 65"/>
                  <a:gd name="T10" fmla="*/ 1 w 64"/>
                  <a:gd name="T11" fmla="*/ 1 h 65"/>
                  <a:gd name="T12" fmla="*/ 1 w 64"/>
                  <a:gd name="T13" fmla="*/ 1 h 65"/>
                  <a:gd name="T14" fmla="*/ 1 w 64"/>
                  <a:gd name="T15" fmla="*/ 1 h 65"/>
                  <a:gd name="T16" fmla="*/ 1 w 64"/>
                  <a:gd name="T17" fmla="*/ 0 h 65"/>
                  <a:gd name="T18" fmla="*/ 1 w 64"/>
                  <a:gd name="T19" fmla="*/ 1 h 65"/>
                  <a:gd name="T20" fmla="*/ 1 w 64"/>
                  <a:gd name="T21" fmla="*/ 1 h 65"/>
                  <a:gd name="T22" fmla="*/ 1 w 64"/>
                  <a:gd name="T23" fmla="*/ 1 h 65"/>
                  <a:gd name="T24" fmla="*/ 1 w 64"/>
                  <a:gd name="T25" fmla="*/ 1 h 65"/>
                  <a:gd name="T26" fmla="*/ 1 w 64"/>
                  <a:gd name="T27" fmla="*/ 1 h 65"/>
                  <a:gd name="T28" fmla="*/ 1 w 64"/>
                  <a:gd name="T29" fmla="*/ 1 h 65"/>
                  <a:gd name="T30" fmla="*/ 1 w 64"/>
                  <a:gd name="T31" fmla="*/ 1 h 65"/>
                  <a:gd name="T32" fmla="*/ 0 w 64"/>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65"/>
                  <a:gd name="T53" fmla="*/ 64 w 64"/>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65">
                    <a:moveTo>
                      <a:pt x="0" y="62"/>
                    </a:moveTo>
                    <a:lnTo>
                      <a:pt x="4" y="65"/>
                    </a:lnTo>
                    <a:lnTo>
                      <a:pt x="12" y="62"/>
                    </a:lnTo>
                    <a:lnTo>
                      <a:pt x="21" y="58"/>
                    </a:lnTo>
                    <a:lnTo>
                      <a:pt x="32" y="50"/>
                    </a:lnTo>
                    <a:lnTo>
                      <a:pt x="42" y="39"/>
                    </a:lnTo>
                    <a:lnTo>
                      <a:pt x="51" y="27"/>
                    </a:lnTo>
                    <a:lnTo>
                      <a:pt x="59" y="13"/>
                    </a:lnTo>
                    <a:lnTo>
                      <a:pt x="64" y="0"/>
                    </a:lnTo>
                    <a:lnTo>
                      <a:pt x="59" y="4"/>
                    </a:lnTo>
                    <a:lnTo>
                      <a:pt x="50" y="12"/>
                    </a:lnTo>
                    <a:lnTo>
                      <a:pt x="39" y="21"/>
                    </a:lnTo>
                    <a:lnTo>
                      <a:pt x="27" y="30"/>
                    </a:lnTo>
                    <a:lnTo>
                      <a:pt x="16" y="39"/>
                    </a:lnTo>
                    <a:lnTo>
                      <a:pt x="7" y="48"/>
                    </a:lnTo>
                    <a:lnTo>
                      <a:pt x="1" y="5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3" name="Freeform 177"/>
              <p:cNvSpPr>
                <a:spLocks/>
              </p:cNvSpPr>
              <p:nvPr/>
            </p:nvSpPr>
            <p:spPr bwMode="auto">
              <a:xfrm>
                <a:off x="533" y="1215"/>
                <a:ext cx="25" cy="25"/>
              </a:xfrm>
              <a:custGeom>
                <a:avLst/>
                <a:gdLst>
                  <a:gd name="T0" fmla="*/ 0 w 50"/>
                  <a:gd name="T1" fmla="*/ 0 h 51"/>
                  <a:gd name="T2" fmla="*/ 1 w 50"/>
                  <a:gd name="T3" fmla="*/ 0 h 51"/>
                  <a:gd name="T4" fmla="*/ 1 w 50"/>
                  <a:gd name="T5" fmla="*/ 0 h 51"/>
                  <a:gd name="T6" fmla="*/ 1 w 50"/>
                  <a:gd name="T7" fmla="*/ 0 h 51"/>
                  <a:gd name="T8" fmla="*/ 1 w 50"/>
                  <a:gd name="T9" fmla="*/ 0 h 51"/>
                  <a:gd name="T10" fmla="*/ 1 w 50"/>
                  <a:gd name="T11" fmla="*/ 0 h 51"/>
                  <a:gd name="T12" fmla="*/ 1 w 50"/>
                  <a:gd name="T13" fmla="*/ 0 h 51"/>
                  <a:gd name="T14" fmla="*/ 1 w 50"/>
                  <a:gd name="T15" fmla="*/ 0 h 51"/>
                  <a:gd name="T16" fmla="*/ 1 w 50"/>
                  <a:gd name="T17" fmla="*/ 0 h 51"/>
                  <a:gd name="T18" fmla="*/ 1 w 50"/>
                  <a:gd name="T19" fmla="*/ 0 h 51"/>
                  <a:gd name="T20" fmla="*/ 1 w 50"/>
                  <a:gd name="T21" fmla="*/ 0 h 51"/>
                  <a:gd name="T22" fmla="*/ 1 w 50"/>
                  <a:gd name="T23" fmla="*/ 0 h 51"/>
                  <a:gd name="T24" fmla="*/ 1 w 50"/>
                  <a:gd name="T25" fmla="*/ 0 h 51"/>
                  <a:gd name="T26" fmla="*/ 1 w 50"/>
                  <a:gd name="T27" fmla="*/ 0 h 51"/>
                  <a:gd name="T28" fmla="*/ 1 w 50"/>
                  <a:gd name="T29" fmla="*/ 0 h 51"/>
                  <a:gd name="T30" fmla="*/ 0 w 50"/>
                  <a:gd name="T31" fmla="*/ 0 h 51"/>
                  <a:gd name="T32" fmla="*/ 0 w 50"/>
                  <a:gd name="T33" fmla="*/ 0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51"/>
                  <a:gd name="T53" fmla="*/ 50 w 50"/>
                  <a:gd name="T54" fmla="*/ 51 h 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51">
                    <a:moveTo>
                      <a:pt x="0" y="49"/>
                    </a:moveTo>
                    <a:lnTo>
                      <a:pt x="3" y="51"/>
                    </a:lnTo>
                    <a:lnTo>
                      <a:pt x="7" y="51"/>
                    </a:lnTo>
                    <a:lnTo>
                      <a:pt x="15" y="48"/>
                    </a:lnTo>
                    <a:lnTo>
                      <a:pt x="24" y="43"/>
                    </a:lnTo>
                    <a:lnTo>
                      <a:pt x="32" y="35"/>
                    </a:lnTo>
                    <a:lnTo>
                      <a:pt x="39" y="25"/>
                    </a:lnTo>
                    <a:lnTo>
                      <a:pt x="47" y="14"/>
                    </a:lnTo>
                    <a:lnTo>
                      <a:pt x="50" y="0"/>
                    </a:lnTo>
                    <a:lnTo>
                      <a:pt x="44" y="6"/>
                    </a:lnTo>
                    <a:lnTo>
                      <a:pt x="36" y="14"/>
                    </a:lnTo>
                    <a:lnTo>
                      <a:pt x="27" y="20"/>
                    </a:lnTo>
                    <a:lnTo>
                      <a:pt x="18" y="28"/>
                    </a:lnTo>
                    <a:lnTo>
                      <a:pt x="10" y="34"/>
                    </a:lnTo>
                    <a:lnTo>
                      <a:pt x="4" y="40"/>
                    </a:lnTo>
                    <a:lnTo>
                      <a:pt x="0" y="46"/>
                    </a:lnTo>
                    <a:lnTo>
                      <a:pt x="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4" name="Freeform 178"/>
              <p:cNvSpPr>
                <a:spLocks/>
              </p:cNvSpPr>
              <p:nvPr/>
            </p:nvSpPr>
            <p:spPr bwMode="auto">
              <a:xfrm>
                <a:off x="521" y="1126"/>
                <a:ext cx="36" cy="27"/>
              </a:xfrm>
              <a:custGeom>
                <a:avLst/>
                <a:gdLst>
                  <a:gd name="T0" fmla="*/ 0 w 70"/>
                  <a:gd name="T1" fmla="*/ 0 h 55"/>
                  <a:gd name="T2" fmla="*/ 1 w 70"/>
                  <a:gd name="T3" fmla="*/ 0 h 55"/>
                  <a:gd name="T4" fmla="*/ 1 w 70"/>
                  <a:gd name="T5" fmla="*/ 0 h 55"/>
                  <a:gd name="T6" fmla="*/ 1 w 70"/>
                  <a:gd name="T7" fmla="*/ 0 h 55"/>
                  <a:gd name="T8" fmla="*/ 1 w 70"/>
                  <a:gd name="T9" fmla="*/ 0 h 55"/>
                  <a:gd name="T10" fmla="*/ 1 w 70"/>
                  <a:gd name="T11" fmla="*/ 0 h 55"/>
                  <a:gd name="T12" fmla="*/ 1 w 70"/>
                  <a:gd name="T13" fmla="*/ 0 h 55"/>
                  <a:gd name="T14" fmla="*/ 1 w 70"/>
                  <a:gd name="T15" fmla="*/ 0 h 55"/>
                  <a:gd name="T16" fmla="*/ 1 w 70"/>
                  <a:gd name="T17" fmla="*/ 0 h 55"/>
                  <a:gd name="T18" fmla="*/ 1 w 70"/>
                  <a:gd name="T19" fmla="*/ 0 h 55"/>
                  <a:gd name="T20" fmla="*/ 1 w 70"/>
                  <a:gd name="T21" fmla="*/ 0 h 55"/>
                  <a:gd name="T22" fmla="*/ 1 w 70"/>
                  <a:gd name="T23" fmla="*/ 0 h 55"/>
                  <a:gd name="T24" fmla="*/ 1 w 70"/>
                  <a:gd name="T25" fmla="*/ 0 h 55"/>
                  <a:gd name="T26" fmla="*/ 1 w 70"/>
                  <a:gd name="T27" fmla="*/ 0 h 55"/>
                  <a:gd name="T28" fmla="*/ 1 w 70"/>
                  <a:gd name="T29" fmla="*/ 0 h 55"/>
                  <a:gd name="T30" fmla="*/ 1 w 70"/>
                  <a:gd name="T31" fmla="*/ 0 h 55"/>
                  <a:gd name="T32" fmla="*/ 0 w 70"/>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2"/>
                    </a:lnTo>
                    <a:lnTo>
                      <a:pt x="23" y="47"/>
                    </a:lnTo>
                    <a:lnTo>
                      <a:pt x="35" y="39"/>
                    </a:lnTo>
                    <a:lnTo>
                      <a:pt x="47" y="30"/>
                    </a:lnTo>
                    <a:lnTo>
                      <a:pt x="58" y="19"/>
                    </a:lnTo>
                    <a:lnTo>
                      <a:pt x="67" y="9"/>
                    </a:lnTo>
                    <a:lnTo>
                      <a:pt x="70" y="0"/>
                    </a:lnTo>
                    <a:lnTo>
                      <a:pt x="64" y="4"/>
                    </a:lnTo>
                    <a:lnTo>
                      <a:pt x="53" y="9"/>
                    </a:lnTo>
                    <a:lnTo>
                      <a:pt x="41" y="16"/>
                    </a:lnTo>
                    <a:lnTo>
                      <a:pt x="29" y="24"/>
                    </a:lnTo>
                    <a:lnTo>
                      <a:pt x="17" y="32"/>
                    </a:lnTo>
                    <a:lnTo>
                      <a:pt x="6" y="39"/>
                    </a:lnTo>
                    <a:lnTo>
                      <a:pt x="1"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5" name="Freeform 179"/>
              <p:cNvSpPr>
                <a:spLocks/>
              </p:cNvSpPr>
              <p:nvPr/>
            </p:nvSpPr>
            <p:spPr bwMode="auto">
              <a:xfrm>
                <a:off x="514" y="1081"/>
                <a:ext cx="29" cy="21"/>
              </a:xfrm>
              <a:custGeom>
                <a:avLst/>
                <a:gdLst>
                  <a:gd name="T0" fmla="*/ 0 w 58"/>
                  <a:gd name="T1" fmla="*/ 1 h 41"/>
                  <a:gd name="T2" fmla="*/ 1 w 58"/>
                  <a:gd name="T3" fmla="*/ 1 h 41"/>
                  <a:gd name="T4" fmla="*/ 1 w 58"/>
                  <a:gd name="T5" fmla="*/ 1 h 41"/>
                  <a:gd name="T6" fmla="*/ 1 w 58"/>
                  <a:gd name="T7" fmla="*/ 1 h 41"/>
                  <a:gd name="T8" fmla="*/ 1 w 58"/>
                  <a:gd name="T9" fmla="*/ 1 h 41"/>
                  <a:gd name="T10" fmla="*/ 1 w 58"/>
                  <a:gd name="T11" fmla="*/ 1 h 41"/>
                  <a:gd name="T12" fmla="*/ 1 w 58"/>
                  <a:gd name="T13" fmla="*/ 1 h 41"/>
                  <a:gd name="T14" fmla="*/ 1 w 58"/>
                  <a:gd name="T15" fmla="*/ 1 h 41"/>
                  <a:gd name="T16" fmla="*/ 1 w 58"/>
                  <a:gd name="T17" fmla="*/ 0 h 41"/>
                  <a:gd name="T18" fmla="*/ 1 w 58"/>
                  <a:gd name="T19" fmla="*/ 1 h 41"/>
                  <a:gd name="T20" fmla="*/ 1 w 58"/>
                  <a:gd name="T21" fmla="*/ 1 h 41"/>
                  <a:gd name="T22" fmla="*/ 1 w 58"/>
                  <a:gd name="T23" fmla="*/ 1 h 41"/>
                  <a:gd name="T24" fmla="*/ 1 w 58"/>
                  <a:gd name="T25" fmla="*/ 1 h 41"/>
                  <a:gd name="T26" fmla="*/ 1 w 58"/>
                  <a:gd name="T27" fmla="*/ 1 h 41"/>
                  <a:gd name="T28" fmla="*/ 1 w 58"/>
                  <a:gd name="T29" fmla="*/ 1 h 41"/>
                  <a:gd name="T30" fmla="*/ 1 w 58"/>
                  <a:gd name="T31" fmla="*/ 1 h 41"/>
                  <a:gd name="T32" fmla="*/ 0 w 58"/>
                  <a:gd name="T33" fmla="*/ 1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41"/>
                  <a:gd name="T53" fmla="*/ 58 w 58"/>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41">
                    <a:moveTo>
                      <a:pt x="0" y="38"/>
                    </a:moveTo>
                    <a:lnTo>
                      <a:pt x="4" y="41"/>
                    </a:lnTo>
                    <a:lnTo>
                      <a:pt x="10" y="40"/>
                    </a:lnTo>
                    <a:lnTo>
                      <a:pt x="21" y="35"/>
                    </a:lnTo>
                    <a:lnTo>
                      <a:pt x="32" y="29"/>
                    </a:lnTo>
                    <a:lnTo>
                      <a:pt x="41" y="21"/>
                    </a:lnTo>
                    <a:lnTo>
                      <a:pt x="50" y="14"/>
                    </a:lnTo>
                    <a:lnTo>
                      <a:pt x="56" y="6"/>
                    </a:lnTo>
                    <a:lnTo>
                      <a:pt x="58" y="0"/>
                    </a:lnTo>
                    <a:lnTo>
                      <a:pt x="53" y="3"/>
                    </a:lnTo>
                    <a:lnTo>
                      <a:pt x="45" y="8"/>
                    </a:lnTo>
                    <a:lnTo>
                      <a:pt x="36" y="12"/>
                    </a:lnTo>
                    <a:lnTo>
                      <a:pt x="26" y="17"/>
                    </a:lnTo>
                    <a:lnTo>
                      <a:pt x="16" y="23"/>
                    </a:lnTo>
                    <a:lnTo>
                      <a:pt x="9" y="29"/>
                    </a:lnTo>
                    <a:lnTo>
                      <a:pt x="3" y="34"/>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6" name="Freeform 180"/>
              <p:cNvSpPr>
                <a:spLocks/>
              </p:cNvSpPr>
              <p:nvPr/>
            </p:nvSpPr>
            <p:spPr bwMode="auto">
              <a:xfrm>
                <a:off x="553" y="1228"/>
                <a:ext cx="5" cy="30"/>
              </a:xfrm>
              <a:custGeom>
                <a:avLst/>
                <a:gdLst>
                  <a:gd name="T0" fmla="*/ 1 w 9"/>
                  <a:gd name="T1" fmla="*/ 0 h 60"/>
                  <a:gd name="T2" fmla="*/ 1 w 9"/>
                  <a:gd name="T3" fmla="*/ 1 h 60"/>
                  <a:gd name="T4" fmla="*/ 1 w 9"/>
                  <a:gd name="T5" fmla="*/ 1 h 60"/>
                  <a:gd name="T6" fmla="*/ 1 w 9"/>
                  <a:gd name="T7" fmla="*/ 1 h 60"/>
                  <a:gd name="T8" fmla="*/ 1 w 9"/>
                  <a:gd name="T9" fmla="*/ 1 h 60"/>
                  <a:gd name="T10" fmla="*/ 0 w 9"/>
                  <a:gd name="T11" fmla="*/ 1 h 60"/>
                  <a:gd name="T12" fmla="*/ 0 w 9"/>
                  <a:gd name="T13" fmla="*/ 1 h 60"/>
                  <a:gd name="T14" fmla="*/ 1 w 9"/>
                  <a:gd name="T15" fmla="*/ 1 h 60"/>
                  <a:gd name="T16" fmla="*/ 1 w 9"/>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60"/>
                  <a:gd name="T29" fmla="*/ 9 w 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60">
                    <a:moveTo>
                      <a:pt x="5" y="0"/>
                    </a:moveTo>
                    <a:lnTo>
                      <a:pt x="6" y="13"/>
                    </a:lnTo>
                    <a:lnTo>
                      <a:pt x="8" y="34"/>
                    </a:lnTo>
                    <a:lnTo>
                      <a:pt x="9" y="52"/>
                    </a:lnTo>
                    <a:lnTo>
                      <a:pt x="5" y="60"/>
                    </a:lnTo>
                    <a:lnTo>
                      <a:pt x="0" y="52"/>
                    </a:lnTo>
                    <a:lnTo>
                      <a:pt x="0" y="34"/>
                    </a:lnTo>
                    <a:lnTo>
                      <a:pt x="3" y="14"/>
                    </a:lnTo>
                    <a:lnTo>
                      <a:pt x="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7" name="Freeform 181"/>
              <p:cNvSpPr>
                <a:spLocks/>
              </p:cNvSpPr>
              <p:nvPr/>
            </p:nvSpPr>
            <p:spPr bwMode="auto">
              <a:xfrm>
                <a:off x="559" y="1194"/>
                <a:ext cx="33" cy="42"/>
              </a:xfrm>
              <a:custGeom>
                <a:avLst/>
                <a:gdLst>
                  <a:gd name="T0" fmla="*/ 0 w 65"/>
                  <a:gd name="T1" fmla="*/ 0 h 84"/>
                  <a:gd name="T2" fmla="*/ 1 w 65"/>
                  <a:gd name="T3" fmla="*/ 1 h 84"/>
                  <a:gd name="T4" fmla="*/ 1 w 65"/>
                  <a:gd name="T5" fmla="*/ 1 h 84"/>
                  <a:gd name="T6" fmla="*/ 1 w 65"/>
                  <a:gd name="T7" fmla="*/ 1 h 84"/>
                  <a:gd name="T8" fmla="*/ 1 w 65"/>
                  <a:gd name="T9" fmla="*/ 1 h 84"/>
                  <a:gd name="T10" fmla="*/ 1 w 65"/>
                  <a:gd name="T11" fmla="*/ 1 h 84"/>
                  <a:gd name="T12" fmla="*/ 1 w 65"/>
                  <a:gd name="T13" fmla="*/ 1 h 84"/>
                  <a:gd name="T14" fmla="*/ 1 w 65"/>
                  <a:gd name="T15" fmla="*/ 1 h 84"/>
                  <a:gd name="T16" fmla="*/ 1 w 65"/>
                  <a:gd name="T17" fmla="*/ 1 h 84"/>
                  <a:gd name="T18" fmla="*/ 1 w 65"/>
                  <a:gd name="T19" fmla="*/ 1 h 84"/>
                  <a:gd name="T20" fmla="*/ 1 w 65"/>
                  <a:gd name="T21" fmla="*/ 1 h 84"/>
                  <a:gd name="T22" fmla="*/ 1 w 65"/>
                  <a:gd name="T23" fmla="*/ 1 h 84"/>
                  <a:gd name="T24" fmla="*/ 1 w 65"/>
                  <a:gd name="T25" fmla="*/ 1 h 84"/>
                  <a:gd name="T26" fmla="*/ 1 w 65"/>
                  <a:gd name="T27" fmla="*/ 1 h 84"/>
                  <a:gd name="T28" fmla="*/ 1 w 65"/>
                  <a:gd name="T29" fmla="*/ 1 h 84"/>
                  <a:gd name="T30" fmla="*/ 1 w 65"/>
                  <a:gd name="T31" fmla="*/ 1 h 84"/>
                  <a:gd name="T32" fmla="*/ 0 w 65"/>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84"/>
                  <a:gd name="T53" fmla="*/ 65 w 65"/>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84">
                    <a:moveTo>
                      <a:pt x="0" y="0"/>
                    </a:moveTo>
                    <a:lnTo>
                      <a:pt x="4" y="9"/>
                    </a:lnTo>
                    <a:lnTo>
                      <a:pt x="12" y="22"/>
                    </a:lnTo>
                    <a:lnTo>
                      <a:pt x="21" y="38"/>
                    </a:lnTo>
                    <a:lnTo>
                      <a:pt x="32" y="53"/>
                    </a:lnTo>
                    <a:lnTo>
                      <a:pt x="42" y="67"/>
                    </a:lnTo>
                    <a:lnTo>
                      <a:pt x="52" y="77"/>
                    </a:lnTo>
                    <a:lnTo>
                      <a:pt x="61" y="84"/>
                    </a:lnTo>
                    <a:lnTo>
                      <a:pt x="65" y="82"/>
                    </a:lnTo>
                    <a:lnTo>
                      <a:pt x="65" y="76"/>
                    </a:lnTo>
                    <a:lnTo>
                      <a:pt x="61" y="65"/>
                    </a:lnTo>
                    <a:lnTo>
                      <a:pt x="52" y="55"/>
                    </a:lnTo>
                    <a:lnTo>
                      <a:pt x="39" y="42"/>
                    </a:lnTo>
                    <a:lnTo>
                      <a:pt x="27" y="30"/>
                    </a:lnTo>
                    <a:lnTo>
                      <a:pt x="15" y="18"/>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8" name="Freeform 182"/>
              <p:cNvSpPr>
                <a:spLocks/>
              </p:cNvSpPr>
              <p:nvPr/>
            </p:nvSpPr>
            <p:spPr bwMode="auto">
              <a:xfrm>
                <a:off x="558" y="1179"/>
                <a:ext cx="35" cy="38"/>
              </a:xfrm>
              <a:custGeom>
                <a:avLst/>
                <a:gdLst>
                  <a:gd name="T0" fmla="*/ 0 w 70"/>
                  <a:gd name="T1" fmla="*/ 0 h 76"/>
                  <a:gd name="T2" fmla="*/ 1 w 70"/>
                  <a:gd name="T3" fmla="*/ 1 h 76"/>
                  <a:gd name="T4" fmla="*/ 1 w 70"/>
                  <a:gd name="T5" fmla="*/ 1 h 76"/>
                  <a:gd name="T6" fmla="*/ 1 w 70"/>
                  <a:gd name="T7" fmla="*/ 1 h 76"/>
                  <a:gd name="T8" fmla="*/ 1 w 70"/>
                  <a:gd name="T9" fmla="*/ 1 h 76"/>
                  <a:gd name="T10" fmla="*/ 1 w 70"/>
                  <a:gd name="T11" fmla="*/ 1 h 76"/>
                  <a:gd name="T12" fmla="*/ 1 w 70"/>
                  <a:gd name="T13" fmla="*/ 1 h 76"/>
                  <a:gd name="T14" fmla="*/ 1 w 70"/>
                  <a:gd name="T15" fmla="*/ 1 h 76"/>
                  <a:gd name="T16" fmla="*/ 1 w 70"/>
                  <a:gd name="T17" fmla="*/ 1 h 76"/>
                  <a:gd name="T18" fmla="*/ 1 w 70"/>
                  <a:gd name="T19" fmla="*/ 1 h 76"/>
                  <a:gd name="T20" fmla="*/ 1 w 70"/>
                  <a:gd name="T21" fmla="*/ 1 h 76"/>
                  <a:gd name="T22" fmla="*/ 1 w 70"/>
                  <a:gd name="T23" fmla="*/ 1 h 76"/>
                  <a:gd name="T24" fmla="*/ 1 w 70"/>
                  <a:gd name="T25" fmla="*/ 1 h 76"/>
                  <a:gd name="T26" fmla="*/ 1 w 70"/>
                  <a:gd name="T27" fmla="*/ 1 h 76"/>
                  <a:gd name="T28" fmla="*/ 1 w 70"/>
                  <a:gd name="T29" fmla="*/ 1 h 76"/>
                  <a:gd name="T30" fmla="*/ 1 w 70"/>
                  <a:gd name="T31" fmla="*/ 1 h 76"/>
                  <a:gd name="T32" fmla="*/ 0 w 70"/>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76"/>
                  <a:gd name="T53" fmla="*/ 70 w 70"/>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76">
                    <a:moveTo>
                      <a:pt x="0" y="0"/>
                    </a:moveTo>
                    <a:lnTo>
                      <a:pt x="6" y="9"/>
                    </a:lnTo>
                    <a:lnTo>
                      <a:pt x="15" y="22"/>
                    </a:lnTo>
                    <a:lnTo>
                      <a:pt x="26" y="36"/>
                    </a:lnTo>
                    <a:lnTo>
                      <a:pt x="38" y="50"/>
                    </a:lnTo>
                    <a:lnTo>
                      <a:pt x="49" y="62"/>
                    </a:lnTo>
                    <a:lnTo>
                      <a:pt x="60" y="71"/>
                    </a:lnTo>
                    <a:lnTo>
                      <a:pt x="67" y="76"/>
                    </a:lnTo>
                    <a:lnTo>
                      <a:pt x="70" y="74"/>
                    </a:lnTo>
                    <a:lnTo>
                      <a:pt x="69" y="67"/>
                    </a:lnTo>
                    <a:lnTo>
                      <a:pt x="61" y="58"/>
                    </a:lnTo>
                    <a:lnTo>
                      <a:pt x="50" y="47"/>
                    </a:lnTo>
                    <a:lnTo>
                      <a:pt x="38" y="35"/>
                    </a:lnTo>
                    <a:lnTo>
                      <a:pt x="26" y="24"/>
                    </a:lnTo>
                    <a:lnTo>
                      <a:pt x="14" y="13"/>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89" name="Freeform 183"/>
              <p:cNvSpPr>
                <a:spLocks/>
              </p:cNvSpPr>
              <p:nvPr/>
            </p:nvSpPr>
            <p:spPr bwMode="auto">
              <a:xfrm>
                <a:off x="558" y="1162"/>
                <a:ext cx="37" cy="34"/>
              </a:xfrm>
              <a:custGeom>
                <a:avLst/>
                <a:gdLst>
                  <a:gd name="T0" fmla="*/ 0 w 73"/>
                  <a:gd name="T1" fmla="*/ 0 h 67"/>
                  <a:gd name="T2" fmla="*/ 1 w 73"/>
                  <a:gd name="T3" fmla="*/ 1 h 67"/>
                  <a:gd name="T4" fmla="*/ 1 w 73"/>
                  <a:gd name="T5" fmla="*/ 1 h 67"/>
                  <a:gd name="T6" fmla="*/ 1 w 73"/>
                  <a:gd name="T7" fmla="*/ 1 h 67"/>
                  <a:gd name="T8" fmla="*/ 1 w 73"/>
                  <a:gd name="T9" fmla="*/ 1 h 67"/>
                  <a:gd name="T10" fmla="*/ 1 w 73"/>
                  <a:gd name="T11" fmla="*/ 1 h 67"/>
                  <a:gd name="T12" fmla="*/ 1 w 73"/>
                  <a:gd name="T13" fmla="*/ 1 h 67"/>
                  <a:gd name="T14" fmla="*/ 1 w 73"/>
                  <a:gd name="T15" fmla="*/ 1 h 67"/>
                  <a:gd name="T16" fmla="*/ 1 w 73"/>
                  <a:gd name="T17" fmla="*/ 1 h 67"/>
                  <a:gd name="T18" fmla="*/ 1 w 73"/>
                  <a:gd name="T19" fmla="*/ 1 h 67"/>
                  <a:gd name="T20" fmla="*/ 1 w 73"/>
                  <a:gd name="T21" fmla="*/ 1 h 67"/>
                  <a:gd name="T22" fmla="*/ 1 w 73"/>
                  <a:gd name="T23" fmla="*/ 1 h 67"/>
                  <a:gd name="T24" fmla="*/ 1 w 73"/>
                  <a:gd name="T25" fmla="*/ 1 h 67"/>
                  <a:gd name="T26" fmla="*/ 1 w 73"/>
                  <a:gd name="T27" fmla="*/ 1 h 67"/>
                  <a:gd name="T28" fmla="*/ 1 w 73"/>
                  <a:gd name="T29" fmla="*/ 1 h 67"/>
                  <a:gd name="T30" fmla="*/ 1 w 73"/>
                  <a:gd name="T31" fmla="*/ 1 h 67"/>
                  <a:gd name="T32" fmla="*/ 0 w 73"/>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67"/>
                  <a:gd name="T53" fmla="*/ 73 w 73"/>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67">
                    <a:moveTo>
                      <a:pt x="0" y="0"/>
                    </a:moveTo>
                    <a:lnTo>
                      <a:pt x="8" y="11"/>
                    </a:lnTo>
                    <a:lnTo>
                      <a:pt x="17" y="23"/>
                    </a:lnTo>
                    <a:lnTo>
                      <a:pt x="29" y="35"/>
                    </a:lnTo>
                    <a:lnTo>
                      <a:pt x="41" y="47"/>
                    </a:lnTo>
                    <a:lnTo>
                      <a:pt x="52" y="58"/>
                    </a:lnTo>
                    <a:lnTo>
                      <a:pt x="63" y="64"/>
                    </a:lnTo>
                    <a:lnTo>
                      <a:pt x="70" y="67"/>
                    </a:lnTo>
                    <a:lnTo>
                      <a:pt x="73" y="66"/>
                    </a:lnTo>
                    <a:lnTo>
                      <a:pt x="72" y="60"/>
                    </a:lnTo>
                    <a:lnTo>
                      <a:pt x="64" y="52"/>
                    </a:lnTo>
                    <a:lnTo>
                      <a:pt x="54" y="43"/>
                    </a:lnTo>
                    <a:lnTo>
                      <a:pt x="41" y="34"/>
                    </a:lnTo>
                    <a:lnTo>
                      <a:pt x="28" y="24"/>
                    </a:lnTo>
                    <a:lnTo>
                      <a:pt x="15" y="15"/>
                    </a:lnTo>
                    <a:lnTo>
                      <a:pt x="6" y="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0" name="Freeform 184"/>
              <p:cNvSpPr>
                <a:spLocks/>
              </p:cNvSpPr>
              <p:nvPr/>
            </p:nvSpPr>
            <p:spPr bwMode="auto">
              <a:xfrm>
                <a:off x="555" y="1146"/>
                <a:ext cx="35" cy="26"/>
              </a:xfrm>
              <a:custGeom>
                <a:avLst/>
                <a:gdLst>
                  <a:gd name="T0" fmla="*/ 0 w 70"/>
                  <a:gd name="T1" fmla="*/ 0 h 52"/>
                  <a:gd name="T2" fmla="*/ 1 w 70"/>
                  <a:gd name="T3" fmla="*/ 1 h 52"/>
                  <a:gd name="T4" fmla="*/ 1 w 70"/>
                  <a:gd name="T5" fmla="*/ 1 h 52"/>
                  <a:gd name="T6" fmla="*/ 1 w 70"/>
                  <a:gd name="T7" fmla="*/ 1 h 52"/>
                  <a:gd name="T8" fmla="*/ 1 w 70"/>
                  <a:gd name="T9" fmla="*/ 1 h 52"/>
                  <a:gd name="T10" fmla="*/ 1 w 70"/>
                  <a:gd name="T11" fmla="*/ 1 h 52"/>
                  <a:gd name="T12" fmla="*/ 1 w 70"/>
                  <a:gd name="T13" fmla="*/ 1 h 52"/>
                  <a:gd name="T14" fmla="*/ 1 w 70"/>
                  <a:gd name="T15" fmla="*/ 1 h 52"/>
                  <a:gd name="T16" fmla="*/ 1 w 70"/>
                  <a:gd name="T17" fmla="*/ 1 h 52"/>
                  <a:gd name="T18" fmla="*/ 1 w 70"/>
                  <a:gd name="T19" fmla="*/ 1 h 52"/>
                  <a:gd name="T20" fmla="*/ 1 w 70"/>
                  <a:gd name="T21" fmla="*/ 1 h 52"/>
                  <a:gd name="T22" fmla="*/ 1 w 70"/>
                  <a:gd name="T23" fmla="*/ 1 h 52"/>
                  <a:gd name="T24" fmla="*/ 1 w 70"/>
                  <a:gd name="T25" fmla="*/ 1 h 52"/>
                  <a:gd name="T26" fmla="*/ 1 w 70"/>
                  <a:gd name="T27" fmla="*/ 1 h 52"/>
                  <a:gd name="T28" fmla="*/ 1 w 70"/>
                  <a:gd name="T29" fmla="*/ 1 h 52"/>
                  <a:gd name="T30" fmla="*/ 1 w 70"/>
                  <a:gd name="T31" fmla="*/ 1 h 52"/>
                  <a:gd name="T32" fmla="*/ 0 w 7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2"/>
                  <a:gd name="T53" fmla="*/ 70 w 7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2">
                    <a:moveTo>
                      <a:pt x="0" y="0"/>
                    </a:moveTo>
                    <a:lnTo>
                      <a:pt x="6" y="8"/>
                    </a:lnTo>
                    <a:lnTo>
                      <a:pt x="15" y="17"/>
                    </a:lnTo>
                    <a:lnTo>
                      <a:pt x="27" y="28"/>
                    </a:lnTo>
                    <a:lnTo>
                      <a:pt x="40" y="37"/>
                    </a:lnTo>
                    <a:lnTo>
                      <a:pt x="50" y="46"/>
                    </a:lnTo>
                    <a:lnTo>
                      <a:pt x="61" y="51"/>
                    </a:lnTo>
                    <a:lnTo>
                      <a:pt x="67" y="52"/>
                    </a:lnTo>
                    <a:lnTo>
                      <a:pt x="70" y="48"/>
                    </a:lnTo>
                    <a:lnTo>
                      <a:pt x="67" y="40"/>
                    </a:lnTo>
                    <a:lnTo>
                      <a:pt x="61" y="34"/>
                    </a:lnTo>
                    <a:lnTo>
                      <a:pt x="52" y="28"/>
                    </a:lnTo>
                    <a:lnTo>
                      <a:pt x="40" y="22"/>
                    </a:lnTo>
                    <a:lnTo>
                      <a:pt x="27" y="16"/>
                    </a:lnTo>
                    <a:lnTo>
                      <a:pt x="17" y="11"/>
                    </a:lnTo>
                    <a:lnTo>
                      <a:pt x="6"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1" name="Freeform 185"/>
              <p:cNvSpPr>
                <a:spLocks/>
              </p:cNvSpPr>
              <p:nvPr/>
            </p:nvSpPr>
            <p:spPr bwMode="auto">
              <a:xfrm>
                <a:off x="553" y="1127"/>
                <a:ext cx="34" cy="23"/>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w 69"/>
                  <a:gd name="T23" fmla="*/ 0 h 47"/>
                  <a:gd name="T24" fmla="*/ 0 w 69"/>
                  <a:gd name="T25" fmla="*/ 0 h 47"/>
                  <a:gd name="T26" fmla="*/ 0 w 69"/>
                  <a:gd name="T27" fmla="*/ 0 h 47"/>
                  <a:gd name="T28" fmla="*/ 0 w 69"/>
                  <a:gd name="T29" fmla="*/ 0 h 47"/>
                  <a:gd name="T30" fmla="*/ 0 w 69"/>
                  <a:gd name="T31" fmla="*/ 0 h 47"/>
                  <a:gd name="T32" fmla="*/ 0 w 69"/>
                  <a:gd name="T33" fmla="*/ 0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7"/>
                  <a:gd name="T53" fmla="*/ 69 w 69"/>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7">
                    <a:moveTo>
                      <a:pt x="0" y="0"/>
                    </a:moveTo>
                    <a:lnTo>
                      <a:pt x="7" y="6"/>
                    </a:lnTo>
                    <a:lnTo>
                      <a:pt x="17" y="15"/>
                    </a:lnTo>
                    <a:lnTo>
                      <a:pt x="29" y="25"/>
                    </a:lnTo>
                    <a:lnTo>
                      <a:pt x="42" y="34"/>
                    </a:lnTo>
                    <a:lnTo>
                      <a:pt x="52" y="41"/>
                    </a:lnTo>
                    <a:lnTo>
                      <a:pt x="61" y="46"/>
                    </a:lnTo>
                    <a:lnTo>
                      <a:pt x="68" y="47"/>
                    </a:lnTo>
                    <a:lnTo>
                      <a:pt x="69" y="43"/>
                    </a:lnTo>
                    <a:lnTo>
                      <a:pt x="66" y="35"/>
                    </a:lnTo>
                    <a:lnTo>
                      <a:pt x="58" y="29"/>
                    </a:lnTo>
                    <a:lnTo>
                      <a:pt x="48" y="23"/>
                    </a:lnTo>
                    <a:lnTo>
                      <a:pt x="37" y="17"/>
                    </a:lnTo>
                    <a:lnTo>
                      <a:pt x="25" y="12"/>
                    </a:lnTo>
                    <a:lnTo>
                      <a:pt x="14" y="8"/>
                    </a:lnTo>
                    <a:lnTo>
                      <a:pt x="5"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2" name="Freeform 186"/>
              <p:cNvSpPr>
                <a:spLocks/>
              </p:cNvSpPr>
              <p:nvPr/>
            </p:nvSpPr>
            <p:spPr bwMode="auto">
              <a:xfrm>
                <a:off x="550" y="1109"/>
                <a:ext cx="29" cy="12"/>
              </a:xfrm>
              <a:custGeom>
                <a:avLst/>
                <a:gdLst>
                  <a:gd name="T0" fmla="*/ 0 w 60"/>
                  <a:gd name="T1" fmla="*/ 0 h 24"/>
                  <a:gd name="T2" fmla="*/ 0 w 60"/>
                  <a:gd name="T3" fmla="*/ 1 h 24"/>
                  <a:gd name="T4" fmla="*/ 0 w 60"/>
                  <a:gd name="T5" fmla="*/ 1 h 24"/>
                  <a:gd name="T6" fmla="*/ 0 w 60"/>
                  <a:gd name="T7" fmla="*/ 1 h 24"/>
                  <a:gd name="T8" fmla="*/ 0 w 60"/>
                  <a:gd name="T9" fmla="*/ 1 h 24"/>
                  <a:gd name="T10" fmla="*/ 0 w 60"/>
                  <a:gd name="T11" fmla="*/ 1 h 24"/>
                  <a:gd name="T12" fmla="*/ 0 w 60"/>
                  <a:gd name="T13" fmla="*/ 1 h 24"/>
                  <a:gd name="T14" fmla="*/ 0 w 60"/>
                  <a:gd name="T15" fmla="*/ 1 h 24"/>
                  <a:gd name="T16" fmla="*/ 0 w 60"/>
                  <a:gd name="T17" fmla="*/ 1 h 24"/>
                  <a:gd name="T18" fmla="*/ 0 w 60"/>
                  <a:gd name="T19" fmla="*/ 1 h 24"/>
                  <a:gd name="T20" fmla="*/ 0 w 60"/>
                  <a:gd name="T21" fmla="*/ 1 h 24"/>
                  <a:gd name="T22" fmla="*/ 0 w 60"/>
                  <a:gd name="T23" fmla="*/ 1 h 24"/>
                  <a:gd name="T24" fmla="*/ 0 w 60"/>
                  <a:gd name="T25" fmla="*/ 1 h 24"/>
                  <a:gd name="T26" fmla="*/ 0 w 60"/>
                  <a:gd name="T27" fmla="*/ 1 h 24"/>
                  <a:gd name="T28" fmla="*/ 0 w 60"/>
                  <a:gd name="T29" fmla="*/ 1 h 24"/>
                  <a:gd name="T30" fmla="*/ 0 w 60"/>
                  <a:gd name="T31" fmla="*/ 1 h 24"/>
                  <a:gd name="T32" fmla="*/ 0 w 60"/>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24"/>
                  <a:gd name="T53" fmla="*/ 60 w 60"/>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24">
                    <a:moveTo>
                      <a:pt x="0" y="0"/>
                    </a:moveTo>
                    <a:lnTo>
                      <a:pt x="8" y="6"/>
                    </a:lnTo>
                    <a:lnTo>
                      <a:pt x="17" y="11"/>
                    </a:lnTo>
                    <a:lnTo>
                      <a:pt x="26" y="17"/>
                    </a:lnTo>
                    <a:lnTo>
                      <a:pt x="37" y="21"/>
                    </a:lnTo>
                    <a:lnTo>
                      <a:pt x="46" y="24"/>
                    </a:lnTo>
                    <a:lnTo>
                      <a:pt x="54" y="24"/>
                    </a:lnTo>
                    <a:lnTo>
                      <a:pt x="58" y="23"/>
                    </a:lnTo>
                    <a:lnTo>
                      <a:pt x="60" y="18"/>
                    </a:lnTo>
                    <a:lnTo>
                      <a:pt x="57" y="12"/>
                    </a:lnTo>
                    <a:lnTo>
                      <a:pt x="52" y="8"/>
                    </a:lnTo>
                    <a:lnTo>
                      <a:pt x="45" y="6"/>
                    </a:lnTo>
                    <a:lnTo>
                      <a:pt x="35" y="5"/>
                    </a:lnTo>
                    <a:lnTo>
                      <a:pt x="25" y="5"/>
                    </a:lnTo>
                    <a:lnTo>
                      <a:pt x="16" y="3"/>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3" name="Freeform 187"/>
              <p:cNvSpPr>
                <a:spLocks/>
              </p:cNvSpPr>
              <p:nvPr/>
            </p:nvSpPr>
            <p:spPr bwMode="auto">
              <a:xfrm>
                <a:off x="547" y="1095"/>
                <a:ext cx="26" cy="6"/>
              </a:xfrm>
              <a:custGeom>
                <a:avLst/>
                <a:gdLst>
                  <a:gd name="T0" fmla="*/ 0 w 52"/>
                  <a:gd name="T1" fmla="*/ 0 h 13"/>
                  <a:gd name="T2" fmla="*/ 1 w 52"/>
                  <a:gd name="T3" fmla="*/ 0 h 13"/>
                  <a:gd name="T4" fmla="*/ 1 w 52"/>
                  <a:gd name="T5" fmla="*/ 0 h 13"/>
                  <a:gd name="T6" fmla="*/ 1 w 52"/>
                  <a:gd name="T7" fmla="*/ 0 h 13"/>
                  <a:gd name="T8" fmla="*/ 1 w 52"/>
                  <a:gd name="T9" fmla="*/ 0 h 13"/>
                  <a:gd name="T10" fmla="*/ 1 w 52"/>
                  <a:gd name="T11" fmla="*/ 0 h 13"/>
                  <a:gd name="T12" fmla="*/ 1 w 52"/>
                  <a:gd name="T13" fmla="*/ 0 h 13"/>
                  <a:gd name="T14" fmla="*/ 1 w 52"/>
                  <a:gd name="T15" fmla="*/ 0 h 13"/>
                  <a:gd name="T16" fmla="*/ 1 w 52"/>
                  <a:gd name="T17" fmla="*/ 0 h 13"/>
                  <a:gd name="T18" fmla="*/ 1 w 52"/>
                  <a:gd name="T19" fmla="*/ 0 h 13"/>
                  <a:gd name="T20" fmla="*/ 1 w 52"/>
                  <a:gd name="T21" fmla="*/ 0 h 13"/>
                  <a:gd name="T22" fmla="*/ 1 w 52"/>
                  <a:gd name="T23" fmla="*/ 0 h 13"/>
                  <a:gd name="T24" fmla="*/ 1 w 52"/>
                  <a:gd name="T25" fmla="*/ 0 h 13"/>
                  <a:gd name="T26" fmla="*/ 1 w 52"/>
                  <a:gd name="T27" fmla="*/ 0 h 13"/>
                  <a:gd name="T28" fmla="*/ 1 w 52"/>
                  <a:gd name="T29" fmla="*/ 0 h 13"/>
                  <a:gd name="T30" fmla="*/ 1 w 52"/>
                  <a:gd name="T31" fmla="*/ 0 h 13"/>
                  <a:gd name="T32" fmla="*/ 0 w 52"/>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3"/>
                  <a:gd name="T53" fmla="*/ 52 w 52"/>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3">
                    <a:moveTo>
                      <a:pt x="0" y="0"/>
                    </a:moveTo>
                    <a:lnTo>
                      <a:pt x="6" y="2"/>
                    </a:lnTo>
                    <a:lnTo>
                      <a:pt x="12" y="5"/>
                    </a:lnTo>
                    <a:lnTo>
                      <a:pt x="22" y="8"/>
                    </a:lnTo>
                    <a:lnTo>
                      <a:pt x="31" y="11"/>
                    </a:lnTo>
                    <a:lnTo>
                      <a:pt x="40" y="13"/>
                    </a:lnTo>
                    <a:lnTo>
                      <a:pt x="46" y="13"/>
                    </a:lnTo>
                    <a:lnTo>
                      <a:pt x="51" y="11"/>
                    </a:lnTo>
                    <a:lnTo>
                      <a:pt x="52" y="7"/>
                    </a:lnTo>
                    <a:lnTo>
                      <a:pt x="49" y="2"/>
                    </a:lnTo>
                    <a:lnTo>
                      <a:pt x="44" y="0"/>
                    </a:lnTo>
                    <a:lnTo>
                      <a:pt x="38" y="0"/>
                    </a:lnTo>
                    <a:lnTo>
                      <a:pt x="31" y="0"/>
                    </a:lnTo>
                    <a:lnTo>
                      <a:pt x="23" y="2"/>
                    </a:lnTo>
                    <a:lnTo>
                      <a:pt x="14" y="2"/>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4" name="Freeform 188"/>
              <p:cNvSpPr>
                <a:spLocks/>
              </p:cNvSpPr>
              <p:nvPr/>
            </p:nvSpPr>
            <p:spPr bwMode="auto">
              <a:xfrm>
                <a:off x="542" y="1078"/>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0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8"/>
                    </a:moveTo>
                    <a:lnTo>
                      <a:pt x="5" y="11"/>
                    </a:lnTo>
                    <a:lnTo>
                      <a:pt x="12" y="12"/>
                    </a:lnTo>
                    <a:lnTo>
                      <a:pt x="20" y="14"/>
                    </a:lnTo>
                    <a:lnTo>
                      <a:pt x="29" y="15"/>
                    </a:lnTo>
                    <a:lnTo>
                      <a:pt x="37" y="14"/>
                    </a:lnTo>
                    <a:lnTo>
                      <a:pt x="44" y="12"/>
                    </a:lnTo>
                    <a:lnTo>
                      <a:pt x="49" y="9"/>
                    </a:lnTo>
                    <a:lnTo>
                      <a:pt x="52" y="4"/>
                    </a:lnTo>
                    <a:lnTo>
                      <a:pt x="50" y="1"/>
                    </a:lnTo>
                    <a:lnTo>
                      <a:pt x="47" y="0"/>
                    </a:lnTo>
                    <a:lnTo>
                      <a:pt x="41" y="0"/>
                    </a:lnTo>
                    <a:lnTo>
                      <a:pt x="34" y="1"/>
                    </a:lnTo>
                    <a:lnTo>
                      <a:pt x="24" y="3"/>
                    </a:lnTo>
                    <a:lnTo>
                      <a:pt x="17" y="6"/>
                    </a:lnTo>
                    <a:lnTo>
                      <a:pt x="8"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5" name="Freeform 189"/>
              <p:cNvSpPr>
                <a:spLocks/>
              </p:cNvSpPr>
              <p:nvPr/>
            </p:nvSpPr>
            <p:spPr bwMode="auto">
              <a:xfrm>
                <a:off x="529" y="1056"/>
                <a:ext cx="28" cy="7"/>
              </a:xfrm>
              <a:custGeom>
                <a:avLst/>
                <a:gdLst>
                  <a:gd name="T0" fmla="*/ 0 w 57"/>
                  <a:gd name="T1" fmla="*/ 0 h 15"/>
                  <a:gd name="T2" fmla="*/ 0 w 57"/>
                  <a:gd name="T3" fmla="*/ 0 h 15"/>
                  <a:gd name="T4" fmla="*/ 0 w 57"/>
                  <a:gd name="T5" fmla="*/ 0 h 15"/>
                  <a:gd name="T6" fmla="*/ 0 w 57"/>
                  <a:gd name="T7" fmla="*/ 0 h 15"/>
                  <a:gd name="T8" fmla="*/ 0 w 57"/>
                  <a:gd name="T9" fmla="*/ 0 h 15"/>
                  <a:gd name="T10" fmla="*/ 0 w 57"/>
                  <a:gd name="T11" fmla="*/ 0 h 15"/>
                  <a:gd name="T12" fmla="*/ 0 w 57"/>
                  <a:gd name="T13" fmla="*/ 0 h 15"/>
                  <a:gd name="T14" fmla="*/ 0 w 57"/>
                  <a:gd name="T15" fmla="*/ 0 h 15"/>
                  <a:gd name="T16" fmla="*/ 0 w 57"/>
                  <a:gd name="T17" fmla="*/ 0 h 15"/>
                  <a:gd name="T18" fmla="*/ 0 w 57"/>
                  <a:gd name="T19" fmla="*/ 0 h 15"/>
                  <a:gd name="T20" fmla="*/ 0 w 57"/>
                  <a:gd name="T21" fmla="*/ 0 h 15"/>
                  <a:gd name="T22" fmla="*/ 0 w 57"/>
                  <a:gd name="T23" fmla="*/ 0 h 15"/>
                  <a:gd name="T24" fmla="*/ 0 w 57"/>
                  <a:gd name="T25" fmla="*/ 0 h 15"/>
                  <a:gd name="T26" fmla="*/ 0 w 57"/>
                  <a:gd name="T27" fmla="*/ 0 h 15"/>
                  <a:gd name="T28" fmla="*/ 0 w 57"/>
                  <a:gd name="T29" fmla="*/ 0 h 15"/>
                  <a:gd name="T30" fmla="*/ 0 w 57"/>
                  <a:gd name="T31" fmla="*/ 0 h 15"/>
                  <a:gd name="T32" fmla="*/ 0 w 57"/>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15"/>
                  <a:gd name="T53" fmla="*/ 57 w 57"/>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15">
                    <a:moveTo>
                      <a:pt x="0" y="3"/>
                    </a:moveTo>
                    <a:lnTo>
                      <a:pt x="5" y="5"/>
                    </a:lnTo>
                    <a:lnTo>
                      <a:pt x="12" y="8"/>
                    </a:lnTo>
                    <a:lnTo>
                      <a:pt x="20" y="11"/>
                    </a:lnTo>
                    <a:lnTo>
                      <a:pt x="29" y="14"/>
                    </a:lnTo>
                    <a:lnTo>
                      <a:pt x="37" y="15"/>
                    </a:lnTo>
                    <a:lnTo>
                      <a:pt x="44" y="15"/>
                    </a:lnTo>
                    <a:lnTo>
                      <a:pt x="52" y="14"/>
                    </a:lnTo>
                    <a:lnTo>
                      <a:pt x="57" y="11"/>
                    </a:lnTo>
                    <a:lnTo>
                      <a:pt x="57" y="6"/>
                    </a:lnTo>
                    <a:lnTo>
                      <a:pt x="54" y="3"/>
                    </a:lnTo>
                    <a:lnTo>
                      <a:pt x="46" y="2"/>
                    </a:lnTo>
                    <a:lnTo>
                      <a:pt x="35" y="0"/>
                    </a:lnTo>
                    <a:lnTo>
                      <a:pt x="25" y="2"/>
                    </a:lnTo>
                    <a:lnTo>
                      <a:pt x="14" y="2"/>
                    </a:lnTo>
                    <a:lnTo>
                      <a:pt x="6" y="3"/>
                    </a:lnTo>
                    <a:lnTo>
                      <a:pt x="0"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6" name="Freeform 190"/>
              <p:cNvSpPr>
                <a:spLocks/>
              </p:cNvSpPr>
              <p:nvPr/>
            </p:nvSpPr>
            <p:spPr bwMode="auto">
              <a:xfrm>
                <a:off x="558" y="1210"/>
                <a:ext cx="27" cy="43"/>
              </a:xfrm>
              <a:custGeom>
                <a:avLst/>
                <a:gdLst>
                  <a:gd name="T0" fmla="*/ 1 w 54"/>
                  <a:gd name="T1" fmla="*/ 0 h 87"/>
                  <a:gd name="T2" fmla="*/ 1 w 54"/>
                  <a:gd name="T3" fmla="*/ 0 h 87"/>
                  <a:gd name="T4" fmla="*/ 1 w 54"/>
                  <a:gd name="T5" fmla="*/ 0 h 87"/>
                  <a:gd name="T6" fmla="*/ 1 w 54"/>
                  <a:gd name="T7" fmla="*/ 0 h 87"/>
                  <a:gd name="T8" fmla="*/ 1 w 54"/>
                  <a:gd name="T9" fmla="*/ 0 h 87"/>
                  <a:gd name="T10" fmla="*/ 1 w 54"/>
                  <a:gd name="T11" fmla="*/ 0 h 87"/>
                  <a:gd name="T12" fmla="*/ 1 w 54"/>
                  <a:gd name="T13" fmla="*/ 0 h 87"/>
                  <a:gd name="T14" fmla="*/ 1 w 54"/>
                  <a:gd name="T15" fmla="*/ 0 h 87"/>
                  <a:gd name="T16" fmla="*/ 0 w 54"/>
                  <a:gd name="T17" fmla="*/ 0 h 87"/>
                  <a:gd name="T18" fmla="*/ 1 w 54"/>
                  <a:gd name="T19" fmla="*/ 0 h 87"/>
                  <a:gd name="T20" fmla="*/ 1 w 54"/>
                  <a:gd name="T21" fmla="*/ 0 h 87"/>
                  <a:gd name="T22" fmla="*/ 1 w 54"/>
                  <a:gd name="T23" fmla="*/ 0 h 87"/>
                  <a:gd name="T24" fmla="*/ 1 w 54"/>
                  <a:gd name="T25" fmla="*/ 0 h 87"/>
                  <a:gd name="T26" fmla="*/ 1 w 54"/>
                  <a:gd name="T27" fmla="*/ 0 h 87"/>
                  <a:gd name="T28" fmla="*/ 1 w 54"/>
                  <a:gd name="T29" fmla="*/ 0 h 87"/>
                  <a:gd name="T30" fmla="*/ 1 w 54"/>
                  <a:gd name="T31" fmla="*/ 0 h 87"/>
                  <a:gd name="T32" fmla="*/ 1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4" y="84"/>
                    </a:moveTo>
                    <a:lnTo>
                      <a:pt x="52" y="79"/>
                    </a:lnTo>
                    <a:lnTo>
                      <a:pt x="46" y="71"/>
                    </a:lnTo>
                    <a:lnTo>
                      <a:pt x="38" y="61"/>
                    </a:lnTo>
                    <a:lnTo>
                      <a:pt x="29" y="49"/>
                    </a:lnTo>
                    <a:lnTo>
                      <a:pt x="18" y="36"/>
                    </a:lnTo>
                    <a:lnTo>
                      <a:pt x="9" y="23"/>
                    </a:lnTo>
                    <a:lnTo>
                      <a:pt x="3" y="10"/>
                    </a:lnTo>
                    <a:lnTo>
                      <a:pt x="0" y="0"/>
                    </a:lnTo>
                    <a:lnTo>
                      <a:pt x="3" y="13"/>
                    </a:lnTo>
                    <a:lnTo>
                      <a:pt x="9" y="29"/>
                    </a:lnTo>
                    <a:lnTo>
                      <a:pt x="18" y="45"/>
                    </a:lnTo>
                    <a:lnTo>
                      <a:pt x="26" y="61"/>
                    </a:lnTo>
                    <a:lnTo>
                      <a:pt x="35" y="73"/>
                    </a:lnTo>
                    <a:lnTo>
                      <a:pt x="43" y="82"/>
                    </a:lnTo>
                    <a:lnTo>
                      <a:pt x="49" y="87"/>
                    </a:lnTo>
                    <a:lnTo>
                      <a:pt x="54"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7" name="Freeform 191"/>
              <p:cNvSpPr>
                <a:spLocks/>
              </p:cNvSpPr>
              <p:nvPr/>
            </p:nvSpPr>
            <p:spPr bwMode="auto">
              <a:xfrm>
                <a:off x="556" y="1228"/>
                <a:ext cx="17" cy="31"/>
              </a:xfrm>
              <a:custGeom>
                <a:avLst/>
                <a:gdLst>
                  <a:gd name="T0" fmla="*/ 0 w 33"/>
                  <a:gd name="T1" fmla="*/ 0 h 63"/>
                  <a:gd name="T2" fmla="*/ 1 w 33"/>
                  <a:gd name="T3" fmla="*/ 0 h 63"/>
                  <a:gd name="T4" fmla="*/ 1 w 33"/>
                  <a:gd name="T5" fmla="*/ 0 h 63"/>
                  <a:gd name="T6" fmla="*/ 1 w 33"/>
                  <a:gd name="T7" fmla="*/ 0 h 63"/>
                  <a:gd name="T8" fmla="*/ 1 w 33"/>
                  <a:gd name="T9" fmla="*/ 0 h 63"/>
                  <a:gd name="T10" fmla="*/ 1 w 33"/>
                  <a:gd name="T11" fmla="*/ 0 h 63"/>
                  <a:gd name="T12" fmla="*/ 1 w 33"/>
                  <a:gd name="T13" fmla="*/ 0 h 63"/>
                  <a:gd name="T14" fmla="*/ 1 w 33"/>
                  <a:gd name="T15" fmla="*/ 0 h 63"/>
                  <a:gd name="T16" fmla="*/ 0 w 33"/>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63"/>
                  <a:gd name="T29" fmla="*/ 33 w 33"/>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63">
                    <a:moveTo>
                      <a:pt x="0" y="0"/>
                    </a:moveTo>
                    <a:lnTo>
                      <a:pt x="7" y="20"/>
                    </a:lnTo>
                    <a:lnTo>
                      <a:pt x="18" y="42"/>
                    </a:lnTo>
                    <a:lnTo>
                      <a:pt x="27" y="60"/>
                    </a:lnTo>
                    <a:lnTo>
                      <a:pt x="33" y="63"/>
                    </a:lnTo>
                    <a:lnTo>
                      <a:pt x="30" y="51"/>
                    </a:lnTo>
                    <a:lnTo>
                      <a:pt x="21" y="32"/>
                    </a:lnTo>
                    <a:lnTo>
                      <a:pt x="9" y="1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8" name="Freeform 192"/>
              <p:cNvSpPr>
                <a:spLocks/>
              </p:cNvSpPr>
              <p:nvPr/>
            </p:nvSpPr>
            <p:spPr bwMode="auto">
              <a:xfrm>
                <a:off x="432" y="978"/>
                <a:ext cx="46" cy="166"/>
              </a:xfrm>
              <a:custGeom>
                <a:avLst/>
                <a:gdLst>
                  <a:gd name="T0" fmla="*/ 1 w 92"/>
                  <a:gd name="T1" fmla="*/ 0 h 333"/>
                  <a:gd name="T2" fmla="*/ 1 w 92"/>
                  <a:gd name="T3" fmla="*/ 0 h 333"/>
                  <a:gd name="T4" fmla="*/ 1 w 92"/>
                  <a:gd name="T5" fmla="*/ 0 h 333"/>
                  <a:gd name="T6" fmla="*/ 1 w 92"/>
                  <a:gd name="T7" fmla="*/ 0 h 333"/>
                  <a:gd name="T8" fmla="*/ 1 w 92"/>
                  <a:gd name="T9" fmla="*/ 0 h 333"/>
                  <a:gd name="T10" fmla="*/ 1 w 92"/>
                  <a:gd name="T11" fmla="*/ 0 h 333"/>
                  <a:gd name="T12" fmla="*/ 1 w 92"/>
                  <a:gd name="T13" fmla="*/ 0 h 333"/>
                  <a:gd name="T14" fmla="*/ 1 w 92"/>
                  <a:gd name="T15" fmla="*/ 0 h 333"/>
                  <a:gd name="T16" fmla="*/ 1 w 92"/>
                  <a:gd name="T17" fmla="*/ 0 h 333"/>
                  <a:gd name="T18" fmla="*/ 1 w 92"/>
                  <a:gd name="T19" fmla="*/ 0 h 333"/>
                  <a:gd name="T20" fmla="*/ 1 w 92"/>
                  <a:gd name="T21" fmla="*/ 0 h 333"/>
                  <a:gd name="T22" fmla="*/ 1 w 92"/>
                  <a:gd name="T23" fmla="*/ 0 h 333"/>
                  <a:gd name="T24" fmla="*/ 1 w 92"/>
                  <a:gd name="T25" fmla="*/ 0 h 333"/>
                  <a:gd name="T26" fmla="*/ 1 w 92"/>
                  <a:gd name="T27" fmla="*/ 0 h 333"/>
                  <a:gd name="T28" fmla="*/ 1 w 92"/>
                  <a:gd name="T29" fmla="*/ 0 h 333"/>
                  <a:gd name="T30" fmla="*/ 0 w 92"/>
                  <a:gd name="T31" fmla="*/ 0 h 333"/>
                  <a:gd name="T32" fmla="*/ 1 w 92"/>
                  <a:gd name="T33" fmla="*/ 0 h 333"/>
                  <a:gd name="T34" fmla="*/ 1 w 92"/>
                  <a:gd name="T35" fmla="*/ 0 h 333"/>
                  <a:gd name="T36" fmla="*/ 1 w 92"/>
                  <a:gd name="T37" fmla="*/ 0 h 333"/>
                  <a:gd name="T38" fmla="*/ 1 w 92"/>
                  <a:gd name="T39" fmla="*/ 0 h 333"/>
                  <a:gd name="T40" fmla="*/ 1 w 92"/>
                  <a:gd name="T41" fmla="*/ 0 h 3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333"/>
                  <a:gd name="T65" fmla="*/ 92 w 92"/>
                  <a:gd name="T66" fmla="*/ 333 h 3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333">
                    <a:moveTo>
                      <a:pt x="80" y="0"/>
                    </a:moveTo>
                    <a:lnTo>
                      <a:pt x="83" y="0"/>
                    </a:lnTo>
                    <a:lnTo>
                      <a:pt x="86" y="0"/>
                    </a:lnTo>
                    <a:lnTo>
                      <a:pt x="89" y="2"/>
                    </a:lnTo>
                    <a:lnTo>
                      <a:pt x="92" y="2"/>
                    </a:lnTo>
                    <a:lnTo>
                      <a:pt x="57" y="43"/>
                    </a:lnTo>
                    <a:lnTo>
                      <a:pt x="34" y="87"/>
                    </a:lnTo>
                    <a:lnTo>
                      <a:pt x="19" y="133"/>
                    </a:lnTo>
                    <a:lnTo>
                      <a:pt x="12" y="179"/>
                    </a:lnTo>
                    <a:lnTo>
                      <a:pt x="11" y="223"/>
                    </a:lnTo>
                    <a:lnTo>
                      <a:pt x="14" y="265"/>
                    </a:lnTo>
                    <a:lnTo>
                      <a:pt x="20" y="301"/>
                    </a:lnTo>
                    <a:lnTo>
                      <a:pt x="25" y="333"/>
                    </a:lnTo>
                    <a:lnTo>
                      <a:pt x="12" y="307"/>
                    </a:lnTo>
                    <a:lnTo>
                      <a:pt x="3" y="269"/>
                    </a:lnTo>
                    <a:lnTo>
                      <a:pt x="0" y="222"/>
                    </a:lnTo>
                    <a:lnTo>
                      <a:pt x="3" y="170"/>
                    </a:lnTo>
                    <a:lnTo>
                      <a:pt x="12" y="118"/>
                    </a:lnTo>
                    <a:lnTo>
                      <a:pt x="28" y="69"/>
                    </a:lnTo>
                    <a:lnTo>
                      <a:pt x="49" y="29"/>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699" name="Freeform 193"/>
              <p:cNvSpPr>
                <a:spLocks/>
              </p:cNvSpPr>
              <p:nvPr/>
            </p:nvSpPr>
            <p:spPr bwMode="auto">
              <a:xfrm>
                <a:off x="437" y="1117"/>
                <a:ext cx="33" cy="23"/>
              </a:xfrm>
              <a:custGeom>
                <a:avLst/>
                <a:gdLst>
                  <a:gd name="T0" fmla="*/ 0 w 66"/>
                  <a:gd name="T1" fmla="*/ 0 h 44"/>
                  <a:gd name="T2" fmla="*/ 1 w 66"/>
                  <a:gd name="T3" fmla="*/ 1 h 44"/>
                  <a:gd name="T4" fmla="*/ 1 w 66"/>
                  <a:gd name="T5" fmla="*/ 1 h 44"/>
                  <a:gd name="T6" fmla="*/ 1 w 66"/>
                  <a:gd name="T7" fmla="*/ 1 h 44"/>
                  <a:gd name="T8" fmla="*/ 1 w 66"/>
                  <a:gd name="T9" fmla="*/ 1 h 44"/>
                  <a:gd name="T10" fmla="*/ 1 w 66"/>
                  <a:gd name="T11" fmla="*/ 1 h 44"/>
                  <a:gd name="T12" fmla="*/ 1 w 66"/>
                  <a:gd name="T13" fmla="*/ 1 h 44"/>
                  <a:gd name="T14" fmla="*/ 1 w 66"/>
                  <a:gd name="T15" fmla="*/ 1 h 44"/>
                  <a:gd name="T16" fmla="*/ 1 w 66"/>
                  <a:gd name="T17" fmla="*/ 1 h 44"/>
                  <a:gd name="T18" fmla="*/ 1 w 66"/>
                  <a:gd name="T19" fmla="*/ 1 h 44"/>
                  <a:gd name="T20" fmla="*/ 1 w 66"/>
                  <a:gd name="T21" fmla="*/ 1 h 44"/>
                  <a:gd name="T22" fmla="*/ 1 w 66"/>
                  <a:gd name="T23" fmla="*/ 1 h 44"/>
                  <a:gd name="T24" fmla="*/ 1 w 66"/>
                  <a:gd name="T25" fmla="*/ 1 h 44"/>
                  <a:gd name="T26" fmla="*/ 1 w 66"/>
                  <a:gd name="T27" fmla="*/ 1 h 44"/>
                  <a:gd name="T28" fmla="*/ 1 w 66"/>
                  <a:gd name="T29" fmla="*/ 1 h 44"/>
                  <a:gd name="T30" fmla="*/ 1 w 66"/>
                  <a:gd name="T31" fmla="*/ 1 h 44"/>
                  <a:gd name="T32" fmla="*/ 0 w 66"/>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44"/>
                  <a:gd name="T53" fmla="*/ 66 w 66"/>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44">
                    <a:moveTo>
                      <a:pt x="0" y="0"/>
                    </a:moveTo>
                    <a:lnTo>
                      <a:pt x="6" y="9"/>
                    </a:lnTo>
                    <a:lnTo>
                      <a:pt x="15" y="18"/>
                    </a:lnTo>
                    <a:lnTo>
                      <a:pt x="24" y="26"/>
                    </a:lnTo>
                    <a:lnTo>
                      <a:pt x="35" y="33"/>
                    </a:lnTo>
                    <a:lnTo>
                      <a:pt x="46" y="40"/>
                    </a:lnTo>
                    <a:lnTo>
                      <a:pt x="55" y="43"/>
                    </a:lnTo>
                    <a:lnTo>
                      <a:pt x="63" y="44"/>
                    </a:lnTo>
                    <a:lnTo>
                      <a:pt x="66" y="43"/>
                    </a:lnTo>
                    <a:lnTo>
                      <a:pt x="66" y="40"/>
                    </a:lnTo>
                    <a:lnTo>
                      <a:pt x="59" y="35"/>
                    </a:lnTo>
                    <a:lnTo>
                      <a:pt x="52" y="30"/>
                    </a:lnTo>
                    <a:lnTo>
                      <a:pt x="43" y="26"/>
                    </a:lnTo>
                    <a:lnTo>
                      <a:pt x="30" y="20"/>
                    </a:lnTo>
                    <a:lnTo>
                      <a:pt x="20" y="14"/>
                    </a:lnTo>
                    <a:lnTo>
                      <a:pt x="9"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0" name="Freeform 194"/>
              <p:cNvSpPr>
                <a:spLocks/>
              </p:cNvSpPr>
              <p:nvPr/>
            </p:nvSpPr>
            <p:spPr bwMode="auto">
              <a:xfrm>
                <a:off x="436" y="1101"/>
                <a:ext cx="39" cy="33"/>
              </a:xfrm>
              <a:custGeom>
                <a:avLst/>
                <a:gdLst>
                  <a:gd name="T0" fmla="*/ 1 w 78"/>
                  <a:gd name="T1" fmla="*/ 1 h 65"/>
                  <a:gd name="T2" fmla="*/ 1 w 78"/>
                  <a:gd name="T3" fmla="*/ 1 h 65"/>
                  <a:gd name="T4" fmla="*/ 1 w 78"/>
                  <a:gd name="T5" fmla="*/ 1 h 65"/>
                  <a:gd name="T6" fmla="*/ 1 w 78"/>
                  <a:gd name="T7" fmla="*/ 1 h 65"/>
                  <a:gd name="T8" fmla="*/ 1 w 78"/>
                  <a:gd name="T9" fmla="*/ 1 h 65"/>
                  <a:gd name="T10" fmla="*/ 1 w 78"/>
                  <a:gd name="T11" fmla="*/ 1 h 65"/>
                  <a:gd name="T12" fmla="*/ 1 w 78"/>
                  <a:gd name="T13" fmla="*/ 1 h 65"/>
                  <a:gd name="T14" fmla="*/ 1 w 78"/>
                  <a:gd name="T15" fmla="*/ 1 h 65"/>
                  <a:gd name="T16" fmla="*/ 0 w 78"/>
                  <a:gd name="T17" fmla="*/ 0 h 65"/>
                  <a:gd name="T18" fmla="*/ 1 w 78"/>
                  <a:gd name="T19" fmla="*/ 1 h 65"/>
                  <a:gd name="T20" fmla="*/ 1 w 78"/>
                  <a:gd name="T21" fmla="*/ 1 h 65"/>
                  <a:gd name="T22" fmla="*/ 1 w 78"/>
                  <a:gd name="T23" fmla="*/ 1 h 65"/>
                  <a:gd name="T24" fmla="*/ 1 w 78"/>
                  <a:gd name="T25" fmla="*/ 1 h 65"/>
                  <a:gd name="T26" fmla="*/ 1 w 78"/>
                  <a:gd name="T27" fmla="*/ 1 h 65"/>
                  <a:gd name="T28" fmla="*/ 1 w 78"/>
                  <a:gd name="T29" fmla="*/ 1 h 65"/>
                  <a:gd name="T30" fmla="*/ 1 w 78"/>
                  <a:gd name="T31" fmla="*/ 1 h 65"/>
                  <a:gd name="T32" fmla="*/ 1 w 78"/>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5"/>
                  <a:gd name="T53" fmla="*/ 78 w 78"/>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5">
                    <a:moveTo>
                      <a:pt x="78" y="65"/>
                    </a:moveTo>
                    <a:lnTo>
                      <a:pt x="73" y="65"/>
                    </a:lnTo>
                    <a:lnTo>
                      <a:pt x="66" y="62"/>
                    </a:lnTo>
                    <a:lnTo>
                      <a:pt x="55" y="56"/>
                    </a:lnTo>
                    <a:lnTo>
                      <a:pt x="41" y="49"/>
                    </a:lnTo>
                    <a:lnTo>
                      <a:pt x="27" y="38"/>
                    </a:lnTo>
                    <a:lnTo>
                      <a:pt x="15" y="26"/>
                    </a:lnTo>
                    <a:lnTo>
                      <a:pt x="6" y="13"/>
                    </a:lnTo>
                    <a:lnTo>
                      <a:pt x="0" y="0"/>
                    </a:lnTo>
                    <a:lnTo>
                      <a:pt x="8" y="7"/>
                    </a:lnTo>
                    <a:lnTo>
                      <a:pt x="20" y="17"/>
                    </a:lnTo>
                    <a:lnTo>
                      <a:pt x="33" y="27"/>
                    </a:lnTo>
                    <a:lnTo>
                      <a:pt x="47" y="36"/>
                    </a:lnTo>
                    <a:lnTo>
                      <a:pt x="59" y="46"/>
                    </a:lnTo>
                    <a:lnTo>
                      <a:pt x="70" y="55"/>
                    </a:lnTo>
                    <a:lnTo>
                      <a:pt x="76" y="61"/>
                    </a:lnTo>
                    <a:lnTo>
                      <a:pt x="78"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1" name="Freeform 195"/>
              <p:cNvSpPr>
                <a:spLocks/>
              </p:cNvSpPr>
              <p:nvPr/>
            </p:nvSpPr>
            <p:spPr bwMode="auto">
              <a:xfrm>
                <a:off x="434" y="1070"/>
                <a:ext cx="47" cy="43"/>
              </a:xfrm>
              <a:custGeom>
                <a:avLst/>
                <a:gdLst>
                  <a:gd name="T0" fmla="*/ 1 w 93"/>
                  <a:gd name="T1" fmla="*/ 1 h 86"/>
                  <a:gd name="T2" fmla="*/ 1 w 93"/>
                  <a:gd name="T3" fmla="*/ 1 h 86"/>
                  <a:gd name="T4" fmla="*/ 1 w 93"/>
                  <a:gd name="T5" fmla="*/ 1 h 86"/>
                  <a:gd name="T6" fmla="*/ 1 w 93"/>
                  <a:gd name="T7" fmla="*/ 1 h 86"/>
                  <a:gd name="T8" fmla="*/ 1 w 93"/>
                  <a:gd name="T9" fmla="*/ 1 h 86"/>
                  <a:gd name="T10" fmla="*/ 1 w 93"/>
                  <a:gd name="T11" fmla="*/ 1 h 86"/>
                  <a:gd name="T12" fmla="*/ 1 w 93"/>
                  <a:gd name="T13" fmla="*/ 1 h 86"/>
                  <a:gd name="T14" fmla="*/ 1 w 93"/>
                  <a:gd name="T15" fmla="*/ 1 h 86"/>
                  <a:gd name="T16" fmla="*/ 0 w 93"/>
                  <a:gd name="T17" fmla="*/ 0 h 86"/>
                  <a:gd name="T18" fmla="*/ 1 w 93"/>
                  <a:gd name="T19" fmla="*/ 1 h 86"/>
                  <a:gd name="T20" fmla="*/ 1 w 93"/>
                  <a:gd name="T21" fmla="*/ 1 h 86"/>
                  <a:gd name="T22" fmla="*/ 1 w 93"/>
                  <a:gd name="T23" fmla="*/ 1 h 86"/>
                  <a:gd name="T24" fmla="*/ 1 w 93"/>
                  <a:gd name="T25" fmla="*/ 1 h 86"/>
                  <a:gd name="T26" fmla="*/ 1 w 93"/>
                  <a:gd name="T27" fmla="*/ 1 h 86"/>
                  <a:gd name="T28" fmla="*/ 1 w 93"/>
                  <a:gd name="T29" fmla="*/ 1 h 86"/>
                  <a:gd name="T30" fmla="*/ 1 w 93"/>
                  <a:gd name="T31" fmla="*/ 1 h 86"/>
                  <a:gd name="T32" fmla="*/ 1 w 93"/>
                  <a:gd name="T33" fmla="*/ 1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3"/>
                  <a:gd name="T52" fmla="*/ 0 h 86"/>
                  <a:gd name="T53" fmla="*/ 93 w 93"/>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3" h="86">
                    <a:moveTo>
                      <a:pt x="93" y="84"/>
                    </a:moveTo>
                    <a:lnTo>
                      <a:pt x="88" y="86"/>
                    </a:lnTo>
                    <a:lnTo>
                      <a:pt x="78" y="81"/>
                    </a:lnTo>
                    <a:lnTo>
                      <a:pt x="64" y="72"/>
                    </a:lnTo>
                    <a:lnTo>
                      <a:pt x="49" y="60"/>
                    </a:lnTo>
                    <a:lnTo>
                      <a:pt x="33" y="44"/>
                    </a:lnTo>
                    <a:lnTo>
                      <a:pt x="18" y="29"/>
                    </a:lnTo>
                    <a:lnTo>
                      <a:pt x="7" y="14"/>
                    </a:lnTo>
                    <a:lnTo>
                      <a:pt x="0" y="0"/>
                    </a:lnTo>
                    <a:lnTo>
                      <a:pt x="7" y="6"/>
                    </a:lnTo>
                    <a:lnTo>
                      <a:pt x="20" y="17"/>
                    </a:lnTo>
                    <a:lnTo>
                      <a:pt x="35" y="29"/>
                    </a:lnTo>
                    <a:lnTo>
                      <a:pt x="53" y="43"/>
                    </a:lnTo>
                    <a:lnTo>
                      <a:pt x="69" y="57"/>
                    </a:lnTo>
                    <a:lnTo>
                      <a:pt x="82" y="69"/>
                    </a:lnTo>
                    <a:lnTo>
                      <a:pt x="91" y="78"/>
                    </a:lnTo>
                    <a:lnTo>
                      <a:pt x="93"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2" name="Freeform 196"/>
              <p:cNvSpPr>
                <a:spLocks/>
              </p:cNvSpPr>
              <p:nvPr/>
            </p:nvSpPr>
            <p:spPr bwMode="auto">
              <a:xfrm>
                <a:off x="438" y="1040"/>
                <a:ext cx="51" cy="39"/>
              </a:xfrm>
              <a:custGeom>
                <a:avLst/>
                <a:gdLst>
                  <a:gd name="T0" fmla="*/ 1 w 101"/>
                  <a:gd name="T1" fmla="*/ 1 h 77"/>
                  <a:gd name="T2" fmla="*/ 1 w 101"/>
                  <a:gd name="T3" fmla="*/ 1 h 77"/>
                  <a:gd name="T4" fmla="*/ 1 w 101"/>
                  <a:gd name="T5" fmla="*/ 1 h 77"/>
                  <a:gd name="T6" fmla="*/ 1 w 101"/>
                  <a:gd name="T7" fmla="*/ 1 h 77"/>
                  <a:gd name="T8" fmla="*/ 1 w 101"/>
                  <a:gd name="T9" fmla="*/ 1 h 77"/>
                  <a:gd name="T10" fmla="*/ 1 w 101"/>
                  <a:gd name="T11" fmla="*/ 1 h 77"/>
                  <a:gd name="T12" fmla="*/ 1 w 101"/>
                  <a:gd name="T13" fmla="*/ 1 h 77"/>
                  <a:gd name="T14" fmla="*/ 1 w 101"/>
                  <a:gd name="T15" fmla="*/ 1 h 77"/>
                  <a:gd name="T16" fmla="*/ 0 w 101"/>
                  <a:gd name="T17" fmla="*/ 0 h 77"/>
                  <a:gd name="T18" fmla="*/ 1 w 101"/>
                  <a:gd name="T19" fmla="*/ 1 h 77"/>
                  <a:gd name="T20" fmla="*/ 1 w 101"/>
                  <a:gd name="T21" fmla="*/ 1 h 77"/>
                  <a:gd name="T22" fmla="*/ 1 w 101"/>
                  <a:gd name="T23" fmla="*/ 1 h 77"/>
                  <a:gd name="T24" fmla="*/ 1 w 101"/>
                  <a:gd name="T25" fmla="*/ 1 h 77"/>
                  <a:gd name="T26" fmla="*/ 1 w 101"/>
                  <a:gd name="T27" fmla="*/ 1 h 77"/>
                  <a:gd name="T28" fmla="*/ 1 w 101"/>
                  <a:gd name="T29" fmla="*/ 1 h 77"/>
                  <a:gd name="T30" fmla="*/ 1 w 101"/>
                  <a:gd name="T31" fmla="*/ 1 h 77"/>
                  <a:gd name="T32" fmla="*/ 1 w 101"/>
                  <a:gd name="T33" fmla="*/ 1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77"/>
                  <a:gd name="T53" fmla="*/ 101 w 101"/>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77">
                    <a:moveTo>
                      <a:pt x="101" y="76"/>
                    </a:moveTo>
                    <a:lnTo>
                      <a:pt x="95" y="77"/>
                    </a:lnTo>
                    <a:lnTo>
                      <a:pt x="83" y="73"/>
                    </a:lnTo>
                    <a:lnTo>
                      <a:pt x="68" y="65"/>
                    </a:lnTo>
                    <a:lnTo>
                      <a:pt x="51" y="53"/>
                    </a:lnTo>
                    <a:lnTo>
                      <a:pt x="34" y="39"/>
                    </a:lnTo>
                    <a:lnTo>
                      <a:pt x="19" y="25"/>
                    </a:lnTo>
                    <a:lnTo>
                      <a:pt x="7" y="12"/>
                    </a:lnTo>
                    <a:lnTo>
                      <a:pt x="0" y="0"/>
                    </a:lnTo>
                    <a:lnTo>
                      <a:pt x="8" y="4"/>
                    </a:lnTo>
                    <a:lnTo>
                      <a:pt x="22" y="13"/>
                    </a:lnTo>
                    <a:lnTo>
                      <a:pt x="39" y="24"/>
                    </a:lnTo>
                    <a:lnTo>
                      <a:pt x="57" y="38"/>
                    </a:lnTo>
                    <a:lnTo>
                      <a:pt x="74" y="50"/>
                    </a:lnTo>
                    <a:lnTo>
                      <a:pt x="89" y="62"/>
                    </a:lnTo>
                    <a:lnTo>
                      <a:pt x="98" y="71"/>
                    </a:lnTo>
                    <a:lnTo>
                      <a:pt x="101" y="7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3" name="Freeform 197"/>
              <p:cNvSpPr>
                <a:spLocks/>
              </p:cNvSpPr>
              <p:nvPr/>
            </p:nvSpPr>
            <p:spPr bwMode="auto">
              <a:xfrm>
                <a:off x="444" y="1028"/>
                <a:ext cx="46" cy="34"/>
              </a:xfrm>
              <a:custGeom>
                <a:avLst/>
                <a:gdLst>
                  <a:gd name="T0" fmla="*/ 1 w 91"/>
                  <a:gd name="T1" fmla="*/ 1 h 67"/>
                  <a:gd name="T2" fmla="*/ 1 w 91"/>
                  <a:gd name="T3" fmla="*/ 1 h 67"/>
                  <a:gd name="T4" fmla="*/ 1 w 91"/>
                  <a:gd name="T5" fmla="*/ 1 h 67"/>
                  <a:gd name="T6" fmla="*/ 1 w 91"/>
                  <a:gd name="T7" fmla="*/ 1 h 67"/>
                  <a:gd name="T8" fmla="*/ 1 w 91"/>
                  <a:gd name="T9" fmla="*/ 1 h 67"/>
                  <a:gd name="T10" fmla="*/ 1 w 91"/>
                  <a:gd name="T11" fmla="*/ 1 h 67"/>
                  <a:gd name="T12" fmla="*/ 1 w 91"/>
                  <a:gd name="T13" fmla="*/ 1 h 67"/>
                  <a:gd name="T14" fmla="*/ 1 w 91"/>
                  <a:gd name="T15" fmla="*/ 1 h 67"/>
                  <a:gd name="T16" fmla="*/ 0 w 91"/>
                  <a:gd name="T17" fmla="*/ 0 h 67"/>
                  <a:gd name="T18" fmla="*/ 1 w 91"/>
                  <a:gd name="T19" fmla="*/ 1 h 67"/>
                  <a:gd name="T20" fmla="*/ 1 w 91"/>
                  <a:gd name="T21" fmla="*/ 1 h 67"/>
                  <a:gd name="T22" fmla="*/ 1 w 91"/>
                  <a:gd name="T23" fmla="*/ 1 h 67"/>
                  <a:gd name="T24" fmla="*/ 1 w 91"/>
                  <a:gd name="T25" fmla="*/ 1 h 67"/>
                  <a:gd name="T26" fmla="*/ 1 w 91"/>
                  <a:gd name="T27" fmla="*/ 1 h 67"/>
                  <a:gd name="T28" fmla="*/ 1 w 91"/>
                  <a:gd name="T29" fmla="*/ 1 h 67"/>
                  <a:gd name="T30" fmla="*/ 1 w 91"/>
                  <a:gd name="T31" fmla="*/ 1 h 67"/>
                  <a:gd name="T32" fmla="*/ 1 w 91"/>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67"/>
                  <a:gd name="T53" fmla="*/ 91 w 91"/>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67">
                    <a:moveTo>
                      <a:pt x="91" y="67"/>
                    </a:moveTo>
                    <a:lnTo>
                      <a:pt x="87" y="67"/>
                    </a:lnTo>
                    <a:lnTo>
                      <a:pt x="76" y="63"/>
                    </a:lnTo>
                    <a:lnTo>
                      <a:pt x="62" y="55"/>
                    </a:lnTo>
                    <a:lnTo>
                      <a:pt x="45" y="44"/>
                    </a:lnTo>
                    <a:lnTo>
                      <a:pt x="29" y="34"/>
                    </a:lnTo>
                    <a:lnTo>
                      <a:pt x="15" y="21"/>
                    </a:lnTo>
                    <a:lnTo>
                      <a:pt x="4" y="9"/>
                    </a:lnTo>
                    <a:lnTo>
                      <a:pt x="0" y="0"/>
                    </a:lnTo>
                    <a:lnTo>
                      <a:pt x="9" y="6"/>
                    </a:lnTo>
                    <a:lnTo>
                      <a:pt x="21" y="14"/>
                    </a:lnTo>
                    <a:lnTo>
                      <a:pt x="38" y="23"/>
                    </a:lnTo>
                    <a:lnTo>
                      <a:pt x="55" y="32"/>
                    </a:lnTo>
                    <a:lnTo>
                      <a:pt x="70" y="43"/>
                    </a:lnTo>
                    <a:lnTo>
                      <a:pt x="82" y="52"/>
                    </a:lnTo>
                    <a:lnTo>
                      <a:pt x="90" y="61"/>
                    </a:lnTo>
                    <a:lnTo>
                      <a:pt x="91" y="6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4" name="Freeform 198"/>
              <p:cNvSpPr>
                <a:spLocks/>
              </p:cNvSpPr>
              <p:nvPr/>
            </p:nvSpPr>
            <p:spPr bwMode="auto">
              <a:xfrm>
                <a:off x="450" y="1004"/>
                <a:ext cx="39" cy="29"/>
              </a:xfrm>
              <a:custGeom>
                <a:avLst/>
                <a:gdLst>
                  <a:gd name="T0" fmla="*/ 1 w 78"/>
                  <a:gd name="T1" fmla="*/ 1 h 56"/>
                  <a:gd name="T2" fmla="*/ 1 w 78"/>
                  <a:gd name="T3" fmla="*/ 1 h 56"/>
                  <a:gd name="T4" fmla="*/ 1 w 78"/>
                  <a:gd name="T5" fmla="*/ 1 h 56"/>
                  <a:gd name="T6" fmla="*/ 1 w 78"/>
                  <a:gd name="T7" fmla="*/ 1 h 56"/>
                  <a:gd name="T8" fmla="*/ 1 w 78"/>
                  <a:gd name="T9" fmla="*/ 1 h 56"/>
                  <a:gd name="T10" fmla="*/ 1 w 78"/>
                  <a:gd name="T11" fmla="*/ 1 h 56"/>
                  <a:gd name="T12" fmla="*/ 1 w 78"/>
                  <a:gd name="T13" fmla="*/ 1 h 56"/>
                  <a:gd name="T14" fmla="*/ 1 w 78"/>
                  <a:gd name="T15" fmla="*/ 1 h 56"/>
                  <a:gd name="T16" fmla="*/ 0 w 78"/>
                  <a:gd name="T17" fmla="*/ 0 h 56"/>
                  <a:gd name="T18" fmla="*/ 1 w 78"/>
                  <a:gd name="T19" fmla="*/ 1 h 56"/>
                  <a:gd name="T20" fmla="*/ 1 w 78"/>
                  <a:gd name="T21" fmla="*/ 1 h 56"/>
                  <a:gd name="T22" fmla="*/ 1 w 78"/>
                  <a:gd name="T23" fmla="*/ 1 h 56"/>
                  <a:gd name="T24" fmla="*/ 1 w 78"/>
                  <a:gd name="T25" fmla="*/ 1 h 56"/>
                  <a:gd name="T26" fmla="*/ 1 w 78"/>
                  <a:gd name="T27" fmla="*/ 1 h 56"/>
                  <a:gd name="T28" fmla="*/ 1 w 78"/>
                  <a:gd name="T29" fmla="*/ 1 h 56"/>
                  <a:gd name="T30" fmla="*/ 1 w 78"/>
                  <a:gd name="T31" fmla="*/ 1 h 56"/>
                  <a:gd name="T32" fmla="*/ 1 w 78"/>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56"/>
                  <a:gd name="T53" fmla="*/ 78 w 78"/>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56">
                    <a:moveTo>
                      <a:pt x="78" y="55"/>
                    </a:moveTo>
                    <a:lnTo>
                      <a:pt x="73" y="56"/>
                    </a:lnTo>
                    <a:lnTo>
                      <a:pt x="64" y="55"/>
                    </a:lnTo>
                    <a:lnTo>
                      <a:pt x="53" y="50"/>
                    </a:lnTo>
                    <a:lnTo>
                      <a:pt x="40" y="42"/>
                    </a:lnTo>
                    <a:lnTo>
                      <a:pt x="27" y="35"/>
                    </a:lnTo>
                    <a:lnTo>
                      <a:pt x="15" y="24"/>
                    </a:lnTo>
                    <a:lnTo>
                      <a:pt x="6" y="12"/>
                    </a:lnTo>
                    <a:lnTo>
                      <a:pt x="0" y="0"/>
                    </a:lnTo>
                    <a:lnTo>
                      <a:pt x="8" y="6"/>
                    </a:lnTo>
                    <a:lnTo>
                      <a:pt x="20" y="12"/>
                    </a:lnTo>
                    <a:lnTo>
                      <a:pt x="33" y="21"/>
                    </a:lnTo>
                    <a:lnTo>
                      <a:pt x="47" y="29"/>
                    </a:lnTo>
                    <a:lnTo>
                      <a:pt x="59" y="38"/>
                    </a:lnTo>
                    <a:lnTo>
                      <a:pt x="70" y="44"/>
                    </a:lnTo>
                    <a:lnTo>
                      <a:pt x="76" y="50"/>
                    </a:lnTo>
                    <a:lnTo>
                      <a:pt x="7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5" name="Freeform 199"/>
              <p:cNvSpPr>
                <a:spLocks/>
              </p:cNvSpPr>
              <p:nvPr/>
            </p:nvSpPr>
            <p:spPr bwMode="auto">
              <a:xfrm>
                <a:off x="474" y="984"/>
                <a:ext cx="23" cy="7"/>
              </a:xfrm>
              <a:custGeom>
                <a:avLst/>
                <a:gdLst>
                  <a:gd name="T0" fmla="*/ 1 w 46"/>
                  <a:gd name="T1" fmla="*/ 0 h 16"/>
                  <a:gd name="T2" fmla="*/ 1 w 46"/>
                  <a:gd name="T3" fmla="*/ 0 h 16"/>
                  <a:gd name="T4" fmla="*/ 1 w 46"/>
                  <a:gd name="T5" fmla="*/ 0 h 16"/>
                  <a:gd name="T6" fmla="*/ 1 w 46"/>
                  <a:gd name="T7" fmla="*/ 0 h 16"/>
                  <a:gd name="T8" fmla="*/ 1 w 46"/>
                  <a:gd name="T9" fmla="*/ 0 h 16"/>
                  <a:gd name="T10" fmla="*/ 1 w 46"/>
                  <a:gd name="T11" fmla="*/ 0 h 16"/>
                  <a:gd name="T12" fmla="*/ 1 w 46"/>
                  <a:gd name="T13" fmla="*/ 0 h 16"/>
                  <a:gd name="T14" fmla="*/ 1 w 46"/>
                  <a:gd name="T15" fmla="*/ 0 h 16"/>
                  <a:gd name="T16" fmla="*/ 0 w 46"/>
                  <a:gd name="T17" fmla="*/ 0 h 16"/>
                  <a:gd name="T18" fmla="*/ 1 w 46"/>
                  <a:gd name="T19" fmla="*/ 0 h 16"/>
                  <a:gd name="T20" fmla="*/ 1 w 46"/>
                  <a:gd name="T21" fmla="*/ 0 h 16"/>
                  <a:gd name="T22" fmla="*/ 1 w 46"/>
                  <a:gd name="T23" fmla="*/ 0 h 16"/>
                  <a:gd name="T24" fmla="*/ 1 w 46"/>
                  <a:gd name="T25" fmla="*/ 0 h 16"/>
                  <a:gd name="T26" fmla="*/ 1 w 46"/>
                  <a:gd name="T27" fmla="*/ 0 h 16"/>
                  <a:gd name="T28" fmla="*/ 1 w 46"/>
                  <a:gd name="T29" fmla="*/ 0 h 16"/>
                  <a:gd name="T30" fmla="*/ 1 w 46"/>
                  <a:gd name="T31" fmla="*/ 0 h 16"/>
                  <a:gd name="T32" fmla="*/ 1 w 46"/>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6"/>
                  <a:gd name="T53" fmla="*/ 46 w 46"/>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6">
                    <a:moveTo>
                      <a:pt x="46" y="11"/>
                    </a:moveTo>
                    <a:lnTo>
                      <a:pt x="43" y="14"/>
                    </a:lnTo>
                    <a:lnTo>
                      <a:pt x="37" y="16"/>
                    </a:lnTo>
                    <a:lnTo>
                      <a:pt x="31" y="16"/>
                    </a:lnTo>
                    <a:lnTo>
                      <a:pt x="22" y="16"/>
                    </a:lnTo>
                    <a:lnTo>
                      <a:pt x="14" y="14"/>
                    </a:lnTo>
                    <a:lnTo>
                      <a:pt x="6" y="11"/>
                    </a:lnTo>
                    <a:lnTo>
                      <a:pt x="2" y="7"/>
                    </a:lnTo>
                    <a:lnTo>
                      <a:pt x="0" y="0"/>
                    </a:lnTo>
                    <a:lnTo>
                      <a:pt x="6" y="5"/>
                    </a:lnTo>
                    <a:lnTo>
                      <a:pt x="12" y="7"/>
                    </a:lnTo>
                    <a:lnTo>
                      <a:pt x="22" y="7"/>
                    </a:lnTo>
                    <a:lnTo>
                      <a:pt x="31" y="7"/>
                    </a:lnTo>
                    <a:lnTo>
                      <a:pt x="38" y="7"/>
                    </a:lnTo>
                    <a:lnTo>
                      <a:pt x="43" y="7"/>
                    </a:lnTo>
                    <a:lnTo>
                      <a:pt x="46" y="8"/>
                    </a:lnTo>
                    <a:lnTo>
                      <a:pt x="46"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6" name="Freeform 200"/>
              <p:cNvSpPr>
                <a:spLocks/>
              </p:cNvSpPr>
              <p:nvPr/>
            </p:nvSpPr>
            <p:spPr bwMode="auto">
              <a:xfrm>
                <a:off x="434" y="1085"/>
                <a:ext cx="43" cy="37"/>
              </a:xfrm>
              <a:custGeom>
                <a:avLst/>
                <a:gdLst>
                  <a:gd name="T0" fmla="*/ 0 w 87"/>
                  <a:gd name="T1" fmla="*/ 0 h 75"/>
                  <a:gd name="T2" fmla="*/ 0 w 87"/>
                  <a:gd name="T3" fmla="*/ 0 h 75"/>
                  <a:gd name="T4" fmla="*/ 0 w 87"/>
                  <a:gd name="T5" fmla="*/ 0 h 75"/>
                  <a:gd name="T6" fmla="*/ 0 w 87"/>
                  <a:gd name="T7" fmla="*/ 0 h 75"/>
                  <a:gd name="T8" fmla="*/ 0 w 87"/>
                  <a:gd name="T9" fmla="*/ 0 h 75"/>
                  <a:gd name="T10" fmla="*/ 0 w 87"/>
                  <a:gd name="T11" fmla="*/ 0 h 75"/>
                  <a:gd name="T12" fmla="*/ 0 w 87"/>
                  <a:gd name="T13" fmla="*/ 0 h 75"/>
                  <a:gd name="T14" fmla="*/ 0 w 87"/>
                  <a:gd name="T15" fmla="*/ 0 h 75"/>
                  <a:gd name="T16" fmla="*/ 0 w 87"/>
                  <a:gd name="T17" fmla="*/ 0 h 75"/>
                  <a:gd name="T18" fmla="*/ 0 w 87"/>
                  <a:gd name="T19" fmla="*/ 0 h 75"/>
                  <a:gd name="T20" fmla="*/ 0 w 87"/>
                  <a:gd name="T21" fmla="*/ 0 h 75"/>
                  <a:gd name="T22" fmla="*/ 0 w 87"/>
                  <a:gd name="T23" fmla="*/ 0 h 75"/>
                  <a:gd name="T24" fmla="*/ 0 w 87"/>
                  <a:gd name="T25" fmla="*/ 0 h 75"/>
                  <a:gd name="T26" fmla="*/ 0 w 87"/>
                  <a:gd name="T27" fmla="*/ 0 h 75"/>
                  <a:gd name="T28" fmla="*/ 0 w 87"/>
                  <a:gd name="T29" fmla="*/ 0 h 75"/>
                  <a:gd name="T30" fmla="*/ 0 w 87"/>
                  <a:gd name="T31" fmla="*/ 0 h 75"/>
                  <a:gd name="T32" fmla="*/ 0 w 87"/>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75"/>
                  <a:gd name="T53" fmla="*/ 87 w 87"/>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75">
                    <a:moveTo>
                      <a:pt x="87" y="73"/>
                    </a:moveTo>
                    <a:lnTo>
                      <a:pt x="83" y="75"/>
                    </a:lnTo>
                    <a:lnTo>
                      <a:pt x="74" y="70"/>
                    </a:lnTo>
                    <a:lnTo>
                      <a:pt x="60" y="64"/>
                    </a:lnTo>
                    <a:lnTo>
                      <a:pt x="46" y="54"/>
                    </a:lnTo>
                    <a:lnTo>
                      <a:pt x="31" y="41"/>
                    </a:lnTo>
                    <a:lnTo>
                      <a:pt x="19" y="28"/>
                    </a:lnTo>
                    <a:lnTo>
                      <a:pt x="8" y="14"/>
                    </a:lnTo>
                    <a:lnTo>
                      <a:pt x="0" y="0"/>
                    </a:lnTo>
                    <a:lnTo>
                      <a:pt x="8" y="6"/>
                    </a:lnTo>
                    <a:lnTo>
                      <a:pt x="19" y="14"/>
                    </a:lnTo>
                    <a:lnTo>
                      <a:pt x="34" y="25"/>
                    </a:lnTo>
                    <a:lnTo>
                      <a:pt x="49" y="37"/>
                    </a:lnTo>
                    <a:lnTo>
                      <a:pt x="64" y="49"/>
                    </a:lnTo>
                    <a:lnTo>
                      <a:pt x="77" y="60"/>
                    </a:lnTo>
                    <a:lnTo>
                      <a:pt x="86" y="67"/>
                    </a:lnTo>
                    <a:lnTo>
                      <a:pt x="87"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7" name="Freeform 201"/>
              <p:cNvSpPr>
                <a:spLocks/>
              </p:cNvSpPr>
              <p:nvPr/>
            </p:nvSpPr>
            <p:spPr bwMode="auto">
              <a:xfrm>
                <a:off x="435" y="1056"/>
                <a:ext cx="50" cy="38"/>
              </a:xfrm>
              <a:custGeom>
                <a:avLst/>
                <a:gdLst>
                  <a:gd name="T0" fmla="*/ 1 w 100"/>
                  <a:gd name="T1" fmla="*/ 1 h 74"/>
                  <a:gd name="T2" fmla="*/ 1 w 100"/>
                  <a:gd name="T3" fmla="*/ 1 h 74"/>
                  <a:gd name="T4" fmla="*/ 1 w 100"/>
                  <a:gd name="T5" fmla="*/ 1 h 74"/>
                  <a:gd name="T6" fmla="*/ 1 w 100"/>
                  <a:gd name="T7" fmla="*/ 1 h 74"/>
                  <a:gd name="T8" fmla="*/ 1 w 100"/>
                  <a:gd name="T9" fmla="*/ 1 h 74"/>
                  <a:gd name="T10" fmla="*/ 1 w 100"/>
                  <a:gd name="T11" fmla="*/ 1 h 74"/>
                  <a:gd name="T12" fmla="*/ 1 w 100"/>
                  <a:gd name="T13" fmla="*/ 1 h 74"/>
                  <a:gd name="T14" fmla="*/ 1 w 100"/>
                  <a:gd name="T15" fmla="*/ 1 h 74"/>
                  <a:gd name="T16" fmla="*/ 0 w 100"/>
                  <a:gd name="T17" fmla="*/ 0 h 74"/>
                  <a:gd name="T18" fmla="*/ 1 w 100"/>
                  <a:gd name="T19" fmla="*/ 1 h 74"/>
                  <a:gd name="T20" fmla="*/ 1 w 100"/>
                  <a:gd name="T21" fmla="*/ 1 h 74"/>
                  <a:gd name="T22" fmla="*/ 1 w 100"/>
                  <a:gd name="T23" fmla="*/ 1 h 74"/>
                  <a:gd name="T24" fmla="*/ 1 w 100"/>
                  <a:gd name="T25" fmla="*/ 1 h 74"/>
                  <a:gd name="T26" fmla="*/ 1 w 100"/>
                  <a:gd name="T27" fmla="*/ 1 h 74"/>
                  <a:gd name="T28" fmla="*/ 1 w 100"/>
                  <a:gd name="T29" fmla="*/ 1 h 74"/>
                  <a:gd name="T30" fmla="*/ 1 w 100"/>
                  <a:gd name="T31" fmla="*/ 1 h 74"/>
                  <a:gd name="T32" fmla="*/ 1 w 100"/>
                  <a:gd name="T33" fmla="*/ 1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74"/>
                  <a:gd name="T53" fmla="*/ 100 w 100"/>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74">
                    <a:moveTo>
                      <a:pt x="100" y="73"/>
                    </a:moveTo>
                    <a:lnTo>
                      <a:pt x="93" y="74"/>
                    </a:lnTo>
                    <a:lnTo>
                      <a:pt x="81" y="70"/>
                    </a:lnTo>
                    <a:lnTo>
                      <a:pt x="68" y="62"/>
                    </a:lnTo>
                    <a:lnTo>
                      <a:pt x="51" y="52"/>
                    </a:lnTo>
                    <a:lnTo>
                      <a:pt x="32" y="39"/>
                    </a:lnTo>
                    <a:lnTo>
                      <a:pt x="19" y="26"/>
                    </a:lnTo>
                    <a:lnTo>
                      <a:pt x="6" y="12"/>
                    </a:lnTo>
                    <a:lnTo>
                      <a:pt x="0" y="0"/>
                    </a:lnTo>
                    <a:lnTo>
                      <a:pt x="8" y="4"/>
                    </a:lnTo>
                    <a:lnTo>
                      <a:pt x="22" y="12"/>
                    </a:lnTo>
                    <a:lnTo>
                      <a:pt x="37" y="24"/>
                    </a:lnTo>
                    <a:lnTo>
                      <a:pt x="55" y="36"/>
                    </a:lnTo>
                    <a:lnTo>
                      <a:pt x="74" y="48"/>
                    </a:lnTo>
                    <a:lnTo>
                      <a:pt x="87" y="59"/>
                    </a:lnTo>
                    <a:lnTo>
                      <a:pt x="97" y="68"/>
                    </a:lnTo>
                    <a:lnTo>
                      <a:pt x="10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8" name="Freeform 202"/>
              <p:cNvSpPr>
                <a:spLocks/>
              </p:cNvSpPr>
              <p:nvPr/>
            </p:nvSpPr>
            <p:spPr bwMode="auto">
              <a:xfrm>
                <a:off x="444" y="1016"/>
                <a:ext cx="48" cy="28"/>
              </a:xfrm>
              <a:custGeom>
                <a:avLst/>
                <a:gdLst>
                  <a:gd name="T0" fmla="*/ 1 w 94"/>
                  <a:gd name="T1" fmla="*/ 1 h 56"/>
                  <a:gd name="T2" fmla="*/ 1 w 94"/>
                  <a:gd name="T3" fmla="*/ 1 h 56"/>
                  <a:gd name="T4" fmla="*/ 1 w 94"/>
                  <a:gd name="T5" fmla="*/ 1 h 56"/>
                  <a:gd name="T6" fmla="*/ 1 w 94"/>
                  <a:gd name="T7" fmla="*/ 1 h 56"/>
                  <a:gd name="T8" fmla="*/ 1 w 94"/>
                  <a:gd name="T9" fmla="*/ 1 h 56"/>
                  <a:gd name="T10" fmla="*/ 1 w 94"/>
                  <a:gd name="T11" fmla="*/ 1 h 56"/>
                  <a:gd name="T12" fmla="*/ 1 w 94"/>
                  <a:gd name="T13" fmla="*/ 1 h 56"/>
                  <a:gd name="T14" fmla="*/ 1 w 94"/>
                  <a:gd name="T15" fmla="*/ 1 h 56"/>
                  <a:gd name="T16" fmla="*/ 0 w 94"/>
                  <a:gd name="T17" fmla="*/ 0 h 56"/>
                  <a:gd name="T18" fmla="*/ 1 w 94"/>
                  <a:gd name="T19" fmla="*/ 1 h 56"/>
                  <a:gd name="T20" fmla="*/ 1 w 94"/>
                  <a:gd name="T21" fmla="*/ 1 h 56"/>
                  <a:gd name="T22" fmla="*/ 1 w 94"/>
                  <a:gd name="T23" fmla="*/ 1 h 56"/>
                  <a:gd name="T24" fmla="*/ 1 w 94"/>
                  <a:gd name="T25" fmla="*/ 1 h 56"/>
                  <a:gd name="T26" fmla="*/ 1 w 94"/>
                  <a:gd name="T27" fmla="*/ 1 h 56"/>
                  <a:gd name="T28" fmla="*/ 1 w 94"/>
                  <a:gd name="T29" fmla="*/ 1 h 56"/>
                  <a:gd name="T30" fmla="*/ 1 w 94"/>
                  <a:gd name="T31" fmla="*/ 1 h 56"/>
                  <a:gd name="T32" fmla="*/ 1 w 94"/>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4"/>
                  <a:gd name="T52" fmla="*/ 0 h 56"/>
                  <a:gd name="T53" fmla="*/ 94 w 94"/>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4" h="56">
                    <a:moveTo>
                      <a:pt x="94" y="55"/>
                    </a:moveTo>
                    <a:lnTo>
                      <a:pt x="90" y="56"/>
                    </a:lnTo>
                    <a:lnTo>
                      <a:pt x="79" y="55"/>
                    </a:lnTo>
                    <a:lnTo>
                      <a:pt x="65" y="50"/>
                    </a:lnTo>
                    <a:lnTo>
                      <a:pt x="50" y="42"/>
                    </a:lnTo>
                    <a:lnTo>
                      <a:pt x="33" y="33"/>
                    </a:lnTo>
                    <a:lnTo>
                      <a:pt x="18" y="24"/>
                    </a:lnTo>
                    <a:lnTo>
                      <a:pt x="7" y="12"/>
                    </a:lnTo>
                    <a:lnTo>
                      <a:pt x="0" y="0"/>
                    </a:lnTo>
                    <a:lnTo>
                      <a:pt x="9" y="6"/>
                    </a:lnTo>
                    <a:lnTo>
                      <a:pt x="23" y="12"/>
                    </a:lnTo>
                    <a:lnTo>
                      <a:pt x="39" y="19"/>
                    </a:lnTo>
                    <a:lnTo>
                      <a:pt x="56" y="29"/>
                    </a:lnTo>
                    <a:lnTo>
                      <a:pt x="71" y="36"/>
                    </a:lnTo>
                    <a:lnTo>
                      <a:pt x="85" y="44"/>
                    </a:lnTo>
                    <a:lnTo>
                      <a:pt x="93" y="50"/>
                    </a:lnTo>
                    <a:lnTo>
                      <a:pt x="94"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09" name="Freeform 203"/>
              <p:cNvSpPr>
                <a:spLocks/>
              </p:cNvSpPr>
              <p:nvPr/>
            </p:nvSpPr>
            <p:spPr bwMode="auto">
              <a:xfrm>
                <a:off x="457" y="995"/>
                <a:ext cx="35" cy="29"/>
              </a:xfrm>
              <a:custGeom>
                <a:avLst/>
                <a:gdLst>
                  <a:gd name="T0" fmla="*/ 1 w 70"/>
                  <a:gd name="T1" fmla="*/ 1 h 58"/>
                  <a:gd name="T2" fmla="*/ 1 w 70"/>
                  <a:gd name="T3" fmla="*/ 1 h 58"/>
                  <a:gd name="T4" fmla="*/ 1 w 70"/>
                  <a:gd name="T5" fmla="*/ 1 h 58"/>
                  <a:gd name="T6" fmla="*/ 1 w 70"/>
                  <a:gd name="T7" fmla="*/ 1 h 58"/>
                  <a:gd name="T8" fmla="*/ 1 w 70"/>
                  <a:gd name="T9" fmla="*/ 1 h 58"/>
                  <a:gd name="T10" fmla="*/ 1 w 70"/>
                  <a:gd name="T11" fmla="*/ 1 h 58"/>
                  <a:gd name="T12" fmla="*/ 1 w 70"/>
                  <a:gd name="T13" fmla="*/ 1 h 58"/>
                  <a:gd name="T14" fmla="*/ 1 w 70"/>
                  <a:gd name="T15" fmla="*/ 1 h 58"/>
                  <a:gd name="T16" fmla="*/ 0 w 70"/>
                  <a:gd name="T17" fmla="*/ 0 h 58"/>
                  <a:gd name="T18" fmla="*/ 1 w 70"/>
                  <a:gd name="T19" fmla="*/ 1 h 58"/>
                  <a:gd name="T20" fmla="*/ 1 w 70"/>
                  <a:gd name="T21" fmla="*/ 1 h 58"/>
                  <a:gd name="T22" fmla="*/ 1 w 70"/>
                  <a:gd name="T23" fmla="*/ 1 h 58"/>
                  <a:gd name="T24" fmla="*/ 1 w 70"/>
                  <a:gd name="T25" fmla="*/ 1 h 58"/>
                  <a:gd name="T26" fmla="*/ 1 w 70"/>
                  <a:gd name="T27" fmla="*/ 1 h 58"/>
                  <a:gd name="T28" fmla="*/ 1 w 70"/>
                  <a:gd name="T29" fmla="*/ 1 h 58"/>
                  <a:gd name="T30" fmla="*/ 1 w 70"/>
                  <a:gd name="T31" fmla="*/ 1 h 58"/>
                  <a:gd name="T32" fmla="*/ 1 w 7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8"/>
                  <a:gd name="T53" fmla="*/ 70 w 7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8">
                    <a:moveTo>
                      <a:pt x="70" y="57"/>
                    </a:moveTo>
                    <a:lnTo>
                      <a:pt x="66" y="58"/>
                    </a:lnTo>
                    <a:lnTo>
                      <a:pt x="57" y="54"/>
                    </a:lnTo>
                    <a:lnTo>
                      <a:pt x="46" y="46"/>
                    </a:lnTo>
                    <a:lnTo>
                      <a:pt x="34" y="37"/>
                    </a:lnTo>
                    <a:lnTo>
                      <a:pt x="20" y="26"/>
                    </a:lnTo>
                    <a:lnTo>
                      <a:pt x="9" y="16"/>
                    </a:lnTo>
                    <a:lnTo>
                      <a:pt x="3" y="6"/>
                    </a:lnTo>
                    <a:lnTo>
                      <a:pt x="0" y="0"/>
                    </a:lnTo>
                    <a:lnTo>
                      <a:pt x="8" y="5"/>
                    </a:lnTo>
                    <a:lnTo>
                      <a:pt x="17" y="11"/>
                    </a:lnTo>
                    <a:lnTo>
                      <a:pt x="29" y="19"/>
                    </a:lnTo>
                    <a:lnTo>
                      <a:pt x="40" y="28"/>
                    </a:lnTo>
                    <a:lnTo>
                      <a:pt x="52" y="37"/>
                    </a:lnTo>
                    <a:lnTo>
                      <a:pt x="61" y="45"/>
                    </a:lnTo>
                    <a:lnTo>
                      <a:pt x="67" y="52"/>
                    </a:lnTo>
                    <a:lnTo>
                      <a:pt x="7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0" name="Freeform 204"/>
              <p:cNvSpPr>
                <a:spLocks/>
              </p:cNvSpPr>
              <p:nvPr/>
            </p:nvSpPr>
            <p:spPr bwMode="auto">
              <a:xfrm>
                <a:off x="461" y="991"/>
                <a:ext cx="26" cy="11"/>
              </a:xfrm>
              <a:custGeom>
                <a:avLst/>
                <a:gdLst>
                  <a:gd name="T0" fmla="*/ 1 w 52"/>
                  <a:gd name="T1" fmla="*/ 0 h 23"/>
                  <a:gd name="T2" fmla="*/ 1 w 52"/>
                  <a:gd name="T3" fmla="*/ 0 h 23"/>
                  <a:gd name="T4" fmla="*/ 1 w 52"/>
                  <a:gd name="T5" fmla="*/ 0 h 23"/>
                  <a:gd name="T6" fmla="*/ 1 w 52"/>
                  <a:gd name="T7" fmla="*/ 0 h 23"/>
                  <a:gd name="T8" fmla="*/ 1 w 52"/>
                  <a:gd name="T9" fmla="*/ 0 h 23"/>
                  <a:gd name="T10" fmla="*/ 1 w 52"/>
                  <a:gd name="T11" fmla="*/ 0 h 23"/>
                  <a:gd name="T12" fmla="*/ 1 w 52"/>
                  <a:gd name="T13" fmla="*/ 0 h 23"/>
                  <a:gd name="T14" fmla="*/ 1 w 52"/>
                  <a:gd name="T15" fmla="*/ 0 h 23"/>
                  <a:gd name="T16" fmla="*/ 0 w 52"/>
                  <a:gd name="T17" fmla="*/ 0 h 23"/>
                  <a:gd name="T18" fmla="*/ 1 w 52"/>
                  <a:gd name="T19" fmla="*/ 0 h 23"/>
                  <a:gd name="T20" fmla="*/ 1 w 52"/>
                  <a:gd name="T21" fmla="*/ 0 h 23"/>
                  <a:gd name="T22" fmla="*/ 1 w 52"/>
                  <a:gd name="T23" fmla="*/ 0 h 23"/>
                  <a:gd name="T24" fmla="*/ 1 w 52"/>
                  <a:gd name="T25" fmla="*/ 0 h 23"/>
                  <a:gd name="T26" fmla="*/ 1 w 52"/>
                  <a:gd name="T27" fmla="*/ 0 h 23"/>
                  <a:gd name="T28" fmla="*/ 1 w 52"/>
                  <a:gd name="T29" fmla="*/ 0 h 23"/>
                  <a:gd name="T30" fmla="*/ 1 w 52"/>
                  <a:gd name="T31" fmla="*/ 0 h 23"/>
                  <a:gd name="T32" fmla="*/ 1 w 52"/>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23"/>
                  <a:gd name="T53" fmla="*/ 52 w 52"/>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23">
                    <a:moveTo>
                      <a:pt x="52" y="20"/>
                    </a:moveTo>
                    <a:lnTo>
                      <a:pt x="49" y="22"/>
                    </a:lnTo>
                    <a:lnTo>
                      <a:pt x="43" y="23"/>
                    </a:lnTo>
                    <a:lnTo>
                      <a:pt x="35" y="22"/>
                    </a:lnTo>
                    <a:lnTo>
                      <a:pt x="26" y="20"/>
                    </a:lnTo>
                    <a:lnTo>
                      <a:pt x="17" y="17"/>
                    </a:lnTo>
                    <a:lnTo>
                      <a:pt x="9" y="12"/>
                    </a:lnTo>
                    <a:lnTo>
                      <a:pt x="3" y="6"/>
                    </a:lnTo>
                    <a:lnTo>
                      <a:pt x="0" y="0"/>
                    </a:lnTo>
                    <a:lnTo>
                      <a:pt x="6" y="5"/>
                    </a:lnTo>
                    <a:lnTo>
                      <a:pt x="14" y="8"/>
                    </a:lnTo>
                    <a:lnTo>
                      <a:pt x="25" y="9"/>
                    </a:lnTo>
                    <a:lnTo>
                      <a:pt x="34" y="11"/>
                    </a:lnTo>
                    <a:lnTo>
                      <a:pt x="43" y="12"/>
                    </a:lnTo>
                    <a:lnTo>
                      <a:pt x="49" y="14"/>
                    </a:lnTo>
                    <a:lnTo>
                      <a:pt x="52" y="17"/>
                    </a:lnTo>
                    <a:lnTo>
                      <a:pt x="52"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1" name="Freeform 205"/>
              <p:cNvSpPr>
                <a:spLocks/>
              </p:cNvSpPr>
              <p:nvPr/>
            </p:nvSpPr>
            <p:spPr bwMode="auto">
              <a:xfrm>
                <a:off x="441" y="1130"/>
                <a:ext cx="20" cy="23"/>
              </a:xfrm>
              <a:custGeom>
                <a:avLst/>
                <a:gdLst>
                  <a:gd name="T0" fmla="*/ 0 w 41"/>
                  <a:gd name="T1" fmla="*/ 0 h 44"/>
                  <a:gd name="T2" fmla="*/ 0 w 41"/>
                  <a:gd name="T3" fmla="*/ 1 h 44"/>
                  <a:gd name="T4" fmla="*/ 0 w 41"/>
                  <a:gd name="T5" fmla="*/ 1 h 44"/>
                  <a:gd name="T6" fmla="*/ 0 w 41"/>
                  <a:gd name="T7" fmla="*/ 1 h 44"/>
                  <a:gd name="T8" fmla="*/ 0 w 41"/>
                  <a:gd name="T9" fmla="*/ 1 h 44"/>
                  <a:gd name="T10" fmla="*/ 0 w 41"/>
                  <a:gd name="T11" fmla="*/ 1 h 44"/>
                  <a:gd name="T12" fmla="*/ 0 w 41"/>
                  <a:gd name="T13" fmla="*/ 1 h 44"/>
                  <a:gd name="T14" fmla="*/ 0 w 41"/>
                  <a:gd name="T15" fmla="*/ 1 h 44"/>
                  <a:gd name="T16" fmla="*/ 0 w 41"/>
                  <a:gd name="T17" fmla="*/ 1 h 44"/>
                  <a:gd name="T18" fmla="*/ 0 w 41"/>
                  <a:gd name="T19" fmla="*/ 1 h 44"/>
                  <a:gd name="T20" fmla="*/ 0 w 41"/>
                  <a:gd name="T21" fmla="*/ 1 h 44"/>
                  <a:gd name="T22" fmla="*/ 0 w 41"/>
                  <a:gd name="T23" fmla="*/ 1 h 44"/>
                  <a:gd name="T24" fmla="*/ 0 w 41"/>
                  <a:gd name="T25" fmla="*/ 0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44"/>
                  <a:gd name="T41" fmla="*/ 41 w 41"/>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44">
                    <a:moveTo>
                      <a:pt x="0" y="0"/>
                    </a:moveTo>
                    <a:lnTo>
                      <a:pt x="5" y="3"/>
                    </a:lnTo>
                    <a:lnTo>
                      <a:pt x="11" y="7"/>
                    </a:lnTo>
                    <a:lnTo>
                      <a:pt x="18" y="14"/>
                    </a:lnTo>
                    <a:lnTo>
                      <a:pt x="26" y="20"/>
                    </a:lnTo>
                    <a:lnTo>
                      <a:pt x="34" y="27"/>
                    </a:lnTo>
                    <a:lnTo>
                      <a:pt x="38" y="33"/>
                    </a:lnTo>
                    <a:lnTo>
                      <a:pt x="41" y="39"/>
                    </a:lnTo>
                    <a:lnTo>
                      <a:pt x="40" y="44"/>
                    </a:lnTo>
                    <a:lnTo>
                      <a:pt x="31" y="43"/>
                    </a:lnTo>
                    <a:lnTo>
                      <a:pt x="18" y="29"/>
                    </a:lnTo>
                    <a:lnTo>
                      <a:pt x="8"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2" name="Freeform 206"/>
              <p:cNvSpPr>
                <a:spLocks/>
              </p:cNvSpPr>
              <p:nvPr/>
            </p:nvSpPr>
            <p:spPr bwMode="auto">
              <a:xfrm>
                <a:off x="440" y="1135"/>
                <a:ext cx="5" cy="27"/>
              </a:xfrm>
              <a:custGeom>
                <a:avLst/>
                <a:gdLst>
                  <a:gd name="T0" fmla="*/ 1 w 10"/>
                  <a:gd name="T1" fmla="*/ 0 h 55"/>
                  <a:gd name="T2" fmla="*/ 1 w 10"/>
                  <a:gd name="T3" fmla="*/ 0 h 55"/>
                  <a:gd name="T4" fmla="*/ 0 w 10"/>
                  <a:gd name="T5" fmla="*/ 0 h 55"/>
                  <a:gd name="T6" fmla="*/ 0 w 10"/>
                  <a:gd name="T7" fmla="*/ 0 h 55"/>
                  <a:gd name="T8" fmla="*/ 1 w 10"/>
                  <a:gd name="T9" fmla="*/ 0 h 55"/>
                  <a:gd name="T10" fmla="*/ 1 w 10"/>
                  <a:gd name="T11" fmla="*/ 0 h 55"/>
                  <a:gd name="T12" fmla="*/ 1 w 10"/>
                  <a:gd name="T13" fmla="*/ 0 h 55"/>
                  <a:gd name="T14" fmla="*/ 1 w 10"/>
                  <a:gd name="T15" fmla="*/ 0 h 55"/>
                  <a:gd name="T16" fmla="*/ 1 w 10"/>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5"/>
                  <a:gd name="T29" fmla="*/ 10 w 10"/>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5">
                    <a:moveTo>
                      <a:pt x="3" y="0"/>
                    </a:moveTo>
                    <a:lnTo>
                      <a:pt x="3" y="11"/>
                    </a:lnTo>
                    <a:lnTo>
                      <a:pt x="0" y="29"/>
                    </a:lnTo>
                    <a:lnTo>
                      <a:pt x="0" y="47"/>
                    </a:lnTo>
                    <a:lnTo>
                      <a:pt x="6" y="55"/>
                    </a:lnTo>
                    <a:lnTo>
                      <a:pt x="10" y="47"/>
                    </a:lnTo>
                    <a:lnTo>
                      <a:pt x="10" y="32"/>
                    </a:lnTo>
                    <a:lnTo>
                      <a:pt x="6" y="1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3" name="Freeform 207"/>
              <p:cNvSpPr>
                <a:spLocks/>
              </p:cNvSpPr>
              <p:nvPr/>
            </p:nvSpPr>
            <p:spPr bwMode="auto">
              <a:xfrm>
                <a:off x="419" y="1130"/>
                <a:ext cx="22" cy="25"/>
              </a:xfrm>
              <a:custGeom>
                <a:avLst/>
                <a:gdLst>
                  <a:gd name="T0" fmla="*/ 0 w 45"/>
                  <a:gd name="T1" fmla="*/ 0 h 51"/>
                  <a:gd name="T2" fmla="*/ 0 w 45"/>
                  <a:gd name="T3" fmla="*/ 0 h 51"/>
                  <a:gd name="T4" fmla="*/ 0 w 45"/>
                  <a:gd name="T5" fmla="*/ 0 h 51"/>
                  <a:gd name="T6" fmla="*/ 0 w 45"/>
                  <a:gd name="T7" fmla="*/ 0 h 51"/>
                  <a:gd name="T8" fmla="*/ 0 w 45"/>
                  <a:gd name="T9" fmla="*/ 0 h 51"/>
                  <a:gd name="T10" fmla="*/ 0 w 45"/>
                  <a:gd name="T11" fmla="*/ 0 h 51"/>
                  <a:gd name="T12" fmla="*/ 0 w 45"/>
                  <a:gd name="T13" fmla="*/ 0 h 51"/>
                  <a:gd name="T14" fmla="*/ 0 w 45"/>
                  <a:gd name="T15" fmla="*/ 0 h 51"/>
                  <a:gd name="T16" fmla="*/ 0 w 45"/>
                  <a:gd name="T17" fmla="*/ 0 h 51"/>
                  <a:gd name="T18" fmla="*/ 0 w 45"/>
                  <a:gd name="T19" fmla="*/ 0 h 51"/>
                  <a:gd name="T20" fmla="*/ 0 w 45"/>
                  <a:gd name="T21" fmla="*/ 0 h 51"/>
                  <a:gd name="T22" fmla="*/ 0 w 45"/>
                  <a:gd name="T23" fmla="*/ 0 h 51"/>
                  <a:gd name="T24" fmla="*/ 0 w 45"/>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1"/>
                  <a:gd name="T41" fmla="*/ 45 w 45"/>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1">
                    <a:moveTo>
                      <a:pt x="45" y="0"/>
                    </a:moveTo>
                    <a:lnTo>
                      <a:pt x="34" y="16"/>
                    </a:lnTo>
                    <a:lnTo>
                      <a:pt x="20" y="34"/>
                    </a:lnTo>
                    <a:lnTo>
                      <a:pt x="8" y="49"/>
                    </a:lnTo>
                    <a:lnTo>
                      <a:pt x="0" y="51"/>
                    </a:lnTo>
                    <a:lnTo>
                      <a:pt x="0" y="46"/>
                    </a:lnTo>
                    <a:lnTo>
                      <a:pt x="3" y="40"/>
                    </a:lnTo>
                    <a:lnTo>
                      <a:pt x="9" y="34"/>
                    </a:lnTo>
                    <a:lnTo>
                      <a:pt x="17" y="25"/>
                    </a:lnTo>
                    <a:lnTo>
                      <a:pt x="26" y="17"/>
                    </a:lnTo>
                    <a:lnTo>
                      <a:pt x="34" y="11"/>
                    </a:lnTo>
                    <a:lnTo>
                      <a:pt x="40" y="5"/>
                    </a:lnTo>
                    <a:lnTo>
                      <a:pt x="4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4" name="Freeform 208"/>
              <p:cNvSpPr>
                <a:spLocks/>
              </p:cNvSpPr>
              <p:nvPr/>
            </p:nvSpPr>
            <p:spPr bwMode="auto">
              <a:xfrm>
                <a:off x="424" y="990"/>
                <a:ext cx="34" cy="7"/>
              </a:xfrm>
              <a:custGeom>
                <a:avLst/>
                <a:gdLst>
                  <a:gd name="T0" fmla="*/ 0 w 69"/>
                  <a:gd name="T1" fmla="*/ 0 h 15"/>
                  <a:gd name="T2" fmla="*/ 0 w 69"/>
                  <a:gd name="T3" fmla="*/ 0 h 15"/>
                  <a:gd name="T4" fmla="*/ 0 w 69"/>
                  <a:gd name="T5" fmla="*/ 0 h 15"/>
                  <a:gd name="T6" fmla="*/ 0 w 69"/>
                  <a:gd name="T7" fmla="*/ 0 h 15"/>
                  <a:gd name="T8" fmla="*/ 0 w 69"/>
                  <a:gd name="T9" fmla="*/ 0 h 15"/>
                  <a:gd name="T10" fmla="*/ 0 w 69"/>
                  <a:gd name="T11" fmla="*/ 0 h 15"/>
                  <a:gd name="T12" fmla="*/ 0 w 69"/>
                  <a:gd name="T13" fmla="*/ 0 h 15"/>
                  <a:gd name="T14" fmla="*/ 0 w 69"/>
                  <a:gd name="T15" fmla="*/ 0 h 15"/>
                  <a:gd name="T16" fmla="*/ 0 w 69"/>
                  <a:gd name="T17" fmla="*/ 0 h 15"/>
                  <a:gd name="T18" fmla="*/ 0 w 69"/>
                  <a:gd name="T19" fmla="*/ 0 h 15"/>
                  <a:gd name="T20" fmla="*/ 0 w 69"/>
                  <a:gd name="T21" fmla="*/ 0 h 15"/>
                  <a:gd name="T22" fmla="*/ 0 w 69"/>
                  <a:gd name="T23" fmla="*/ 0 h 15"/>
                  <a:gd name="T24" fmla="*/ 0 w 69"/>
                  <a:gd name="T25" fmla="*/ 0 h 15"/>
                  <a:gd name="T26" fmla="*/ 0 w 69"/>
                  <a:gd name="T27" fmla="*/ 0 h 15"/>
                  <a:gd name="T28" fmla="*/ 0 w 69"/>
                  <a:gd name="T29" fmla="*/ 0 h 15"/>
                  <a:gd name="T30" fmla="*/ 0 w 69"/>
                  <a:gd name="T31" fmla="*/ 0 h 15"/>
                  <a:gd name="T32" fmla="*/ 0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12"/>
                    </a:moveTo>
                    <a:lnTo>
                      <a:pt x="62" y="13"/>
                    </a:lnTo>
                    <a:lnTo>
                      <a:pt x="51" y="15"/>
                    </a:lnTo>
                    <a:lnTo>
                      <a:pt x="40" y="15"/>
                    </a:lnTo>
                    <a:lnTo>
                      <a:pt x="29" y="15"/>
                    </a:lnTo>
                    <a:lnTo>
                      <a:pt x="19" y="15"/>
                    </a:lnTo>
                    <a:lnTo>
                      <a:pt x="10" y="13"/>
                    </a:lnTo>
                    <a:lnTo>
                      <a:pt x="4" y="10"/>
                    </a:lnTo>
                    <a:lnTo>
                      <a:pt x="0" y="6"/>
                    </a:lnTo>
                    <a:lnTo>
                      <a:pt x="2" y="1"/>
                    </a:lnTo>
                    <a:lnTo>
                      <a:pt x="8" y="0"/>
                    </a:lnTo>
                    <a:lnTo>
                      <a:pt x="17" y="1"/>
                    </a:lnTo>
                    <a:lnTo>
                      <a:pt x="28" y="3"/>
                    </a:lnTo>
                    <a:lnTo>
                      <a:pt x="39" y="6"/>
                    </a:lnTo>
                    <a:lnTo>
                      <a:pt x="51" y="9"/>
                    </a:lnTo>
                    <a:lnTo>
                      <a:pt x="62"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5" name="Freeform 209"/>
              <p:cNvSpPr>
                <a:spLocks/>
              </p:cNvSpPr>
              <p:nvPr/>
            </p:nvSpPr>
            <p:spPr bwMode="auto">
              <a:xfrm>
                <a:off x="431" y="975"/>
                <a:ext cx="32" cy="15"/>
              </a:xfrm>
              <a:custGeom>
                <a:avLst/>
                <a:gdLst>
                  <a:gd name="T0" fmla="*/ 1 w 64"/>
                  <a:gd name="T1" fmla="*/ 1 h 29"/>
                  <a:gd name="T2" fmla="*/ 1 w 64"/>
                  <a:gd name="T3" fmla="*/ 1 h 29"/>
                  <a:gd name="T4" fmla="*/ 1 w 64"/>
                  <a:gd name="T5" fmla="*/ 1 h 29"/>
                  <a:gd name="T6" fmla="*/ 1 w 64"/>
                  <a:gd name="T7" fmla="*/ 1 h 29"/>
                  <a:gd name="T8" fmla="*/ 1 w 64"/>
                  <a:gd name="T9" fmla="*/ 1 h 29"/>
                  <a:gd name="T10" fmla="*/ 1 w 64"/>
                  <a:gd name="T11" fmla="*/ 1 h 29"/>
                  <a:gd name="T12" fmla="*/ 1 w 64"/>
                  <a:gd name="T13" fmla="*/ 1 h 29"/>
                  <a:gd name="T14" fmla="*/ 1 w 64"/>
                  <a:gd name="T15" fmla="*/ 1 h 29"/>
                  <a:gd name="T16" fmla="*/ 0 w 64"/>
                  <a:gd name="T17" fmla="*/ 1 h 29"/>
                  <a:gd name="T18" fmla="*/ 1 w 64"/>
                  <a:gd name="T19" fmla="*/ 0 h 29"/>
                  <a:gd name="T20" fmla="*/ 1 w 64"/>
                  <a:gd name="T21" fmla="*/ 0 h 29"/>
                  <a:gd name="T22" fmla="*/ 1 w 64"/>
                  <a:gd name="T23" fmla="*/ 1 h 29"/>
                  <a:gd name="T24" fmla="*/ 1 w 64"/>
                  <a:gd name="T25" fmla="*/ 1 h 29"/>
                  <a:gd name="T26" fmla="*/ 1 w 64"/>
                  <a:gd name="T27" fmla="*/ 1 h 29"/>
                  <a:gd name="T28" fmla="*/ 1 w 64"/>
                  <a:gd name="T29" fmla="*/ 1 h 29"/>
                  <a:gd name="T30" fmla="*/ 1 w 64"/>
                  <a:gd name="T31" fmla="*/ 1 h 29"/>
                  <a:gd name="T32" fmla="*/ 1 w 64"/>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9"/>
                  <a:gd name="T53" fmla="*/ 64 w 64"/>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9">
                    <a:moveTo>
                      <a:pt x="64" y="29"/>
                    </a:moveTo>
                    <a:lnTo>
                      <a:pt x="58" y="29"/>
                    </a:lnTo>
                    <a:lnTo>
                      <a:pt x="49" y="27"/>
                    </a:lnTo>
                    <a:lnTo>
                      <a:pt x="38" y="24"/>
                    </a:lnTo>
                    <a:lnTo>
                      <a:pt x="27" y="21"/>
                    </a:lnTo>
                    <a:lnTo>
                      <a:pt x="18" y="16"/>
                    </a:lnTo>
                    <a:lnTo>
                      <a:pt x="9" y="12"/>
                    </a:lnTo>
                    <a:lnTo>
                      <a:pt x="3" y="7"/>
                    </a:lnTo>
                    <a:lnTo>
                      <a:pt x="0" y="3"/>
                    </a:lnTo>
                    <a:lnTo>
                      <a:pt x="1" y="0"/>
                    </a:lnTo>
                    <a:lnTo>
                      <a:pt x="7" y="0"/>
                    </a:lnTo>
                    <a:lnTo>
                      <a:pt x="18" y="3"/>
                    </a:lnTo>
                    <a:lnTo>
                      <a:pt x="29" y="9"/>
                    </a:lnTo>
                    <a:lnTo>
                      <a:pt x="39" y="15"/>
                    </a:lnTo>
                    <a:lnTo>
                      <a:pt x="50" y="21"/>
                    </a:lnTo>
                    <a:lnTo>
                      <a:pt x="59" y="26"/>
                    </a:lnTo>
                    <a:lnTo>
                      <a:pt x="64"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6" name="Freeform 210"/>
              <p:cNvSpPr>
                <a:spLocks/>
              </p:cNvSpPr>
              <p:nvPr/>
            </p:nvSpPr>
            <p:spPr bwMode="auto">
              <a:xfrm>
                <a:off x="424" y="1004"/>
                <a:ext cx="32" cy="8"/>
              </a:xfrm>
              <a:custGeom>
                <a:avLst/>
                <a:gdLst>
                  <a:gd name="T0" fmla="*/ 0 w 65"/>
                  <a:gd name="T1" fmla="*/ 1 h 15"/>
                  <a:gd name="T2" fmla="*/ 0 w 65"/>
                  <a:gd name="T3" fmla="*/ 1 h 15"/>
                  <a:gd name="T4" fmla="*/ 0 w 65"/>
                  <a:gd name="T5" fmla="*/ 1 h 15"/>
                  <a:gd name="T6" fmla="*/ 0 w 65"/>
                  <a:gd name="T7" fmla="*/ 1 h 15"/>
                  <a:gd name="T8" fmla="*/ 0 w 65"/>
                  <a:gd name="T9" fmla="*/ 1 h 15"/>
                  <a:gd name="T10" fmla="*/ 0 w 65"/>
                  <a:gd name="T11" fmla="*/ 1 h 15"/>
                  <a:gd name="T12" fmla="*/ 0 w 65"/>
                  <a:gd name="T13" fmla="*/ 1 h 15"/>
                  <a:gd name="T14" fmla="*/ 0 w 65"/>
                  <a:gd name="T15" fmla="*/ 1 h 15"/>
                  <a:gd name="T16" fmla="*/ 0 w 65"/>
                  <a:gd name="T17" fmla="*/ 1 h 15"/>
                  <a:gd name="T18" fmla="*/ 0 w 65"/>
                  <a:gd name="T19" fmla="*/ 1 h 15"/>
                  <a:gd name="T20" fmla="*/ 0 w 65"/>
                  <a:gd name="T21" fmla="*/ 0 h 15"/>
                  <a:gd name="T22" fmla="*/ 0 w 65"/>
                  <a:gd name="T23" fmla="*/ 0 h 15"/>
                  <a:gd name="T24" fmla="*/ 0 w 65"/>
                  <a:gd name="T25" fmla="*/ 1 h 15"/>
                  <a:gd name="T26" fmla="*/ 0 w 65"/>
                  <a:gd name="T27" fmla="*/ 1 h 15"/>
                  <a:gd name="T28" fmla="*/ 0 w 65"/>
                  <a:gd name="T29" fmla="*/ 1 h 15"/>
                  <a:gd name="T30" fmla="*/ 0 w 65"/>
                  <a:gd name="T31" fmla="*/ 1 h 15"/>
                  <a:gd name="T32" fmla="*/ 0 w 65"/>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15"/>
                  <a:gd name="T53" fmla="*/ 65 w 65"/>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15">
                    <a:moveTo>
                      <a:pt x="65" y="6"/>
                    </a:moveTo>
                    <a:lnTo>
                      <a:pt x="62" y="9"/>
                    </a:lnTo>
                    <a:lnTo>
                      <a:pt x="55" y="12"/>
                    </a:lnTo>
                    <a:lnTo>
                      <a:pt x="45" y="13"/>
                    </a:lnTo>
                    <a:lnTo>
                      <a:pt x="34" y="15"/>
                    </a:lnTo>
                    <a:lnTo>
                      <a:pt x="23" y="15"/>
                    </a:lnTo>
                    <a:lnTo>
                      <a:pt x="13" y="13"/>
                    </a:lnTo>
                    <a:lnTo>
                      <a:pt x="5" y="10"/>
                    </a:lnTo>
                    <a:lnTo>
                      <a:pt x="0" y="6"/>
                    </a:lnTo>
                    <a:lnTo>
                      <a:pt x="0" y="1"/>
                    </a:lnTo>
                    <a:lnTo>
                      <a:pt x="5" y="0"/>
                    </a:lnTo>
                    <a:lnTo>
                      <a:pt x="14" y="0"/>
                    </a:lnTo>
                    <a:lnTo>
                      <a:pt x="23" y="1"/>
                    </a:lnTo>
                    <a:lnTo>
                      <a:pt x="36" y="3"/>
                    </a:lnTo>
                    <a:lnTo>
                      <a:pt x="46" y="4"/>
                    </a:lnTo>
                    <a:lnTo>
                      <a:pt x="57" y="6"/>
                    </a:lnTo>
                    <a:lnTo>
                      <a:pt x="65"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7" name="Freeform 211"/>
              <p:cNvSpPr>
                <a:spLocks/>
              </p:cNvSpPr>
              <p:nvPr/>
            </p:nvSpPr>
            <p:spPr bwMode="auto">
              <a:xfrm>
                <a:off x="415" y="1018"/>
                <a:ext cx="35" cy="5"/>
              </a:xfrm>
              <a:custGeom>
                <a:avLst/>
                <a:gdLst>
                  <a:gd name="T0" fmla="*/ 1 w 68"/>
                  <a:gd name="T1" fmla="*/ 0 h 11"/>
                  <a:gd name="T2" fmla="*/ 1 w 68"/>
                  <a:gd name="T3" fmla="*/ 0 h 11"/>
                  <a:gd name="T4" fmla="*/ 1 w 68"/>
                  <a:gd name="T5" fmla="*/ 0 h 11"/>
                  <a:gd name="T6" fmla="*/ 1 w 68"/>
                  <a:gd name="T7" fmla="*/ 0 h 11"/>
                  <a:gd name="T8" fmla="*/ 1 w 68"/>
                  <a:gd name="T9" fmla="*/ 0 h 11"/>
                  <a:gd name="T10" fmla="*/ 1 w 68"/>
                  <a:gd name="T11" fmla="*/ 0 h 11"/>
                  <a:gd name="T12" fmla="*/ 1 w 68"/>
                  <a:gd name="T13" fmla="*/ 0 h 11"/>
                  <a:gd name="T14" fmla="*/ 1 w 68"/>
                  <a:gd name="T15" fmla="*/ 0 h 11"/>
                  <a:gd name="T16" fmla="*/ 0 w 68"/>
                  <a:gd name="T17" fmla="*/ 0 h 11"/>
                  <a:gd name="T18" fmla="*/ 0 w 68"/>
                  <a:gd name="T19" fmla="*/ 0 h 11"/>
                  <a:gd name="T20" fmla="*/ 1 w 68"/>
                  <a:gd name="T21" fmla="*/ 0 h 11"/>
                  <a:gd name="T22" fmla="*/ 1 w 68"/>
                  <a:gd name="T23" fmla="*/ 0 h 11"/>
                  <a:gd name="T24" fmla="*/ 1 w 68"/>
                  <a:gd name="T25" fmla="*/ 0 h 11"/>
                  <a:gd name="T26" fmla="*/ 1 w 68"/>
                  <a:gd name="T27" fmla="*/ 0 h 11"/>
                  <a:gd name="T28" fmla="*/ 1 w 68"/>
                  <a:gd name="T29" fmla="*/ 0 h 11"/>
                  <a:gd name="T30" fmla="*/ 1 w 68"/>
                  <a:gd name="T31" fmla="*/ 0 h 11"/>
                  <a:gd name="T32" fmla="*/ 1 w 68"/>
                  <a:gd name="T33" fmla="*/ 0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1"/>
                  <a:gd name="T53" fmla="*/ 68 w 68"/>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1">
                    <a:moveTo>
                      <a:pt x="68" y="0"/>
                    </a:moveTo>
                    <a:lnTo>
                      <a:pt x="62" y="3"/>
                    </a:lnTo>
                    <a:lnTo>
                      <a:pt x="55" y="5"/>
                    </a:lnTo>
                    <a:lnTo>
                      <a:pt x="44" y="8"/>
                    </a:lnTo>
                    <a:lnTo>
                      <a:pt x="32" y="9"/>
                    </a:lnTo>
                    <a:lnTo>
                      <a:pt x="21" y="11"/>
                    </a:lnTo>
                    <a:lnTo>
                      <a:pt x="10" y="11"/>
                    </a:lnTo>
                    <a:lnTo>
                      <a:pt x="4" y="9"/>
                    </a:lnTo>
                    <a:lnTo>
                      <a:pt x="0" y="6"/>
                    </a:lnTo>
                    <a:lnTo>
                      <a:pt x="0" y="3"/>
                    </a:lnTo>
                    <a:lnTo>
                      <a:pt x="4" y="0"/>
                    </a:lnTo>
                    <a:lnTo>
                      <a:pt x="12" y="0"/>
                    </a:lnTo>
                    <a:lnTo>
                      <a:pt x="23" y="0"/>
                    </a:lnTo>
                    <a:lnTo>
                      <a:pt x="35" y="0"/>
                    </a:lnTo>
                    <a:lnTo>
                      <a:pt x="47" y="2"/>
                    </a:lnTo>
                    <a:lnTo>
                      <a:pt x="58" y="2"/>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8" name="Freeform 212"/>
              <p:cNvSpPr>
                <a:spLocks/>
              </p:cNvSpPr>
              <p:nvPr/>
            </p:nvSpPr>
            <p:spPr bwMode="auto">
              <a:xfrm>
                <a:off x="409" y="1030"/>
                <a:ext cx="35" cy="7"/>
              </a:xfrm>
              <a:custGeom>
                <a:avLst/>
                <a:gdLst>
                  <a:gd name="T0" fmla="*/ 1 w 69"/>
                  <a:gd name="T1" fmla="*/ 0 h 15"/>
                  <a:gd name="T2" fmla="*/ 1 w 69"/>
                  <a:gd name="T3" fmla="*/ 0 h 15"/>
                  <a:gd name="T4" fmla="*/ 1 w 69"/>
                  <a:gd name="T5" fmla="*/ 0 h 15"/>
                  <a:gd name="T6" fmla="*/ 1 w 69"/>
                  <a:gd name="T7" fmla="*/ 0 h 15"/>
                  <a:gd name="T8" fmla="*/ 1 w 69"/>
                  <a:gd name="T9" fmla="*/ 0 h 15"/>
                  <a:gd name="T10" fmla="*/ 1 w 69"/>
                  <a:gd name="T11" fmla="*/ 0 h 15"/>
                  <a:gd name="T12" fmla="*/ 1 w 69"/>
                  <a:gd name="T13" fmla="*/ 0 h 15"/>
                  <a:gd name="T14" fmla="*/ 1 w 69"/>
                  <a:gd name="T15" fmla="*/ 0 h 15"/>
                  <a:gd name="T16" fmla="*/ 0 w 69"/>
                  <a:gd name="T17" fmla="*/ 0 h 15"/>
                  <a:gd name="T18" fmla="*/ 1 w 69"/>
                  <a:gd name="T19" fmla="*/ 0 h 15"/>
                  <a:gd name="T20" fmla="*/ 1 w 69"/>
                  <a:gd name="T21" fmla="*/ 0 h 15"/>
                  <a:gd name="T22" fmla="*/ 1 w 69"/>
                  <a:gd name="T23" fmla="*/ 0 h 15"/>
                  <a:gd name="T24" fmla="*/ 1 w 69"/>
                  <a:gd name="T25" fmla="*/ 0 h 15"/>
                  <a:gd name="T26" fmla="*/ 1 w 69"/>
                  <a:gd name="T27" fmla="*/ 0 h 15"/>
                  <a:gd name="T28" fmla="*/ 1 w 69"/>
                  <a:gd name="T29" fmla="*/ 0 h 15"/>
                  <a:gd name="T30" fmla="*/ 1 w 69"/>
                  <a:gd name="T31" fmla="*/ 0 h 15"/>
                  <a:gd name="T32" fmla="*/ 1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0"/>
                    </a:moveTo>
                    <a:lnTo>
                      <a:pt x="63" y="2"/>
                    </a:lnTo>
                    <a:lnTo>
                      <a:pt x="54" y="5"/>
                    </a:lnTo>
                    <a:lnTo>
                      <a:pt x="42" y="9"/>
                    </a:lnTo>
                    <a:lnTo>
                      <a:pt x="31" y="12"/>
                    </a:lnTo>
                    <a:lnTo>
                      <a:pt x="19" y="14"/>
                    </a:lnTo>
                    <a:lnTo>
                      <a:pt x="10" y="15"/>
                    </a:lnTo>
                    <a:lnTo>
                      <a:pt x="4" y="14"/>
                    </a:lnTo>
                    <a:lnTo>
                      <a:pt x="0" y="11"/>
                    </a:lnTo>
                    <a:lnTo>
                      <a:pt x="2" y="6"/>
                    </a:lnTo>
                    <a:lnTo>
                      <a:pt x="8" y="5"/>
                    </a:lnTo>
                    <a:lnTo>
                      <a:pt x="17" y="3"/>
                    </a:lnTo>
                    <a:lnTo>
                      <a:pt x="28" y="2"/>
                    </a:lnTo>
                    <a:lnTo>
                      <a:pt x="39" y="2"/>
                    </a:lnTo>
                    <a:lnTo>
                      <a:pt x="49" y="2"/>
                    </a:lnTo>
                    <a:lnTo>
                      <a:pt x="60"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19" name="Freeform 213"/>
              <p:cNvSpPr>
                <a:spLocks/>
              </p:cNvSpPr>
              <p:nvPr/>
            </p:nvSpPr>
            <p:spPr bwMode="auto">
              <a:xfrm>
                <a:off x="402" y="1042"/>
                <a:ext cx="39" cy="9"/>
              </a:xfrm>
              <a:custGeom>
                <a:avLst/>
                <a:gdLst>
                  <a:gd name="T0" fmla="*/ 1 w 76"/>
                  <a:gd name="T1" fmla="*/ 0 h 18"/>
                  <a:gd name="T2" fmla="*/ 1 w 76"/>
                  <a:gd name="T3" fmla="*/ 1 h 18"/>
                  <a:gd name="T4" fmla="*/ 1 w 76"/>
                  <a:gd name="T5" fmla="*/ 1 h 18"/>
                  <a:gd name="T6" fmla="*/ 1 w 76"/>
                  <a:gd name="T7" fmla="*/ 1 h 18"/>
                  <a:gd name="T8" fmla="*/ 1 w 76"/>
                  <a:gd name="T9" fmla="*/ 1 h 18"/>
                  <a:gd name="T10" fmla="*/ 1 w 76"/>
                  <a:gd name="T11" fmla="*/ 1 h 18"/>
                  <a:gd name="T12" fmla="*/ 1 w 76"/>
                  <a:gd name="T13" fmla="*/ 1 h 18"/>
                  <a:gd name="T14" fmla="*/ 1 w 76"/>
                  <a:gd name="T15" fmla="*/ 1 h 18"/>
                  <a:gd name="T16" fmla="*/ 0 w 76"/>
                  <a:gd name="T17" fmla="*/ 1 h 18"/>
                  <a:gd name="T18" fmla="*/ 1 w 76"/>
                  <a:gd name="T19" fmla="*/ 1 h 18"/>
                  <a:gd name="T20" fmla="*/ 1 w 76"/>
                  <a:gd name="T21" fmla="*/ 1 h 18"/>
                  <a:gd name="T22" fmla="*/ 1 w 76"/>
                  <a:gd name="T23" fmla="*/ 1 h 18"/>
                  <a:gd name="T24" fmla="*/ 1 w 76"/>
                  <a:gd name="T25" fmla="*/ 0 h 18"/>
                  <a:gd name="T26" fmla="*/ 1 w 76"/>
                  <a:gd name="T27" fmla="*/ 1 h 18"/>
                  <a:gd name="T28" fmla="*/ 1 w 76"/>
                  <a:gd name="T29" fmla="*/ 1 h 18"/>
                  <a:gd name="T30" fmla="*/ 1 w 76"/>
                  <a:gd name="T31" fmla="*/ 1 h 18"/>
                  <a:gd name="T32" fmla="*/ 1 w 76"/>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18"/>
                  <a:gd name="T53" fmla="*/ 76 w 76"/>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18">
                    <a:moveTo>
                      <a:pt x="76" y="0"/>
                    </a:moveTo>
                    <a:lnTo>
                      <a:pt x="67" y="4"/>
                    </a:lnTo>
                    <a:lnTo>
                      <a:pt x="56" y="9"/>
                    </a:lnTo>
                    <a:lnTo>
                      <a:pt x="44" y="12"/>
                    </a:lnTo>
                    <a:lnTo>
                      <a:pt x="32" y="16"/>
                    </a:lnTo>
                    <a:lnTo>
                      <a:pt x="20" y="18"/>
                    </a:lnTo>
                    <a:lnTo>
                      <a:pt x="9" y="18"/>
                    </a:lnTo>
                    <a:lnTo>
                      <a:pt x="3" y="15"/>
                    </a:lnTo>
                    <a:lnTo>
                      <a:pt x="0" y="10"/>
                    </a:lnTo>
                    <a:lnTo>
                      <a:pt x="1" y="6"/>
                    </a:lnTo>
                    <a:lnTo>
                      <a:pt x="9" y="3"/>
                    </a:lnTo>
                    <a:lnTo>
                      <a:pt x="20" y="1"/>
                    </a:lnTo>
                    <a:lnTo>
                      <a:pt x="32" y="0"/>
                    </a:lnTo>
                    <a:lnTo>
                      <a:pt x="46" y="1"/>
                    </a:lnTo>
                    <a:lnTo>
                      <a:pt x="58" y="1"/>
                    </a:lnTo>
                    <a:lnTo>
                      <a:pt x="68" y="1"/>
                    </a:lnTo>
                    <a:lnTo>
                      <a:pt x="7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0" name="Freeform 214"/>
              <p:cNvSpPr>
                <a:spLocks/>
              </p:cNvSpPr>
              <p:nvPr/>
            </p:nvSpPr>
            <p:spPr bwMode="auto">
              <a:xfrm>
                <a:off x="396" y="1056"/>
                <a:ext cx="42" cy="13"/>
              </a:xfrm>
              <a:custGeom>
                <a:avLst/>
                <a:gdLst>
                  <a:gd name="T0" fmla="*/ 1 w 83"/>
                  <a:gd name="T1" fmla="*/ 0 h 26"/>
                  <a:gd name="T2" fmla="*/ 1 w 83"/>
                  <a:gd name="T3" fmla="*/ 1 h 26"/>
                  <a:gd name="T4" fmla="*/ 1 w 83"/>
                  <a:gd name="T5" fmla="*/ 1 h 26"/>
                  <a:gd name="T6" fmla="*/ 1 w 83"/>
                  <a:gd name="T7" fmla="*/ 1 h 26"/>
                  <a:gd name="T8" fmla="*/ 1 w 83"/>
                  <a:gd name="T9" fmla="*/ 1 h 26"/>
                  <a:gd name="T10" fmla="*/ 1 w 83"/>
                  <a:gd name="T11" fmla="*/ 1 h 26"/>
                  <a:gd name="T12" fmla="*/ 1 w 83"/>
                  <a:gd name="T13" fmla="*/ 1 h 26"/>
                  <a:gd name="T14" fmla="*/ 1 w 83"/>
                  <a:gd name="T15" fmla="*/ 1 h 26"/>
                  <a:gd name="T16" fmla="*/ 0 w 83"/>
                  <a:gd name="T17" fmla="*/ 1 h 26"/>
                  <a:gd name="T18" fmla="*/ 1 w 83"/>
                  <a:gd name="T19" fmla="*/ 1 h 26"/>
                  <a:gd name="T20" fmla="*/ 1 w 83"/>
                  <a:gd name="T21" fmla="*/ 1 h 26"/>
                  <a:gd name="T22" fmla="*/ 1 w 83"/>
                  <a:gd name="T23" fmla="*/ 1 h 26"/>
                  <a:gd name="T24" fmla="*/ 1 w 83"/>
                  <a:gd name="T25" fmla="*/ 1 h 26"/>
                  <a:gd name="T26" fmla="*/ 1 w 83"/>
                  <a:gd name="T27" fmla="*/ 1 h 26"/>
                  <a:gd name="T28" fmla="*/ 1 w 83"/>
                  <a:gd name="T29" fmla="*/ 1 h 26"/>
                  <a:gd name="T30" fmla="*/ 1 w 83"/>
                  <a:gd name="T31" fmla="*/ 1 h 26"/>
                  <a:gd name="T32" fmla="*/ 1 w 83"/>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26"/>
                  <a:gd name="T53" fmla="*/ 83 w 83"/>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26">
                    <a:moveTo>
                      <a:pt x="83" y="0"/>
                    </a:moveTo>
                    <a:lnTo>
                      <a:pt x="76" y="3"/>
                    </a:lnTo>
                    <a:lnTo>
                      <a:pt x="64" y="9"/>
                    </a:lnTo>
                    <a:lnTo>
                      <a:pt x="48" y="15"/>
                    </a:lnTo>
                    <a:lnTo>
                      <a:pt x="35" y="20"/>
                    </a:lnTo>
                    <a:lnTo>
                      <a:pt x="19" y="24"/>
                    </a:lnTo>
                    <a:lnTo>
                      <a:pt x="9" y="26"/>
                    </a:lnTo>
                    <a:lnTo>
                      <a:pt x="1" y="26"/>
                    </a:lnTo>
                    <a:lnTo>
                      <a:pt x="0" y="21"/>
                    </a:lnTo>
                    <a:lnTo>
                      <a:pt x="4" y="15"/>
                    </a:lnTo>
                    <a:lnTo>
                      <a:pt x="12" y="12"/>
                    </a:lnTo>
                    <a:lnTo>
                      <a:pt x="24" y="9"/>
                    </a:lnTo>
                    <a:lnTo>
                      <a:pt x="39" y="6"/>
                    </a:lnTo>
                    <a:lnTo>
                      <a:pt x="53" y="5"/>
                    </a:lnTo>
                    <a:lnTo>
                      <a:pt x="67" y="3"/>
                    </a:lnTo>
                    <a:lnTo>
                      <a:pt x="77" y="2"/>
                    </a:lnTo>
                    <a:lnTo>
                      <a:pt x="8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721" name="Freeform 215"/>
              <p:cNvSpPr>
                <a:spLocks/>
              </p:cNvSpPr>
              <p:nvPr/>
            </p:nvSpPr>
            <p:spPr bwMode="auto">
              <a:xfrm>
                <a:off x="392" y="1066"/>
                <a:ext cx="45" cy="18"/>
              </a:xfrm>
              <a:custGeom>
                <a:avLst/>
                <a:gdLst>
                  <a:gd name="T0" fmla="*/ 1 w 90"/>
                  <a:gd name="T1" fmla="*/ 0 h 36"/>
                  <a:gd name="T2" fmla="*/ 1 w 90"/>
                  <a:gd name="T3" fmla="*/ 1 h 36"/>
                  <a:gd name="T4" fmla="*/ 1 w 90"/>
                  <a:gd name="T5" fmla="*/ 1 h 36"/>
                  <a:gd name="T6" fmla="*/ 1 w 90"/>
                  <a:gd name="T7" fmla="*/ 1 h 36"/>
                  <a:gd name="T8" fmla="*/ 1 w 90"/>
                  <a:gd name="T9" fmla="*/ 1 h 36"/>
                  <a:gd name="T10" fmla="*/ 1 w 90"/>
                  <a:gd name="T11" fmla="*/ 1 h 36"/>
                  <a:gd name="T12" fmla="*/ 1 w 90"/>
                  <a:gd name="T13" fmla="*/ 1 h 36"/>
                  <a:gd name="T14" fmla="*/ 1 w 90"/>
                  <a:gd name="T15" fmla="*/ 1 h 36"/>
                  <a:gd name="T16" fmla="*/ 0 w 90"/>
                  <a:gd name="T17" fmla="*/ 1 h 36"/>
                  <a:gd name="T18" fmla="*/ 1 w 90"/>
                  <a:gd name="T19" fmla="*/ 1 h 36"/>
                  <a:gd name="T20" fmla="*/ 1 w 90"/>
                  <a:gd name="T21" fmla="*/ 1 h 36"/>
                  <a:gd name="T22" fmla="*/ 1 w 90"/>
                  <a:gd name="T23" fmla="*/ 1 h 36"/>
                  <a:gd name="T24" fmla="*/ 1 w 90"/>
                  <a:gd name="T25" fmla="*/ 1 h 36"/>
                  <a:gd name="T26" fmla="*/ 1 w 90"/>
                  <a:gd name="T27" fmla="*/ 1 h 36"/>
                  <a:gd name="T28" fmla="*/ 1 w 90"/>
                  <a:gd name="T29" fmla="*/ 1 h 36"/>
                  <a:gd name="T30" fmla="*/ 1 w 90"/>
                  <a:gd name="T31" fmla="*/ 1 h 36"/>
                  <a:gd name="T32" fmla="*/ 1 w 90"/>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36"/>
                  <a:gd name="T53" fmla="*/ 90 w 90"/>
                  <a:gd name="T54" fmla="*/ 36 h 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36">
                    <a:moveTo>
                      <a:pt x="90" y="0"/>
                    </a:moveTo>
                    <a:lnTo>
                      <a:pt x="82" y="8"/>
                    </a:lnTo>
                    <a:lnTo>
                      <a:pt x="70" y="17"/>
                    </a:lnTo>
                    <a:lnTo>
                      <a:pt x="55" y="23"/>
                    </a:lnTo>
                    <a:lnTo>
                      <a:pt x="40" y="29"/>
                    </a:lnTo>
                    <a:lnTo>
                      <a:pt x="24" y="34"/>
                    </a:lnTo>
                    <a:lnTo>
                      <a:pt x="12" y="36"/>
                    </a:lnTo>
                    <a:lnTo>
                      <a:pt x="3" y="34"/>
                    </a:lnTo>
                    <a:lnTo>
                      <a:pt x="0" y="29"/>
                    </a:lnTo>
                    <a:lnTo>
                      <a:pt x="1" y="23"/>
                    </a:lnTo>
                    <a:lnTo>
                      <a:pt x="11" y="17"/>
                    </a:lnTo>
                    <a:lnTo>
                      <a:pt x="21" y="13"/>
                    </a:lnTo>
                    <a:lnTo>
                      <a:pt x="37" y="10"/>
                    </a:lnTo>
                    <a:lnTo>
                      <a:pt x="52" y="7"/>
                    </a:lnTo>
                    <a:lnTo>
                      <a:pt x="67" y="3"/>
                    </a:lnTo>
                    <a:lnTo>
                      <a:pt x="81" y="2"/>
                    </a:lnTo>
                    <a:lnTo>
                      <a:pt x="9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sp>
          <p:nvSpPr>
            <p:cNvPr id="3402" name="Freeform 216"/>
            <p:cNvSpPr>
              <a:spLocks/>
            </p:cNvSpPr>
            <p:nvPr/>
          </p:nvSpPr>
          <p:spPr bwMode="auto">
            <a:xfrm>
              <a:off x="395" y="1084"/>
              <a:ext cx="43" cy="28"/>
            </a:xfrm>
            <a:custGeom>
              <a:avLst/>
              <a:gdLst>
                <a:gd name="T0" fmla="*/ 1 w 85"/>
                <a:gd name="T1" fmla="*/ 0 h 56"/>
                <a:gd name="T2" fmla="*/ 1 w 85"/>
                <a:gd name="T3" fmla="*/ 1 h 56"/>
                <a:gd name="T4" fmla="*/ 1 w 85"/>
                <a:gd name="T5" fmla="*/ 1 h 56"/>
                <a:gd name="T6" fmla="*/ 1 w 85"/>
                <a:gd name="T7" fmla="*/ 1 h 56"/>
                <a:gd name="T8" fmla="*/ 1 w 85"/>
                <a:gd name="T9" fmla="*/ 1 h 56"/>
                <a:gd name="T10" fmla="*/ 1 w 85"/>
                <a:gd name="T11" fmla="*/ 1 h 56"/>
                <a:gd name="T12" fmla="*/ 1 w 85"/>
                <a:gd name="T13" fmla="*/ 1 h 56"/>
                <a:gd name="T14" fmla="*/ 1 w 85"/>
                <a:gd name="T15" fmla="*/ 1 h 56"/>
                <a:gd name="T16" fmla="*/ 0 w 85"/>
                <a:gd name="T17" fmla="*/ 1 h 56"/>
                <a:gd name="T18" fmla="*/ 1 w 85"/>
                <a:gd name="T19" fmla="*/ 1 h 56"/>
                <a:gd name="T20" fmla="*/ 1 w 85"/>
                <a:gd name="T21" fmla="*/ 1 h 56"/>
                <a:gd name="T22" fmla="*/ 1 w 85"/>
                <a:gd name="T23" fmla="*/ 1 h 56"/>
                <a:gd name="T24" fmla="*/ 1 w 85"/>
                <a:gd name="T25" fmla="*/ 1 h 56"/>
                <a:gd name="T26" fmla="*/ 1 w 85"/>
                <a:gd name="T27" fmla="*/ 1 h 56"/>
                <a:gd name="T28" fmla="*/ 1 w 85"/>
                <a:gd name="T29" fmla="*/ 1 h 56"/>
                <a:gd name="T30" fmla="*/ 1 w 85"/>
                <a:gd name="T31" fmla="*/ 1 h 56"/>
                <a:gd name="T32" fmla="*/ 1 w 85"/>
                <a:gd name="T33" fmla="*/ 0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5"/>
                <a:gd name="T52" fmla="*/ 0 h 56"/>
                <a:gd name="T53" fmla="*/ 85 w 85"/>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5" h="56">
                  <a:moveTo>
                    <a:pt x="85" y="0"/>
                  </a:moveTo>
                  <a:lnTo>
                    <a:pt x="78" y="9"/>
                  </a:lnTo>
                  <a:lnTo>
                    <a:pt x="67" y="18"/>
                  </a:lnTo>
                  <a:lnTo>
                    <a:pt x="53" y="29"/>
                  </a:lnTo>
                  <a:lnTo>
                    <a:pt x="40" y="39"/>
                  </a:lnTo>
                  <a:lnTo>
                    <a:pt x="26" y="47"/>
                  </a:lnTo>
                  <a:lnTo>
                    <a:pt x="14" y="53"/>
                  </a:lnTo>
                  <a:lnTo>
                    <a:pt x="5" y="56"/>
                  </a:lnTo>
                  <a:lnTo>
                    <a:pt x="0" y="53"/>
                  </a:lnTo>
                  <a:lnTo>
                    <a:pt x="2" y="47"/>
                  </a:lnTo>
                  <a:lnTo>
                    <a:pt x="8" y="39"/>
                  </a:lnTo>
                  <a:lnTo>
                    <a:pt x="17" y="32"/>
                  </a:lnTo>
                  <a:lnTo>
                    <a:pt x="31" y="22"/>
                  </a:lnTo>
                  <a:lnTo>
                    <a:pt x="44" y="15"/>
                  </a:lnTo>
                  <a:lnTo>
                    <a:pt x="60" y="7"/>
                  </a:lnTo>
                  <a:lnTo>
                    <a:pt x="73" y="3"/>
                  </a:lnTo>
                  <a:lnTo>
                    <a:pt x="8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3" name="Freeform 217"/>
            <p:cNvSpPr>
              <a:spLocks/>
            </p:cNvSpPr>
            <p:nvPr/>
          </p:nvSpPr>
          <p:spPr bwMode="auto">
            <a:xfrm>
              <a:off x="402" y="1100"/>
              <a:ext cx="36" cy="36"/>
            </a:xfrm>
            <a:custGeom>
              <a:avLst/>
              <a:gdLst>
                <a:gd name="T0" fmla="*/ 1 w 71"/>
                <a:gd name="T1" fmla="*/ 0 h 71"/>
                <a:gd name="T2" fmla="*/ 1 w 71"/>
                <a:gd name="T3" fmla="*/ 1 h 71"/>
                <a:gd name="T4" fmla="*/ 1 w 71"/>
                <a:gd name="T5" fmla="*/ 1 h 71"/>
                <a:gd name="T6" fmla="*/ 1 w 71"/>
                <a:gd name="T7" fmla="*/ 1 h 71"/>
                <a:gd name="T8" fmla="*/ 1 w 71"/>
                <a:gd name="T9" fmla="*/ 1 h 71"/>
                <a:gd name="T10" fmla="*/ 1 w 71"/>
                <a:gd name="T11" fmla="*/ 1 h 71"/>
                <a:gd name="T12" fmla="*/ 1 w 71"/>
                <a:gd name="T13" fmla="*/ 1 h 71"/>
                <a:gd name="T14" fmla="*/ 1 w 71"/>
                <a:gd name="T15" fmla="*/ 1 h 71"/>
                <a:gd name="T16" fmla="*/ 0 w 71"/>
                <a:gd name="T17" fmla="*/ 1 h 71"/>
                <a:gd name="T18" fmla="*/ 0 w 71"/>
                <a:gd name="T19" fmla="*/ 1 h 71"/>
                <a:gd name="T20" fmla="*/ 1 w 71"/>
                <a:gd name="T21" fmla="*/ 1 h 71"/>
                <a:gd name="T22" fmla="*/ 1 w 71"/>
                <a:gd name="T23" fmla="*/ 1 h 71"/>
                <a:gd name="T24" fmla="*/ 1 w 71"/>
                <a:gd name="T25" fmla="*/ 1 h 71"/>
                <a:gd name="T26" fmla="*/ 1 w 71"/>
                <a:gd name="T27" fmla="*/ 1 h 71"/>
                <a:gd name="T28" fmla="*/ 1 w 71"/>
                <a:gd name="T29" fmla="*/ 1 h 71"/>
                <a:gd name="T30" fmla="*/ 1 w 71"/>
                <a:gd name="T31" fmla="*/ 1 h 71"/>
                <a:gd name="T32" fmla="*/ 1 w 71"/>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71"/>
                <a:gd name="T53" fmla="*/ 71 w 71"/>
                <a:gd name="T54" fmla="*/ 71 h 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71">
                  <a:moveTo>
                    <a:pt x="71" y="0"/>
                  </a:moveTo>
                  <a:lnTo>
                    <a:pt x="67" y="9"/>
                  </a:lnTo>
                  <a:lnTo>
                    <a:pt x="58" y="20"/>
                  </a:lnTo>
                  <a:lnTo>
                    <a:pt x="47" y="33"/>
                  </a:lnTo>
                  <a:lnTo>
                    <a:pt x="36" y="45"/>
                  </a:lnTo>
                  <a:lnTo>
                    <a:pt x="24" y="58"/>
                  </a:lnTo>
                  <a:lnTo>
                    <a:pt x="13" y="67"/>
                  </a:lnTo>
                  <a:lnTo>
                    <a:pt x="4" y="71"/>
                  </a:lnTo>
                  <a:lnTo>
                    <a:pt x="0" y="70"/>
                  </a:lnTo>
                  <a:lnTo>
                    <a:pt x="0" y="62"/>
                  </a:lnTo>
                  <a:lnTo>
                    <a:pt x="6" y="53"/>
                  </a:lnTo>
                  <a:lnTo>
                    <a:pt x="15" y="41"/>
                  </a:lnTo>
                  <a:lnTo>
                    <a:pt x="27" y="30"/>
                  </a:lnTo>
                  <a:lnTo>
                    <a:pt x="41" y="18"/>
                  </a:lnTo>
                  <a:lnTo>
                    <a:pt x="53" y="9"/>
                  </a:lnTo>
                  <a:lnTo>
                    <a:pt x="64" y="3"/>
                  </a:lnTo>
                  <a:lnTo>
                    <a:pt x="7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4" name="Freeform 218"/>
            <p:cNvSpPr>
              <a:spLocks/>
            </p:cNvSpPr>
            <p:nvPr/>
          </p:nvSpPr>
          <p:spPr bwMode="auto">
            <a:xfrm>
              <a:off x="407" y="1115"/>
              <a:ext cx="33" cy="32"/>
            </a:xfrm>
            <a:custGeom>
              <a:avLst/>
              <a:gdLst>
                <a:gd name="T0" fmla="*/ 0 w 66"/>
                <a:gd name="T1" fmla="*/ 1 h 64"/>
                <a:gd name="T2" fmla="*/ 1 w 66"/>
                <a:gd name="T3" fmla="*/ 1 h 64"/>
                <a:gd name="T4" fmla="*/ 1 w 66"/>
                <a:gd name="T5" fmla="*/ 1 h 64"/>
                <a:gd name="T6" fmla="*/ 1 w 66"/>
                <a:gd name="T7" fmla="*/ 1 h 64"/>
                <a:gd name="T8" fmla="*/ 1 w 66"/>
                <a:gd name="T9" fmla="*/ 1 h 64"/>
                <a:gd name="T10" fmla="*/ 1 w 66"/>
                <a:gd name="T11" fmla="*/ 1 h 64"/>
                <a:gd name="T12" fmla="*/ 1 w 66"/>
                <a:gd name="T13" fmla="*/ 1 h 64"/>
                <a:gd name="T14" fmla="*/ 1 w 66"/>
                <a:gd name="T15" fmla="*/ 1 h 64"/>
                <a:gd name="T16" fmla="*/ 1 w 66"/>
                <a:gd name="T17" fmla="*/ 0 h 64"/>
                <a:gd name="T18" fmla="*/ 1 w 66"/>
                <a:gd name="T19" fmla="*/ 1 h 64"/>
                <a:gd name="T20" fmla="*/ 1 w 66"/>
                <a:gd name="T21" fmla="*/ 1 h 64"/>
                <a:gd name="T22" fmla="*/ 1 w 66"/>
                <a:gd name="T23" fmla="*/ 1 h 64"/>
                <a:gd name="T24" fmla="*/ 1 w 66"/>
                <a:gd name="T25" fmla="*/ 1 h 64"/>
                <a:gd name="T26" fmla="*/ 1 w 66"/>
                <a:gd name="T27" fmla="*/ 1 h 64"/>
                <a:gd name="T28" fmla="*/ 1 w 66"/>
                <a:gd name="T29" fmla="*/ 1 h 64"/>
                <a:gd name="T30" fmla="*/ 1 w 66"/>
                <a:gd name="T31" fmla="*/ 1 h 64"/>
                <a:gd name="T32" fmla="*/ 0 w 6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64"/>
                <a:gd name="T53" fmla="*/ 66 w 6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64">
                  <a:moveTo>
                    <a:pt x="0" y="61"/>
                  </a:moveTo>
                  <a:lnTo>
                    <a:pt x="1" y="57"/>
                  </a:lnTo>
                  <a:lnTo>
                    <a:pt x="8" y="51"/>
                  </a:lnTo>
                  <a:lnTo>
                    <a:pt x="17" y="45"/>
                  </a:lnTo>
                  <a:lnTo>
                    <a:pt x="27" y="35"/>
                  </a:lnTo>
                  <a:lnTo>
                    <a:pt x="40" y="26"/>
                  </a:lnTo>
                  <a:lnTo>
                    <a:pt x="50" y="17"/>
                  </a:lnTo>
                  <a:lnTo>
                    <a:pt x="59" y="8"/>
                  </a:lnTo>
                  <a:lnTo>
                    <a:pt x="66" y="0"/>
                  </a:lnTo>
                  <a:lnTo>
                    <a:pt x="62" y="11"/>
                  </a:lnTo>
                  <a:lnTo>
                    <a:pt x="55" y="23"/>
                  </a:lnTo>
                  <a:lnTo>
                    <a:pt x="46" y="35"/>
                  </a:lnTo>
                  <a:lnTo>
                    <a:pt x="35" y="48"/>
                  </a:lnTo>
                  <a:lnTo>
                    <a:pt x="24" y="57"/>
                  </a:lnTo>
                  <a:lnTo>
                    <a:pt x="15" y="63"/>
                  </a:lnTo>
                  <a:lnTo>
                    <a:pt x="6" y="64"/>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5" name="Freeform 219"/>
            <p:cNvSpPr>
              <a:spLocks/>
            </p:cNvSpPr>
            <p:nvPr/>
          </p:nvSpPr>
          <p:spPr bwMode="auto">
            <a:xfrm>
              <a:off x="470" y="1149"/>
              <a:ext cx="39" cy="156"/>
            </a:xfrm>
            <a:custGeom>
              <a:avLst/>
              <a:gdLst>
                <a:gd name="T0" fmla="*/ 1 w 77"/>
                <a:gd name="T1" fmla="*/ 0 h 314"/>
                <a:gd name="T2" fmla="*/ 1 w 77"/>
                <a:gd name="T3" fmla="*/ 0 h 314"/>
                <a:gd name="T4" fmla="*/ 1 w 77"/>
                <a:gd name="T5" fmla="*/ 0 h 314"/>
                <a:gd name="T6" fmla="*/ 1 w 77"/>
                <a:gd name="T7" fmla="*/ 0 h 314"/>
                <a:gd name="T8" fmla="*/ 1 w 77"/>
                <a:gd name="T9" fmla="*/ 0 h 314"/>
                <a:gd name="T10" fmla="*/ 1 w 77"/>
                <a:gd name="T11" fmla="*/ 0 h 314"/>
                <a:gd name="T12" fmla="*/ 1 w 77"/>
                <a:gd name="T13" fmla="*/ 0 h 314"/>
                <a:gd name="T14" fmla="*/ 1 w 77"/>
                <a:gd name="T15" fmla="*/ 0 h 314"/>
                <a:gd name="T16" fmla="*/ 1 w 77"/>
                <a:gd name="T17" fmla="*/ 0 h 314"/>
                <a:gd name="T18" fmla="*/ 1 w 77"/>
                <a:gd name="T19" fmla="*/ 0 h 314"/>
                <a:gd name="T20" fmla="*/ 1 w 77"/>
                <a:gd name="T21" fmla="*/ 0 h 314"/>
                <a:gd name="T22" fmla="*/ 1 w 77"/>
                <a:gd name="T23" fmla="*/ 0 h 314"/>
                <a:gd name="T24" fmla="*/ 1 w 77"/>
                <a:gd name="T25" fmla="*/ 0 h 314"/>
                <a:gd name="T26" fmla="*/ 1 w 77"/>
                <a:gd name="T27" fmla="*/ 0 h 314"/>
                <a:gd name="T28" fmla="*/ 1 w 77"/>
                <a:gd name="T29" fmla="*/ 0 h 314"/>
                <a:gd name="T30" fmla="*/ 1 w 77"/>
                <a:gd name="T31" fmla="*/ 0 h 314"/>
                <a:gd name="T32" fmla="*/ 0 w 77"/>
                <a:gd name="T33" fmla="*/ 0 h 314"/>
                <a:gd name="T34" fmla="*/ 1 w 77"/>
                <a:gd name="T35" fmla="*/ 0 h 314"/>
                <a:gd name="T36" fmla="*/ 1 w 77"/>
                <a:gd name="T37" fmla="*/ 0 h 314"/>
                <a:gd name="T38" fmla="*/ 1 w 77"/>
                <a:gd name="T39" fmla="*/ 0 h 314"/>
                <a:gd name="T40" fmla="*/ 1 w 77"/>
                <a:gd name="T41" fmla="*/ 0 h 3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7"/>
                <a:gd name="T64" fmla="*/ 0 h 314"/>
                <a:gd name="T65" fmla="*/ 77 w 77"/>
                <a:gd name="T66" fmla="*/ 314 h 3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7" h="314">
                  <a:moveTo>
                    <a:pt x="70" y="0"/>
                  </a:moveTo>
                  <a:lnTo>
                    <a:pt x="71" y="0"/>
                  </a:lnTo>
                  <a:lnTo>
                    <a:pt x="74" y="2"/>
                  </a:lnTo>
                  <a:lnTo>
                    <a:pt x="76" y="5"/>
                  </a:lnTo>
                  <a:lnTo>
                    <a:pt x="77" y="8"/>
                  </a:lnTo>
                  <a:lnTo>
                    <a:pt x="47" y="46"/>
                  </a:lnTo>
                  <a:lnTo>
                    <a:pt x="27" y="88"/>
                  </a:lnTo>
                  <a:lnTo>
                    <a:pt x="16" y="130"/>
                  </a:lnTo>
                  <a:lnTo>
                    <a:pt x="15" y="172"/>
                  </a:lnTo>
                  <a:lnTo>
                    <a:pt x="16" y="213"/>
                  </a:lnTo>
                  <a:lnTo>
                    <a:pt x="22" y="249"/>
                  </a:lnTo>
                  <a:lnTo>
                    <a:pt x="30" y="285"/>
                  </a:lnTo>
                  <a:lnTo>
                    <a:pt x="38" y="314"/>
                  </a:lnTo>
                  <a:lnTo>
                    <a:pt x="21" y="294"/>
                  </a:lnTo>
                  <a:lnTo>
                    <a:pt x="9" y="260"/>
                  </a:lnTo>
                  <a:lnTo>
                    <a:pt x="1" y="217"/>
                  </a:lnTo>
                  <a:lnTo>
                    <a:pt x="0" y="168"/>
                  </a:lnTo>
                  <a:lnTo>
                    <a:pt x="6" y="118"/>
                  </a:lnTo>
                  <a:lnTo>
                    <a:pt x="18" y="69"/>
                  </a:lnTo>
                  <a:lnTo>
                    <a:pt x="39" y="29"/>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6" name="Freeform 220"/>
            <p:cNvSpPr>
              <a:spLocks/>
            </p:cNvSpPr>
            <p:nvPr/>
          </p:nvSpPr>
          <p:spPr bwMode="auto">
            <a:xfrm>
              <a:off x="479" y="1284"/>
              <a:ext cx="34" cy="19"/>
            </a:xfrm>
            <a:custGeom>
              <a:avLst/>
              <a:gdLst>
                <a:gd name="T0" fmla="*/ 0 w 67"/>
                <a:gd name="T1" fmla="*/ 0 h 38"/>
                <a:gd name="T2" fmla="*/ 1 w 67"/>
                <a:gd name="T3" fmla="*/ 1 h 38"/>
                <a:gd name="T4" fmla="*/ 1 w 67"/>
                <a:gd name="T5" fmla="*/ 1 h 38"/>
                <a:gd name="T6" fmla="*/ 1 w 67"/>
                <a:gd name="T7" fmla="*/ 1 h 38"/>
                <a:gd name="T8" fmla="*/ 1 w 67"/>
                <a:gd name="T9" fmla="*/ 1 h 38"/>
                <a:gd name="T10" fmla="*/ 1 w 67"/>
                <a:gd name="T11" fmla="*/ 1 h 38"/>
                <a:gd name="T12" fmla="*/ 1 w 67"/>
                <a:gd name="T13" fmla="*/ 1 h 38"/>
                <a:gd name="T14" fmla="*/ 1 w 67"/>
                <a:gd name="T15" fmla="*/ 1 h 38"/>
                <a:gd name="T16" fmla="*/ 1 w 67"/>
                <a:gd name="T17" fmla="*/ 1 h 38"/>
                <a:gd name="T18" fmla="*/ 1 w 67"/>
                <a:gd name="T19" fmla="*/ 1 h 38"/>
                <a:gd name="T20" fmla="*/ 1 w 67"/>
                <a:gd name="T21" fmla="*/ 1 h 38"/>
                <a:gd name="T22" fmla="*/ 1 w 67"/>
                <a:gd name="T23" fmla="*/ 1 h 38"/>
                <a:gd name="T24" fmla="*/ 1 w 67"/>
                <a:gd name="T25" fmla="*/ 1 h 38"/>
                <a:gd name="T26" fmla="*/ 1 w 67"/>
                <a:gd name="T27" fmla="*/ 1 h 38"/>
                <a:gd name="T28" fmla="*/ 1 w 67"/>
                <a:gd name="T29" fmla="*/ 1 h 38"/>
                <a:gd name="T30" fmla="*/ 1 w 67"/>
                <a:gd name="T31" fmla="*/ 1 h 38"/>
                <a:gd name="T32" fmla="*/ 0 w 67"/>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38"/>
                <a:gd name="T53" fmla="*/ 67 w 67"/>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38">
                  <a:moveTo>
                    <a:pt x="0" y="0"/>
                  </a:moveTo>
                  <a:lnTo>
                    <a:pt x="8" y="7"/>
                  </a:lnTo>
                  <a:lnTo>
                    <a:pt x="17" y="15"/>
                  </a:lnTo>
                  <a:lnTo>
                    <a:pt x="27" y="23"/>
                  </a:lnTo>
                  <a:lnTo>
                    <a:pt x="38" y="29"/>
                  </a:lnTo>
                  <a:lnTo>
                    <a:pt x="49" y="33"/>
                  </a:lnTo>
                  <a:lnTo>
                    <a:pt x="58" y="38"/>
                  </a:lnTo>
                  <a:lnTo>
                    <a:pt x="64" y="38"/>
                  </a:lnTo>
                  <a:lnTo>
                    <a:pt x="67" y="36"/>
                  </a:lnTo>
                  <a:lnTo>
                    <a:pt x="67" y="33"/>
                  </a:lnTo>
                  <a:lnTo>
                    <a:pt x="61" y="30"/>
                  </a:lnTo>
                  <a:lnTo>
                    <a:pt x="53" y="26"/>
                  </a:lnTo>
                  <a:lnTo>
                    <a:pt x="43" y="21"/>
                  </a:lnTo>
                  <a:lnTo>
                    <a:pt x="32" y="17"/>
                  </a:lnTo>
                  <a:lnTo>
                    <a:pt x="20" y="12"/>
                  </a:lnTo>
                  <a:lnTo>
                    <a:pt x="9"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7" name="Freeform 221"/>
            <p:cNvSpPr>
              <a:spLocks/>
            </p:cNvSpPr>
            <p:nvPr/>
          </p:nvSpPr>
          <p:spPr bwMode="auto">
            <a:xfrm>
              <a:off x="476" y="1270"/>
              <a:ext cx="38" cy="23"/>
            </a:xfrm>
            <a:custGeom>
              <a:avLst/>
              <a:gdLst>
                <a:gd name="T0" fmla="*/ 0 w 77"/>
                <a:gd name="T1" fmla="*/ 1 h 46"/>
                <a:gd name="T2" fmla="*/ 0 w 77"/>
                <a:gd name="T3" fmla="*/ 1 h 46"/>
                <a:gd name="T4" fmla="*/ 0 w 77"/>
                <a:gd name="T5" fmla="*/ 1 h 46"/>
                <a:gd name="T6" fmla="*/ 0 w 77"/>
                <a:gd name="T7" fmla="*/ 1 h 46"/>
                <a:gd name="T8" fmla="*/ 0 w 77"/>
                <a:gd name="T9" fmla="*/ 1 h 46"/>
                <a:gd name="T10" fmla="*/ 0 w 77"/>
                <a:gd name="T11" fmla="*/ 1 h 46"/>
                <a:gd name="T12" fmla="*/ 0 w 77"/>
                <a:gd name="T13" fmla="*/ 1 h 46"/>
                <a:gd name="T14" fmla="*/ 0 w 77"/>
                <a:gd name="T15" fmla="*/ 1 h 46"/>
                <a:gd name="T16" fmla="*/ 0 w 77"/>
                <a:gd name="T17" fmla="*/ 0 h 46"/>
                <a:gd name="T18" fmla="*/ 0 w 77"/>
                <a:gd name="T19" fmla="*/ 1 h 46"/>
                <a:gd name="T20" fmla="*/ 0 w 77"/>
                <a:gd name="T21" fmla="*/ 1 h 46"/>
                <a:gd name="T22" fmla="*/ 0 w 77"/>
                <a:gd name="T23" fmla="*/ 1 h 46"/>
                <a:gd name="T24" fmla="*/ 0 w 77"/>
                <a:gd name="T25" fmla="*/ 1 h 46"/>
                <a:gd name="T26" fmla="*/ 0 w 77"/>
                <a:gd name="T27" fmla="*/ 1 h 46"/>
                <a:gd name="T28" fmla="*/ 0 w 77"/>
                <a:gd name="T29" fmla="*/ 1 h 46"/>
                <a:gd name="T30" fmla="*/ 0 w 77"/>
                <a:gd name="T31" fmla="*/ 1 h 46"/>
                <a:gd name="T32" fmla="*/ 0 w 77"/>
                <a:gd name="T33" fmla="*/ 1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46"/>
                <a:gd name="T53" fmla="*/ 77 w 7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46">
                  <a:moveTo>
                    <a:pt x="77" y="45"/>
                  </a:moveTo>
                  <a:lnTo>
                    <a:pt x="74" y="46"/>
                  </a:lnTo>
                  <a:lnTo>
                    <a:pt x="66" y="45"/>
                  </a:lnTo>
                  <a:lnTo>
                    <a:pt x="57" y="42"/>
                  </a:lnTo>
                  <a:lnTo>
                    <a:pt x="45" y="35"/>
                  </a:lnTo>
                  <a:lnTo>
                    <a:pt x="32" y="29"/>
                  </a:lnTo>
                  <a:lnTo>
                    <a:pt x="20" y="22"/>
                  </a:lnTo>
                  <a:lnTo>
                    <a:pt x="9" y="11"/>
                  </a:lnTo>
                  <a:lnTo>
                    <a:pt x="0" y="0"/>
                  </a:lnTo>
                  <a:lnTo>
                    <a:pt x="9" y="5"/>
                  </a:lnTo>
                  <a:lnTo>
                    <a:pt x="22" y="11"/>
                  </a:lnTo>
                  <a:lnTo>
                    <a:pt x="34" y="17"/>
                  </a:lnTo>
                  <a:lnTo>
                    <a:pt x="48" y="25"/>
                  </a:lnTo>
                  <a:lnTo>
                    <a:pt x="58" y="31"/>
                  </a:lnTo>
                  <a:lnTo>
                    <a:pt x="69" y="35"/>
                  </a:lnTo>
                  <a:lnTo>
                    <a:pt x="75" y="42"/>
                  </a:lnTo>
                  <a:lnTo>
                    <a:pt x="77"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8" name="Freeform 222"/>
            <p:cNvSpPr>
              <a:spLocks/>
            </p:cNvSpPr>
            <p:nvPr/>
          </p:nvSpPr>
          <p:spPr bwMode="auto">
            <a:xfrm>
              <a:off x="473" y="1239"/>
              <a:ext cx="48" cy="30"/>
            </a:xfrm>
            <a:custGeom>
              <a:avLst/>
              <a:gdLst>
                <a:gd name="T0" fmla="*/ 0 w 98"/>
                <a:gd name="T1" fmla="*/ 0 h 61"/>
                <a:gd name="T2" fmla="*/ 0 w 98"/>
                <a:gd name="T3" fmla="*/ 0 h 61"/>
                <a:gd name="T4" fmla="*/ 0 w 98"/>
                <a:gd name="T5" fmla="*/ 0 h 61"/>
                <a:gd name="T6" fmla="*/ 0 w 98"/>
                <a:gd name="T7" fmla="*/ 0 h 61"/>
                <a:gd name="T8" fmla="*/ 0 w 98"/>
                <a:gd name="T9" fmla="*/ 0 h 61"/>
                <a:gd name="T10" fmla="*/ 0 w 98"/>
                <a:gd name="T11" fmla="*/ 0 h 61"/>
                <a:gd name="T12" fmla="*/ 0 w 98"/>
                <a:gd name="T13" fmla="*/ 0 h 61"/>
                <a:gd name="T14" fmla="*/ 0 w 98"/>
                <a:gd name="T15" fmla="*/ 0 h 61"/>
                <a:gd name="T16" fmla="*/ 0 w 98"/>
                <a:gd name="T17" fmla="*/ 0 h 61"/>
                <a:gd name="T18" fmla="*/ 0 w 98"/>
                <a:gd name="T19" fmla="*/ 0 h 61"/>
                <a:gd name="T20" fmla="*/ 0 w 98"/>
                <a:gd name="T21" fmla="*/ 0 h 61"/>
                <a:gd name="T22" fmla="*/ 0 w 98"/>
                <a:gd name="T23" fmla="*/ 0 h 61"/>
                <a:gd name="T24" fmla="*/ 0 w 98"/>
                <a:gd name="T25" fmla="*/ 0 h 61"/>
                <a:gd name="T26" fmla="*/ 0 w 98"/>
                <a:gd name="T27" fmla="*/ 0 h 61"/>
                <a:gd name="T28" fmla="*/ 0 w 98"/>
                <a:gd name="T29" fmla="*/ 0 h 61"/>
                <a:gd name="T30" fmla="*/ 0 w 98"/>
                <a:gd name="T31" fmla="*/ 0 h 61"/>
                <a:gd name="T32" fmla="*/ 0 w 98"/>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61"/>
                <a:gd name="T53" fmla="*/ 98 w 98"/>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61">
                  <a:moveTo>
                    <a:pt x="98" y="59"/>
                  </a:moveTo>
                  <a:lnTo>
                    <a:pt x="93" y="61"/>
                  </a:lnTo>
                  <a:lnTo>
                    <a:pt x="83" y="58"/>
                  </a:lnTo>
                  <a:lnTo>
                    <a:pt x="69" y="53"/>
                  </a:lnTo>
                  <a:lnTo>
                    <a:pt x="54" y="46"/>
                  </a:lnTo>
                  <a:lnTo>
                    <a:pt x="37" y="35"/>
                  </a:lnTo>
                  <a:lnTo>
                    <a:pt x="22" y="24"/>
                  </a:lnTo>
                  <a:lnTo>
                    <a:pt x="8" y="12"/>
                  </a:lnTo>
                  <a:lnTo>
                    <a:pt x="0" y="0"/>
                  </a:lnTo>
                  <a:lnTo>
                    <a:pt x="8" y="4"/>
                  </a:lnTo>
                  <a:lnTo>
                    <a:pt x="20" y="12"/>
                  </a:lnTo>
                  <a:lnTo>
                    <a:pt x="37" y="21"/>
                  </a:lnTo>
                  <a:lnTo>
                    <a:pt x="55" y="30"/>
                  </a:lnTo>
                  <a:lnTo>
                    <a:pt x="72" y="39"/>
                  </a:lnTo>
                  <a:lnTo>
                    <a:pt x="86" y="47"/>
                  </a:lnTo>
                  <a:lnTo>
                    <a:pt x="95" y="55"/>
                  </a:lnTo>
                  <a:lnTo>
                    <a:pt x="98" y="5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9" name="Freeform 223"/>
            <p:cNvSpPr>
              <a:spLocks/>
            </p:cNvSpPr>
            <p:nvPr/>
          </p:nvSpPr>
          <p:spPr bwMode="auto">
            <a:xfrm>
              <a:off x="475" y="1210"/>
              <a:ext cx="53" cy="33"/>
            </a:xfrm>
            <a:custGeom>
              <a:avLst/>
              <a:gdLst>
                <a:gd name="T0" fmla="*/ 0 w 107"/>
                <a:gd name="T1" fmla="*/ 0 h 67"/>
                <a:gd name="T2" fmla="*/ 0 w 107"/>
                <a:gd name="T3" fmla="*/ 0 h 67"/>
                <a:gd name="T4" fmla="*/ 0 w 107"/>
                <a:gd name="T5" fmla="*/ 0 h 67"/>
                <a:gd name="T6" fmla="*/ 0 w 107"/>
                <a:gd name="T7" fmla="*/ 0 h 67"/>
                <a:gd name="T8" fmla="*/ 0 w 107"/>
                <a:gd name="T9" fmla="*/ 0 h 67"/>
                <a:gd name="T10" fmla="*/ 0 w 107"/>
                <a:gd name="T11" fmla="*/ 0 h 67"/>
                <a:gd name="T12" fmla="*/ 0 w 107"/>
                <a:gd name="T13" fmla="*/ 0 h 67"/>
                <a:gd name="T14" fmla="*/ 0 w 107"/>
                <a:gd name="T15" fmla="*/ 0 h 67"/>
                <a:gd name="T16" fmla="*/ 0 w 107"/>
                <a:gd name="T17" fmla="*/ 0 h 67"/>
                <a:gd name="T18" fmla="*/ 0 w 107"/>
                <a:gd name="T19" fmla="*/ 0 h 67"/>
                <a:gd name="T20" fmla="*/ 0 w 107"/>
                <a:gd name="T21" fmla="*/ 0 h 67"/>
                <a:gd name="T22" fmla="*/ 0 w 107"/>
                <a:gd name="T23" fmla="*/ 0 h 67"/>
                <a:gd name="T24" fmla="*/ 0 w 107"/>
                <a:gd name="T25" fmla="*/ 0 h 67"/>
                <a:gd name="T26" fmla="*/ 0 w 107"/>
                <a:gd name="T27" fmla="*/ 0 h 67"/>
                <a:gd name="T28" fmla="*/ 0 w 107"/>
                <a:gd name="T29" fmla="*/ 0 h 67"/>
                <a:gd name="T30" fmla="*/ 0 w 107"/>
                <a:gd name="T31" fmla="*/ 0 h 67"/>
                <a:gd name="T32" fmla="*/ 0 w 107"/>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67"/>
                <a:gd name="T53" fmla="*/ 107 w 107"/>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67">
                  <a:moveTo>
                    <a:pt x="107" y="65"/>
                  </a:moveTo>
                  <a:lnTo>
                    <a:pt x="100" y="67"/>
                  </a:lnTo>
                  <a:lnTo>
                    <a:pt x="88" y="64"/>
                  </a:lnTo>
                  <a:lnTo>
                    <a:pt x="73" y="56"/>
                  </a:lnTo>
                  <a:lnTo>
                    <a:pt x="55" y="47"/>
                  </a:lnTo>
                  <a:lnTo>
                    <a:pt x="36" y="36"/>
                  </a:lnTo>
                  <a:lnTo>
                    <a:pt x="21" y="24"/>
                  </a:lnTo>
                  <a:lnTo>
                    <a:pt x="7" y="12"/>
                  </a:lnTo>
                  <a:lnTo>
                    <a:pt x="0" y="0"/>
                  </a:lnTo>
                  <a:lnTo>
                    <a:pt x="7" y="4"/>
                  </a:lnTo>
                  <a:lnTo>
                    <a:pt x="23" y="12"/>
                  </a:lnTo>
                  <a:lnTo>
                    <a:pt x="39" y="21"/>
                  </a:lnTo>
                  <a:lnTo>
                    <a:pt x="59" y="32"/>
                  </a:lnTo>
                  <a:lnTo>
                    <a:pt x="78" y="44"/>
                  </a:lnTo>
                  <a:lnTo>
                    <a:pt x="93" y="53"/>
                  </a:lnTo>
                  <a:lnTo>
                    <a:pt x="104" y="61"/>
                  </a:lnTo>
                  <a:lnTo>
                    <a:pt x="107"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0" name="Freeform 224"/>
            <p:cNvSpPr>
              <a:spLocks/>
            </p:cNvSpPr>
            <p:nvPr/>
          </p:nvSpPr>
          <p:spPr bwMode="auto">
            <a:xfrm>
              <a:off x="480" y="1191"/>
              <a:ext cx="43" cy="36"/>
            </a:xfrm>
            <a:custGeom>
              <a:avLst/>
              <a:gdLst>
                <a:gd name="T0" fmla="*/ 1 w 86"/>
                <a:gd name="T1" fmla="*/ 1 h 72"/>
                <a:gd name="T2" fmla="*/ 1 w 86"/>
                <a:gd name="T3" fmla="*/ 1 h 72"/>
                <a:gd name="T4" fmla="*/ 1 w 86"/>
                <a:gd name="T5" fmla="*/ 1 h 72"/>
                <a:gd name="T6" fmla="*/ 1 w 86"/>
                <a:gd name="T7" fmla="*/ 1 h 72"/>
                <a:gd name="T8" fmla="*/ 1 w 86"/>
                <a:gd name="T9" fmla="*/ 1 h 72"/>
                <a:gd name="T10" fmla="*/ 1 w 86"/>
                <a:gd name="T11" fmla="*/ 1 h 72"/>
                <a:gd name="T12" fmla="*/ 1 w 86"/>
                <a:gd name="T13" fmla="*/ 1 h 72"/>
                <a:gd name="T14" fmla="*/ 1 w 86"/>
                <a:gd name="T15" fmla="*/ 1 h 72"/>
                <a:gd name="T16" fmla="*/ 0 w 86"/>
                <a:gd name="T17" fmla="*/ 0 h 72"/>
                <a:gd name="T18" fmla="*/ 1 w 86"/>
                <a:gd name="T19" fmla="*/ 1 h 72"/>
                <a:gd name="T20" fmla="*/ 1 w 86"/>
                <a:gd name="T21" fmla="*/ 1 h 72"/>
                <a:gd name="T22" fmla="*/ 1 w 86"/>
                <a:gd name="T23" fmla="*/ 1 h 72"/>
                <a:gd name="T24" fmla="*/ 1 w 86"/>
                <a:gd name="T25" fmla="*/ 1 h 72"/>
                <a:gd name="T26" fmla="*/ 1 w 86"/>
                <a:gd name="T27" fmla="*/ 1 h 72"/>
                <a:gd name="T28" fmla="*/ 1 w 86"/>
                <a:gd name="T29" fmla="*/ 1 h 72"/>
                <a:gd name="T30" fmla="*/ 1 w 86"/>
                <a:gd name="T31" fmla="*/ 1 h 72"/>
                <a:gd name="T32" fmla="*/ 1 w 86"/>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72"/>
                <a:gd name="T53" fmla="*/ 86 w 86"/>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72">
                  <a:moveTo>
                    <a:pt x="86" y="72"/>
                  </a:moveTo>
                  <a:lnTo>
                    <a:pt x="81" y="72"/>
                  </a:lnTo>
                  <a:lnTo>
                    <a:pt x="72" y="68"/>
                  </a:lnTo>
                  <a:lnTo>
                    <a:pt x="58" y="58"/>
                  </a:lnTo>
                  <a:lnTo>
                    <a:pt x="43" y="48"/>
                  </a:lnTo>
                  <a:lnTo>
                    <a:pt x="28" y="34"/>
                  </a:lnTo>
                  <a:lnTo>
                    <a:pt x="14" y="22"/>
                  </a:lnTo>
                  <a:lnTo>
                    <a:pt x="5" y="10"/>
                  </a:lnTo>
                  <a:lnTo>
                    <a:pt x="0" y="0"/>
                  </a:lnTo>
                  <a:lnTo>
                    <a:pt x="8" y="7"/>
                  </a:lnTo>
                  <a:lnTo>
                    <a:pt x="20" y="16"/>
                  </a:lnTo>
                  <a:lnTo>
                    <a:pt x="36" y="26"/>
                  </a:lnTo>
                  <a:lnTo>
                    <a:pt x="52" y="37"/>
                  </a:lnTo>
                  <a:lnTo>
                    <a:pt x="66" y="48"/>
                  </a:lnTo>
                  <a:lnTo>
                    <a:pt x="78" y="58"/>
                  </a:lnTo>
                  <a:lnTo>
                    <a:pt x="86" y="66"/>
                  </a:lnTo>
                  <a:lnTo>
                    <a:pt x="86"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1" name="Freeform 225"/>
            <p:cNvSpPr>
              <a:spLocks/>
            </p:cNvSpPr>
            <p:nvPr/>
          </p:nvSpPr>
          <p:spPr bwMode="auto">
            <a:xfrm>
              <a:off x="486" y="1176"/>
              <a:ext cx="35" cy="31"/>
            </a:xfrm>
            <a:custGeom>
              <a:avLst/>
              <a:gdLst>
                <a:gd name="T0" fmla="*/ 0 w 72"/>
                <a:gd name="T1" fmla="*/ 1 h 62"/>
                <a:gd name="T2" fmla="*/ 0 w 72"/>
                <a:gd name="T3" fmla="*/ 1 h 62"/>
                <a:gd name="T4" fmla="*/ 0 w 72"/>
                <a:gd name="T5" fmla="*/ 1 h 62"/>
                <a:gd name="T6" fmla="*/ 0 w 72"/>
                <a:gd name="T7" fmla="*/ 1 h 62"/>
                <a:gd name="T8" fmla="*/ 0 w 72"/>
                <a:gd name="T9" fmla="*/ 1 h 62"/>
                <a:gd name="T10" fmla="*/ 0 w 72"/>
                <a:gd name="T11" fmla="*/ 1 h 62"/>
                <a:gd name="T12" fmla="*/ 0 w 72"/>
                <a:gd name="T13" fmla="*/ 1 h 62"/>
                <a:gd name="T14" fmla="*/ 0 w 72"/>
                <a:gd name="T15" fmla="*/ 1 h 62"/>
                <a:gd name="T16" fmla="*/ 0 w 72"/>
                <a:gd name="T17" fmla="*/ 0 h 62"/>
                <a:gd name="T18" fmla="*/ 0 w 72"/>
                <a:gd name="T19" fmla="*/ 1 h 62"/>
                <a:gd name="T20" fmla="*/ 0 w 72"/>
                <a:gd name="T21" fmla="*/ 1 h 62"/>
                <a:gd name="T22" fmla="*/ 0 w 72"/>
                <a:gd name="T23" fmla="*/ 1 h 62"/>
                <a:gd name="T24" fmla="*/ 0 w 72"/>
                <a:gd name="T25" fmla="*/ 1 h 62"/>
                <a:gd name="T26" fmla="*/ 0 w 72"/>
                <a:gd name="T27" fmla="*/ 1 h 62"/>
                <a:gd name="T28" fmla="*/ 0 w 72"/>
                <a:gd name="T29" fmla="*/ 1 h 62"/>
                <a:gd name="T30" fmla="*/ 0 w 72"/>
                <a:gd name="T31" fmla="*/ 1 h 62"/>
                <a:gd name="T32" fmla="*/ 0 w 72"/>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62"/>
                <a:gd name="T53" fmla="*/ 72 w 72"/>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62">
                  <a:moveTo>
                    <a:pt x="72" y="62"/>
                  </a:moveTo>
                  <a:lnTo>
                    <a:pt x="67" y="62"/>
                  </a:lnTo>
                  <a:lnTo>
                    <a:pt x="60" y="60"/>
                  </a:lnTo>
                  <a:lnTo>
                    <a:pt x="49" y="54"/>
                  </a:lnTo>
                  <a:lnTo>
                    <a:pt x="37" y="46"/>
                  </a:lnTo>
                  <a:lnTo>
                    <a:pt x="25" y="36"/>
                  </a:lnTo>
                  <a:lnTo>
                    <a:pt x="14" y="25"/>
                  </a:lnTo>
                  <a:lnTo>
                    <a:pt x="5" y="13"/>
                  </a:lnTo>
                  <a:lnTo>
                    <a:pt x="0" y="0"/>
                  </a:lnTo>
                  <a:lnTo>
                    <a:pt x="8" y="7"/>
                  </a:lnTo>
                  <a:lnTo>
                    <a:pt x="18" y="16"/>
                  </a:lnTo>
                  <a:lnTo>
                    <a:pt x="31" y="25"/>
                  </a:lnTo>
                  <a:lnTo>
                    <a:pt x="44" y="34"/>
                  </a:lnTo>
                  <a:lnTo>
                    <a:pt x="57" y="43"/>
                  </a:lnTo>
                  <a:lnTo>
                    <a:pt x="66" y="51"/>
                  </a:lnTo>
                  <a:lnTo>
                    <a:pt x="72" y="57"/>
                  </a:lnTo>
                  <a:lnTo>
                    <a:pt x="72"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2" name="Freeform 226"/>
            <p:cNvSpPr>
              <a:spLocks/>
            </p:cNvSpPr>
            <p:nvPr/>
          </p:nvSpPr>
          <p:spPr bwMode="auto">
            <a:xfrm>
              <a:off x="496" y="1162"/>
              <a:ext cx="25" cy="26"/>
            </a:xfrm>
            <a:custGeom>
              <a:avLst/>
              <a:gdLst>
                <a:gd name="T0" fmla="*/ 0 w 51"/>
                <a:gd name="T1" fmla="*/ 0 h 54"/>
                <a:gd name="T2" fmla="*/ 0 w 51"/>
                <a:gd name="T3" fmla="*/ 0 h 54"/>
                <a:gd name="T4" fmla="*/ 0 w 51"/>
                <a:gd name="T5" fmla="*/ 0 h 54"/>
                <a:gd name="T6" fmla="*/ 0 w 51"/>
                <a:gd name="T7" fmla="*/ 0 h 54"/>
                <a:gd name="T8" fmla="*/ 0 w 51"/>
                <a:gd name="T9" fmla="*/ 0 h 54"/>
                <a:gd name="T10" fmla="*/ 0 w 51"/>
                <a:gd name="T11" fmla="*/ 0 h 54"/>
                <a:gd name="T12" fmla="*/ 0 w 51"/>
                <a:gd name="T13" fmla="*/ 0 h 54"/>
                <a:gd name="T14" fmla="*/ 0 w 51"/>
                <a:gd name="T15" fmla="*/ 0 h 54"/>
                <a:gd name="T16" fmla="*/ 0 w 51"/>
                <a:gd name="T17" fmla="*/ 0 h 54"/>
                <a:gd name="T18" fmla="*/ 0 w 51"/>
                <a:gd name="T19" fmla="*/ 0 h 54"/>
                <a:gd name="T20" fmla="*/ 0 w 51"/>
                <a:gd name="T21" fmla="*/ 0 h 54"/>
                <a:gd name="T22" fmla="*/ 0 w 51"/>
                <a:gd name="T23" fmla="*/ 0 h 54"/>
                <a:gd name="T24" fmla="*/ 0 w 51"/>
                <a:gd name="T25" fmla="*/ 0 h 54"/>
                <a:gd name="T26" fmla="*/ 0 w 51"/>
                <a:gd name="T27" fmla="*/ 0 h 54"/>
                <a:gd name="T28" fmla="*/ 0 w 51"/>
                <a:gd name="T29" fmla="*/ 0 h 54"/>
                <a:gd name="T30" fmla="*/ 0 w 51"/>
                <a:gd name="T31" fmla="*/ 0 h 54"/>
                <a:gd name="T32" fmla="*/ 0 w 51"/>
                <a:gd name="T33" fmla="*/ 0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54"/>
                <a:gd name="T53" fmla="*/ 51 w 51"/>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54">
                  <a:moveTo>
                    <a:pt x="51" y="54"/>
                  </a:moveTo>
                  <a:lnTo>
                    <a:pt x="46" y="54"/>
                  </a:lnTo>
                  <a:lnTo>
                    <a:pt x="40" y="49"/>
                  </a:lnTo>
                  <a:lnTo>
                    <a:pt x="31" y="43"/>
                  </a:lnTo>
                  <a:lnTo>
                    <a:pt x="22" y="34"/>
                  </a:lnTo>
                  <a:lnTo>
                    <a:pt x="14" y="25"/>
                  </a:lnTo>
                  <a:lnTo>
                    <a:pt x="7" y="14"/>
                  </a:lnTo>
                  <a:lnTo>
                    <a:pt x="2" y="7"/>
                  </a:lnTo>
                  <a:lnTo>
                    <a:pt x="0" y="0"/>
                  </a:lnTo>
                  <a:lnTo>
                    <a:pt x="5" y="7"/>
                  </a:lnTo>
                  <a:lnTo>
                    <a:pt x="13" y="13"/>
                  </a:lnTo>
                  <a:lnTo>
                    <a:pt x="22" y="20"/>
                  </a:lnTo>
                  <a:lnTo>
                    <a:pt x="29" y="28"/>
                  </a:lnTo>
                  <a:lnTo>
                    <a:pt x="37" y="36"/>
                  </a:lnTo>
                  <a:lnTo>
                    <a:pt x="45" y="43"/>
                  </a:lnTo>
                  <a:lnTo>
                    <a:pt x="49" y="49"/>
                  </a:lnTo>
                  <a:lnTo>
                    <a:pt x="51"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3" name="Freeform 227"/>
            <p:cNvSpPr>
              <a:spLocks/>
            </p:cNvSpPr>
            <p:nvPr/>
          </p:nvSpPr>
          <p:spPr bwMode="auto">
            <a:xfrm>
              <a:off x="502" y="1153"/>
              <a:ext cx="16" cy="18"/>
            </a:xfrm>
            <a:custGeom>
              <a:avLst/>
              <a:gdLst>
                <a:gd name="T0" fmla="*/ 1 w 30"/>
                <a:gd name="T1" fmla="*/ 1 h 35"/>
                <a:gd name="T2" fmla="*/ 1 w 30"/>
                <a:gd name="T3" fmla="*/ 1 h 35"/>
                <a:gd name="T4" fmla="*/ 1 w 30"/>
                <a:gd name="T5" fmla="*/ 1 h 35"/>
                <a:gd name="T6" fmla="*/ 0 w 30"/>
                <a:gd name="T7" fmla="*/ 1 h 35"/>
                <a:gd name="T8" fmla="*/ 0 w 30"/>
                <a:gd name="T9" fmla="*/ 0 h 35"/>
                <a:gd name="T10" fmla="*/ 1 w 30"/>
                <a:gd name="T11" fmla="*/ 1 h 35"/>
                <a:gd name="T12" fmla="*/ 1 w 30"/>
                <a:gd name="T13" fmla="*/ 1 h 35"/>
                <a:gd name="T14" fmla="*/ 1 w 30"/>
                <a:gd name="T15" fmla="*/ 1 h 35"/>
                <a:gd name="T16" fmla="*/ 1 w 30"/>
                <a:gd name="T17" fmla="*/ 1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30" y="35"/>
                  </a:moveTo>
                  <a:lnTo>
                    <a:pt x="23" y="33"/>
                  </a:lnTo>
                  <a:lnTo>
                    <a:pt x="10" y="24"/>
                  </a:lnTo>
                  <a:lnTo>
                    <a:pt x="0" y="12"/>
                  </a:lnTo>
                  <a:lnTo>
                    <a:pt x="0" y="0"/>
                  </a:lnTo>
                  <a:lnTo>
                    <a:pt x="7" y="12"/>
                  </a:lnTo>
                  <a:lnTo>
                    <a:pt x="20" y="21"/>
                  </a:lnTo>
                  <a:lnTo>
                    <a:pt x="30" y="29"/>
                  </a:lnTo>
                  <a:lnTo>
                    <a:pt x="3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4" name="Freeform 228"/>
            <p:cNvSpPr>
              <a:spLocks/>
            </p:cNvSpPr>
            <p:nvPr/>
          </p:nvSpPr>
          <p:spPr bwMode="auto">
            <a:xfrm>
              <a:off x="486" y="1296"/>
              <a:ext cx="22" cy="19"/>
            </a:xfrm>
            <a:custGeom>
              <a:avLst/>
              <a:gdLst>
                <a:gd name="T0" fmla="*/ 0 w 44"/>
                <a:gd name="T1" fmla="*/ 0 h 38"/>
                <a:gd name="T2" fmla="*/ 1 w 44"/>
                <a:gd name="T3" fmla="*/ 1 h 38"/>
                <a:gd name="T4" fmla="*/ 1 w 44"/>
                <a:gd name="T5" fmla="*/ 1 h 38"/>
                <a:gd name="T6" fmla="*/ 1 w 44"/>
                <a:gd name="T7" fmla="*/ 1 h 38"/>
                <a:gd name="T8" fmla="*/ 1 w 44"/>
                <a:gd name="T9" fmla="*/ 1 h 38"/>
                <a:gd name="T10" fmla="*/ 1 w 44"/>
                <a:gd name="T11" fmla="*/ 1 h 38"/>
                <a:gd name="T12" fmla="*/ 1 w 44"/>
                <a:gd name="T13" fmla="*/ 1 h 38"/>
                <a:gd name="T14" fmla="*/ 1 w 44"/>
                <a:gd name="T15" fmla="*/ 1 h 38"/>
                <a:gd name="T16" fmla="*/ 1 w 44"/>
                <a:gd name="T17" fmla="*/ 1 h 38"/>
                <a:gd name="T18" fmla="*/ 1 w 44"/>
                <a:gd name="T19" fmla="*/ 1 h 38"/>
                <a:gd name="T20" fmla="*/ 1 w 44"/>
                <a:gd name="T21" fmla="*/ 1 h 38"/>
                <a:gd name="T22" fmla="*/ 1 w 44"/>
                <a:gd name="T23" fmla="*/ 1 h 38"/>
                <a:gd name="T24" fmla="*/ 0 w 44"/>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38"/>
                <a:gd name="T41" fmla="*/ 44 w 44"/>
                <a:gd name="T42" fmla="*/ 38 h 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38">
                  <a:moveTo>
                    <a:pt x="0" y="0"/>
                  </a:moveTo>
                  <a:lnTo>
                    <a:pt x="3" y="3"/>
                  </a:lnTo>
                  <a:lnTo>
                    <a:pt x="9" y="6"/>
                  </a:lnTo>
                  <a:lnTo>
                    <a:pt x="18" y="12"/>
                  </a:lnTo>
                  <a:lnTo>
                    <a:pt x="26" y="17"/>
                  </a:lnTo>
                  <a:lnTo>
                    <a:pt x="35" y="23"/>
                  </a:lnTo>
                  <a:lnTo>
                    <a:pt x="41" y="29"/>
                  </a:lnTo>
                  <a:lnTo>
                    <a:pt x="44" y="34"/>
                  </a:lnTo>
                  <a:lnTo>
                    <a:pt x="43" y="38"/>
                  </a:lnTo>
                  <a:lnTo>
                    <a:pt x="34" y="38"/>
                  </a:lnTo>
                  <a:lnTo>
                    <a:pt x="21" y="26"/>
                  </a:lnTo>
                  <a:lnTo>
                    <a:pt x="9" y="1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5" name="Freeform 229"/>
            <p:cNvSpPr>
              <a:spLocks/>
            </p:cNvSpPr>
            <p:nvPr/>
          </p:nvSpPr>
          <p:spPr bwMode="auto">
            <a:xfrm>
              <a:off x="474" y="1295"/>
              <a:ext cx="11" cy="24"/>
            </a:xfrm>
            <a:custGeom>
              <a:avLst/>
              <a:gdLst>
                <a:gd name="T0" fmla="*/ 1 w 22"/>
                <a:gd name="T1" fmla="*/ 0 h 47"/>
                <a:gd name="T2" fmla="*/ 1 w 22"/>
                <a:gd name="T3" fmla="*/ 1 h 47"/>
                <a:gd name="T4" fmla="*/ 1 w 22"/>
                <a:gd name="T5" fmla="*/ 1 h 47"/>
                <a:gd name="T6" fmla="*/ 0 w 22"/>
                <a:gd name="T7" fmla="*/ 1 h 47"/>
                <a:gd name="T8" fmla="*/ 1 w 22"/>
                <a:gd name="T9" fmla="*/ 1 h 47"/>
                <a:gd name="T10" fmla="*/ 1 w 22"/>
                <a:gd name="T11" fmla="*/ 1 h 47"/>
                <a:gd name="T12" fmla="*/ 1 w 22"/>
                <a:gd name="T13" fmla="*/ 1 h 47"/>
                <a:gd name="T14" fmla="*/ 1 w 22"/>
                <a:gd name="T15" fmla="*/ 1 h 47"/>
                <a:gd name="T16" fmla="*/ 1 w 22"/>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47"/>
                <a:gd name="T29" fmla="*/ 22 w 22"/>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47">
                  <a:moveTo>
                    <a:pt x="22" y="0"/>
                  </a:moveTo>
                  <a:lnTo>
                    <a:pt x="17" y="7"/>
                  </a:lnTo>
                  <a:lnTo>
                    <a:pt x="8" y="23"/>
                  </a:lnTo>
                  <a:lnTo>
                    <a:pt x="0" y="36"/>
                  </a:lnTo>
                  <a:lnTo>
                    <a:pt x="2" y="47"/>
                  </a:lnTo>
                  <a:lnTo>
                    <a:pt x="8" y="44"/>
                  </a:lnTo>
                  <a:lnTo>
                    <a:pt x="14" y="30"/>
                  </a:lnTo>
                  <a:lnTo>
                    <a:pt x="19" y="12"/>
                  </a:lnTo>
                  <a:lnTo>
                    <a:pt x="2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6" name="Freeform 230"/>
            <p:cNvSpPr>
              <a:spLocks/>
            </p:cNvSpPr>
            <p:nvPr/>
          </p:nvSpPr>
          <p:spPr bwMode="auto">
            <a:xfrm>
              <a:off x="486" y="1300"/>
              <a:ext cx="7" cy="27"/>
            </a:xfrm>
            <a:custGeom>
              <a:avLst/>
              <a:gdLst>
                <a:gd name="T0" fmla="*/ 0 w 13"/>
                <a:gd name="T1" fmla="*/ 0 h 53"/>
                <a:gd name="T2" fmla="*/ 1 w 13"/>
                <a:gd name="T3" fmla="*/ 1 h 53"/>
                <a:gd name="T4" fmla="*/ 1 w 13"/>
                <a:gd name="T5" fmla="*/ 1 h 53"/>
                <a:gd name="T6" fmla="*/ 1 w 13"/>
                <a:gd name="T7" fmla="*/ 1 h 53"/>
                <a:gd name="T8" fmla="*/ 1 w 13"/>
                <a:gd name="T9" fmla="*/ 1 h 53"/>
                <a:gd name="T10" fmla="*/ 1 w 13"/>
                <a:gd name="T11" fmla="*/ 1 h 53"/>
                <a:gd name="T12" fmla="*/ 1 w 13"/>
                <a:gd name="T13" fmla="*/ 1 h 53"/>
                <a:gd name="T14" fmla="*/ 1 w 13"/>
                <a:gd name="T15" fmla="*/ 1 h 53"/>
                <a:gd name="T16" fmla="*/ 0 w 1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3"/>
                <a:gd name="T29" fmla="*/ 13 w 1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3">
                  <a:moveTo>
                    <a:pt x="0" y="0"/>
                  </a:moveTo>
                  <a:lnTo>
                    <a:pt x="1" y="11"/>
                  </a:lnTo>
                  <a:lnTo>
                    <a:pt x="1" y="29"/>
                  </a:lnTo>
                  <a:lnTo>
                    <a:pt x="3" y="46"/>
                  </a:lnTo>
                  <a:lnTo>
                    <a:pt x="9" y="53"/>
                  </a:lnTo>
                  <a:lnTo>
                    <a:pt x="13" y="47"/>
                  </a:lnTo>
                  <a:lnTo>
                    <a:pt x="10" y="30"/>
                  </a:lnTo>
                  <a:lnTo>
                    <a:pt x="4"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7" name="Freeform 231"/>
            <p:cNvSpPr>
              <a:spLocks/>
            </p:cNvSpPr>
            <p:nvPr/>
          </p:nvSpPr>
          <p:spPr bwMode="auto">
            <a:xfrm>
              <a:off x="461" y="1287"/>
              <a:ext cx="20" cy="24"/>
            </a:xfrm>
            <a:custGeom>
              <a:avLst/>
              <a:gdLst>
                <a:gd name="T0" fmla="*/ 1 w 40"/>
                <a:gd name="T1" fmla="*/ 0 h 47"/>
                <a:gd name="T2" fmla="*/ 1 w 40"/>
                <a:gd name="T3" fmla="*/ 1 h 47"/>
                <a:gd name="T4" fmla="*/ 1 w 40"/>
                <a:gd name="T5" fmla="*/ 1 h 47"/>
                <a:gd name="T6" fmla="*/ 1 w 40"/>
                <a:gd name="T7" fmla="*/ 1 h 47"/>
                <a:gd name="T8" fmla="*/ 0 w 40"/>
                <a:gd name="T9" fmla="*/ 1 h 47"/>
                <a:gd name="T10" fmla="*/ 0 w 40"/>
                <a:gd name="T11" fmla="*/ 1 h 47"/>
                <a:gd name="T12" fmla="*/ 1 w 40"/>
                <a:gd name="T13" fmla="*/ 1 h 47"/>
                <a:gd name="T14" fmla="*/ 1 w 40"/>
                <a:gd name="T15" fmla="*/ 1 h 47"/>
                <a:gd name="T16" fmla="*/ 1 w 40"/>
                <a:gd name="T17" fmla="*/ 1 h 47"/>
                <a:gd name="T18" fmla="*/ 1 w 40"/>
                <a:gd name="T19" fmla="*/ 1 h 47"/>
                <a:gd name="T20" fmla="*/ 1 w 40"/>
                <a:gd name="T21" fmla="*/ 1 h 47"/>
                <a:gd name="T22" fmla="*/ 1 w 40"/>
                <a:gd name="T23" fmla="*/ 1 h 47"/>
                <a:gd name="T24" fmla="*/ 1 w 40"/>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47"/>
                <a:gd name="T41" fmla="*/ 40 w 40"/>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47">
                  <a:moveTo>
                    <a:pt x="40" y="0"/>
                  </a:moveTo>
                  <a:lnTo>
                    <a:pt x="31" y="15"/>
                  </a:lnTo>
                  <a:lnTo>
                    <a:pt x="20" y="32"/>
                  </a:lnTo>
                  <a:lnTo>
                    <a:pt x="8" y="46"/>
                  </a:lnTo>
                  <a:lnTo>
                    <a:pt x="0" y="47"/>
                  </a:lnTo>
                  <a:lnTo>
                    <a:pt x="0" y="43"/>
                  </a:lnTo>
                  <a:lnTo>
                    <a:pt x="3" y="38"/>
                  </a:lnTo>
                  <a:lnTo>
                    <a:pt x="8" y="30"/>
                  </a:lnTo>
                  <a:lnTo>
                    <a:pt x="16" y="23"/>
                  </a:lnTo>
                  <a:lnTo>
                    <a:pt x="23" y="17"/>
                  </a:lnTo>
                  <a:lnTo>
                    <a:pt x="31" y="9"/>
                  </a:lnTo>
                  <a:lnTo>
                    <a:pt x="37" y="5"/>
                  </a:lnTo>
                  <a:lnTo>
                    <a:pt x="4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8" name="Freeform 232"/>
            <p:cNvSpPr>
              <a:spLocks/>
            </p:cNvSpPr>
            <p:nvPr/>
          </p:nvSpPr>
          <p:spPr bwMode="auto">
            <a:xfrm>
              <a:off x="463" y="1158"/>
              <a:ext cx="35" cy="7"/>
            </a:xfrm>
            <a:custGeom>
              <a:avLst/>
              <a:gdLst>
                <a:gd name="T0" fmla="*/ 1 w 69"/>
                <a:gd name="T1" fmla="*/ 1 h 14"/>
                <a:gd name="T2" fmla="*/ 1 w 69"/>
                <a:gd name="T3" fmla="*/ 1 h 14"/>
                <a:gd name="T4" fmla="*/ 1 w 69"/>
                <a:gd name="T5" fmla="*/ 1 h 14"/>
                <a:gd name="T6" fmla="*/ 1 w 69"/>
                <a:gd name="T7" fmla="*/ 1 h 14"/>
                <a:gd name="T8" fmla="*/ 1 w 69"/>
                <a:gd name="T9" fmla="*/ 1 h 14"/>
                <a:gd name="T10" fmla="*/ 1 w 69"/>
                <a:gd name="T11" fmla="*/ 1 h 14"/>
                <a:gd name="T12" fmla="*/ 1 w 69"/>
                <a:gd name="T13" fmla="*/ 1 h 14"/>
                <a:gd name="T14" fmla="*/ 1 w 69"/>
                <a:gd name="T15" fmla="*/ 1 h 14"/>
                <a:gd name="T16" fmla="*/ 0 w 69"/>
                <a:gd name="T17" fmla="*/ 1 h 14"/>
                <a:gd name="T18" fmla="*/ 1 w 69"/>
                <a:gd name="T19" fmla="*/ 1 h 14"/>
                <a:gd name="T20" fmla="*/ 1 w 69"/>
                <a:gd name="T21" fmla="*/ 0 h 14"/>
                <a:gd name="T22" fmla="*/ 1 w 69"/>
                <a:gd name="T23" fmla="*/ 0 h 14"/>
                <a:gd name="T24" fmla="*/ 1 w 69"/>
                <a:gd name="T25" fmla="*/ 1 h 14"/>
                <a:gd name="T26" fmla="*/ 1 w 69"/>
                <a:gd name="T27" fmla="*/ 1 h 14"/>
                <a:gd name="T28" fmla="*/ 1 w 69"/>
                <a:gd name="T29" fmla="*/ 1 h 14"/>
                <a:gd name="T30" fmla="*/ 1 w 69"/>
                <a:gd name="T31" fmla="*/ 1 h 14"/>
                <a:gd name="T32" fmla="*/ 1 w 69"/>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4"/>
                <a:gd name="T53" fmla="*/ 69 w 69"/>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4">
                  <a:moveTo>
                    <a:pt x="69" y="12"/>
                  </a:moveTo>
                  <a:lnTo>
                    <a:pt x="61" y="12"/>
                  </a:lnTo>
                  <a:lnTo>
                    <a:pt x="50" y="14"/>
                  </a:lnTo>
                  <a:lnTo>
                    <a:pt x="40" y="14"/>
                  </a:lnTo>
                  <a:lnTo>
                    <a:pt x="29" y="14"/>
                  </a:lnTo>
                  <a:lnTo>
                    <a:pt x="18" y="14"/>
                  </a:lnTo>
                  <a:lnTo>
                    <a:pt x="9" y="12"/>
                  </a:lnTo>
                  <a:lnTo>
                    <a:pt x="3" y="9"/>
                  </a:lnTo>
                  <a:lnTo>
                    <a:pt x="0" y="4"/>
                  </a:lnTo>
                  <a:lnTo>
                    <a:pt x="1" y="1"/>
                  </a:lnTo>
                  <a:lnTo>
                    <a:pt x="7" y="0"/>
                  </a:lnTo>
                  <a:lnTo>
                    <a:pt x="17" y="0"/>
                  </a:lnTo>
                  <a:lnTo>
                    <a:pt x="27" y="3"/>
                  </a:lnTo>
                  <a:lnTo>
                    <a:pt x="38" y="6"/>
                  </a:lnTo>
                  <a:lnTo>
                    <a:pt x="50" y="9"/>
                  </a:lnTo>
                  <a:lnTo>
                    <a:pt x="61"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19" name="Freeform 233"/>
            <p:cNvSpPr>
              <a:spLocks/>
            </p:cNvSpPr>
            <p:nvPr/>
          </p:nvSpPr>
          <p:spPr bwMode="auto">
            <a:xfrm>
              <a:off x="470" y="1144"/>
              <a:ext cx="32" cy="12"/>
            </a:xfrm>
            <a:custGeom>
              <a:avLst/>
              <a:gdLst>
                <a:gd name="T0" fmla="*/ 0 w 66"/>
                <a:gd name="T1" fmla="*/ 1 h 23"/>
                <a:gd name="T2" fmla="*/ 0 w 66"/>
                <a:gd name="T3" fmla="*/ 1 h 23"/>
                <a:gd name="T4" fmla="*/ 0 w 66"/>
                <a:gd name="T5" fmla="*/ 1 h 23"/>
                <a:gd name="T6" fmla="*/ 0 w 66"/>
                <a:gd name="T7" fmla="*/ 1 h 23"/>
                <a:gd name="T8" fmla="*/ 0 w 66"/>
                <a:gd name="T9" fmla="*/ 1 h 23"/>
                <a:gd name="T10" fmla="*/ 0 w 66"/>
                <a:gd name="T11" fmla="*/ 1 h 23"/>
                <a:gd name="T12" fmla="*/ 0 w 66"/>
                <a:gd name="T13" fmla="*/ 1 h 23"/>
                <a:gd name="T14" fmla="*/ 0 w 66"/>
                <a:gd name="T15" fmla="*/ 1 h 23"/>
                <a:gd name="T16" fmla="*/ 0 w 66"/>
                <a:gd name="T17" fmla="*/ 1 h 23"/>
                <a:gd name="T18" fmla="*/ 0 w 66"/>
                <a:gd name="T19" fmla="*/ 0 h 23"/>
                <a:gd name="T20" fmla="*/ 0 w 66"/>
                <a:gd name="T21" fmla="*/ 0 h 23"/>
                <a:gd name="T22" fmla="*/ 0 w 66"/>
                <a:gd name="T23" fmla="*/ 1 h 23"/>
                <a:gd name="T24" fmla="*/ 0 w 66"/>
                <a:gd name="T25" fmla="*/ 1 h 23"/>
                <a:gd name="T26" fmla="*/ 0 w 66"/>
                <a:gd name="T27" fmla="*/ 1 h 23"/>
                <a:gd name="T28" fmla="*/ 0 w 66"/>
                <a:gd name="T29" fmla="*/ 1 h 23"/>
                <a:gd name="T30" fmla="*/ 0 w 66"/>
                <a:gd name="T31" fmla="*/ 1 h 23"/>
                <a:gd name="T32" fmla="*/ 0 w 66"/>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3"/>
                <a:gd name="T53" fmla="*/ 66 w 66"/>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3">
                  <a:moveTo>
                    <a:pt x="66" y="23"/>
                  </a:moveTo>
                  <a:lnTo>
                    <a:pt x="60" y="23"/>
                  </a:lnTo>
                  <a:lnTo>
                    <a:pt x="50" y="22"/>
                  </a:lnTo>
                  <a:lnTo>
                    <a:pt x="40" y="20"/>
                  </a:lnTo>
                  <a:lnTo>
                    <a:pt x="29" y="19"/>
                  </a:lnTo>
                  <a:lnTo>
                    <a:pt x="18" y="16"/>
                  </a:lnTo>
                  <a:lnTo>
                    <a:pt x="9" y="12"/>
                  </a:lnTo>
                  <a:lnTo>
                    <a:pt x="3" y="8"/>
                  </a:lnTo>
                  <a:lnTo>
                    <a:pt x="0" y="3"/>
                  </a:lnTo>
                  <a:lnTo>
                    <a:pt x="2" y="0"/>
                  </a:lnTo>
                  <a:lnTo>
                    <a:pt x="9" y="0"/>
                  </a:lnTo>
                  <a:lnTo>
                    <a:pt x="18" y="3"/>
                  </a:lnTo>
                  <a:lnTo>
                    <a:pt x="29" y="8"/>
                  </a:lnTo>
                  <a:lnTo>
                    <a:pt x="41" y="12"/>
                  </a:lnTo>
                  <a:lnTo>
                    <a:pt x="52" y="17"/>
                  </a:lnTo>
                  <a:lnTo>
                    <a:pt x="61" y="22"/>
                  </a:lnTo>
                  <a:lnTo>
                    <a:pt x="66" y="2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0" name="Freeform 234"/>
            <p:cNvSpPr>
              <a:spLocks/>
            </p:cNvSpPr>
            <p:nvPr/>
          </p:nvSpPr>
          <p:spPr bwMode="auto">
            <a:xfrm>
              <a:off x="454" y="1175"/>
              <a:ext cx="32" cy="7"/>
            </a:xfrm>
            <a:custGeom>
              <a:avLst/>
              <a:gdLst>
                <a:gd name="T0" fmla="*/ 1 w 64"/>
                <a:gd name="T1" fmla="*/ 1 h 14"/>
                <a:gd name="T2" fmla="*/ 1 w 64"/>
                <a:gd name="T3" fmla="*/ 1 h 14"/>
                <a:gd name="T4" fmla="*/ 1 w 64"/>
                <a:gd name="T5" fmla="*/ 1 h 14"/>
                <a:gd name="T6" fmla="*/ 1 w 64"/>
                <a:gd name="T7" fmla="*/ 1 h 14"/>
                <a:gd name="T8" fmla="*/ 1 w 64"/>
                <a:gd name="T9" fmla="*/ 1 h 14"/>
                <a:gd name="T10" fmla="*/ 1 w 64"/>
                <a:gd name="T11" fmla="*/ 1 h 14"/>
                <a:gd name="T12" fmla="*/ 1 w 64"/>
                <a:gd name="T13" fmla="*/ 1 h 14"/>
                <a:gd name="T14" fmla="*/ 1 w 64"/>
                <a:gd name="T15" fmla="*/ 1 h 14"/>
                <a:gd name="T16" fmla="*/ 0 w 64"/>
                <a:gd name="T17" fmla="*/ 1 h 14"/>
                <a:gd name="T18" fmla="*/ 0 w 64"/>
                <a:gd name="T19" fmla="*/ 1 h 14"/>
                <a:gd name="T20" fmla="*/ 1 w 64"/>
                <a:gd name="T21" fmla="*/ 0 h 14"/>
                <a:gd name="T22" fmla="*/ 1 w 64"/>
                <a:gd name="T23" fmla="*/ 0 h 14"/>
                <a:gd name="T24" fmla="*/ 1 w 64"/>
                <a:gd name="T25" fmla="*/ 1 h 14"/>
                <a:gd name="T26" fmla="*/ 1 w 64"/>
                <a:gd name="T27" fmla="*/ 1 h 14"/>
                <a:gd name="T28" fmla="*/ 1 w 64"/>
                <a:gd name="T29" fmla="*/ 1 h 14"/>
                <a:gd name="T30" fmla="*/ 1 w 64"/>
                <a:gd name="T31" fmla="*/ 1 h 14"/>
                <a:gd name="T32" fmla="*/ 1 w 64"/>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14"/>
                <a:gd name="T53" fmla="*/ 64 w 64"/>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14">
                  <a:moveTo>
                    <a:pt x="64" y="6"/>
                  </a:moveTo>
                  <a:lnTo>
                    <a:pt x="61" y="10"/>
                  </a:lnTo>
                  <a:lnTo>
                    <a:pt x="54" y="11"/>
                  </a:lnTo>
                  <a:lnTo>
                    <a:pt x="45" y="14"/>
                  </a:lnTo>
                  <a:lnTo>
                    <a:pt x="35" y="14"/>
                  </a:lnTo>
                  <a:lnTo>
                    <a:pt x="22" y="14"/>
                  </a:lnTo>
                  <a:lnTo>
                    <a:pt x="13" y="13"/>
                  </a:lnTo>
                  <a:lnTo>
                    <a:pt x="4" y="11"/>
                  </a:lnTo>
                  <a:lnTo>
                    <a:pt x="0" y="6"/>
                  </a:lnTo>
                  <a:lnTo>
                    <a:pt x="0" y="2"/>
                  </a:lnTo>
                  <a:lnTo>
                    <a:pt x="4" y="0"/>
                  </a:lnTo>
                  <a:lnTo>
                    <a:pt x="13" y="0"/>
                  </a:lnTo>
                  <a:lnTo>
                    <a:pt x="22" y="2"/>
                  </a:lnTo>
                  <a:lnTo>
                    <a:pt x="35" y="3"/>
                  </a:lnTo>
                  <a:lnTo>
                    <a:pt x="45" y="5"/>
                  </a:lnTo>
                  <a:lnTo>
                    <a:pt x="56" y="6"/>
                  </a:lnTo>
                  <a:lnTo>
                    <a:pt x="64"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1" name="Freeform 235"/>
            <p:cNvSpPr>
              <a:spLocks/>
            </p:cNvSpPr>
            <p:nvPr/>
          </p:nvSpPr>
          <p:spPr bwMode="auto">
            <a:xfrm>
              <a:off x="445" y="1191"/>
              <a:ext cx="38" cy="10"/>
            </a:xfrm>
            <a:custGeom>
              <a:avLst/>
              <a:gdLst>
                <a:gd name="T0" fmla="*/ 1 w 75"/>
                <a:gd name="T1" fmla="*/ 0 h 22"/>
                <a:gd name="T2" fmla="*/ 1 w 75"/>
                <a:gd name="T3" fmla="*/ 0 h 22"/>
                <a:gd name="T4" fmla="*/ 1 w 75"/>
                <a:gd name="T5" fmla="*/ 0 h 22"/>
                <a:gd name="T6" fmla="*/ 1 w 75"/>
                <a:gd name="T7" fmla="*/ 0 h 22"/>
                <a:gd name="T8" fmla="*/ 1 w 75"/>
                <a:gd name="T9" fmla="*/ 0 h 22"/>
                <a:gd name="T10" fmla="*/ 1 w 75"/>
                <a:gd name="T11" fmla="*/ 0 h 22"/>
                <a:gd name="T12" fmla="*/ 1 w 75"/>
                <a:gd name="T13" fmla="*/ 0 h 22"/>
                <a:gd name="T14" fmla="*/ 1 w 75"/>
                <a:gd name="T15" fmla="*/ 0 h 22"/>
                <a:gd name="T16" fmla="*/ 0 w 75"/>
                <a:gd name="T17" fmla="*/ 0 h 22"/>
                <a:gd name="T18" fmla="*/ 1 w 75"/>
                <a:gd name="T19" fmla="*/ 0 h 22"/>
                <a:gd name="T20" fmla="*/ 1 w 75"/>
                <a:gd name="T21" fmla="*/ 0 h 22"/>
                <a:gd name="T22" fmla="*/ 1 w 75"/>
                <a:gd name="T23" fmla="*/ 0 h 22"/>
                <a:gd name="T24" fmla="*/ 1 w 75"/>
                <a:gd name="T25" fmla="*/ 0 h 22"/>
                <a:gd name="T26" fmla="*/ 1 w 75"/>
                <a:gd name="T27" fmla="*/ 0 h 22"/>
                <a:gd name="T28" fmla="*/ 1 w 75"/>
                <a:gd name="T29" fmla="*/ 0 h 22"/>
                <a:gd name="T30" fmla="*/ 1 w 75"/>
                <a:gd name="T31" fmla="*/ 0 h 22"/>
                <a:gd name="T32" fmla="*/ 1 w 7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5"/>
                <a:gd name="T52" fmla="*/ 0 h 22"/>
                <a:gd name="T53" fmla="*/ 75 w 7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5" h="22">
                  <a:moveTo>
                    <a:pt x="75" y="0"/>
                  </a:moveTo>
                  <a:lnTo>
                    <a:pt x="67" y="5"/>
                  </a:lnTo>
                  <a:lnTo>
                    <a:pt x="57" y="10"/>
                  </a:lnTo>
                  <a:lnTo>
                    <a:pt x="44" y="14"/>
                  </a:lnTo>
                  <a:lnTo>
                    <a:pt x="34" y="19"/>
                  </a:lnTo>
                  <a:lnTo>
                    <a:pt x="22" y="22"/>
                  </a:lnTo>
                  <a:lnTo>
                    <a:pt x="11" y="22"/>
                  </a:lnTo>
                  <a:lnTo>
                    <a:pt x="5" y="22"/>
                  </a:lnTo>
                  <a:lnTo>
                    <a:pt x="0" y="17"/>
                  </a:lnTo>
                  <a:lnTo>
                    <a:pt x="2" y="13"/>
                  </a:lnTo>
                  <a:lnTo>
                    <a:pt x="9" y="10"/>
                  </a:lnTo>
                  <a:lnTo>
                    <a:pt x="19" y="7"/>
                  </a:lnTo>
                  <a:lnTo>
                    <a:pt x="31" y="5"/>
                  </a:lnTo>
                  <a:lnTo>
                    <a:pt x="44" y="5"/>
                  </a:lnTo>
                  <a:lnTo>
                    <a:pt x="57" y="4"/>
                  </a:lnTo>
                  <a:lnTo>
                    <a:pt x="67" y="2"/>
                  </a:lnTo>
                  <a:lnTo>
                    <a:pt x="7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2" name="Freeform 236"/>
            <p:cNvSpPr>
              <a:spLocks/>
            </p:cNvSpPr>
            <p:nvPr/>
          </p:nvSpPr>
          <p:spPr bwMode="auto">
            <a:xfrm>
              <a:off x="436" y="1208"/>
              <a:ext cx="40" cy="13"/>
            </a:xfrm>
            <a:custGeom>
              <a:avLst/>
              <a:gdLst>
                <a:gd name="T0" fmla="*/ 0 w 81"/>
                <a:gd name="T1" fmla="*/ 0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1 h 26"/>
                <a:gd name="T20" fmla="*/ 0 w 81"/>
                <a:gd name="T21" fmla="*/ 1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0"/>
                  </a:moveTo>
                  <a:lnTo>
                    <a:pt x="73" y="3"/>
                  </a:lnTo>
                  <a:lnTo>
                    <a:pt x="62" y="9"/>
                  </a:lnTo>
                  <a:lnTo>
                    <a:pt x="49" y="14"/>
                  </a:lnTo>
                  <a:lnTo>
                    <a:pt x="35" y="20"/>
                  </a:lnTo>
                  <a:lnTo>
                    <a:pt x="21" y="23"/>
                  </a:lnTo>
                  <a:lnTo>
                    <a:pt x="11" y="26"/>
                  </a:lnTo>
                  <a:lnTo>
                    <a:pt x="3" y="24"/>
                  </a:lnTo>
                  <a:lnTo>
                    <a:pt x="0" y="21"/>
                  </a:lnTo>
                  <a:lnTo>
                    <a:pt x="3" y="15"/>
                  </a:lnTo>
                  <a:lnTo>
                    <a:pt x="12" y="12"/>
                  </a:lnTo>
                  <a:lnTo>
                    <a:pt x="24" y="9"/>
                  </a:lnTo>
                  <a:lnTo>
                    <a:pt x="38" y="6"/>
                  </a:lnTo>
                  <a:lnTo>
                    <a:pt x="52" y="5"/>
                  </a:lnTo>
                  <a:lnTo>
                    <a:pt x="64" y="3"/>
                  </a:lnTo>
                  <a:lnTo>
                    <a:pt x="75" y="2"/>
                  </a:lnTo>
                  <a:lnTo>
                    <a:pt x="8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3" name="Freeform 237"/>
            <p:cNvSpPr>
              <a:spLocks/>
            </p:cNvSpPr>
            <p:nvPr/>
          </p:nvSpPr>
          <p:spPr bwMode="auto">
            <a:xfrm>
              <a:off x="433" y="1238"/>
              <a:ext cx="43" cy="23"/>
            </a:xfrm>
            <a:custGeom>
              <a:avLst/>
              <a:gdLst>
                <a:gd name="T0" fmla="*/ 0 w 87"/>
                <a:gd name="T1" fmla="*/ 0 h 46"/>
                <a:gd name="T2" fmla="*/ 0 w 87"/>
                <a:gd name="T3" fmla="*/ 1 h 46"/>
                <a:gd name="T4" fmla="*/ 0 w 87"/>
                <a:gd name="T5" fmla="*/ 1 h 46"/>
                <a:gd name="T6" fmla="*/ 0 w 87"/>
                <a:gd name="T7" fmla="*/ 1 h 46"/>
                <a:gd name="T8" fmla="*/ 0 w 87"/>
                <a:gd name="T9" fmla="*/ 1 h 46"/>
                <a:gd name="T10" fmla="*/ 0 w 87"/>
                <a:gd name="T11" fmla="*/ 1 h 46"/>
                <a:gd name="T12" fmla="*/ 0 w 87"/>
                <a:gd name="T13" fmla="*/ 1 h 46"/>
                <a:gd name="T14" fmla="*/ 0 w 87"/>
                <a:gd name="T15" fmla="*/ 1 h 46"/>
                <a:gd name="T16" fmla="*/ 0 w 87"/>
                <a:gd name="T17" fmla="*/ 1 h 46"/>
                <a:gd name="T18" fmla="*/ 0 w 87"/>
                <a:gd name="T19" fmla="*/ 1 h 46"/>
                <a:gd name="T20" fmla="*/ 0 w 87"/>
                <a:gd name="T21" fmla="*/ 1 h 46"/>
                <a:gd name="T22" fmla="*/ 0 w 87"/>
                <a:gd name="T23" fmla="*/ 1 h 46"/>
                <a:gd name="T24" fmla="*/ 0 w 87"/>
                <a:gd name="T25" fmla="*/ 1 h 46"/>
                <a:gd name="T26" fmla="*/ 0 w 87"/>
                <a:gd name="T27" fmla="*/ 1 h 46"/>
                <a:gd name="T28" fmla="*/ 0 w 87"/>
                <a:gd name="T29" fmla="*/ 1 h 46"/>
                <a:gd name="T30" fmla="*/ 0 w 87"/>
                <a:gd name="T31" fmla="*/ 1 h 46"/>
                <a:gd name="T32" fmla="*/ 0 w 87"/>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46"/>
                <a:gd name="T53" fmla="*/ 87 w 8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46">
                  <a:moveTo>
                    <a:pt x="87" y="0"/>
                  </a:moveTo>
                  <a:lnTo>
                    <a:pt x="79" y="8"/>
                  </a:lnTo>
                  <a:lnTo>
                    <a:pt x="67" y="17"/>
                  </a:lnTo>
                  <a:lnTo>
                    <a:pt x="55" y="25"/>
                  </a:lnTo>
                  <a:lnTo>
                    <a:pt x="39" y="32"/>
                  </a:lnTo>
                  <a:lnTo>
                    <a:pt x="26" y="40"/>
                  </a:lnTo>
                  <a:lnTo>
                    <a:pt x="14" y="44"/>
                  </a:lnTo>
                  <a:lnTo>
                    <a:pt x="4" y="46"/>
                  </a:lnTo>
                  <a:lnTo>
                    <a:pt x="0" y="43"/>
                  </a:lnTo>
                  <a:lnTo>
                    <a:pt x="1" y="38"/>
                  </a:lnTo>
                  <a:lnTo>
                    <a:pt x="10" y="34"/>
                  </a:lnTo>
                  <a:lnTo>
                    <a:pt x="23" y="28"/>
                  </a:lnTo>
                  <a:lnTo>
                    <a:pt x="38" y="22"/>
                  </a:lnTo>
                  <a:lnTo>
                    <a:pt x="55" y="17"/>
                  </a:lnTo>
                  <a:lnTo>
                    <a:pt x="68" y="11"/>
                  </a:lnTo>
                  <a:lnTo>
                    <a:pt x="81" y="5"/>
                  </a:lnTo>
                  <a:lnTo>
                    <a:pt x="8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4" name="Freeform 238"/>
            <p:cNvSpPr>
              <a:spLocks/>
            </p:cNvSpPr>
            <p:nvPr/>
          </p:nvSpPr>
          <p:spPr bwMode="auto">
            <a:xfrm>
              <a:off x="440" y="1273"/>
              <a:ext cx="40" cy="26"/>
            </a:xfrm>
            <a:custGeom>
              <a:avLst/>
              <a:gdLst>
                <a:gd name="T0" fmla="*/ 1 w 80"/>
                <a:gd name="T1" fmla="*/ 0 h 52"/>
                <a:gd name="T2" fmla="*/ 1 w 80"/>
                <a:gd name="T3" fmla="*/ 1 h 52"/>
                <a:gd name="T4" fmla="*/ 1 w 80"/>
                <a:gd name="T5" fmla="*/ 1 h 52"/>
                <a:gd name="T6" fmla="*/ 1 w 80"/>
                <a:gd name="T7" fmla="*/ 1 h 52"/>
                <a:gd name="T8" fmla="*/ 1 w 80"/>
                <a:gd name="T9" fmla="*/ 1 h 52"/>
                <a:gd name="T10" fmla="*/ 1 w 80"/>
                <a:gd name="T11" fmla="*/ 1 h 52"/>
                <a:gd name="T12" fmla="*/ 1 w 80"/>
                <a:gd name="T13" fmla="*/ 1 h 52"/>
                <a:gd name="T14" fmla="*/ 1 w 80"/>
                <a:gd name="T15" fmla="*/ 1 h 52"/>
                <a:gd name="T16" fmla="*/ 0 w 80"/>
                <a:gd name="T17" fmla="*/ 1 h 52"/>
                <a:gd name="T18" fmla="*/ 1 w 80"/>
                <a:gd name="T19" fmla="*/ 1 h 52"/>
                <a:gd name="T20" fmla="*/ 1 w 80"/>
                <a:gd name="T21" fmla="*/ 1 h 52"/>
                <a:gd name="T22" fmla="*/ 1 w 80"/>
                <a:gd name="T23" fmla="*/ 1 h 52"/>
                <a:gd name="T24" fmla="*/ 1 w 80"/>
                <a:gd name="T25" fmla="*/ 1 h 52"/>
                <a:gd name="T26" fmla="*/ 1 w 80"/>
                <a:gd name="T27" fmla="*/ 1 h 52"/>
                <a:gd name="T28" fmla="*/ 1 w 80"/>
                <a:gd name="T29" fmla="*/ 1 h 52"/>
                <a:gd name="T30" fmla="*/ 1 w 80"/>
                <a:gd name="T31" fmla="*/ 1 h 52"/>
                <a:gd name="T32" fmla="*/ 1 w 8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52"/>
                <a:gd name="T53" fmla="*/ 80 w 8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52">
                  <a:moveTo>
                    <a:pt x="80" y="0"/>
                  </a:moveTo>
                  <a:lnTo>
                    <a:pt x="74" y="7"/>
                  </a:lnTo>
                  <a:lnTo>
                    <a:pt x="64" y="16"/>
                  </a:lnTo>
                  <a:lnTo>
                    <a:pt x="51" y="25"/>
                  </a:lnTo>
                  <a:lnTo>
                    <a:pt x="38" y="34"/>
                  </a:lnTo>
                  <a:lnTo>
                    <a:pt x="24" y="43"/>
                  </a:lnTo>
                  <a:lnTo>
                    <a:pt x="13" y="49"/>
                  </a:lnTo>
                  <a:lnTo>
                    <a:pt x="4" y="52"/>
                  </a:lnTo>
                  <a:lnTo>
                    <a:pt x="0" y="49"/>
                  </a:lnTo>
                  <a:lnTo>
                    <a:pt x="1" y="43"/>
                  </a:lnTo>
                  <a:lnTo>
                    <a:pt x="9" y="37"/>
                  </a:lnTo>
                  <a:lnTo>
                    <a:pt x="21" y="29"/>
                  </a:lnTo>
                  <a:lnTo>
                    <a:pt x="36" y="22"/>
                  </a:lnTo>
                  <a:lnTo>
                    <a:pt x="50" y="16"/>
                  </a:lnTo>
                  <a:lnTo>
                    <a:pt x="64" y="10"/>
                  </a:lnTo>
                  <a:lnTo>
                    <a:pt x="74" y="3"/>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5" name="Freeform 239"/>
            <p:cNvSpPr>
              <a:spLocks/>
            </p:cNvSpPr>
            <p:nvPr/>
          </p:nvSpPr>
          <p:spPr bwMode="auto">
            <a:xfrm>
              <a:off x="438" y="1223"/>
              <a:ext cx="37" cy="22"/>
            </a:xfrm>
            <a:custGeom>
              <a:avLst/>
              <a:gdLst>
                <a:gd name="T0" fmla="*/ 1 w 74"/>
                <a:gd name="T1" fmla="*/ 0 h 44"/>
                <a:gd name="T2" fmla="*/ 1 w 74"/>
                <a:gd name="T3" fmla="*/ 1 h 44"/>
                <a:gd name="T4" fmla="*/ 1 w 74"/>
                <a:gd name="T5" fmla="*/ 1 h 44"/>
                <a:gd name="T6" fmla="*/ 1 w 74"/>
                <a:gd name="T7" fmla="*/ 1 h 44"/>
                <a:gd name="T8" fmla="*/ 1 w 74"/>
                <a:gd name="T9" fmla="*/ 1 h 44"/>
                <a:gd name="T10" fmla="*/ 1 w 74"/>
                <a:gd name="T11" fmla="*/ 1 h 44"/>
                <a:gd name="T12" fmla="*/ 1 w 74"/>
                <a:gd name="T13" fmla="*/ 1 h 44"/>
                <a:gd name="T14" fmla="*/ 1 w 74"/>
                <a:gd name="T15" fmla="*/ 1 h 44"/>
                <a:gd name="T16" fmla="*/ 0 w 74"/>
                <a:gd name="T17" fmla="*/ 1 h 44"/>
                <a:gd name="T18" fmla="*/ 1 w 74"/>
                <a:gd name="T19" fmla="*/ 1 h 44"/>
                <a:gd name="T20" fmla="*/ 1 w 74"/>
                <a:gd name="T21" fmla="*/ 1 h 44"/>
                <a:gd name="T22" fmla="*/ 1 w 74"/>
                <a:gd name="T23" fmla="*/ 1 h 44"/>
                <a:gd name="T24" fmla="*/ 1 w 74"/>
                <a:gd name="T25" fmla="*/ 1 h 44"/>
                <a:gd name="T26" fmla="*/ 1 w 74"/>
                <a:gd name="T27" fmla="*/ 1 h 44"/>
                <a:gd name="T28" fmla="*/ 1 w 74"/>
                <a:gd name="T29" fmla="*/ 1 h 44"/>
                <a:gd name="T30" fmla="*/ 1 w 74"/>
                <a:gd name="T31" fmla="*/ 1 h 44"/>
                <a:gd name="T32" fmla="*/ 1 w 74"/>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44"/>
                <a:gd name="T53" fmla="*/ 74 w 74"/>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44">
                  <a:moveTo>
                    <a:pt x="74" y="0"/>
                  </a:moveTo>
                  <a:lnTo>
                    <a:pt x="68" y="6"/>
                  </a:lnTo>
                  <a:lnTo>
                    <a:pt x="57" y="13"/>
                  </a:lnTo>
                  <a:lnTo>
                    <a:pt x="46" y="21"/>
                  </a:lnTo>
                  <a:lnTo>
                    <a:pt x="33" y="30"/>
                  </a:lnTo>
                  <a:lnTo>
                    <a:pt x="22" y="38"/>
                  </a:lnTo>
                  <a:lnTo>
                    <a:pt x="11" y="42"/>
                  </a:lnTo>
                  <a:lnTo>
                    <a:pt x="4" y="44"/>
                  </a:lnTo>
                  <a:lnTo>
                    <a:pt x="0" y="41"/>
                  </a:lnTo>
                  <a:lnTo>
                    <a:pt x="4" y="35"/>
                  </a:lnTo>
                  <a:lnTo>
                    <a:pt x="10" y="29"/>
                  </a:lnTo>
                  <a:lnTo>
                    <a:pt x="20" y="23"/>
                  </a:lnTo>
                  <a:lnTo>
                    <a:pt x="34" y="16"/>
                  </a:lnTo>
                  <a:lnTo>
                    <a:pt x="46" y="10"/>
                  </a:lnTo>
                  <a:lnTo>
                    <a:pt x="58" y="6"/>
                  </a:lnTo>
                  <a:lnTo>
                    <a:pt x="68" y="3"/>
                  </a:lnTo>
                  <a:lnTo>
                    <a:pt x="7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6" name="Freeform 240"/>
            <p:cNvSpPr>
              <a:spLocks/>
            </p:cNvSpPr>
            <p:nvPr/>
          </p:nvSpPr>
          <p:spPr bwMode="auto">
            <a:xfrm>
              <a:off x="472" y="1224"/>
              <a:ext cx="53" cy="34"/>
            </a:xfrm>
            <a:custGeom>
              <a:avLst/>
              <a:gdLst>
                <a:gd name="T0" fmla="*/ 1 w 106"/>
                <a:gd name="T1" fmla="*/ 1 h 67"/>
                <a:gd name="T2" fmla="*/ 1 w 106"/>
                <a:gd name="T3" fmla="*/ 1 h 67"/>
                <a:gd name="T4" fmla="*/ 1 w 106"/>
                <a:gd name="T5" fmla="*/ 1 h 67"/>
                <a:gd name="T6" fmla="*/ 1 w 106"/>
                <a:gd name="T7" fmla="*/ 1 h 67"/>
                <a:gd name="T8" fmla="*/ 1 w 106"/>
                <a:gd name="T9" fmla="*/ 1 h 67"/>
                <a:gd name="T10" fmla="*/ 1 w 106"/>
                <a:gd name="T11" fmla="*/ 1 h 67"/>
                <a:gd name="T12" fmla="*/ 1 w 106"/>
                <a:gd name="T13" fmla="*/ 1 h 67"/>
                <a:gd name="T14" fmla="*/ 1 w 106"/>
                <a:gd name="T15" fmla="*/ 1 h 67"/>
                <a:gd name="T16" fmla="*/ 0 w 106"/>
                <a:gd name="T17" fmla="*/ 0 h 67"/>
                <a:gd name="T18" fmla="*/ 1 w 106"/>
                <a:gd name="T19" fmla="*/ 1 h 67"/>
                <a:gd name="T20" fmla="*/ 1 w 106"/>
                <a:gd name="T21" fmla="*/ 1 h 67"/>
                <a:gd name="T22" fmla="*/ 1 w 106"/>
                <a:gd name="T23" fmla="*/ 1 h 67"/>
                <a:gd name="T24" fmla="*/ 1 w 106"/>
                <a:gd name="T25" fmla="*/ 1 h 67"/>
                <a:gd name="T26" fmla="*/ 1 w 106"/>
                <a:gd name="T27" fmla="*/ 1 h 67"/>
                <a:gd name="T28" fmla="*/ 1 w 106"/>
                <a:gd name="T29" fmla="*/ 1 h 67"/>
                <a:gd name="T30" fmla="*/ 1 w 106"/>
                <a:gd name="T31" fmla="*/ 1 h 67"/>
                <a:gd name="T32" fmla="*/ 1 w 106"/>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67"/>
                <a:gd name="T53" fmla="*/ 106 w 10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67">
                  <a:moveTo>
                    <a:pt x="106" y="65"/>
                  </a:moveTo>
                  <a:lnTo>
                    <a:pt x="100" y="67"/>
                  </a:lnTo>
                  <a:lnTo>
                    <a:pt x="88" y="64"/>
                  </a:lnTo>
                  <a:lnTo>
                    <a:pt x="73" y="56"/>
                  </a:lnTo>
                  <a:lnTo>
                    <a:pt x="55" y="47"/>
                  </a:lnTo>
                  <a:lnTo>
                    <a:pt x="36" y="36"/>
                  </a:lnTo>
                  <a:lnTo>
                    <a:pt x="19" y="24"/>
                  </a:lnTo>
                  <a:lnTo>
                    <a:pt x="7" y="12"/>
                  </a:lnTo>
                  <a:lnTo>
                    <a:pt x="0" y="0"/>
                  </a:lnTo>
                  <a:lnTo>
                    <a:pt x="7" y="4"/>
                  </a:lnTo>
                  <a:lnTo>
                    <a:pt x="23" y="12"/>
                  </a:lnTo>
                  <a:lnTo>
                    <a:pt x="39" y="21"/>
                  </a:lnTo>
                  <a:lnTo>
                    <a:pt x="59" y="32"/>
                  </a:lnTo>
                  <a:lnTo>
                    <a:pt x="77" y="44"/>
                  </a:lnTo>
                  <a:lnTo>
                    <a:pt x="93" y="53"/>
                  </a:lnTo>
                  <a:lnTo>
                    <a:pt x="103" y="61"/>
                  </a:lnTo>
                  <a:lnTo>
                    <a:pt x="106"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7" name="Freeform 241"/>
            <p:cNvSpPr>
              <a:spLocks/>
            </p:cNvSpPr>
            <p:nvPr/>
          </p:nvSpPr>
          <p:spPr bwMode="auto">
            <a:xfrm>
              <a:off x="474" y="1252"/>
              <a:ext cx="42" cy="29"/>
            </a:xfrm>
            <a:custGeom>
              <a:avLst/>
              <a:gdLst>
                <a:gd name="T0" fmla="*/ 1 w 84"/>
                <a:gd name="T1" fmla="*/ 1 h 58"/>
                <a:gd name="T2" fmla="*/ 1 w 84"/>
                <a:gd name="T3" fmla="*/ 1 h 58"/>
                <a:gd name="T4" fmla="*/ 1 w 84"/>
                <a:gd name="T5" fmla="*/ 1 h 58"/>
                <a:gd name="T6" fmla="*/ 1 w 84"/>
                <a:gd name="T7" fmla="*/ 1 h 58"/>
                <a:gd name="T8" fmla="*/ 1 w 84"/>
                <a:gd name="T9" fmla="*/ 1 h 58"/>
                <a:gd name="T10" fmla="*/ 1 w 84"/>
                <a:gd name="T11" fmla="*/ 1 h 58"/>
                <a:gd name="T12" fmla="*/ 1 w 84"/>
                <a:gd name="T13" fmla="*/ 1 h 58"/>
                <a:gd name="T14" fmla="*/ 1 w 84"/>
                <a:gd name="T15" fmla="*/ 1 h 58"/>
                <a:gd name="T16" fmla="*/ 0 w 84"/>
                <a:gd name="T17" fmla="*/ 0 h 58"/>
                <a:gd name="T18" fmla="*/ 1 w 84"/>
                <a:gd name="T19" fmla="*/ 1 h 58"/>
                <a:gd name="T20" fmla="*/ 1 w 84"/>
                <a:gd name="T21" fmla="*/ 1 h 58"/>
                <a:gd name="T22" fmla="*/ 1 w 84"/>
                <a:gd name="T23" fmla="*/ 1 h 58"/>
                <a:gd name="T24" fmla="*/ 1 w 84"/>
                <a:gd name="T25" fmla="*/ 1 h 58"/>
                <a:gd name="T26" fmla="*/ 1 w 84"/>
                <a:gd name="T27" fmla="*/ 1 h 58"/>
                <a:gd name="T28" fmla="*/ 1 w 84"/>
                <a:gd name="T29" fmla="*/ 1 h 58"/>
                <a:gd name="T30" fmla="*/ 1 w 84"/>
                <a:gd name="T31" fmla="*/ 1 h 58"/>
                <a:gd name="T32" fmla="*/ 1 w 84"/>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
                <a:gd name="T52" fmla="*/ 0 h 58"/>
                <a:gd name="T53" fmla="*/ 84 w 84"/>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 h="58">
                  <a:moveTo>
                    <a:pt x="84" y="58"/>
                  </a:moveTo>
                  <a:lnTo>
                    <a:pt x="80" y="58"/>
                  </a:lnTo>
                  <a:lnTo>
                    <a:pt x="72" y="56"/>
                  </a:lnTo>
                  <a:lnTo>
                    <a:pt x="60" y="52"/>
                  </a:lnTo>
                  <a:lnTo>
                    <a:pt x="46" y="44"/>
                  </a:lnTo>
                  <a:lnTo>
                    <a:pt x="32" y="35"/>
                  </a:lnTo>
                  <a:lnTo>
                    <a:pt x="19" y="24"/>
                  </a:lnTo>
                  <a:lnTo>
                    <a:pt x="8" y="12"/>
                  </a:lnTo>
                  <a:lnTo>
                    <a:pt x="0" y="0"/>
                  </a:lnTo>
                  <a:lnTo>
                    <a:pt x="9" y="7"/>
                  </a:lnTo>
                  <a:lnTo>
                    <a:pt x="22" y="15"/>
                  </a:lnTo>
                  <a:lnTo>
                    <a:pt x="37" y="24"/>
                  </a:lnTo>
                  <a:lnTo>
                    <a:pt x="51" y="33"/>
                  </a:lnTo>
                  <a:lnTo>
                    <a:pt x="64" y="41"/>
                  </a:lnTo>
                  <a:lnTo>
                    <a:pt x="75" y="49"/>
                  </a:lnTo>
                  <a:lnTo>
                    <a:pt x="83" y="55"/>
                  </a:lnTo>
                  <a:lnTo>
                    <a:pt x="84" y="5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8" name="Freeform 242"/>
            <p:cNvSpPr>
              <a:spLocks/>
            </p:cNvSpPr>
            <p:nvPr/>
          </p:nvSpPr>
          <p:spPr bwMode="auto">
            <a:xfrm>
              <a:off x="437" y="1256"/>
              <a:ext cx="40" cy="26"/>
            </a:xfrm>
            <a:custGeom>
              <a:avLst/>
              <a:gdLst>
                <a:gd name="T0" fmla="*/ 1 w 79"/>
                <a:gd name="T1" fmla="*/ 0 h 52"/>
                <a:gd name="T2" fmla="*/ 1 w 79"/>
                <a:gd name="T3" fmla="*/ 1 h 52"/>
                <a:gd name="T4" fmla="*/ 1 w 79"/>
                <a:gd name="T5" fmla="*/ 1 h 52"/>
                <a:gd name="T6" fmla="*/ 1 w 79"/>
                <a:gd name="T7" fmla="*/ 1 h 52"/>
                <a:gd name="T8" fmla="*/ 1 w 79"/>
                <a:gd name="T9" fmla="*/ 1 h 52"/>
                <a:gd name="T10" fmla="*/ 1 w 79"/>
                <a:gd name="T11" fmla="*/ 1 h 52"/>
                <a:gd name="T12" fmla="*/ 1 w 79"/>
                <a:gd name="T13" fmla="*/ 1 h 52"/>
                <a:gd name="T14" fmla="*/ 1 w 79"/>
                <a:gd name="T15" fmla="*/ 1 h 52"/>
                <a:gd name="T16" fmla="*/ 0 w 79"/>
                <a:gd name="T17" fmla="*/ 1 h 52"/>
                <a:gd name="T18" fmla="*/ 1 w 79"/>
                <a:gd name="T19" fmla="*/ 1 h 52"/>
                <a:gd name="T20" fmla="*/ 1 w 79"/>
                <a:gd name="T21" fmla="*/ 1 h 52"/>
                <a:gd name="T22" fmla="*/ 1 w 79"/>
                <a:gd name="T23" fmla="*/ 1 h 52"/>
                <a:gd name="T24" fmla="*/ 1 w 79"/>
                <a:gd name="T25" fmla="*/ 1 h 52"/>
                <a:gd name="T26" fmla="*/ 1 w 79"/>
                <a:gd name="T27" fmla="*/ 1 h 52"/>
                <a:gd name="T28" fmla="*/ 1 w 79"/>
                <a:gd name="T29" fmla="*/ 1 h 52"/>
                <a:gd name="T30" fmla="*/ 1 w 79"/>
                <a:gd name="T31" fmla="*/ 1 h 52"/>
                <a:gd name="T32" fmla="*/ 1 w 79"/>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52"/>
                <a:gd name="T53" fmla="*/ 79 w 79"/>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52">
                  <a:moveTo>
                    <a:pt x="79" y="0"/>
                  </a:moveTo>
                  <a:lnTo>
                    <a:pt x="73" y="6"/>
                  </a:lnTo>
                  <a:lnTo>
                    <a:pt x="63" y="16"/>
                  </a:lnTo>
                  <a:lnTo>
                    <a:pt x="50" y="25"/>
                  </a:lnTo>
                  <a:lnTo>
                    <a:pt x="38" y="35"/>
                  </a:lnTo>
                  <a:lnTo>
                    <a:pt x="24" y="43"/>
                  </a:lnTo>
                  <a:lnTo>
                    <a:pt x="14" y="49"/>
                  </a:lnTo>
                  <a:lnTo>
                    <a:pt x="5" y="52"/>
                  </a:lnTo>
                  <a:lnTo>
                    <a:pt x="0" y="49"/>
                  </a:lnTo>
                  <a:lnTo>
                    <a:pt x="1" y="43"/>
                  </a:lnTo>
                  <a:lnTo>
                    <a:pt x="8" y="37"/>
                  </a:lnTo>
                  <a:lnTo>
                    <a:pt x="20" y="31"/>
                  </a:lnTo>
                  <a:lnTo>
                    <a:pt x="35" y="23"/>
                  </a:lnTo>
                  <a:lnTo>
                    <a:pt x="49" y="16"/>
                  </a:lnTo>
                  <a:lnTo>
                    <a:pt x="63" y="9"/>
                  </a:lnTo>
                  <a:lnTo>
                    <a:pt x="73"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29" name="Freeform 243"/>
            <p:cNvSpPr>
              <a:spLocks/>
            </p:cNvSpPr>
            <p:nvPr/>
          </p:nvSpPr>
          <p:spPr bwMode="auto">
            <a:xfrm>
              <a:off x="529" y="1286"/>
              <a:ext cx="32" cy="133"/>
            </a:xfrm>
            <a:custGeom>
              <a:avLst/>
              <a:gdLst>
                <a:gd name="T0" fmla="*/ 1 w 64"/>
                <a:gd name="T1" fmla="*/ 0 h 266"/>
                <a:gd name="T2" fmla="*/ 1 w 64"/>
                <a:gd name="T3" fmla="*/ 0 h 266"/>
                <a:gd name="T4" fmla="*/ 1 w 64"/>
                <a:gd name="T5" fmla="*/ 1 h 266"/>
                <a:gd name="T6" fmla="*/ 1 w 64"/>
                <a:gd name="T7" fmla="*/ 1 h 266"/>
                <a:gd name="T8" fmla="*/ 1 w 64"/>
                <a:gd name="T9" fmla="*/ 1 h 266"/>
                <a:gd name="T10" fmla="*/ 1 w 64"/>
                <a:gd name="T11" fmla="*/ 1 h 266"/>
                <a:gd name="T12" fmla="*/ 1 w 64"/>
                <a:gd name="T13" fmla="*/ 1 h 266"/>
                <a:gd name="T14" fmla="*/ 1 w 64"/>
                <a:gd name="T15" fmla="*/ 1 h 266"/>
                <a:gd name="T16" fmla="*/ 1 w 64"/>
                <a:gd name="T17" fmla="*/ 1 h 266"/>
                <a:gd name="T18" fmla="*/ 1 w 64"/>
                <a:gd name="T19" fmla="*/ 1 h 266"/>
                <a:gd name="T20" fmla="*/ 1 w 64"/>
                <a:gd name="T21" fmla="*/ 1 h 266"/>
                <a:gd name="T22" fmla="*/ 1 w 64"/>
                <a:gd name="T23" fmla="*/ 1 h 266"/>
                <a:gd name="T24" fmla="*/ 1 w 64"/>
                <a:gd name="T25" fmla="*/ 1 h 266"/>
                <a:gd name="T26" fmla="*/ 1 w 64"/>
                <a:gd name="T27" fmla="*/ 1 h 266"/>
                <a:gd name="T28" fmla="*/ 1 w 64"/>
                <a:gd name="T29" fmla="*/ 1 h 266"/>
                <a:gd name="T30" fmla="*/ 1 w 64"/>
                <a:gd name="T31" fmla="*/ 1 h 266"/>
                <a:gd name="T32" fmla="*/ 0 w 64"/>
                <a:gd name="T33" fmla="*/ 1 h 266"/>
                <a:gd name="T34" fmla="*/ 1 w 64"/>
                <a:gd name="T35" fmla="*/ 1 h 266"/>
                <a:gd name="T36" fmla="*/ 1 w 64"/>
                <a:gd name="T37" fmla="*/ 1 h 266"/>
                <a:gd name="T38" fmla="*/ 1 w 64"/>
                <a:gd name="T39" fmla="*/ 1 h 266"/>
                <a:gd name="T40" fmla="*/ 1 w 64"/>
                <a:gd name="T41" fmla="*/ 0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
                <a:gd name="T64" fmla="*/ 0 h 266"/>
                <a:gd name="T65" fmla="*/ 64 w 64"/>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 h="266">
                  <a:moveTo>
                    <a:pt x="58" y="0"/>
                  </a:moveTo>
                  <a:lnTo>
                    <a:pt x="60" y="0"/>
                  </a:lnTo>
                  <a:lnTo>
                    <a:pt x="63" y="2"/>
                  </a:lnTo>
                  <a:lnTo>
                    <a:pt x="64" y="5"/>
                  </a:lnTo>
                  <a:lnTo>
                    <a:pt x="64" y="7"/>
                  </a:lnTo>
                  <a:lnTo>
                    <a:pt x="38" y="39"/>
                  </a:lnTo>
                  <a:lnTo>
                    <a:pt x="21" y="74"/>
                  </a:lnTo>
                  <a:lnTo>
                    <a:pt x="14" y="110"/>
                  </a:lnTo>
                  <a:lnTo>
                    <a:pt x="11" y="146"/>
                  </a:lnTo>
                  <a:lnTo>
                    <a:pt x="14" y="181"/>
                  </a:lnTo>
                  <a:lnTo>
                    <a:pt x="18" y="213"/>
                  </a:lnTo>
                  <a:lnTo>
                    <a:pt x="26" y="242"/>
                  </a:lnTo>
                  <a:lnTo>
                    <a:pt x="32" y="266"/>
                  </a:lnTo>
                  <a:lnTo>
                    <a:pt x="18" y="249"/>
                  </a:lnTo>
                  <a:lnTo>
                    <a:pt x="8" y="222"/>
                  </a:lnTo>
                  <a:lnTo>
                    <a:pt x="2" y="184"/>
                  </a:lnTo>
                  <a:lnTo>
                    <a:pt x="0" y="142"/>
                  </a:lnTo>
                  <a:lnTo>
                    <a:pt x="5" y="100"/>
                  </a:lnTo>
                  <a:lnTo>
                    <a:pt x="15" y="58"/>
                  </a:lnTo>
                  <a:lnTo>
                    <a:pt x="32" y="25"/>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0" name="Freeform 244"/>
            <p:cNvSpPr>
              <a:spLocks/>
            </p:cNvSpPr>
            <p:nvPr/>
          </p:nvSpPr>
          <p:spPr bwMode="auto">
            <a:xfrm>
              <a:off x="536" y="1401"/>
              <a:ext cx="29" cy="17"/>
            </a:xfrm>
            <a:custGeom>
              <a:avLst/>
              <a:gdLst>
                <a:gd name="T0" fmla="*/ 0 w 58"/>
                <a:gd name="T1" fmla="*/ 0 h 33"/>
                <a:gd name="T2" fmla="*/ 1 w 58"/>
                <a:gd name="T3" fmla="*/ 1 h 33"/>
                <a:gd name="T4" fmla="*/ 1 w 58"/>
                <a:gd name="T5" fmla="*/ 1 h 33"/>
                <a:gd name="T6" fmla="*/ 1 w 58"/>
                <a:gd name="T7" fmla="*/ 1 h 33"/>
                <a:gd name="T8" fmla="*/ 1 w 58"/>
                <a:gd name="T9" fmla="*/ 1 h 33"/>
                <a:gd name="T10" fmla="*/ 1 w 58"/>
                <a:gd name="T11" fmla="*/ 1 h 33"/>
                <a:gd name="T12" fmla="*/ 1 w 58"/>
                <a:gd name="T13" fmla="*/ 1 h 33"/>
                <a:gd name="T14" fmla="*/ 1 w 58"/>
                <a:gd name="T15" fmla="*/ 1 h 33"/>
                <a:gd name="T16" fmla="*/ 1 w 58"/>
                <a:gd name="T17" fmla="*/ 1 h 33"/>
                <a:gd name="T18" fmla="*/ 1 w 58"/>
                <a:gd name="T19" fmla="*/ 1 h 33"/>
                <a:gd name="T20" fmla="*/ 1 w 58"/>
                <a:gd name="T21" fmla="*/ 1 h 33"/>
                <a:gd name="T22" fmla="*/ 1 w 58"/>
                <a:gd name="T23" fmla="*/ 1 h 33"/>
                <a:gd name="T24" fmla="*/ 1 w 58"/>
                <a:gd name="T25" fmla="*/ 1 h 33"/>
                <a:gd name="T26" fmla="*/ 1 w 58"/>
                <a:gd name="T27" fmla="*/ 1 h 33"/>
                <a:gd name="T28" fmla="*/ 1 w 58"/>
                <a:gd name="T29" fmla="*/ 1 h 33"/>
                <a:gd name="T30" fmla="*/ 1 w 58"/>
                <a:gd name="T31" fmla="*/ 1 h 33"/>
                <a:gd name="T32" fmla="*/ 0 w 58"/>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33"/>
                <a:gd name="T53" fmla="*/ 58 w 58"/>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33">
                  <a:moveTo>
                    <a:pt x="0" y="0"/>
                  </a:moveTo>
                  <a:lnTo>
                    <a:pt x="6" y="6"/>
                  </a:lnTo>
                  <a:lnTo>
                    <a:pt x="14" y="13"/>
                  </a:lnTo>
                  <a:lnTo>
                    <a:pt x="23" y="19"/>
                  </a:lnTo>
                  <a:lnTo>
                    <a:pt x="33" y="24"/>
                  </a:lnTo>
                  <a:lnTo>
                    <a:pt x="41" y="29"/>
                  </a:lnTo>
                  <a:lnTo>
                    <a:pt x="49" y="32"/>
                  </a:lnTo>
                  <a:lnTo>
                    <a:pt x="55" y="33"/>
                  </a:lnTo>
                  <a:lnTo>
                    <a:pt x="58" y="32"/>
                  </a:lnTo>
                  <a:lnTo>
                    <a:pt x="58" y="29"/>
                  </a:lnTo>
                  <a:lnTo>
                    <a:pt x="53" y="26"/>
                  </a:lnTo>
                  <a:lnTo>
                    <a:pt x="47" y="22"/>
                  </a:lnTo>
                  <a:lnTo>
                    <a:pt x="38" y="18"/>
                  </a:lnTo>
                  <a:lnTo>
                    <a:pt x="29" y="15"/>
                  </a:lnTo>
                  <a:lnTo>
                    <a:pt x="18" y="10"/>
                  </a:lnTo>
                  <a:lnTo>
                    <a:pt x="7"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1" name="Freeform 245"/>
            <p:cNvSpPr>
              <a:spLocks/>
            </p:cNvSpPr>
            <p:nvPr/>
          </p:nvSpPr>
          <p:spPr bwMode="auto">
            <a:xfrm>
              <a:off x="534" y="1389"/>
              <a:ext cx="31" cy="19"/>
            </a:xfrm>
            <a:custGeom>
              <a:avLst/>
              <a:gdLst>
                <a:gd name="T0" fmla="*/ 0 w 63"/>
                <a:gd name="T1" fmla="*/ 1 h 38"/>
                <a:gd name="T2" fmla="*/ 0 w 63"/>
                <a:gd name="T3" fmla="*/ 1 h 38"/>
                <a:gd name="T4" fmla="*/ 0 w 63"/>
                <a:gd name="T5" fmla="*/ 1 h 38"/>
                <a:gd name="T6" fmla="*/ 0 w 63"/>
                <a:gd name="T7" fmla="*/ 1 h 38"/>
                <a:gd name="T8" fmla="*/ 0 w 63"/>
                <a:gd name="T9" fmla="*/ 1 h 38"/>
                <a:gd name="T10" fmla="*/ 0 w 63"/>
                <a:gd name="T11" fmla="*/ 1 h 38"/>
                <a:gd name="T12" fmla="*/ 0 w 63"/>
                <a:gd name="T13" fmla="*/ 1 h 38"/>
                <a:gd name="T14" fmla="*/ 0 w 63"/>
                <a:gd name="T15" fmla="*/ 1 h 38"/>
                <a:gd name="T16" fmla="*/ 0 w 63"/>
                <a:gd name="T17" fmla="*/ 0 h 38"/>
                <a:gd name="T18" fmla="*/ 0 w 63"/>
                <a:gd name="T19" fmla="*/ 1 h 38"/>
                <a:gd name="T20" fmla="*/ 0 w 63"/>
                <a:gd name="T21" fmla="*/ 1 h 38"/>
                <a:gd name="T22" fmla="*/ 0 w 63"/>
                <a:gd name="T23" fmla="*/ 1 h 38"/>
                <a:gd name="T24" fmla="*/ 0 w 63"/>
                <a:gd name="T25" fmla="*/ 1 h 38"/>
                <a:gd name="T26" fmla="*/ 0 w 63"/>
                <a:gd name="T27" fmla="*/ 1 h 38"/>
                <a:gd name="T28" fmla="*/ 0 w 63"/>
                <a:gd name="T29" fmla="*/ 1 h 38"/>
                <a:gd name="T30" fmla="*/ 0 w 63"/>
                <a:gd name="T31" fmla="*/ 1 h 38"/>
                <a:gd name="T32" fmla="*/ 0 w 63"/>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38"/>
                <a:gd name="T53" fmla="*/ 63 w 63"/>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38">
                  <a:moveTo>
                    <a:pt x="63" y="36"/>
                  </a:moveTo>
                  <a:lnTo>
                    <a:pt x="60" y="38"/>
                  </a:lnTo>
                  <a:lnTo>
                    <a:pt x="55" y="36"/>
                  </a:lnTo>
                  <a:lnTo>
                    <a:pt x="46" y="35"/>
                  </a:lnTo>
                  <a:lnTo>
                    <a:pt x="37" y="30"/>
                  </a:lnTo>
                  <a:lnTo>
                    <a:pt x="26" y="24"/>
                  </a:lnTo>
                  <a:lnTo>
                    <a:pt x="16" y="16"/>
                  </a:lnTo>
                  <a:lnTo>
                    <a:pt x="8" y="9"/>
                  </a:lnTo>
                  <a:lnTo>
                    <a:pt x="0" y="0"/>
                  </a:lnTo>
                  <a:lnTo>
                    <a:pt x="8" y="4"/>
                  </a:lnTo>
                  <a:lnTo>
                    <a:pt x="17" y="9"/>
                  </a:lnTo>
                  <a:lnTo>
                    <a:pt x="28" y="15"/>
                  </a:lnTo>
                  <a:lnTo>
                    <a:pt x="38" y="19"/>
                  </a:lnTo>
                  <a:lnTo>
                    <a:pt x="49" y="26"/>
                  </a:lnTo>
                  <a:lnTo>
                    <a:pt x="57" y="30"/>
                  </a:lnTo>
                  <a:lnTo>
                    <a:pt x="61" y="33"/>
                  </a:lnTo>
                  <a:lnTo>
                    <a:pt x="63" y="3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2" name="Freeform 246"/>
            <p:cNvSpPr>
              <a:spLocks/>
            </p:cNvSpPr>
            <p:nvPr/>
          </p:nvSpPr>
          <p:spPr bwMode="auto">
            <a:xfrm>
              <a:off x="531" y="1363"/>
              <a:ext cx="41" cy="26"/>
            </a:xfrm>
            <a:custGeom>
              <a:avLst/>
              <a:gdLst>
                <a:gd name="T0" fmla="*/ 0 w 83"/>
                <a:gd name="T1" fmla="*/ 1 h 52"/>
                <a:gd name="T2" fmla="*/ 0 w 83"/>
                <a:gd name="T3" fmla="*/ 1 h 52"/>
                <a:gd name="T4" fmla="*/ 0 w 83"/>
                <a:gd name="T5" fmla="*/ 1 h 52"/>
                <a:gd name="T6" fmla="*/ 0 w 83"/>
                <a:gd name="T7" fmla="*/ 1 h 52"/>
                <a:gd name="T8" fmla="*/ 0 w 83"/>
                <a:gd name="T9" fmla="*/ 1 h 52"/>
                <a:gd name="T10" fmla="*/ 0 w 83"/>
                <a:gd name="T11" fmla="*/ 1 h 52"/>
                <a:gd name="T12" fmla="*/ 0 w 83"/>
                <a:gd name="T13" fmla="*/ 1 h 52"/>
                <a:gd name="T14" fmla="*/ 0 w 83"/>
                <a:gd name="T15" fmla="*/ 1 h 52"/>
                <a:gd name="T16" fmla="*/ 0 w 83"/>
                <a:gd name="T17" fmla="*/ 0 h 52"/>
                <a:gd name="T18" fmla="*/ 0 w 83"/>
                <a:gd name="T19" fmla="*/ 1 h 52"/>
                <a:gd name="T20" fmla="*/ 0 w 83"/>
                <a:gd name="T21" fmla="*/ 1 h 52"/>
                <a:gd name="T22" fmla="*/ 0 w 83"/>
                <a:gd name="T23" fmla="*/ 1 h 52"/>
                <a:gd name="T24" fmla="*/ 0 w 83"/>
                <a:gd name="T25" fmla="*/ 1 h 52"/>
                <a:gd name="T26" fmla="*/ 0 w 83"/>
                <a:gd name="T27" fmla="*/ 1 h 52"/>
                <a:gd name="T28" fmla="*/ 0 w 83"/>
                <a:gd name="T29" fmla="*/ 1 h 52"/>
                <a:gd name="T30" fmla="*/ 0 w 83"/>
                <a:gd name="T31" fmla="*/ 1 h 52"/>
                <a:gd name="T32" fmla="*/ 0 w 83"/>
                <a:gd name="T33" fmla="*/ 1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52"/>
                <a:gd name="T53" fmla="*/ 83 w 83"/>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52">
                  <a:moveTo>
                    <a:pt x="83" y="51"/>
                  </a:moveTo>
                  <a:lnTo>
                    <a:pt x="78" y="52"/>
                  </a:lnTo>
                  <a:lnTo>
                    <a:pt x="69" y="51"/>
                  </a:lnTo>
                  <a:lnTo>
                    <a:pt x="58" y="46"/>
                  </a:lnTo>
                  <a:lnTo>
                    <a:pt x="44" y="38"/>
                  </a:lnTo>
                  <a:lnTo>
                    <a:pt x="31" y="31"/>
                  </a:lnTo>
                  <a:lnTo>
                    <a:pt x="17" y="22"/>
                  </a:lnTo>
                  <a:lnTo>
                    <a:pt x="6" y="11"/>
                  </a:lnTo>
                  <a:lnTo>
                    <a:pt x="0" y="0"/>
                  </a:lnTo>
                  <a:lnTo>
                    <a:pt x="6" y="5"/>
                  </a:lnTo>
                  <a:lnTo>
                    <a:pt x="17" y="11"/>
                  </a:lnTo>
                  <a:lnTo>
                    <a:pt x="32" y="18"/>
                  </a:lnTo>
                  <a:lnTo>
                    <a:pt x="46" y="26"/>
                  </a:lnTo>
                  <a:lnTo>
                    <a:pt x="61" y="34"/>
                  </a:lnTo>
                  <a:lnTo>
                    <a:pt x="73" y="41"/>
                  </a:lnTo>
                  <a:lnTo>
                    <a:pt x="81" y="46"/>
                  </a:lnTo>
                  <a:lnTo>
                    <a:pt x="83"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3" name="Freeform 247"/>
            <p:cNvSpPr>
              <a:spLocks/>
            </p:cNvSpPr>
            <p:nvPr/>
          </p:nvSpPr>
          <p:spPr bwMode="auto">
            <a:xfrm>
              <a:off x="533" y="1338"/>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7"/>
                  </a:moveTo>
                  <a:lnTo>
                    <a:pt x="85" y="58"/>
                  </a:lnTo>
                  <a:lnTo>
                    <a:pt x="75" y="55"/>
                  </a:lnTo>
                  <a:lnTo>
                    <a:pt x="61" y="49"/>
                  </a:lnTo>
                  <a:lnTo>
                    <a:pt x="46" y="40"/>
                  </a:lnTo>
                  <a:lnTo>
                    <a:pt x="30" y="31"/>
                  </a:lnTo>
                  <a:lnTo>
                    <a:pt x="17" y="20"/>
                  </a:lnTo>
                  <a:lnTo>
                    <a:pt x="6" y="9"/>
                  </a:lnTo>
                  <a:lnTo>
                    <a:pt x="0" y="0"/>
                  </a:lnTo>
                  <a:lnTo>
                    <a:pt x="6" y="5"/>
                  </a:lnTo>
                  <a:lnTo>
                    <a:pt x="18" y="11"/>
                  </a:lnTo>
                  <a:lnTo>
                    <a:pt x="33" y="19"/>
                  </a:lnTo>
                  <a:lnTo>
                    <a:pt x="50" y="28"/>
                  </a:lnTo>
                  <a:lnTo>
                    <a:pt x="65" y="38"/>
                  </a:lnTo>
                  <a:lnTo>
                    <a:pt x="78" y="46"/>
                  </a:lnTo>
                  <a:lnTo>
                    <a:pt x="87" y="52"/>
                  </a:lnTo>
                  <a:lnTo>
                    <a:pt x="9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4" name="Freeform 248"/>
            <p:cNvSpPr>
              <a:spLocks/>
            </p:cNvSpPr>
            <p:nvPr/>
          </p:nvSpPr>
          <p:spPr bwMode="auto">
            <a:xfrm>
              <a:off x="537" y="1322"/>
              <a:ext cx="36" cy="31"/>
            </a:xfrm>
            <a:custGeom>
              <a:avLst/>
              <a:gdLst>
                <a:gd name="T0" fmla="*/ 0 w 74"/>
                <a:gd name="T1" fmla="*/ 1 h 61"/>
                <a:gd name="T2" fmla="*/ 0 w 74"/>
                <a:gd name="T3" fmla="*/ 1 h 61"/>
                <a:gd name="T4" fmla="*/ 0 w 74"/>
                <a:gd name="T5" fmla="*/ 1 h 61"/>
                <a:gd name="T6" fmla="*/ 0 w 74"/>
                <a:gd name="T7" fmla="*/ 1 h 61"/>
                <a:gd name="T8" fmla="*/ 0 w 74"/>
                <a:gd name="T9" fmla="*/ 1 h 61"/>
                <a:gd name="T10" fmla="*/ 0 w 74"/>
                <a:gd name="T11" fmla="*/ 1 h 61"/>
                <a:gd name="T12" fmla="*/ 0 w 74"/>
                <a:gd name="T13" fmla="*/ 1 h 61"/>
                <a:gd name="T14" fmla="*/ 0 w 74"/>
                <a:gd name="T15" fmla="*/ 1 h 61"/>
                <a:gd name="T16" fmla="*/ 0 w 74"/>
                <a:gd name="T17" fmla="*/ 0 h 61"/>
                <a:gd name="T18" fmla="*/ 0 w 74"/>
                <a:gd name="T19" fmla="*/ 1 h 61"/>
                <a:gd name="T20" fmla="*/ 0 w 74"/>
                <a:gd name="T21" fmla="*/ 1 h 61"/>
                <a:gd name="T22" fmla="*/ 0 w 74"/>
                <a:gd name="T23" fmla="*/ 1 h 61"/>
                <a:gd name="T24" fmla="*/ 0 w 74"/>
                <a:gd name="T25" fmla="*/ 1 h 61"/>
                <a:gd name="T26" fmla="*/ 0 w 74"/>
                <a:gd name="T27" fmla="*/ 1 h 61"/>
                <a:gd name="T28" fmla="*/ 0 w 74"/>
                <a:gd name="T29" fmla="*/ 1 h 61"/>
                <a:gd name="T30" fmla="*/ 0 w 74"/>
                <a:gd name="T31" fmla="*/ 1 h 61"/>
                <a:gd name="T32" fmla="*/ 0 w 74"/>
                <a:gd name="T33" fmla="*/ 1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61"/>
                <a:gd name="T53" fmla="*/ 74 w 74"/>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61">
                  <a:moveTo>
                    <a:pt x="74" y="61"/>
                  </a:moveTo>
                  <a:lnTo>
                    <a:pt x="69" y="61"/>
                  </a:lnTo>
                  <a:lnTo>
                    <a:pt x="61" y="57"/>
                  </a:lnTo>
                  <a:lnTo>
                    <a:pt x="49" y="49"/>
                  </a:lnTo>
                  <a:lnTo>
                    <a:pt x="37" y="40"/>
                  </a:lnTo>
                  <a:lnTo>
                    <a:pt x="23" y="29"/>
                  </a:lnTo>
                  <a:lnTo>
                    <a:pt x="13" y="19"/>
                  </a:lnTo>
                  <a:lnTo>
                    <a:pt x="3" y="8"/>
                  </a:lnTo>
                  <a:lnTo>
                    <a:pt x="0" y="0"/>
                  </a:lnTo>
                  <a:lnTo>
                    <a:pt x="8" y="5"/>
                  </a:lnTo>
                  <a:lnTo>
                    <a:pt x="19" y="12"/>
                  </a:lnTo>
                  <a:lnTo>
                    <a:pt x="31" y="22"/>
                  </a:lnTo>
                  <a:lnTo>
                    <a:pt x="45" y="31"/>
                  </a:lnTo>
                  <a:lnTo>
                    <a:pt x="57" y="41"/>
                  </a:lnTo>
                  <a:lnTo>
                    <a:pt x="68" y="49"/>
                  </a:lnTo>
                  <a:lnTo>
                    <a:pt x="74" y="57"/>
                  </a:lnTo>
                  <a:lnTo>
                    <a:pt x="7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5" name="Freeform 249"/>
            <p:cNvSpPr>
              <a:spLocks/>
            </p:cNvSpPr>
            <p:nvPr/>
          </p:nvSpPr>
          <p:spPr bwMode="auto">
            <a:xfrm>
              <a:off x="542" y="1310"/>
              <a:ext cx="30" cy="25"/>
            </a:xfrm>
            <a:custGeom>
              <a:avLst/>
              <a:gdLst>
                <a:gd name="T0" fmla="*/ 1 w 60"/>
                <a:gd name="T1" fmla="*/ 1 h 50"/>
                <a:gd name="T2" fmla="*/ 1 w 60"/>
                <a:gd name="T3" fmla="*/ 1 h 50"/>
                <a:gd name="T4" fmla="*/ 1 w 60"/>
                <a:gd name="T5" fmla="*/ 1 h 50"/>
                <a:gd name="T6" fmla="*/ 1 w 60"/>
                <a:gd name="T7" fmla="*/ 1 h 50"/>
                <a:gd name="T8" fmla="*/ 1 w 60"/>
                <a:gd name="T9" fmla="*/ 1 h 50"/>
                <a:gd name="T10" fmla="*/ 1 w 60"/>
                <a:gd name="T11" fmla="*/ 1 h 50"/>
                <a:gd name="T12" fmla="*/ 1 w 60"/>
                <a:gd name="T13" fmla="*/ 1 h 50"/>
                <a:gd name="T14" fmla="*/ 1 w 60"/>
                <a:gd name="T15" fmla="*/ 1 h 50"/>
                <a:gd name="T16" fmla="*/ 0 w 60"/>
                <a:gd name="T17" fmla="*/ 0 h 50"/>
                <a:gd name="T18" fmla="*/ 1 w 60"/>
                <a:gd name="T19" fmla="*/ 1 h 50"/>
                <a:gd name="T20" fmla="*/ 1 w 60"/>
                <a:gd name="T21" fmla="*/ 1 h 50"/>
                <a:gd name="T22" fmla="*/ 1 w 60"/>
                <a:gd name="T23" fmla="*/ 1 h 50"/>
                <a:gd name="T24" fmla="*/ 1 w 60"/>
                <a:gd name="T25" fmla="*/ 1 h 50"/>
                <a:gd name="T26" fmla="*/ 1 w 60"/>
                <a:gd name="T27" fmla="*/ 1 h 50"/>
                <a:gd name="T28" fmla="*/ 1 w 60"/>
                <a:gd name="T29" fmla="*/ 1 h 50"/>
                <a:gd name="T30" fmla="*/ 1 w 60"/>
                <a:gd name="T31" fmla="*/ 1 h 50"/>
                <a:gd name="T32" fmla="*/ 1 w 60"/>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50"/>
                <a:gd name="T53" fmla="*/ 60 w 60"/>
                <a:gd name="T54" fmla="*/ 50 h 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50">
                  <a:moveTo>
                    <a:pt x="60" y="50"/>
                  </a:moveTo>
                  <a:lnTo>
                    <a:pt x="57" y="50"/>
                  </a:lnTo>
                  <a:lnTo>
                    <a:pt x="49" y="49"/>
                  </a:lnTo>
                  <a:lnTo>
                    <a:pt x="40" y="44"/>
                  </a:lnTo>
                  <a:lnTo>
                    <a:pt x="31" y="38"/>
                  </a:lnTo>
                  <a:lnTo>
                    <a:pt x="20" y="29"/>
                  </a:lnTo>
                  <a:lnTo>
                    <a:pt x="11" y="20"/>
                  </a:lnTo>
                  <a:lnTo>
                    <a:pt x="3" y="10"/>
                  </a:lnTo>
                  <a:lnTo>
                    <a:pt x="0" y="0"/>
                  </a:lnTo>
                  <a:lnTo>
                    <a:pt x="6" y="6"/>
                  </a:lnTo>
                  <a:lnTo>
                    <a:pt x="15" y="12"/>
                  </a:lnTo>
                  <a:lnTo>
                    <a:pt x="24" y="20"/>
                  </a:lnTo>
                  <a:lnTo>
                    <a:pt x="37" y="27"/>
                  </a:lnTo>
                  <a:lnTo>
                    <a:pt x="46" y="35"/>
                  </a:lnTo>
                  <a:lnTo>
                    <a:pt x="55" y="43"/>
                  </a:lnTo>
                  <a:lnTo>
                    <a:pt x="60" y="47"/>
                  </a:lnTo>
                  <a:lnTo>
                    <a:pt x="60" y="5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6" name="Freeform 250"/>
            <p:cNvSpPr>
              <a:spLocks/>
            </p:cNvSpPr>
            <p:nvPr/>
          </p:nvSpPr>
          <p:spPr bwMode="auto">
            <a:xfrm>
              <a:off x="550" y="1298"/>
              <a:ext cx="22" cy="22"/>
            </a:xfrm>
            <a:custGeom>
              <a:avLst/>
              <a:gdLst>
                <a:gd name="T0" fmla="*/ 1 w 43"/>
                <a:gd name="T1" fmla="*/ 0 h 45"/>
                <a:gd name="T2" fmla="*/ 1 w 43"/>
                <a:gd name="T3" fmla="*/ 0 h 45"/>
                <a:gd name="T4" fmla="*/ 1 w 43"/>
                <a:gd name="T5" fmla="*/ 0 h 45"/>
                <a:gd name="T6" fmla="*/ 1 w 43"/>
                <a:gd name="T7" fmla="*/ 0 h 45"/>
                <a:gd name="T8" fmla="*/ 1 w 43"/>
                <a:gd name="T9" fmla="*/ 0 h 45"/>
                <a:gd name="T10" fmla="*/ 1 w 43"/>
                <a:gd name="T11" fmla="*/ 0 h 45"/>
                <a:gd name="T12" fmla="*/ 1 w 43"/>
                <a:gd name="T13" fmla="*/ 0 h 45"/>
                <a:gd name="T14" fmla="*/ 1 w 43"/>
                <a:gd name="T15" fmla="*/ 0 h 45"/>
                <a:gd name="T16" fmla="*/ 0 w 43"/>
                <a:gd name="T17" fmla="*/ 0 h 45"/>
                <a:gd name="T18" fmla="*/ 1 w 43"/>
                <a:gd name="T19" fmla="*/ 0 h 45"/>
                <a:gd name="T20" fmla="*/ 1 w 43"/>
                <a:gd name="T21" fmla="*/ 0 h 45"/>
                <a:gd name="T22" fmla="*/ 1 w 43"/>
                <a:gd name="T23" fmla="*/ 0 h 45"/>
                <a:gd name="T24" fmla="*/ 1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43" y="45"/>
                  </a:moveTo>
                  <a:lnTo>
                    <a:pt x="40" y="45"/>
                  </a:lnTo>
                  <a:lnTo>
                    <a:pt x="33" y="42"/>
                  </a:lnTo>
                  <a:lnTo>
                    <a:pt x="26" y="35"/>
                  </a:lnTo>
                  <a:lnTo>
                    <a:pt x="18" y="28"/>
                  </a:lnTo>
                  <a:lnTo>
                    <a:pt x="11" y="20"/>
                  </a:lnTo>
                  <a:lnTo>
                    <a:pt x="4" y="13"/>
                  </a:lnTo>
                  <a:lnTo>
                    <a:pt x="1" y="5"/>
                  </a:lnTo>
                  <a:lnTo>
                    <a:pt x="0" y="0"/>
                  </a:lnTo>
                  <a:lnTo>
                    <a:pt x="11" y="9"/>
                  </a:lnTo>
                  <a:lnTo>
                    <a:pt x="24" y="23"/>
                  </a:lnTo>
                  <a:lnTo>
                    <a:pt x="36" y="35"/>
                  </a:lnTo>
                  <a:lnTo>
                    <a:pt x="43"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7" name="Freeform 251"/>
            <p:cNvSpPr>
              <a:spLocks/>
            </p:cNvSpPr>
            <p:nvPr/>
          </p:nvSpPr>
          <p:spPr bwMode="auto">
            <a:xfrm>
              <a:off x="556" y="1290"/>
              <a:ext cx="13" cy="15"/>
            </a:xfrm>
            <a:custGeom>
              <a:avLst/>
              <a:gdLst>
                <a:gd name="T0" fmla="*/ 1 w 25"/>
                <a:gd name="T1" fmla="*/ 1 h 29"/>
                <a:gd name="T2" fmla="*/ 1 w 25"/>
                <a:gd name="T3" fmla="*/ 1 h 29"/>
                <a:gd name="T4" fmla="*/ 1 w 25"/>
                <a:gd name="T5" fmla="*/ 1 h 29"/>
                <a:gd name="T6" fmla="*/ 0 w 25"/>
                <a:gd name="T7" fmla="*/ 1 h 29"/>
                <a:gd name="T8" fmla="*/ 0 w 25"/>
                <a:gd name="T9" fmla="*/ 0 h 29"/>
                <a:gd name="T10" fmla="*/ 1 w 25"/>
                <a:gd name="T11" fmla="*/ 1 h 29"/>
                <a:gd name="T12" fmla="*/ 1 w 25"/>
                <a:gd name="T13" fmla="*/ 1 h 29"/>
                <a:gd name="T14" fmla="*/ 1 w 25"/>
                <a:gd name="T15" fmla="*/ 1 h 29"/>
                <a:gd name="T16" fmla="*/ 1 w 25"/>
                <a:gd name="T17" fmla="*/ 1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9"/>
                <a:gd name="T29" fmla="*/ 25 w 2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9">
                  <a:moveTo>
                    <a:pt x="25" y="29"/>
                  </a:moveTo>
                  <a:lnTo>
                    <a:pt x="18" y="28"/>
                  </a:lnTo>
                  <a:lnTo>
                    <a:pt x="9" y="21"/>
                  </a:lnTo>
                  <a:lnTo>
                    <a:pt x="0" y="11"/>
                  </a:lnTo>
                  <a:lnTo>
                    <a:pt x="0" y="0"/>
                  </a:lnTo>
                  <a:lnTo>
                    <a:pt x="6" y="11"/>
                  </a:lnTo>
                  <a:lnTo>
                    <a:pt x="18" y="18"/>
                  </a:lnTo>
                  <a:lnTo>
                    <a:pt x="25" y="24"/>
                  </a:lnTo>
                  <a:lnTo>
                    <a:pt x="25"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8" name="Freeform 252"/>
            <p:cNvSpPr>
              <a:spLocks/>
            </p:cNvSpPr>
            <p:nvPr/>
          </p:nvSpPr>
          <p:spPr bwMode="auto">
            <a:xfrm>
              <a:off x="541" y="1411"/>
              <a:ext cx="19" cy="17"/>
            </a:xfrm>
            <a:custGeom>
              <a:avLst/>
              <a:gdLst>
                <a:gd name="T0" fmla="*/ 0 w 36"/>
                <a:gd name="T1" fmla="*/ 0 h 34"/>
                <a:gd name="T2" fmla="*/ 1 w 36"/>
                <a:gd name="T3" fmla="*/ 1 h 34"/>
                <a:gd name="T4" fmla="*/ 1 w 36"/>
                <a:gd name="T5" fmla="*/ 1 h 34"/>
                <a:gd name="T6" fmla="*/ 1 w 36"/>
                <a:gd name="T7" fmla="*/ 1 h 34"/>
                <a:gd name="T8" fmla="*/ 1 w 36"/>
                <a:gd name="T9" fmla="*/ 1 h 34"/>
                <a:gd name="T10" fmla="*/ 1 w 36"/>
                <a:gd name="T11" fmla="*/ 1 h 34"/>
                <a:gd name="T12" fmla="*/ 1 w 36"/>
                <a:gd name="T13" fmla="*/ 1 h 34"/>
                <a:gd name="T14" fmla="*/ 1 w 36"/>
                <a:gd name="T15" fmla="*/ 1 h 34"/>
                <a:gd name="T16" fmla="*/ 0 w 36"/>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34"/>
                <a:gd name="T29" fmla="*/ 36 w 36"/>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34">
                  <a:moveTo>
                    <a:pt x="0" y="0"/>
                  </a:moveTo>
                  <a:lnTo>
                    <a:pt x="9" y="5"/>
                  </a:lnTo>
                  <a:lnTo>
                    <a:pt x="22" y="14"/>
                  </a:lnTo>
                  <a:lnTo>
                    <a:pt x="35" y="24"/>
                  </a:lnTo>
                  <a:lnTo>
                    <a:pt x="36" y="34"/>
                  </a:lnTo>
                  <a:lnTo>
                    <a:pt x="29" y="32"/>
                  </a:lnTo>
                  <a:lnTo>
                    <a:pt x="18" y="23"/>
                  </a:lnTo>
                  <a:lnTo>
                    <a:pt x="7"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39" name="Freeform 253"/>
            <p:cNvSpPr>
              <a:spLocks/>
            </p:cNvSpPr>
            <p:nvPr/>
          </p:nvSpPr>
          <p:spPr bwMode="auto">
            <a:xfrm>
              <a:off x="531" y="1411"/>
              <a:ext cx="10" cy="20"/>
            </a:xfrm>
            <a:custGeom>
              <a:avLst/>
              <a:gdLst>
                <a:gd name="T0" fmla="*/ 1 w 18"/>
                <a:gd name="T1" fmla="*/ 0 h 40"/>
                <a:gd name="T2" fmla="*/ 1 w 18"/>
                <a:gd name="T3" fmla="*/ 1 h 40"/>
                <a:gd name="T4" fmla="*/ 1 w 18"/>
                <a:gd name="T5" fmla="*/ 1 h 40"/>
                <a:gd name="T6" fmla="*/ 0 w 18"/>
                <a:gd name="T7" fmla="*/ 1 h 40"/>
                <a:gd name="T8" fmla="*/ 1 w 18"/>
                <a:gd name="T9" fmla="*/ 1 h 40"/>
                <a:gd name="T10" fmla="*/ 1 w 18"/>
                <a:gd name="T11" fmla="*/ 1 h 40"/>
                <a:gd name="T12" fmla="*/ 1 w 18"/>
                <a:gd name="T13" fmla="*/ 1 h 40"/>
                <a:gd name="T14" fmla="*/ 1 w 18"/>
                <a:gd name="T15" fmla="*/ 1 h 40"/>
                <a:gd name="T16" fmla="*/ 1 w 18"/>
                <a:gd name="T17" fmla="*/ 0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40"/>
                <a:gd name="T29" fmla="*/ 18 w 18"/>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40">
                  <a:moveTo>
                    <a:pt x="18" y="0"/>
                  </a:moveTo>
                  <a:lnTo>
                    <a:pt x="13" y="8"/>
                  </a:lnTo>
                  <a:lnTo>
                    <a:pt x="6" y="20"/>
                  </a:lnTo>
                  <a:lnTo>
                    <a:pt x="0" y="32"/>
                  </a:lnTo>
                  <a:lnTo>
                    <a:pt x="1" y="40"/>
                  </a:lnTo>
                  <a:lnTo>
                    <a:pt x="7" y="37"/>
                  </a:lnTo>
                  <a:lnTo>
                    <a:pt x="12" y="26"/>
                  </a:lnTo>
                  <a:lnTo>
                    <a:pt x="16" y="11"/>
                  </a:lnTo>
                  <a:lnTo>
                    <a:pt x="1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0" name="Freeform 254"/>
            <p:cNvSpPr>
              <a:spLocks/>
            </p:cNvSpPr>
            <p:nvPr/>
          </p:nvSpPr>
          <p:spPr bwMode="auto">
            <a:xfrm>
              <a:off x="543" y="1415"/>
              <a:ext cx="5" cy="22"/>
            </a:xfrm>
            <a:custGeom>
              <a:avLst/>
              <a:gdLst>
                <a:gd name="T0" fmla="*/ 0 w 10"/>
                <a:gd name="T1" fmla="*/ 0 h 44"/>
                <a:gd name="T2" fmla="*/ 0 w 10"/>
                <a:gd name="T3" fmla="*/ 1 h 44"/>
                <a:gd name="T4" fmla="*/ 0 w 10"/>
                <a:gd name="T5" fmla="*/ 1 h 44"/>
                <a:gd name="T6" fmla="*/ 1 w 10"/>
                <a:gd name="T7" fmla="*/ 1 h 44"/>
                <a:gd name="T8" fmla="*/ 1 w 10"/>
                <a:gd name="T9" fmla="*/ 1 h 44"/>
                <a:gd name="T10" fmla="*/ 1 w 10"/>
                <a:gd name="T11" fmla="*/ 1 h 44"/>
                <a:gd name="T12" fmla="*/ 1 w 10"/>
                <a:gd name="T13" fmla="*/ 1 h 44"/>
                <a:gd name="T14" fmla="*/ 1 w 10"/>
                <a:gd name="T15" fmla="*/ 1 h 44"/>
                <a:gd name="T16" fmla="*/ 0 w 10"/>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4"/>
                <a:gd name="T29" fmla="*/ 10 w 10"/>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4">
                  <a:moveTo>
                    <a:pt x="0" y="0"/>
                  </a:moveTo>
                  <a:lnTo>
                    <a:pt x="0" y="7"/>
                  </a:lnTo>
                  <a:lnTo>
                    <a:pt x="0" y="22"/>
                  </a:lnTo>
                  <a:lnTo>
                    <a:pt x="1" y="38"/>
                  </a:lnTo>
                  <a:lnTo>
                    <a:pt x="6" y="44"/>
                  </a:lnTo>
                  <a:lnTo>
                    <a:pt x="10" y="38"/>
                  </a:lnTo>
                  <a:lnTo>
                    <a:pt x="7" y="24"/>
                  </a:lnTo>
                  <a:lnTo>
                    <a:pt x="3" y="1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1" name="Freeform 255"/>
            <p:cNvSpPr>
              <a:spLocks/>
            </p:cNvSpPr>
            <p:nvPr/>
          </p:nvSpPr>
          <p:spPr bwMode="auto">
            <a:xfrm>
              <a:off x="521" y="1404"/>
              <a:ext cx="16" cy="20"/>
            </a:xfrm>
            <a:custGeom>
              <a:avLst/>
              <a:gdLst>
                <a:gd name="T0" fmla="*/ 0 w 34"/>
                <a:gd name="T1" fmla="*/ 0 h 39"/>
                <a:gd name="T2" fmla="*/ 0 w 34"/>
                <a:gd name="T3" fmla="*/ 1 h 39"/>
                <a:gd name="T4" fmla="*/ 0 w 34"/>
                <a:gd name="T5" fmla="*/ 1 h 39"/>
                <a:gd name="T6" fmla="*/ 0 w 34"/>
                <a:gd name="T7" fmla="*/ 1 h 39"/>
                <a:gd name="T8" fmla="*/ 0 w 34"/>
                <a:gd name="T9" fmla="*/ 1 h 39"/>
                <a:gd name="T10" fmla="*/ 0 w 34"/>
                <a:gd name="T11" fmla="*/ 1 h 39"/>
                <a:gd name="T12" fmla="*/ 0 w 34"/>
                <a:gd name="T13" fmla="*/ 1 h 39"/>
                <a:gd name="T14" fmla="*/ 0 w 34"/>
                <a:gd name="T15" fmla="*/ 1 h 39"/>
                <a:gd name="T16" fmla="*/ 0 w 34"/>
                <a:gd name="T17" fmla="*/ 0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39"/>
                <a:gd name="T29" fmla="*/ 34 w 34"/>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39">
                  <a:moveTo>
                    <a:pt x="34" y="0"/>
                  </a:moveTo>
                  <a:lnTo>
                    <a:pt x="26" y="12"/>
                  </a:lnTo>
                  <a:lnTo>
                    <a:pt x="17" y="27"/>
                  </a:lnTo>
                  <a:lnTo>
                    <a:pt x="8" y="38"/>
                  </a:lnTo>
                  <a:lnTo>
                    <a:pt x="0" y="39"/>
                  </a:lnTo>
                  <a:lnTo>
                    <a:pt x="2" y="32"/>
                  </a:lnTo>
                  <a:lnTo>
                    <a:pt x="13" y="20"/>
                  </a:lnTo>
                  <a:lnTo>
                    <a:pt x="25" y="7"/>
                  </a:lnTo>
                  <a:lnTo>
                    <a:pt x="3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2" name="Freeform 256"/>
            <p:cNvSpPr>
              <a:spLocks/>
            </p:cNvSpPr>
            <p:nvPr/>
          </p:nvSpPr>
          <p:spPr bwMode="auto">
            <a:xfrm>
              <a:off x="523" y="1294"/>
              <a:ext cx="29" cy="6"/>
            </a:xfrm>
            <a:custGeom>
              <a:avLst/>
              <a:gdLst>
                <a:gd name="T0" fmla="*/ 1 w 58"/>
                <a:gd name="T1" fmla="*/ 1 h 12"/>
                <a:gd name="T2" fmla="*/ 1 w 58"/>
                <a:gd name="T3" fmla="*/ 1 h 12"/>
                <a:gd name="T4" fmla="*/ 1 w 58"/>
                <a:gd name="T5" fmla="*/ 1 h 12"/>
                <a:gd name="T6" fmla="*/ 1 w 58"/>
                <a:gd name="T7" fmla="*/ 1 h 12"/>
                <a:gd name="T8" fmla="*/ 1 w 58"/>
                <a:gd name="T9" fmla="*/ 1 h 12"/>
                <a:gd name="T10" fmla="*/ 1 w 58"/>
                <a:gd name="T11" fmla="*/ 1 h 12"/>
                <a:gd name="T12" fmla="*/ 1 w 58"/>
                <a:gd name="T13" fmla="*/ 1 h 12"/>
                <a:gd name="T14" fmla="*/ 1 w 58"/>
                <a:gd name="T15" fmla="*/ 1 h 12"/>
                <a:gd name="T16" fmla="*/ 0 w 58"/>
                <a:gd name="T17" fmla="*/ 1 h 12"/>
                <a:gd name="T18" fmla="*/ 1 w 58"/>
                <a:gd name="T19" fmla="*/ 1 h 12"/>
                <a:gd name="T20" fmla="*/ 1 w 58"/>
                <a:gd name="T21" fmla="*/ 0 h 12"/>
                <a:gd name="T22" fmla="*/ 1 w 58"/>
                <a:gd name="T23" fmla="*/ 0 h 12"/>
                <a:gd name="T24" fmla="*/ 1 w 58"/>
                <a:gd name="T25" fmla="*/ 1 h 12"/>
                <a:gd name="T26" fmla="*/ 1 w 58"/>
                <a:gd name="T27" fmla="*/ 1 h 12"/>
                <a:gd name="T28" fmla="*/ 1 w 58"/>
                <a:gd name="T29" fmla="*/ 1 h 12"/>
                <a:gd name="T30" fmla="*/ 1 w 58"/>
                <a:gd name="T31" fmla="*/ 1 h 12"/>
                <a:gd name="T32" fmla="*/ 1 w 58"/>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12"/>
                <a:gd name="T53" fmla="*/ 58 w 58"/>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12">
                  <a:moveTo>
                    <a:pt x="58" y="10"/>
                  </a:moveTo>
                  <a:lnTo>
                    <a:pt x="52" y="10"/>
                  </a:lnTo>
                  <a:lnTo>
                    <a:pt x="43" y="12"/>
                  </a:lnTo>
                  <a:lnTo>
                    <a:pt x="33" y="12"/>
                  </a:lnTo>
                  <a:lnTo>
                    <a:pt x="24" y="12"/>
                  </a:lnTo>
                  <a:lnTo>
                    <a:pt x="15" y="12"/>
                  </a:lnTo>
                  <a:lnTo>
                    <a:pt x="8" y="10"/>
                  </a:lnTo>
                  <a:lnTo>
                    <a:pt x="3" y="7"/>
                  </a:lnTo>
                  <a:lnTo>
                    <a:pt x="0" y="4"/>
                  </a:lnTo>
                  <a:lnTo>
                    <a:pt x="1" y="1"/>
                  </a:lnTo>
                  <a:lnTo>
                    <a:pt x="6" y="0"/>
                  </a:lnTo>
                  <a:lnTo>
                    <a:pt x="14" y="0"/>
                  </a:lnTo>
                  <a:lnTo>
                    <a:pt x="23" y="3"/>
                  </a:lnTo>
                  <a:lnTo>
                    <a:pt x="32" y="4"/>
                  </a:lnTo>
                  <a:lnTo>
                    <a:pt x="43" y="7"/>
                  </a:lnTo>
                  <a:lnTo>
                    <a:pt x="50" y="9"/>
                  </a:lnTo>
                  <a:lnTo>
                    <a:pt x="58"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3" name="Freeform 257"/>
            <p:cNvSpPr>
              <a:spLocks/>
            </p:cNvSpPr>
            <p:nvPr/>
          </p:nvSpPr>
          <p:spPr bwMode="auto">
            <a:xfrm>
              <a:off x="528" y="1282"/>
              <a:ext cx="28" cy="10"/>
            </a:xfrm>
            <a:custGeom>
              <a:avLst/>
              <a:gdLst>
                <a:gd name="T0" fmla="*/ 0 w 57"/>
                <a:gd name="T1" fmla="*/ 1 h 20"/>
                <a:gd name="T2" fmla="*/ 0 w 57"/>
                <a:gd name="T3" fmla="*/ 1 h 20"/>
                <a:gd name="T4" fmla="*/ 0 w 57"/>
                <a:gd name="T5" fmla="*/ 1 h 20"/>
                <a:gd name="T6" fmla="*/ 0 w 57"/>
                <a:gd name="T7" fmla="*/ 1 h 20"/>
                <a:gd name="T8" fmla="*/ 0 w 57"/>
                <a:gd name="T9" fmla="*/ 1 h 20"/>
                <a:gd name="T10" fmla="*/ 0 w 57"/>
                <a:gd name="T11" fmla="*/ 1 h 20"/>
                <a:gd name="T12" fmla="*/ 0 w 57"/>
                <a:gd name="T13" fmla="*/ 1 h 20"/>
                <a:gd name="T14" fmla="*/ 0 w 57"/>
                <a:gd name="T15" fmla="*/ 1 h 20"/>
                <a:gd name="T16" fmla="*/ 0 w 57"/>
                <a:gd name="T17" fmla="*/ 1 h 20"/>
                <a:gd name="T18" fmla="*/ 0 w 57"/>
                <a:gd name="T19" fmla="*/ 0 h 20"/>
                <a:gd name="T20" fmla="*/ 0 w 57"/>
                <a:gd name="T21" fmla="*/ 0 h 20"/>
                <a:gd name="T22" fmla="*/ 0 w 57"/>
                <a:gd name="T23" fmla="*/ 1 h 20"/>
                <a:gd name="T24" fmla="*/ 0 w 57"/>
                <a:gd name="T25" fmla="*/ 1 h 20"/>
                <a:gd name="T26" fmla="*/ 0 w 57"/>
                <a:gd name="T27" fmla="*/ 1 h 20"/>
                <a:gd name="T28" fmla="*/ 0 w 57"/>
                <a:gd name="T29" fmla="*/ 1 h 20"/>
                <a:gd name="T30" fmla="*/ 0 w 57"/>
                <a:gd name="T31" fmla="*/ 1 h 20"/>
                <a:gd name="T32" fmla="*/ 0 w 57"/>
                <a:gd name="T33" fmla="*/ 1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20"/>
                <a:gd name="T53" fmla="*/ 57 w 57"/>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20">
                  <a:moveTo>
                    <a:pt x="57" y="20"/>
                  </a:moveTo>
                  <a:lnTo>
                    <a:pt x="50" y="20"/>
                  </a:lnTo>
                  <a:lnTo>
                    <a:pt x="43" y="18"/>
                  </a:lnTo>
                  <a:lnTo>
                    <a:pt x="34" y="17"/>
                  </a:lnTo>
                  <a:lnTo>
                    <a:pt x="24" y="15"/>
                  </a:lnTo>
                  <a:lnTo>
                    <a:pt x="15" y="14"/>
                  </a:lnTo>
                  <a:lnTo>
                    <a:pt x="8" y="10"/>
                  </a:lnTo>
                  <a:lnTo>
                    <a:pt x="3" y="6"/>
                  </a:lnTo>
                  <a:lnTo>
                    <a:pt x="0" y="3"/>
                  </a:lnTo>
                  <a:lnTo>
                    <a:pt x="2" y="0"/>
                  </a:lnTo>
                  <a:lnTo>
                    <a:pt x="8" y="0"/>
                  </a:lnTo>
                  <a:lnTo>
                    <a:pt x="15" y="1"/>
                  </a:lnTo>
                  <a:lnTo>
                    <a:pt x="24" y="6"/>
                  </a:lnTo>
                  <a:lnTo>
                    <a:pt x="35" y="10"/>
                  </a:lnTo>
                  <a:lnTo>
                    <a:pt x="44" y="14"/>
                  </a:lnTo>
                  <a:lnTo>
                    <a:pt x="52" y="18"/>
                  </a:lnTo>
                  <a:lnTo>
                    <a:pt x="57"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4" name="Freeform 258"/>
            <p:cNvSpPr>
              <a:spLocks/>
            </p:cNvSpPr>
            <p:nvPr/>
          </p:nvSpPr>
          <p:spPr bwMode="auto">
            <a:xfrm>
              <a:off x="515" y="1308"/>
              <a:ext cx="27" cy="6"/>
            </a:xfrm>
            <a:custGeom>
              <a:avLst/>
              <a:gdLst>
                <a:gd name="T0" fmla="*/ 1 w 53"/>
                <a:gd name="T1" fmla="*/ 1 h 12"/>
                <a:gd name="T2" fmla="*/ 1 w 53"/>
                <a:gd name="T3" fmla="*/ 1 h 12"/>
                <a:gd name="T4" fmla="*/ 1 w 53"/>
                <a:gd name="T5" fmla="*/ 1 h 12"/>
                <a:gd name="T6" fmla="*/ 1 w 53"/>
                <a:gd name="T7" fmla="*/ 1 h 12"/>
                <a:gd name="T8" fmla="*/ 1 w 53"/>
                <a:gd name="T9" fmla="*/ 1 h 12"/>
                <a:gd name="T10" fmla="*/ 1 w 53"/>
                <a:gd name="T11" fmla="*/ 1 h 12"/>
                <a:gd name="T12" fmla="*/ 1 w 53"/>
                <a:gd name="T13" fmla="*/ 1 h 12"/>
                <a:gd name="T14" fmla="*/ 1 w 53"/>
                <a:gd name="T15" fmla="*/ 1 h 12"/>
                <a:gd name="T16" fmla="*/ 0 w 53"/>
                <a:gd name="T17" fmla="*/ 1 h 12"/>
                <a:gd name="T18" fmla="*/ 0 w 53"/>
                <a:gd name="T19" fmla="*/ 1 h 12"/>
                <a:gd name="T20" fmla="*/ 1 w 53"/>
                <a:gd name="T21" fmla="*/ 0 h 12"/>
                <a:gd name="T22" fmla="*/ 1 w 53"/>
                <a:gd name="T23" fmla="*/ 0 h 12"/>
                <a:gd name="T24" fmla="*/ 1 w 53"/>
                <a:gd name="T25" fmla="*/ 1 h 12"/>
                <a:gd name="T26" fmla="*/ 1 w 53"/>
                <a:gd name="T27" fmla="*/ 1 h 12"/>
                <a:gd name="T28" fmla="*/ 1 w 53"/>
                <a:gd name="T29" fmla="*/ 1 h 12"/>
                <a:gd name="T30" fmla="*/ 1 w 53"/>
                <a:gd name="T31" fmla="*/ 1 h 12"/>
                <a:gd name="T32" fmla="*/ 1 w 53"/>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
                <a:gd name="T52" fmla="*/ 0 h 12"/>
                <a:gd name="T53" fmla="*/ 53 w 53"/>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 h="12">
                  <a:moveTo>
                    <a:pt x="53" y="4"/>
                  </a:moveTo>
                  <a:lnTo>
                    <a:pt x="52" y="7"/>
                  </a:lnTo>
                  <a:lnTo>
                    <a:pt x="45" y="9"/>
                  </a:lnTo>
                  <a:lnTo>
                    <a:pt x="38" y="10"/>
                  </a:lnTo>
                  <a:lnTo>
                    <a:pt x="29" y="12"/>
                  </a:lnTo>
                  <a:lnTo>
                    <a:pt x="18" y="12"/>
                  </a:lnTo>
                  <a:lnTo>
                    <a:pt x="10" y="10"/>
                  </a:lnTo>
                  <a:lnTo>
                    <a:pt x="3" y="9"/>
                  </a:lnTo>
                  <a:lnTo>
                    <a:pt x="0" y="4"/>
                  </a:lnTo>
                  <a:lnTo>
                    <a:pt x="0" y="1"/>
                  </a:lnTo>
                  <a:lnTo>
                    <a:pt x="3" y="0"/>
                  </a:lnTo>
                  <a:lnTo>
                    <a:pt x="10" y="0"/>
                  </a:lnTo>
                  <a:lnTo>
                    <a:pt x="18" y="1"/>
                  </a:lnTo>
                  <a:lnTo>
                    <a:pt x="27" y="3"/>
                  </a:lnTo>
                  <a:lnTo>
                    <a:pt x="38" y="3"/>
                  </a:lnTo>
                  <a:lnTo>
                    <a:pt x="45" y="4"/>
                  </a:lnTo>
                  <a:lnTo>
                    <a:pt x="53"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5" name="Freeform 259"/>
            <p:cNvSpPr>
              <a:spLocks/>
            </p:cNvSpPr>
            <p:nvPr/>
          </p:nvSpPr>
          <p:spPr bwMode="auto">
            <a:xfrm>
              <a:off x="508" y="1321"/>
              <a:ext cx="31" cy="10"/>
            </a:xfrm>
            <a:custGeom>
              <a:avLst/>
              <a:gdLst>
                <a:gd name="T0" fmla="*/ 0 w 63"/>
                <a:gd name="T1" fmla="*/ 0 h 20"/>
                <a:gd name="T2" fmla="*/ 0 w 63"/>
                <a:gd name="T3" fmla="*/ 1 h 20"/>
                <a:gd name="T4" fmla="*/ 0 w 63"/>
                <a:gd name="T5" fmla="*/ 1 h 20"/>
                <a:gd name="T6" fmla="*/ 0 w 63"/>
                <a:gd name="T7" fmla="*/ 1 h 20"/>
                <a:gd name="T8" fmla="*/ 0 w 63"/>
                <a:gd name="T9" fmla="*/ 1 h 20"/>
                <a:gd name="T10" fmla="*/ 0 w 63"/>
                <a:gd name="T11" fmla="*/ 1 h 20"/>
                <a:gd name="T12" fmla="*/ 0 w 63"/>
                <a:gd name="T13" fmla="*/ 1 h 20"/>
                <a:gd name="T14" fmla="*/ 0 w 63"/>
                <a:gd name="T15" fmla="*/ 1 h 20"/>
                <a:gd name="T16" fmla="*/ 0 w 63"/>
                <a:gd name="T17" fmla="*/ 1 h 20"/>
                <a:gd name="T18" fmla="*/ 0 w 63"/>
                <a:gd name="T19" fmla="*/ 1 h 20"/>
                <a:gd name="T20" fmla="*/ 0 w 63"/>
                <a:gd name="T21" fmla="*/ 1 h 20"/>
                <a:gd name="T22" fmla="*/ 0 w 63"/>
                <a:gd name="T23" fmla="*/ 1 h 20"/>
                <a:gd name="T24" fmla="*/ 0 w 63"/>
                <a:gd name="T25" fmla="*/ 1 h 20"/>
                <a:gd name="T26" fmla="*/ 0 w 63"/>
                <a:gd name="T27" fmla="*/ 1 h 20"/>
                <a:gd name="T28" fmla="*/ 0 w 63"/>
                <a:gd name="T29" fmla="*/ 1 h 20"/>
                <a:gd name="T30" fmla="*/ 0 w 63"/>
                <a:gd name="T31" fmla="*/ 1 h 20"/>
                <a:gd name="T32" fmla="*/ 0 w 63"/>
                <a:gd name="T33" fmla="*/ 0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20"/>
                <a:gd name="T53" fmla="*/ 63 w 63"/>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20">
                  <a:moveTo>
                    <a:pt x="63" y="0"/>
                  </a:moveTo>
                  <a:lnTo>
                    <a:pt x="55" y="4"/>
                  </a:lnTo>
                  <a:lnTo>
                    <a:pt x="48" y="9"/>
                  </a:lnTo>
                  <a:lnTo>
                    <a:pt x="37" y="12"/>
                  </a:lnTo>
                  <a:lnTo>
                    <a:pt x="26" y="16"/>
                  </a:lnTo>
                  <a:lnTo>
                    <a:pt x="17" y="18"/>
                  </a:lnTo>
                  <a:lnTo>
                    <a:pt x="8" y="20"/>
                  </a:lnTo>
                  <a:lnTo>
                    <a:pt x="3" y="18"/>
                  </a:lnTo>
                  <a:lnTo>
                    <a:pt x="0" y="15"/>
                  </a:lnTo>
                  <a:lnTo>
                    <a:pt x="2" y="10"/>
                  </a:lnTo>
                  <a:lnTo>
                    <a:pt x="6" y="7"/>
                  </a:lnTo>
                  <a:lnTo>
                    <a:pt x="16" y="6"/>
                  </a:lnTo>
                  <a:lnTo>
                    <a:pt x="26" y="4"/>
                  </a:lnTo>
                  <a:lnTo>
                    <a:pt x="37" y="4"/>
                  </a:lnTo>
                  <a:lnTo>
                    <a:pt x="48" y="3"/>
                  </a:lnTo>
                  <a:lnTo>
                    <a:pt x="57" y="1"/>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6" name="Freeform 260"/>
            <p:cNvSpPr>
              <a:spLocks/>
            </p:cNvSpPr>
            <p:nvPr/>
          </p:nvSpPr>
          <p:spPr bwMode="auto">
            <a:xfrm>
              <a:off x="499" y="1336"/>
              <a:ext cx="35" cy="11"/>
            </a:xfrm>
            <a:custGeom>
              <a:avLst/>
              <a:gdLst>
                <a:gd name="T0" fmla="*/ 1 w 68"/>
                <a:gd name="T1" fmla="*/ 0 h 23"/>
                <a:gd name="T2" fmla="*/ 1 w 68"/>
                <a:gd name="T3" fmla="*/ 0 h 23"/>
                <a:gd name="T4" fmla="*/ 1 w 68"/>
                <a:gd name="T5" fmla="*/ 0 h 23"/>
                <a:gd name="T6" fmla="*/ 1 w 68"/>
                <a:gd name="T7" fmla="*/ 0 h 23"/>
                <a:gd name="T8" fmla="*/ 1 w 68"/>
                <a:gd name="T9" fmla="*/ 0 h 23"/>
                <a:gd name="T10" fmla="*/ 1 w 68"/>
                <a:gd name="T11" fmla="*/ 0 h 23"/>
                <a:gd name="T12" fmla="*/ 1 w 68"/>
                <a:gd name="T13" fmla="*/ 0 h 23"/>
                <a:gd name="T14" fmla="*/ 1 w 68"/>
                <a:gd name="T15" fmla="*/ 0 h 23"/>
                <a:gd name="T16" fmla="*/ 0 w 68"/>
                <a:gd name="T17" fmla="*/ 0 h 23"/>
                <a:gd name="T18" fmla="*/ 1 w 68"/>
                <a:gd name="T19" fmla="*/ 0 h 23"/>
                <a:gd name="T20" fmla="*/ 1 w 68"/>
                <a:gd name="T21" fmla="*/ 0 h 23"/>
                <a:gd name="T22" fmla="*/ 1 w 68"/>
                <a:gd name="T23" fmla="*/ 0 h 23"/>
                <a:gd name="T24" fmla="*/ 1 w 68"/>
                <a:gd name="T25" fmla="*/ 0 h 23"/>
                <a:gd name="T26" fmla="*/ 1 w 68"/>
                <a:gd name="T27" fmla="*/ 0 h 23"/>
                <a:gd name="T28" fmla="*/ 1 w 68"/>
                <a:gd name="T29" fmla="*/ 0 h 23"/>
                <a:gd name="T30" fmla="*/ 1 w 68"/>
                <a:gd name="T31" fmla="*/ 0 h 23"/>
                <a:gd name="T32" fmla="*/ 1 w 68"/>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3"/>
                <a:gd name="T53" fmla="*/ 68 w 68"/>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3">
                  <a:moveTo>
                    <a:pt x="68" y="0"/>
                  </a:moveTo>
                  <a:lnTo>
                    <a:pt x="62" y="3"/>
                  </a:lnTo>
                  <a:lnTo>
                    <a:pt x="51" y="7"/>
                  </a:lnTo>
                  <a:lnTo>
                    <a:pt x="41" y="12"/>
                  </a:lnTo>
                  <a:lnTo>
                    <a:pt x="29" y="17"/>
                  </a:lnTo>
                  <a:lnTo>
                    <a:pt x="18" y="20"/>
                  </a:lnTo>
                  <a:lnTo>
                    <a:pt x="7" y="23"/>
                  </a:lnTo>
                  <a:lnTo>
                    <a:pt x="1" y="21"/>
                  </a:lnTo>
                  <a:lnTo>
                    <a:pt x="0" y="18"/>
                  </a:lnTo>
                  <a:lnTo>
                    <a:pt x="3" y="13"/>
                  </a:lnTo>
                  <a:lnTo>
                    <a:pt x="10" y="10"/>
                  </a:lnTo>
                  <a:lnTo>
                    <a:pt x="19" y="7"/>
                  </a:lnTo>
                  <a:lnTo>
                    <a:pt x="32" y="6"/>
                  </a:lnTo>
                  <a:lnTo>
                    <a:pt x="44" y="4"/>
                  </a:lnTo>
                  <a:lnTo>
                    <a:pt x="55" y="3"/>
                  </a:lnTo>
                  <a:lnTo>
                    <a:pt x="64" y="1"/>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7" name="Freeform 261"/>
            <p:cNvSpPr>
              <a:spLocks/>
            </p:cNvSpPr>
            <p:nvPr/>
          </p:nvSpPr>
          <p:spPr bwMode="auto">
            <a:xfrm>
              <a:off x="497" y="1363"/>
              <a:ext cx="37" cy="18"/>
            </a:xfrm>
            <a:custGeom>
              <a:avLst/>
              <a:gdLst>
                <a:gd name="T0" fmla="*/ 1 w 73"/>
                <a:gd name="T1" fmla="*/ 0 h 37"/>
                <a:gd name="T2" fmla="*/ 1 w 73"/>
                <a:gd name="T3" fmla="*/ 0 h 37"/>
                <a:gd name="T4" fmla="*/ 1 w 73"/>
                <a:gd name="T5" fmla="*/ 0 h 37"/>
                <a:gd name="T6" fmla="*/ 1 w 73"/>
                <a:gd name="T7" fmla="*/ 0 h 37"/>
                <a:gd name="T8" fmla="*/ 1 w 73"/>
                <a:gd name="T9" fmla="*/ 0 h 37"/>
                <a:gd name="T10" fmla="*/ 1 w 73"/>
                <a:gd name="T11" fmla="*/ 0 h 37"/>
                <a:gd name="T12" fmla="*/ 1 w 73"/>
                <a:gd name="T13" fmla="*/ 0 h 37"/>
                <a:gd name="T14" fmla="*/ 1 w 73"/>
                <a:gd name="T15" fmla="*/ 0 h 37"/>
                <a:gd name="T16" fmla="*/ 0 w 73"/>
                <a:gd name="T17" fmla="*/ 0 h 37"/>
                <a:gd name="T18" fmla="*/ 1 w 73"/>
                <a:gd name="T19" fmla="*/ 0 h 37"/>
                <a:gd name="T20" fmla="*/ 1 w 73"/>
                <a:gd name="T21" fmla="*/ 0 h 37"/>
                <a:gd name="T22" fmla="*/ 1 w 73"/>
                <a:gd name="T23" fmla="*/ 0 h 37"/>
                <a:gd name="T24" fmla="*/ 1 w 73"/>
                <a:gd name="T25" fmla="*/ 0 h 37"/>
                <a:gd name="T26" fmla="*/ 1 w 73"/>
                <a:gd name="T27" fmla="*/ 0 h 37"/>
                <a:gd name="T28" fmla="*/ 1 w 73"/>
                <a:gd name="T29" fmla="*/ 0 h 37"/>
                <a:gd name="T30" fmla="*/ 1 w 73"/>
                <a:gd name="T31" fmla="*/ 0 h 37"/>
                <a:gd name="T32" fmla="*/ 1 w 73"/>
                <a:gd name="T33" fmla="*/ 0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37"/>
                <a:gd name="T53" fmla="*/ 73 w 73"/>
                <a:gd name="T54" fmla="*/ 37 h 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37">
                  <a:moveTo>
                    <a:pt x="73" y="0"/>
                  </a:moveTo>
                  <a:lnTo>
                    <a:pt x="66" y="6"/>
                  </a:lnTo>
                  <a:lnTo>
                    <a:pt x="56" y="14"/>
                  </a:lnTo>
                  <a:lnTo>
                    <a:pt x="46" y="22"/>
                  </a:lnTo>
                  <a:lnTo>
                    <a:pt x="34" y="28"/>
                  </a:lnTo>
                  <a:lnTo>
                    <a:pt x="21" y="32"/>
                  </a:lnTo>
                  <a:lnTo>
                    <a:pt x="12" y="37"/>
                  </a:lnTo>
                  <a:lnTo>
                    <a:pt x="5" y="37"/>
                  </a:lnTo>
                  <a:lnTo>
                    <a:pt x="0" y="35"/>
                  </a:lnTo>
                  <a:lnTo>
                    <a:pt x="2" y="31"/>
                  </a:lnTo>
                  <a:lnTo>
                    <a:pt x="9" y="26"/>
                  </a:lnTo>
                  <a:lnTo>
                    <a:pt x="20" y="22"/>
                  </a:lnTo>
                  <a:lnTo>
                    <a:pt x="32" y="17"/>
                  </a:lnTo>
                  <a:lnTo>
                    <a:pt x="46" y="14"/>
                  </a:lnTo>
                  <a:lnTo>
                    <a:pt x="58" y="9"/>
                  </a:lnTo>
                  <a:lnTo>
                    <a:pt x="67" y="5"/>
                  </a:lnTo>
                  <a:lnTo>
                    <a:pt x="7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8" name="Freeform 262"/>
            <p:cNvSpPr>
              <a:spLocks/>
            </p:cNvSpPr>
            <p:nvPr/>
          </p:nvSpPr>
          <p:spPr bwMode="auto">
            <a:xfrm>
              <a:off x="503" y="1392"/>
              <a:ext cx="34" cy="22"/>
            </a:xfrm>
            <a:custGeom>
              <a:avLst/>
              <a:gdLst>
                <a:gd name="T0" fmla="*/ 1 w 67"/>
                <a:gd name="T1" fmla="*/ 0 h 45"/>
                <a:gd name="T2" fmla="*/ 1 w 67"/>
                <a:gd name="T3" fmla="*/ 0 h 45"/>
                <a:gd name="T4" fmla="*/ 1 w 67"/>
                <a:gd name="T5" fmla="*/ 0 h 45"/>
                <a:gd name="T6" fmla="*/ 1 w 67"/>
                <a:gd name="T7" fmla="*/ 0 h 45"/>
                <a:gd name="T8" fmla="*/ 1 w 67"/>
                <a:gd name="T9" fmla="*/ 0 h 45"/>
                <a:gd name="T10" fmla="*/ 1 w 67"/>
                <a:gd name="T11" fmla="*/ 0 h 45"/>
                <a:gd name="T12" fmla="*/ 1 w 67"/>
                <a:gd name="T13" fmla="*/ 0 h 45"/>
                <a:gd name="T14" fmla="*/ 1 w 67"/>
                <a:gd name="T15" fmla="*/ 0 h 45"/>
                <a:gd name="T16" fmla="*/ 0 w 67"/>
                <a:gd name="T17" fmla="*/ 0 h 45"/>
                <a:gd name="T18" fmla="*/ 1 w 67"/>
                <a:gd name="T19" fmla="*/ 0 h 45"/>
                <a:gd name="T20" fmla="*/ 1 w 67"/>
                <a:gd name="T21" fmla="*/ 0 h 45"/>
                <a:gd name="T22" fmla="*/ 1 w 67"/>
                <a:gd name="T23" fmla="*/ 0 h 45"/>
                <a:gd name="T24" fmla="*/ 1 w 67"/>
                <a:gd name="T25" fmla="*/ 0 h 45"/>
                <a:gd name="T26" fmla="*/ 1 w 67"/>
                <a:gd name="T27" fmla="*/ 0 h 45"/>
                <a:gd name="T28" fmla="*/ 1 w 67"/>
                <a:gd name="T29" fmla="*/ 0 h 45"/>
                <a:gd name="T30" fmla="*/ 1 w 67"/>
                <a:gd name="T31" fmla="*/ 0 h 45"/>
                <a:gd name="T32" fmla="*/ 1 w 67"/>
                <a:gd name="T33" fmla="*/ 0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5"/>
                <a:gd name="T53" fmla="*/ 67 w 6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5">
                  <a:moveTo>
                    <a:pt x="67" y="0"/>
                  </a:moveTo>
                  <a:lnTo>
                    <a:pt x="63" y="6"/>
                  </a:lnTo>
                  <a:lnTo>
                    <a:pt x="54" y="14"/>
                  </a:lnTo>
                  <a:lnTo>
                    <a:pt x="43" y="22"/>
                  </a:lnTo>
                  <a:lnTo>
                    <a:pt x="32" y="31"/>
                  </a:lnTo>
                  <a:lnTo>
                    <a:pt x="22" y="37"/>
                  </a:lnTo>
                  <a:lnTo>
                    <a:pt x="11" y="43"/>
                  </a:lnTo>
                  <a:lnTo>
                    <a:pt x="5" y="45"/>
                  </a:lnTo>
                  <a:lnTo>
                    <a:pt x="0" y="43"/>
                  </a:lnTo>
                  <a:lnTo>
                    <a:pt x="2" y="38"/>
                  </a:lnTo>
                  <a:lnTo>
                    <a:pt x="8" y="32"/>
                  </a:lnTo>
                  <a:lnTo>
                    <a:pt x="17" y="26"/>
                  </a:lnTo>
                  <a:lnTo>
                    <a:pt x="29" y="20"/>
                  </a:lnTo>
                  <a:lnTo>
                    <a:pt x="43" y="14"/>
                  </a:lnTo>
                  <a:lnTo>
                    <a:pt x="54" y="8"/>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49" name="Freeform 263"/>
            <p:cNvSpPr>
              <a:spLocks/>
            </p:cNvSpPr>
            <p:nvPr/>
          </p:nvSpPr>
          <p:spPr bwMode="auto">
            <a:xfrm>
              <a:off x="502" y="1349"/>
              <a:ext cx="30" cy="19"/>
            </a:xfrm>
            <a:custGeom>
              <a:avLst/>
              <a:gdLst>
                <a:gd name="T0" fmla="*/ 0 w 61"/>
                <a:gd name="T1" fmla="*/ 0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1 h 38"/>
                <a:gd name="T18" fmla="*/ 0 w 61"/>
                <a:gd name="T19" fmla="*/ 1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61" y="0"/>
                  </a:moveTo>
                  <a:lnTo>
                    <a:pt x="57" y="4"/>
                  </a:lnTo>
                  <a:lnTo>
                    <a:pt x="47" y="10"/>
                  </a:lnTo>
                  <a:lnTo>
                    <a:pt x="38" y="18"/>
                  </a:lnTo>
                  <a:lnTo>
                    <a:pt x="28" y="26"/>
                  </a:lnTo>
                  <a:lnTo>
                    <a:pt x="18" y="32"/>
                  </a:lnTo>
                  <a:lnTo>
                    <a:pt x="9" y="36"/>
                  </a:lnTo>
                  <a:lnTo>
                    <a:pt x="3" y="38"/>
                  </a:lnTo>
                  <a:lnTo>
                    <a:pt x="0" y="35"/>
                  </a:lnTo>
                  <a:lnTo>
                    <a:pt x="2" y="30"/>
                  </a:lnTo>
                  <a:lnTo>
                    <a:pt x="8" y="24"/>
                  </a:lnTo>
                  <a:lnTo>
                    <a:pt x="17" y="20"/>
                  </a:lnTo>
                  <a:lnTo>
                    <a:pt x="28" y="15"/>
                  </a:lnTo>
                  <a:lnTo>
                    <a:pt x="38" y="10"/>
                  </a:lnTo>
                  <a:lnTo>
                    <a:pt x="49" y="6"/>
                  </a:lnTo>
                  <a:lnTo>
                    <a:pt x="57" y="3"/>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0" name="Freeform 264"/>
            <p:cNvSpPr>
              <a:spLocks/>
            </p:cNvSpPr>
            <p:nvPr/>
          </p:nvSpPr>
          <p:spPr bwMode="auto">
            <a:xfrm>
              <a:off x="530" y="1350"/>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6"/>
                  </a:moveTo>
                  <a:lnTo>
                    <a:pt x="85" y="58"/>
                  </a:lnTo>
                  <a:lnTo>
                    <a:pt x="74" y="55"/>
                  </a:lnTo>
                  <a:lnTo>
                    <a:pt x="61" y="49"/>
                  </a:lnTo>
                  <a:lnTo>
                    <a:pt x="45" y="41"/>
                  </a:lnTo>
                  <a:lnTo>
                    <a:pt x="30" y="30"/>
                  </a:lnTo>
                  <a:lnTo>
                    <a:pt x="16" y="20"/>
                  </a:lnTo>
                  <a:lnTo>
                    <a:pt x="6" y="9"/>
                  </a:lnTo>
                  <a:lnTo>
                    <a:pt x="0" y="0"/>
                  </a:lnTo>
                  <a:lnTo>
                    <a:pt x="7" y="4"/>
                  </a:lnTo>
                  <a:lnTo>
                    <a:pt x="18" y="10"/>
                  </a:lnTo>
                  <a:lnTo>
                    <a:pt x="33" y="18"/>
                  </a:lnTo>
                  <a:lnTo>
                    <a:pt x="50" y="27"/>
                  </a:lnTo>
                  <a:lnTo>
                    <a:pt x="65" y="38"/>
                  </a:lnTo>
                  <a:lnTo>
                    <a:pt x="79" y="46"/>
                  </a:lnTo>
                  <a:lnTo>
                    <a:pt x="87" y="52"/>
                  </a:lnTo>
                  <a:lnTo>
                    <a:pt x="9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1" name="Freeform 265"/>
            <p:cNvSpPr>
              <a:spLocks/>
            </p:cNvSpPr>
            <p:nvPr/>
          </p:nvSpPr>
          <p:spPr bwMode="auto">
            <a:xfrm>
              <a:off x="532" y="1374"/>
              <a:ext cx="35" cy="24"/>
            </a:xfrm>
            <a:custGeom>
              <a:avLst/>
              <a:gdLst>
                <a:gd name="T0" fmla="*/ 1 w 70"/>
                <a:gd name="T1" fmla="*/ 0 h 49"/>
                <a:gd name="T2" fmla="*/ 1 w 70"/>
                <a:gd name="T3" fmla="*/ 0 h 49"/>
                <a:gd name="T4" fmla="*/ 1 w 70"/>
                <a:gd name="T5" fmla="*/ 0 h 49"/>
                <a:gd name="T6" fmla="*/ 1 w 70"/>
                <a:gd name="T7" fmla="*/ 0 h 49"/>
                <a:gd name="T8" fmla="*/ 1 w 70"/>
                <a:gd name="T9" fmla="*/ 0 h 49"/>
                <a:gd name="T10" fmla="*/ 1 w 70"/>
                <a:gd name="T11" fmla="*/ 0 h 49"/>
                <a:gd name="T12" fmla="*/ 1 w 70"/>
                <a:gd name="T13" fmla="*/ 0 h 49"/>
                <a:gd name="T14" fmla="*/ 1 w 70"/>
                <a:gd name="T15" fmla="*/ 0 h 49"/>
                <a:gd name="T16" fmla="*/ 0 w 70"/>
                <a:gd name="T17" fmla="*/ 0 h 49"/>
                <a:gd name="T18" fmla="*/ 1 w 70"/>
                <a:gd name="T19" fmla="*/ 0 h 49"/>
                <a:gd name="T20" fmla="*/ 1 w 70"/>
                <a:gd name="T21" fmla="*/ 0 h 49"/>
                <a:gd name="T22" fmla="*/ 1 w 70"/>
                <a:gd name="T23" fmla="*/ 0 h 49"/>
                <a:gd name="T24" fmla="*/ 1 w 70"/>
                <a:gd name="T25" fmla="*/ 0 h 49"/>
                <a:gd name="T26" fmla="*/ 1 w 70"/>
                <a:gd name="T27" fmla="*/ 0 h 49"/>
                <a:gd name="T28" fmla="*/ 1 w 70"/>
                <a:gd name="T29" fmla="*/ 0 h 49"/>
                <a:gd name="T30" fmla="*/ 1 w 70"/>
                <a:gd name="T31" fmla="*/ 0 h 49"/>
                <a:gd name="T32" fmla="*/ 1 w 70"/>
                <a:gd name="T33" fmla="*/ 0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49"/>
                <a:gd name="T53" fmla="*/ 70 w 70"/>
                <a:gd name="T54" fmla="*/ 49 h 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49">
                  <a:moveTo>
                    <a:pt x="70" y="49"/>
                  </a:moveTo>
                  <a:lnTo>
                    <a:pt x="67" y="49"/>
                  </a:lnTo>
                  <a:lnTo>
                    <a:pt x="60" y="47"/>
                  </a:lnTo>
                  <a:lnTo>
                    <a:pt x="49" y="43"/>
                  </a:lnTo>
                  <a:lnTo>
                    <a:pt x="38" y="37"/>
                  </a:lnTo>
                  <a:lnTo>
                    <a:pt x="26" y="29"/>
                  </a:lnTo>
                  <a:lnTo>
                    <a:pt x="15" y="20"/>
                  </a:lnTo>
                  <a:lnTo>
                    <a:pt x="6" y="11"/>
                  </a:lnTo>
                  <a:lnTo>
                    <a:pt x="0" y="0"/>
                  </a:lnTo>
                  <a:lnTo>
                    <a:pt x="8" y="6"/>
                  </a:lnTo>
                  <a:lnTo>
                    <a:pt x="19" y="12"/>
                  </a:lnTo>
                  <a:lnTo>
                    <a:pt x="29" y="20"/>
                  </a:lnTo>
                  <a:lnTo>
                    <a:pt x="43" y="28"/>
                  </a:lnTo>
                  <a:lnTo>
                    <a:pt x="54" y="35"/>
                  </a:lnTo>
                  <a:lnTo>
                    <a:pt x="63" y="41"/>
                  </a:lnTo>
                  <a:lnTo>
                    <a:pt x="69" y="46"/>
                  </a:lnTo>
                  <a:lnTo>
                    <a:pt x="7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2" name="Freeform 266"/>
            <p:cNvSpPr>
              <a:spLocks/>
            </p:cNvSpPr>
            <p:nvPr/>
          </p:nvSpPr>
          <p:spPr bwMode="auto">
            <a:xfrm>
              <a:off x="500" y="1377"/>
              <a:ext cx="34" cy="21"/>
            </a:xfrm>
            <a:custGeom>
              <a:avLst/>
              <a:gdLst>
                <a:gd name="T0" fmla="*/ 0 w 69"/>
                <a:gd name="T1" fmla="*/ 0 h 43"/>
                <a:gd name="T2" fmla="*/ 0 w 69"/>
                <a:gd name="T3" fmla="*/ 0 h 43"/>
                <a:gd name="T4" fmla="*/ 0 w 69"/>
                <a:gd name="T5" fmla="*/ 0 h 43"/>
                <a:gd name="T6" fmla="*/ 0 w 69"/>
                <a:gd name="T7" fmla="*/ 0 h 43"/>
                <a:gd name="T8" fmla="*/ 0 w 69"/>
                <a:gd name="T9" fmla="*/ 0 h 43"/>
                <a:gd name="T10" fmla="*/ 0 w 69"/>
                <a:gd name="T11" fmla="*/ 0 h 43"/>
                <a:gd name="T12" fmla="*/ 0 w 69"/>
                <a:gd name="T13" fmla="*/ 0 h 43"/>
                <a:gd name="T14" fmla="*/ 0 w 69"/>
                <a:gd name="T15" fmla="*/ 0 h 43"/>
                <a:gd name="T16" fmla="*/ 0 w 69"/>
                <a:gd name="T17" fmla="*/ 0 h 43"/>
                <a:gd name="T18" fmla="*/ 0 w 69"/>
                <a:gd name="T19" fmla="*/ 0 h 43"/>
                <a:gd name="T20" fmla="*/ 0 w 69"/>
                <a:gd name="T21" fmla="*/ 0 h 43"/>
                <a:gd name="T22" fmla="*/ 0 w 69"/>
                <a:gd name="T23" fmla="*/ 0 h 43"/>
                <a:gd name="T24" fmla="*/ 0 w 69"/>
                <a:gd name="T25" fmla="*/ 0 h 43"/>
                <a:gd name="T26" fmla="*/ 0 w 69"/>
                <a:gd name="T27" fmla="*/ 0 h 43"/>
                <a:gd name="T28" fmla="*/ 0 w 69"/>
                <a:gd name="T29" fmla="*/ 0 h 43"/>
                <a:gd name="T30" fmla="*/ 0 w 69"/>
                <a:gd name="T31" fmla="*/ 0 h 43"/>
                <a:gd name="T32" fmla="*/ 0 w 69"/>
                <a:gd name="T33" fmla="*/ 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3"/>
                <a:gd name="T53" fmla="*/ 69 w 69"/>
                <a:gd name="T54" fmla="*/ 43 h 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3">
                  <a:moveTo>
                    <a:pt x="69" y="0"/>
                  </a:moveTo>
                  <a:lnTo>
                    <a:pt x="64" y="6"/>
                  </a:lnTo>
                  <a:lnTo>
                    <a:pt x="55" y="14"/>
                  </a:lnTo>
                  <a:lnTo>
                    <a:pt x="44" y="22"/>
                  </a:lnTo>
                  <a:lnTo>
                    <a:pt x="34" y="29"/>
                  </a:lnTo>
                  <a:lnTo>
                    <a:pt x="21" y="37"/>
                  </a:lnTo>
                  <a:lnTo>
                    <a:pt x="12" y="41"/>
                  </a:lnTo>
                  <a:lnTo>
                    <a:pt x="5" y="43"/>
                  </a:lnTo>
                  <a:lnTo>
                    <a:pt x="0" y="41"/>
                  </a:lnTo>
                  <a:lnTo>
                    <a:pt x="2" y="37"/>
                  </a:lnTo>
                  <a:lnTo>
                    <a:pt x="8" y="32"/>
                  </a:lnTo>
                  <a:lnTo>
                    <a:pt x="18" y="26"/>
                  </a:lnTo>
                  <a:lnTo>
                    <a:pt x="31" y="20"/>
                  </a:lnTo>
                  <a:lnTo>
                    <a:pt x="44" y="14"/>
                  </a:lnTo>
                  <a:lnTo>
                    <a:pt x="55" y="8"/>
                  </a:lnTo>
                  <a:lnTo>
                    <a:pt x="64" y="3"/>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3" name="Freeform 267"/>
            <p:cNvSpPr>
              <a:spLocks/>
            </p:cNvSpPr>
            <p:nvPr/>
          </p:nvSpPr>
          <p:spPr bwMode="auto">
            <a:xfrm>
              <a:off x="382" y="396"/>
              <a:ext cx="336" cy="333"/>
            </a:xfrm>
            <a:custGeom>
              <a:avLst/>
              <a:gdLst>
                <a:gd name="T0" fmla="*/ 0 w 673"/>
                <a:gd name="T1" fmla="*/ 1 h 664"/>
                <a:gd name="T2" fmla="*/ 0 w 673"/>
                <a:gd name="T3" fmla="*/ 1 h 664"/>
                <a:gd name="T4" fmla="*/ 0 w 673"/>
                <a:gd name="T5" fmla="*/ 1 h 664"/>
                <a:gd name="T6" fmla="*/ 0 w 673"/>
                <a:gd name="T7" fmla="*/ 1 h 664"/>
                <a:gd name="T8" fmla="*/ 0 w 673"/>
                <a:gd name="T9" fmla="*/ 1 h 664"/>
                <a:gd name="T10" fmla="*/ 0 w 673"/>
                <a:gd name="T11" fmla="*/ 1 h 664"/>
                <a:gd name="T12" fmla="*/ 0 w 673"/>
                <a:gd name="T13" fmla="*/ 1 h 664"/>
                <a:gd name="T14" fmla="*/ 0 w 673"/>
                <a:gd name="T15" fmla="*/ 1 h 664"/>
                <a:gd name="T16" fmla="*/ 0 w 673"/>
                <a:gd name="T17" fmla="*/ 1 h 664"/>
                <a:gd name="T18" fmla="*/ 0 w 673"/>
                <a:gd name="T19" fmla="*/ 1 h 664"/>
                <a:gd name="T20" fmla="*/ 0 w 673"/>
                <a:gd name="T21" fmla="*/ 1 h 664"/>
                <a:gd name="T22" fmla="*/ 0 w 673"/>
                <a:gd name="T23" fmla="*/ 1 h 664"/>
                <a:gd name="T24" fmla="*/ 0 w 673"/>
                <a:gd name="T25" fmla="*/ 1 h 664"/>
                <a:gd name="T26" fmla="*/ 0 w 673"/>
                <a:gd name="T27" fmla="*/ 1 h 664"/>
                <a:gd name="T28" fmla="*/ 0 w 673"/>
                <a:gd name="T29" fmla="*/ 1 h 664"/>
                <a:gd name="T30" fmla="*/ 0 w 673"/>
                <a:gd name="T31" fmla="*/ 1 h 664"/>
                <a:gd name="T32" fmla="*/ 0 w 673"/>
                <a:gd name="T33" fmla="*/ 1 h 664"/>
                <a:gd name="T34" fmla="*/ 0 w 673"/>
                <a:gd name="T35" fmla="*/ 1 h 664"/>
                <a:gd name="T36" fmla="*/ 0 w 673"/>
                <a:gd name="T37" fmla="*/ 1 h 664"/>
                <a:gd name="T38" fmla="*/ 0 w 673"/>
                <a:gd name="T39" fmla="*/ 1 h 664"/>
                <a:gd name="T40" fmla="*/ 0 w 673"/>
                <a:gd name="T41" fmla="*/ 1 h 664"/>
                <a:gd name="T42" fmla="*/ 0 w 673"/>
                <a:gd name="T43" fmla="*/ 1 h 664"/>
                <a:gd name="T44" fmla="*/ 0 w 673"/>
                <a:gd name="T45" fmla="*/ 1 h 664"/>
                <a:gd name="T46" fmla="*/ 0 w 673"/>
                <a:gd name="T47" fmla="*/ 1 h 664"/>
                <a:gd name="T48" fmla="*/ 0 w 673"/>
                <a:gd name="T49" fmla="*/ 1 h 664"/>
                <a:gd name="T50" fmla="*/ 0 w 673"/>
                <a:gd name="T51" fmla="*/ 1 h 664"/>
                <a:gd name="T52" fmla="*/ 0 w 673"/>
                <a:gd name="T53" fmla="*/ 1 h 664"/>
                <a:gd name="T54" fmla="*/ 0 w 673"/>
                <a:gd name="T55" fmla="*/ 1 h 664"/>
                <a:gd name="T56" fmla="*/ 0 w 673"/>
                <a:gd name="T57" fmla="*/ 1 h 664"/>
                <a:gd name="T58" fmla="*/ 0 w 673"/>
                <a:gd name="T59" fmla="*/ 1 h 664"/>
                <a:gd name="T60" fmla="*/ 0 w 673"/>
                <a:gd name="T61" fmla="*/ 1 h 664"/>
                <a:gd name="T62" fmla="*/ 0 w 673"/>
                <a:gd name="T63" fmla="*/ 1 h 664"/>
                <a:gd name="T64" fmla="*/ 0 w 673"/>
                <a:gd name="T65" fmla="*/ 1 h 664"/>
                <a:gd name="T66" fmla="*/ 0 w 673"/>
                <a:gd name="T67" fmla="*/ 1 h 664"/>
                <a:gd name="T68" fmla="*/ 0 w 673"/>
                <a:gd name="T69" fmla="*/ 1 h 664"/>
                <a:gd name="T70" fmla="*/ 0 w 673"/>
                <a:gd name="T71" fmla="*/ 1 h 664"/>
                <a:gd name="T72" fmla="*/ 0 w 673"/>
                <a:gd name="T73" fmla="*/ 1 h 664"/>
                <a:gd name="T74" fmla="*/ 0 w 673"/>
                <a:gd name="T75" fmla="*/ 1 h 664"/>
                <a:gd name="T76" fmla="*/ 0 w 673"/>
                <a:gd name="T77" fmla="*/ 1 h 664"/>
                <a:gd name="T78" fmla="*/ 0 w 673"/>
                <a:gd name="T79" fmla="*/ 1 h 664"/>
                <a:gd name="T80" fmla="*/ 0 w 673"/>
                <a:gd name="T81" fmla="*/ 1 h 664"/>
                <a:gd name="T82" fmla="*/ 0 w 673"/>
                <a:gd name="T83" fmla="*/ 1 h 664"/>
                <a:gd name="T84" fmla="*/ 0 w 673"/>
                <a:gd name="T85" fmla="*/ 1 h 664"/>
                <a:gd name="T86" fmla="*/ 0 w 673"/>
                <a:gd name="T87" fmla="*/ 1 h 664"/>
                <a:gd name="T88" fmla="*/ 0 w 673"/>
                <a:gd name="T89" fmla="*/ 1 h 664"/>
                <a:gd name="T90" fmla="*/ 0 w 673"/>
                <a:gd name="T91" fmla="*/ 1 h 664"/>
                <a:gd name="T92" fmla="*/ 0 w 673"/>
                <a:gd name="T93" fmla="*/ 1 h 664"/>
                <a:gd name="T94" fmla="*/ 0 w 673"/>
                <a:gd name="T95" fmla="*/ 1 h 664"/>
                <a:gd name="T96" fmla="*/ 0 w 673"/>
                <a:gd name="T97" fmla="*/ 1 h 664"/>
                <a:gd name="T98" fmla="*/ 0 w 673"/>
                <a:gd name="T99" fmla="*/ 1 h 664"/>
                <a:gd name="T100" fmla="*/ 0 w 673"/>
                <a:gd name="T101" fmla="*/ 1 h 664"/>
                <a:gd name="T102" fmla="*/ 0 w 673"/>
                <a:gd name="T103" fmla="*/ 1 h 664"/>
                <a:gd name="T104" fmla="*/ 0 w 673"/>
                <a:gd name="T105" fmla="*/ 1 h 6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73"/>
                <a:gd name="T160" fmla="*/ 0 h 664"/>
                <a:gd name="T161" fmla="*/ 673 w 673"/>
                <a:gd name="T162" fmla="*/ 664 h 6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73" h="664">
                  <a:moveTo>
                    <a:pt x="293" y="243"/>
                  </a:moveTo>
                  <a:lnTo>
                    <a:pt x="291" y="220"/>
                  </a:lnTo>
                  <a:lnTo>
                    <a:pt x="285" y="197"/>
                  </a:lnTo>
                  <a:lnTo>
                    <a:pt x="277" y="175"/>
                  </a:lnTo>
                  <a:lnTo>
                    <a:pt x="265" y="154"/>
                  </a:lnTo>
                  <a:lnTo>
                    <a:pt x="251" y="136"/>
                  </a:lnTo>
                  <a:lnTo>
                    <a:pt x="236" y="120"/>
                  </a:lnTo>
                  <a:lnTo>
                    <a:pt x="219" y="108"/>
                  </a:lnTo>
                  <a:lnTo>
                    <a:pt x="203" y="102"/>
                  </a:lnTo>
                  <a:lnTo>
                    <a:pt x="184" y="97"/>
                  </a:lnTo>
                  <a:lnTo>
                    <a:pt x="163" y="93"/>
                  </a:lnTo>
                  <a:lnTo>
                    <a:pt x="140" y="88"/>
                  </a:lnTo>
                  <a:lnTo>
                    <a:pt x="117" y="84"/>
                  </a:lnTo>
                  <a:lnTo>
                    <a:pt x="96" y="79"/>
                  </a:lnTo>
                  <a:lnTo>
                    <a:pt x="77" y="75"/>
                  </a:lnTo>
                  <a:lnTo>
                    <a:pt x="62" y="70"/>
                  </a:lnTo>
                  <a:lnTo>
                    <a:pt x="53" y="65"/>
                  </a:lnTo>
                  <a:lnTo>
                    <a:pt x="44" y="59"/>
                  </a:lnTo>
                  <a:lnTo>
                    <a:pt x="38" y="58"/>
                  </a:lnTo>
                  <a:lnTo>
                    <a:pt x="38" y="62"/>
                  </a:lnTo>
                  <a:lnTo>
                    <a:pt x="44" y="70"/>
                  </a:lnTo>
                  <a:lnTo>
                    <a:pt x="53" y="84"/>
                  </a:lnTo>
                  <a:lnTo>
                    <a:pt x="58" y="104"/>
                  </a:lnTo>
                  <a:lnTo>
                    <a:pt x="62" y="128"/>
                  </a:lnTo>
                  <a:lnTo>
                    <a:pt x="65" y="152"/>
                  </a:lnTo>
                  <a:lnTo>
                    <a:pt x="68" y="166"/>
                  </a:lnTo>
                  <a:lnTo>
                    <a:pt x="74" y="181"/>
                  </a:lnTo>
                  <a:lnTo>
                    <a:pt x="83" y="198"/>
                  </a:lnTo>
                  <a:lnTo>
                    <a:pt x="94" y="215"/>
                  </a:lnTo>
                  <a:lnTo>
                    <a:pt x="106" y="232"/>
                  </a:lnTo>
                  <a:lnTo>
                    <a:pt x="122" y="247"/>
                  </a:lnTo>
                  <a:lnTo>
                    <a:pt x="137" y="259"/>
                  </a:lnTo>
                  <a:lnTo>
                    <a:pt x="155" y="269"/>
                  </a:lnTo>
                  <a:lnTo>
                    <a:pt x="172" y="275"/>
                  </a:lnTo>
                  <a:lnTo>
                    <a:pt x="187" y="281"/>
                  </a:lnTo>
                  <a:lnTo>
                    <a:pt x="203" y="285"/>
                  </a:lnTo>
                  <a:lnTo>
                    <a:pt x="216" y="291"/>
                  </a:lnTo>
                  <a:lnTo>
                    <a:pt x="228" y="298"/>
                  </a:lnTo>
                  <a:lnTo>
                    <a:pt x="239" y="305"/>
                  </a:lnTo>
                  <a:lnTo>
                    <a:pt x="250" y="316"/>
                  </a:lnTo>
                  <a:lnTo>
                    <a:pt x="259" y="330"/>
                  </a:lnTo>
                  <a:lnTo>
                    <a:pt x="250" y="333"/>
                  </a:lnTo>
                  <a:lnTo>
                    <a:pt x="239" y="333"/>
                  </a:lnTo>
                  <a:lnTo>
                    <a:pt x="232" y="331"/>
                  </a:lnTo>
                  <a:lnTo>
                    <a:pt x="222" y="328"/>
                  </a:lnTo>
                  <a:lnTo>
                    <a:pt x="213" y="327"/>
                  </a:lnTo>
                  <a:lnTo>
                    <a:pt x="206" y="324"/>
                  </a:lnTo>
                  <a:lnTo>
                    <a:pt x="195" y="321"/>
                  </a:lnTo>
                  <a:lnTo>
                    <a:pt x="186" y="319"/>
                  </a:lnTo>
                  <a:lnTo>
                    <a:pt x="170" y="317"/>
                  </a:lnTo>
                  <a:lnTo>
                    <a:pt x="157" y="321"/>
                  </a:lnTo>
                  <a:lnTo>
                    <a:pt x="141" y="325"/>
                  </a:lnTo>
                  <a:lnTo>
                    <a:pt x="128" y="331"/>
                  </a:lnTo>
                  <a:lnTo>
                    <a:pt x="114" y="339"/>
                  </a:lnTo>
                  <a:lnTo>
                    <a:pt x="102" y="350"/>
                  </a:lnTo>
                  <a:lnTo>
                    <a:pt x="93" y="362"/>
                  </a:lnTo>
                  <a:lnTo>
                    <a:pt x="83" y="374"/>
                  </a:lnTo>
                  <a:lnTo>
                    <a:pt x="76" y="386"/>
                  </a:lnTo>
                  <a:lnTo>
                    <a:pt x="67" y="398"/>
                  </a:lnTo>
                  <a:lnTo>
                    <a:pt x="56" y="409"/>
                  </a:lnTo>
                  <a:lnTo>
                    <a:pt x="45" y="418"/>
                  </a:lnTo>
                  <a:lnTo>
                    <a:pt x="36" y="426"/>
                  </a:lnTo>
                  <a:lnTo>
                    <a:pt x="25" y="432"/>
                  </a:lnTo>
                  <a:lnTo>
                    <a:pt x="18" y="438"/>
                  </a:lnTo>
                  <a:lnTo>
                    <a:pt x="10" y="441"/>
                  </a:lnTo>
                  <a:lnTo>
                    <a:pt x="3" y="446"/>
                  </a:lnTo>
                  <a:lnTo>
                    <a:pt x="0" y="450"/>
                  </a:lnTo>
                  <a:lnTo>
                    <a:pt x="4" y="453"/>
                  </a:lnTo>
                  <a:lnTo>
                    <a:pt x="13" y="461"/>
                  </a:lnTo>
                  <a:lnTo>
                    <a:pt x="16" y="463"/>
                  </a:lnTo>
                  <a:lnTo>
                    <a:pt x="22" y="466"/>
                  </a:lnTo>
                  <a:lnTo>
                    <a:pt x="29" y="469"/>
                  </a:lnTo>
                  <a:lnTo>
                    <a:pt x="38" y="473"/>
                  </a:lnTo>
                  <a:lnTo>
                    <a:pt x="45" y="476"/>
                  </a:lnTo>
                  <a:lnTo>
                    <a:pt x="56" y="481"/>
                  </a:lnTo>
                  <a:lnTo>
                    <a:pt x="67" y="484"/>
                  </a:lnTo>
                  <a:lnTo>
                    <a:pt x="79" y="487"/>
                  </a:lnTo>
                  <a:lnTo>
                    <a:pt x="97" y="490"/>
                  </a:lnTo>
                  <a:lnTo>
                    <a:pt x="117" y="492"/>
                  </a:lnTo>
                  <a:lnTo>
                    <a:pt x="138" y="492"/>
                  </a:lnTo>
                  <a:lnTo>
                    <a:pt x="158" y="489"/>
                  </a:lnTo>
                  <a:lnTo>
                    <a:pt x="178" y="481"/>
                  </a:lnTo>
                  <a:lnTo>
                    <a:pt x="198" y="470"/>
                  </a:lnTo>
                  <a:lnTo>
                    <a:pt x="216" y="455"/>
                  </a:lnTo>
                  <a:lnTo>
                    <a:pt x="232" y="435"/>
                  </a:lnTo>
                  <a:lnTo>
                    <a:pt x="236" y="427"/>
                  </a:lnTo>
                  <a:lnTo>
                    <a:pt x="241" y="418"/>
                  </a:lnTo>
                  <a:lnTo>
                    <a:pt x="244" y="411"/>
                  </a:lnTo>
                  <a:lnTo>
                    <a:pt x="248" y="401"/>
                  </a:lnTo>
                  <a:lnTo>
                    <a:pt x="253" y="389"/>
                  </a:lnTo>
                  <a:lnTo>
                    <a:pt x="257" y="377"/>
                  </a:lnTo>
                  <a:lnTo>
                    <a:pt x="262" y="368"/>
                  </a:lnTo>
                  <a:lnTo>
                    <a:pt x="268" y="360"/>
                  </a:lnTo>
                  <a:lnTo>
                    <a:pt x="274" y="353"/>
                  </a:lnTo>
                  <a:lnTo>
                    <a:pt x="280" y="348"/>
                  </a:lnTo>
                  <a:lnTo>
                    <a:pt x="288" y="345"/>
                  </a:lnTo>
                  <a:lnTo>
                    <a:pt x="296" y="343"/>
                  </a:lnTo>
                  <a:lnTo>
                    <a:pt x="296" y="353"/>
                  </a:lnTo>
                  <a:lnTo>
                    <a:pt x="296" y="360"/>
                  </a:lnTo>
                  <a:lnTo>
                    <a:pt x="299" y="366"/>
                  </a:lnTo>
                  <a:lnTo>
                    <a:pt x="302" y="372"/>
                  </a:lnTo>
                  <a:lnTo>
                    <a:pt x="300" y="389"/>
                  </a:lnTo>
                  <a:lnTo>
                    <a:pt x="296" y="403"/>
                  </a:lnTo>
                  <a:lnTo>
                    <a:pt x="285" y="415"/>
                  </a:lnTo>
                  <a:lnTo>
                    <a:pt x="270" y="424"/>
                  </a:lnTo>
                  <a:lnTo>
                    <a:pt x="259" y="429"/>
                  </a:lnTo>
                  <a:lnTo>
                    <a:pt x="250" y="434"/>
                  </a:lnTo>
                  <a:lnTo>
                    <a:pt x="241" y="441"/>
                  </a:lnTo>
                  <a:lnTo>
                    <a:pt x="232" y="449"/>
                  </a:lnTo>
                  <a:lnTo>
                    <a:pt x="221" y="460"/>
                  </a:lnTo>
                  <a:lnTo>
                    <a:pt x="212" y="472"/>
                  </a:lnTo>
                  <a:lnTo>
                    <a:pt x="204" y="485"/>
                  </a:lnTo>
                  <a:lnTo>
                    <a:pt x="198" y="501"/>
                  </a:lnTo>
                  <a:lnTo>
                    <a:pt x="193" y="515"/>
                  </a:lnTo>
                  <a:lnTo>
                    <a:pt x="190" y="531"/>
                  </a:lnTo>
                  <a:lnTo>
                    <a:pt x="189" y="547"/>
                  </a:lnTo>
                  <a:lnTo>
                    <a:pt x="190" y="562"/>
                  </a:lnTo>
                  <a:lnTo>
                    <a:pt x="192" y="573"/>
                  </a:lnTo>
                  <a:lnTo>
                    <a:pt x="193" y="582"/>
                  </a:lnTo>
                  <a:lnTo>
                    <a:pt x="195" y="591"/>
                  </a:lnTo>
                  <a:lnTo>
                    <a:pt x="195" y="599"/>
                  </a:lnTo>
                  <a:lnTo>
                    <a:pt x="196" y="618"/>
                  </a:lnTo>
                  <a:lnTo>
                    <a:pt x="195" y="634"/>
                  </a:lnTo>
                  <a:lnTo>
                    <a:pt x="192" y="646"/>
                  </a:lnTo>
                  <a:lnTo>
                    <a:pt x="187" y="654"/>
                  </a:lnTo>
                  <a:lnTo>
                    <a:pt x="183" y="661"/>
                  </a:lnTo>
                  <a:lnTo>
                    <a:pt x="186" y="664"/>
                  </a:lnTo>
                  <a:lnTo>
                    <a:pt x="193" y="664"/>
                  </a:lnTo>
                  <a:lnTo>
                    <a:pt x="203" y="663"/>
                  </a:lnTo>
                  <a:lnTo>
                    <a:pt x="247" y="655"/>
                  </a:lnTo>
                  <a:lnTo>
                    <a:pt x="286" y="638"/>
                  </a:lnTo>
                  <a:lnTo>
                    <a:pt x="317" y="614"/>
                  </a:lnTo>
                  <a:lnTo>
                    <a:pt x="341" y="583"/>
                  </a:lnTo>
                  <a:lnTo>
                    <a:pt x="357" y="548"/>
                  </a:lnTo>
                  <a:lnTo>
                    <a:pt x="363" y="511"/>
                  </a:lnTo>
                  <a:lnTo>
                    <a:pt x="361" y="475"/>
                  </a:lnTo>
                  <a:lnTo>
                    <a:pt x="351" y="438"/>
                  </a:lnTo>
                  <a:lnTo>
                    <a:pt x="343" y="421"/>
                  </a:lnTo>
                  <a:lnTo>
                    <a:pt x="335" y="408"/>
                  </a:lnTo>
                  <a:lnTo>
                    <a:pt x="331" y="398"/>
                  </a:lnTo>
                  <a:lnTo>
                    <a:pt x="328" y="388"/>
                  </a:lnTo>
                  <a:lnTo>
                    <a:pt x="334" y="386"/>
                  </a:lnTo>
                  <a:lnTo>
                    <a:pt x="341" y="383"/>
                  </a:lnTo>
                  <a:lnTo>
                    <a:pt x="348" y="380"/>
                  </a:lnTo>
                  <a:lnTo>
                    <a:pt x="351" y="377"/>
                  </a:lnTo>
                  <a:lnTo>
                    <a:pt x="361" y="388"/>
                  </a:lnTo>
                  <a:lnTo>
                    <a:pt x="367" y="406"/>
                  </a:lnTo>
                  <a:lnTo>
                    <a:pt x="372" y="426"/>
                  </a:lnTo>
                  <a:lnTo>
                    <a:pt x="375" y="447"/>
                  </a:lnTo>
                  <a:lnTo>
                    <a:pt x="377" y="463"/>
                  </a:lnTo>
                  <a:lnTo>
                    <a:pt x="380" y="478"/>
                  </a:lnTo>
                  <a:lnTo>
                    <a:pt x="384" y="492"/>
                  </a:lnTo>
                  <a:lnTo>
                    <a:pt x="390" y="505"/>
                  </a:lnTo>
                  <a:lnTo>
                    <a:pt x="399" y="519"/>
                  </a:lnTo>
                  <a:lnTo>
                    <a:pt x="412" y="531"/>
                  </a:lnTo>
                  <a:lnTo>
                    <a:pt x="427" y="542"/>
                  </a:lnTo>
                  <a:lnTo>
                    <a:pt x="445" y="551"/>
                  </a:lnTo>
                  <a:lnTo>
                    <a:pt x="467" y="559"/>
                  </a:lnTo>
                  <a:lnTo>
                    <a:pt x="486" y="566"/>
                  </a:lnTo>
                  <a:lnTo>
                    <a:pt x="506" y="574"/>
                  </a:lnTo>
                  <a:lnTo>
                    <a:pt x="523" y="582"/>
                  </a:lnTo>
                  <a:lnTo>
                    <a:pt x="538" y="591"/>
                  </a:lnTo>
                  <a:lnTo>
                    <a:pt x="552" y="600"/>
                  </a:lnTo>
                  <a:lnTo>
                    <a:pt x="563" y="612"/>
                  </a:lnTo>
                  <a:lnTo>
                    <a:pt x="572" y="626"/>
                  </a:lnTo>
                  <a:lnTo>
                    <a:pt x="577" y="605"/>
                  </a:lnTo>
                  <a:lnTo>
                    <a:pt x="580" y="577"/>
                  </a:lnTo>
                  <a:lnTo>
                    <a:pt x="581" y="545"/>
                  </a:lnTo>
                  <a:lnTo>
                    <a:pt x="578" y="510"/>
                  </a:lnTo>
                  <a:lnTo>
                    <a:pt x="570" y="476"/>
                  </a:lnTo>
                  <a:lnTo>
                    <a:pt x="555" y="447"/>
                  </a:lnTo>
                  <a:lnTo>
                    <a:pt x="532" y="424"/>
                  </a:lnTo>
                  <a:lnTo>
                    <a:pt x="500" y="409"/>
                  </a:lnTo>
                  <a:lnTo>
                    <a:pt x="490" y="406"/>
                  </a:lnTo>
                  <a:lnTo>
                    <a:pt x="479" y="405"/>
                  </a:lnTo>
                  <a:lnTo>
                    <a:pt x="468" y="401"/>
                  </a:lnTo>
                  <a:lnTo>
                    <a:pt x="459" y="400"/>
                  </a:lnTo>
                  <a:lnTo>
                    <a:pt x="450" y="397"/>
                  </a:lnTo>
                  <a:lnTo>
                    <a:pt x="442" y="395"/>
                  </a:lnTo>
                  <a:lnTo>
                    <a:pt x="436" y="394"/>
                  </a:lnTo>
                  <a:lnTo>
                    <a:pt x="432" y="392"/>
                  </a:lnTo>
                  <a:lnTo>
                    <a:pt x="435" y="388"/>
                  </a:lnTo>
                  <a:lnTo>
                    <a:pt x="439" y="382"/>
                  </a:lnTo>
                  <a:lnTo>
                    <a:pt x="442" y="376"/>
                  </a:lnTo>
                  <a:lnTo>
                    <a:pt x="444" y="371"/>
                  </a:lnTo>
                  <a:lnTo>
                    <a:pt x="467" y="382"/>
                  </a:lnTo>
                  <a:lnTo>
                    <a:pt x="490" y="391"/>
                  </a:lnTo>
                  <a:lnTo>
                    <a:pt x="511" y="397"/>
                  </a:lnTo>
                  <a:lnTo>
                    <a:pt x="532" y="400"/>
                  </a:lnTo>
                  <a:lnTo>
                    <a:pt x="552" y="401"/>
                  </a:lnTo>
                  <a:lnTo>
                    <a:pt x="570" y="401"/>
                  </a:lnTo>
                  <a:lnTo>
                    <a:pt x="587" y="398"/>
                  </a:lnTo>
                  <a:lnTo>
                    <a:pt x="602" y="394"/>
                  </a:lnTo>
                  <a:lnTo>
                    <a:pt x="616" y="388"/>
                  </a:lnTo>
                  <a:lnTo>
                    <a:pt x="627" y="383"/>
                  </a:lnTo>
                  <a:lnTo>
                    <a:pt x="638" y="379"/>
                  </a:lnTo>
                  <a:lnTo>
                    <a:pt x="647" y="376"/>
                  </a:lnTo>
                  <a:lnTo>
                    <a:pt x="654" y="372"/>
                  </a:lnTo>
                  <a:lnTo>
                    <a:pt x="660" y="371"/>
                  </a:lnTo>
                  <a:lnTo>
                    <a:pt x="667" y="371"/>
                  </a:lnTo>
                  <a:lnTo>
                    <a:pt x="673" y="371"/>
                  </a:lnTo>
                  <a:lnTo>
                    <a:pt x="659" y="365"/>
                  </a:lnTo>
                  <a:lnTo>
                    <a:pt x="647" y="359"/>
                  </a:lnTo>
                  <a:lnTo>
                    <a:pt x="635" y="350"/>
                  </a:lnTo>
                  <a:lnTo>
                    <a:pt x="624" y="340"/>
                  </a:lnTo>
                  <a:lnTo>
                    <a:pt x="615" y="331"/>
                  </a:lnTo>
                  <a:lnTo>
                    <a:pt x="606" y="321"/>
                  </a:lnTo>
                  <a:lnTo>
                    <a:pt x="596" y="308"/>
                  </a:lnTo>
                  <a:lnTo>
                    <a:pt x="589" y="296"/>
                  </a:lnTo>
                  <a:lnTo>
                    <a:pt x="578" y="284"/>
                  </a:lnTo>
                  <a:lnTo>
                    <a:pt x="564" y="272"/>
                  </a:lnTo>
                  <a:lnTo>
                    <a:pt x="546" y="261"/>
                  </a:lnTo>
                  <a:lnTo>
                    <a:pt x="528" y="253"/>
                  </a:lnTo>
                  <a:lnTo>
                    <a:pt x="506" y="249"/>
                  </a:lnTo>
                  <a:lnTo>
                    <a:pt x="486" y="247"/>
                  </a:lnTo>
                  <a:lnTo>
                    <a:pt x="468" y="250"/>
                  </a:lnTo>
                  <a:lnTo>
                    <a:pt x="453" y="256"/>
                  </a:lnTo>
                  <a:lnTo>
                    <a:pt x="444" y="262"/>
                  </a:lnTo>
                  <a:lnTo>
                    <a:pt x="435" y="269"/>
                  </a:lnTo>
                  <a:lnTo>
                    <a:pt x="427" y="272"/>
                  </a:lnTo>
                  <a:lnTo>
                    <a:pt x="421" y="276"/>
                  </a:lnTo>
                  <a:lnTo>
                    <a:pt x="415" y="278"/>
                  </a:lnTo>
                  <a:lnTo>
                    <a:pt x="410" y="281"/>
                  </a:lnTo>
                  <a:lnTo>
                    <a:pt x="406" y="281"/>
                  </a:lnTo>
                  <a:lnTo>
                    <a:pt x="402" y="282"/>
                  </a:lnTo>
                  <a:lnTo>
                    <a:pt x="404" y="278"/>
                  </a:lnTo>
                  <a:lnTo>
                    <a:pt x="404" y="270"/>
                  </a:lnTo>
                  <a:lnTo>
                    <a:pt x="402" y="262"/>
                  </a:lnTo>
                  <a:lnTo>
                    <a:pt x="399" y="258"/>
                  </a:lnTo>
                  <a:lnTo>
                    <a:pt x="406" y="255"/>
                  </a:lnTo>
                  <a:lnTo>
                    <a:pt x="410" y="252"/>
                  </a:lnTo>
                  <a:lnTo>
                    <a:pt x="416" y="250"/>
                  </a:lnTo>
                  <a:lnTo>
                    <a:pt x="422" y="249"/>
                  </a:lnTo>
                  <a:lnTo>
                    <a:pt x="427" y="249"/>
                  </a:lnTo>
                  <a:lnTo>
                    <a:pt x="433" y="247"/>
                  </a:lnTo>
                  <a:lnTo>
                    <a:pt x="439" y="246"/>
                  </a:lnTo>
                  <a:lnTo>
                    <a:pt x="445" y="243"/>
                  </a:lnTo>
                  <a:lnTo>
                    <a:pt x="461" y="230"/>
                  </a:lnTo>
                  <a:lnTo>
                    <a:pt x="473" y="214"/>
                  </a:lnTo>
                  <a:lnTo>
                    <a:pt x="483" y="194"/>
                  </a:lnTo>
                  <a:lnTo>
                    <a:pt x="491" y="171"/>
                  </a:lnTo>
                  <a:lnTo>
                    <a:pt x="497" y="148"/>
                  </a:lnTo>
                  <a:lnTo>
                    <a:pt x="499" y="125"/>
                  </a:lnTo>
                  <a:lnTo>
                    <a:pt x="497" y="107"/>
                  </a:lnTo>
                  <a:lnTo>
                    <a:pt x="491" y="91"/>
                  </a:lnTo>
                  <a:lnTo>
                    <a:pt x="482" y="68"/>
                  </a:lnTo>
                  <a:lnTo>
                    <a:pt x="477" y="42"/>
                  </a:lnTo>
                  <a:lnTo>
                    <a:pt x="476" y="18"/>
                  </a:lnTo>
                  <a:lnTo>
                    <a:pt x="477" y="0"/>
                  </a:lnTo>
                  <a:lnTo>
                    <a:pt x="467" y="13"/>
                  </a:lnTo>
                  <a:lnTo>
                    <a:pt x="456" y="27"/>
                  </a:lnTo>
                  <a:lnTo>
                    <a:pt x="445" y="39"/>
                  </a:lnTo>
                  <a:lnTo>
                    <a:pt x="435" y="49"/>
                  </a:lnTo>
                  <a:lnTo>
                    <a:pt x="422" y="58"/>
                  </a:lnTo>
                  <a:lnTo>
                    <a:pt x="412" y="64"/>
                  </a:lnTo>
                  <a:lnTo>
                    <a:pt x="401" y="70"/>
                  </a:lnTo>
                  <a:lnTo>
                    <a:pt x="392" y="73"/>
                  </a:lnTo>
                  <a:lnTo>
                    <a:pt x="372" y="81"/>
                  </a:lnTo>
                  <a:lnTo>
                    <a:pt x="354" y="94"/>
                  </a:lnTo>
                  <a:lnTo>
                    <a:pt x="338" y="113"/>
                  </a:lnTo>
                  <a:lnTo>
                    <a:pt x="325" y="134"/>
                  </a:lnTo>
                  <a:lnTo>
                    <a:pt x="314" y="159"/>
                  </a:lnTo>
                  <a:lnTo>
                    <a:pt x="309" y="185"/>
                  </a:lnTo>
                  <a:lnTo>
                    <a:pt x="309" y="212"/>
                  </a:lnTo>
                  <a:lnTo>
                    <a:pt x="317" y="241"/>
                  </a:lnTo>
                  <a:lnTo>
                    <a:pt x="312" y="240"/>
                  </a:lnTo>
                  <a:lnTo>
                    <a:pt x="305" y="240"/>
                  </a:lnTo>
                  <a:lnTo>
                    <a:pt x="297" y="240"/>
                  </a:lnTo>
                  <a:lnTo>
                    <a:pt x="293" y="24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4" name="Freeform 268"/>
            <p:cNvSpPr>
              <a:spLocks/>
            </p:cNvSpPr>
            <p:nvPr/>
          </p:nvSpPr>
          <p:spPr bwMode="auto">
            <a:xfrm>
              <a:off x="476" y="373"/>
              <a:ext cx="102" cy="145"/>
            </a:xfrm>
            <a:custGeom>
              <a:avLst/>
              <a:gdLst>
                <a:gd name="T0" fmla="*/ 0 w 205"/>
                <a:gd name="T1" fmla="*/ 1 h 289"/>
                <a:gd name="T2" fmla="*/ 0 w 205"/>
                <a:gd name="T3" fmla="*/ 1 h 289"/>
                <a:gd name="T4" fmla="*/ 0 w 205"/>
                <a:gd name="T5" fmla="*/ 1 h 289"/>
                <a:gd name="T6" fmla="*/ 0 w 205"/>
                <a:gd name="T7" fmla="*/ 1 h 289"/>
                <a:gd name="T8" fmla="*/ 0 w 205"/>
                <a:gd name="T9" fmla="*/ 1 h 289"/>
                <a:gd name="T10" fmla="*/ 0 w 205"/>
                <a:gd name="T11" fmla="*/ 1 h 289"/>
                <a:gd name="T12" fmla="*/ 0 w 205"/>
                <a:gd name="T13" fmla="*/ 1 h 289"/>
                <a:gd name="T14" fmla="*/ 0 w 205"/>
                <a:gd name="T15" fmla="*/ 1 h 289"/>
                <a:gd name="T16" fmla="*/ 0 w 205"/>
                <a:gd name="T17" fmla="*/ 1 h 289"/>
                <a:gd name="T18" fmla="*/ 0 w 205"/>
                <a:gd name="T19" fmla="*/ 1 h 289"/>
                <a:gd name="T20" fmla="*/ 0 w 205"/>
                <a:gd name="T21" fmla="*/ 1 h 289"/>
                <a:gd name="T22" fmla="*/ 0 w 205"/>
                <a:gd name="T23" fmla="*/ 1 h 289"/>
                <a:gd name="T24" fmla="*/ 0 w 205"/>
                <a:gd name="T25" fmla="*/ 1 h 289"/>
                <a:gd name="T26" fmla="*/ 0 w 205"/>
                <a:gd name="T27" fmla="*/ 1 h 289"/>
                <a:gd name="T28" fmla="*/ 0 w 205"/>
                <a:gd name="T29" fmla="*/ 1 h 289"/>
                <a:gd name="T30" fmla="*/ 0 w 205"/>
                <a:gd name="T31" fmla="*/ 1 h 289"/>
                <a:gd name="T32" fmla="*/ 0 w 205"/>
                <a:gd name="T33" fmla="*/ 1 h 289"/>
                <a:gd name="T34" fmla="*/ 0 w 205"/>
                <a:gd name="T35" fmla="*/ 1 h 289"/>
                <a:gd name="T36" fmla="*/ 0 w 205"/>
                <a:gd name="T37" fmla="*/ 1 h 289"/>
                <a:gd name="T38" fmla="*/ 0 w 205"/>
                <a:gd name="T39" fmla="*/ 1 h 289"/>
                <a:gd name="T40" fmla="*/ 0 w 205"/>
                <a:gd name="T41" fmla="*/ 1 h 289"/>
                <a:gd name="T42" fmla="*/ 0 w 205"/>
                <a:gd name="T43" fmla="*/ 1 h 289"/>
                <a:gd name="T44" fmla="*/ 0 w 205"/>
                <a:gd name="T45" fmla="*/ 1 h 289"/>
                <a:gd name="T46" fmla="*/ 0 w 205"/>
                <a:gd name="T47" fmla="*/ 1 h 289"/>
                <a:gd name="T48" fmla="*/ 0 w 205"/>
                <a:gd name="T49" fmla="*/ 1 h 289"/>
                <a:gd name="T50" fmla="*/ 0 w 205"/>
                <a:gd name="T51" fmla="*/ 1 h 289"/>
                <a:gd name="T52" fmla="*/ 0 w 205"/>
                <a:gd name="T53" fmla="*/ 1 h 289"/>
                <a:gd name="T54" fmla="*/ 0 w 205"/>
                <a:gd name="T55" fmla="*/ 1 h 289"/>
                <a:gd name="T56" fmla="*/ 0 w 205"/>
                <a:gd name="T57" fmla="*/ 1 h 289"/>
                <a:gd name="T58" fmla="*/ 0 w 205"/>
                <a:gd name="T59" fmla="*/ 1 h 289"/>
                <a:gd name="T60" fmla="*/ 0 w 205"/>
                <a:gd name="T61" fmla="*/ 1 h 289"/>
                <a:gd name="T62" fmla="*/ 0 w 205"/>
                <a:gd name="T63" fmla="*/ 1 h 289"/>
                <a:gd name="T64" fmla="*/ 0 w 205"/>
                <a:gd name="T65" fmla="*/ 1 h 289"/>
                <a:gd name="T66" fmla="*/ 0 w 205"/>
                <a:gd name="T67" fmla="*/ 1 h 289"/>
                <a:gd name="T68" fmla="*/ 0 w 205"/>
                <a:gd name="T69" fmla="*/ 1 h 289"/>
                <a:gd name="T70" fmla="*/ 0 w 205"/>
                <a:gd name="T71" fmla="*/ 1 h 289"/>
                <a:gd name="T72" fmla="*/ 0 w 205"/>
                <a:gd name="T73" fmla="*/ 0 h 289"/>
                <a:gd name="T74" fmla="*/ 0 w 205"/>
                <a:gd name="T75" fmla="*/ 1 h 289"/>
                <a:gd name="T76" fmla="*/ 0 w 205"/>
                <a:gd name="T77" fmla="*/ 1 h 289"/>
                <a:gd name="T78" fmla="*/ 0 w 205"/>
                <a:gd name="T79" fmla="*/ 1 h 289"/>
                <a:gd name="T80" fmla="*/ 0 w 205"/>
                <a:gd name="T81" fmla="*/ 1 h 289"/>
                <a:gd name="T82" fmla="*/ 0 w 205"/>
                <a:gd name="T83" fmla="*/ 1 h 289"/>
                <a:gd name="T84" fmla="*/ 0 w 205"/>
                <a:gd name="T85" fmla="*/ 1 h 289"/>
                <a:gd name="T86" fmla="*/ 0 w 205"/>
                <a:gd name="T87" fmla="*/ 1 h 289"/>
                <a:gd name="T88" fmla="*/ 0 w 205"/>
                <a:gd name="T89" fmla="*/ 1 h 289"/>
                <a:gd name="T90" fmla="*/ 0 w 205"/>
                <a:gd name="T91" fmla="*/ 1 h 289"/>
                <a:gd name="T92" fmla="*/ 0 w 205"/>
                <a:gd name="T93" fmla="*/ 1 h 289"/>
                <a:gd name="T94" fmla="*/ 0 w 205"/>
                <a:gd name="T95" fmla="*/ 1 h 289"/>
                <a:gd name="T96" fmla="*/ 0 w 205"/>
                <a:gd name="T97" fmla="*/ 1 h 289"/>
                <a:gd name="T98" fmla="*/ 0 w 205"/>
                <a:gd name="T99" fmla="*/ 1 h 289"/>
                <a:gd name="T100" fmla="*/ 0 w 205"/>
                <a:gd name="T101" fmla="*/ 1 h 289"/>
                <a:gd name="T102" fmla="*/ 0 w 205"/>
                <a:gd name="T103" fmla="*/ 1 h 289"/>
                <a:gd name="T104" fmla="*/ 0 w 205"/>
                <a:gd name="T105" fmla="*/ 1 h 2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289"/>
                <a:gd name="T161" fmla="*/ 205 w 205"/>
                <a:gd name="T162" fmla="*/ 289 h 2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289">
                  <a:moveTo>
                    <a:pt x="205" y="119"/>
                  </a:moveTo>
                  <a:lnTo>
                    <a:pt x="193" y="124"/>
                  </a:lnTo>
                  <a:lnTo>
                    <a:pt x="180" y="131"/>
                  </a:lnTo>
                  <a:lnTo>
                    <a:pt x="168" y="140"/>
                  </a:lnTo>
                  <a:lnTo>
                    <a:pt x="156" y="151"/>
                  </a:lnTo>
                  <a:lnTo>
                    <a:pt x="147" y="163"/>
                  </a:lnTo>
                  <a:lnTo>
                    <a:pt x="138" y="179"/>
                  </a:lnTo>
                  <a:lnTo>
                    <a:pt x="130" y="194"/>
                  </a:lnTo>
                  <a:lnTo>
                    <a:pt x="125" y="211"/>
                  </a:lnTo>
                  <a:lnTo>
                    <a:pt x="124" y="217"/>
                  </a:lnTo>
                  <a:lnTo>
                    <a:pt x="124" y="221"/>
                  </a:lnTo>
                  <a:lnTo>
                    <a:pt x="122" y="227"/>
                  </a:lnTo>
                  <a:lnTo>
                    <a:pt x="122" y="234"/>
                  </a:lnTo>
                  <a:lnTo>
                    <a:pt x="122" y="246"/>
                  </a:lnTo>
                  <a:lnTo>
                    <a:pt x="124" y="260"/>
                  </a:lnTo>
                  <a:lnTo>
                    <a:pt x="125" y="273"/>
                  </a:lnTo>
                  <a:lnTo>
                    <a:pt x="130" y="287"/>
                  </a:lnTo>
                  <a:lnTo>
                    <a:pt x="125" y="286"/>
                  </a:lnTo>
                  <a:lnTo>
                    <a:pt x="118" y="286"/>
                  </a:lnTo>
                  <a:lnTo>
                    <a:pt x="110" y="286"/>
                  </a:lnTo>
                  <a:lnTo>
                    <a:pt x="106" y="289"/>
                  </a:lnTo>
                  <a:lnTo>
                    <a:pt x="104" y="266"/>
                  </a:lnTo>
                  <a:lnTo>
                    <a:pt x="98" y="243"/>
                  </a:lnTo>
                  <a:lnTo>
                    <a:pt x="90" y="221"/>
                  </a:lnTo>
                  <a:lnTo>
                    <a:pt x="78" y="200"/>
                  </a:lnTo>
                  <a:lnTo>
                    <a:pt x="64" y="182"/>
                  </a:lnTo>
                  <a:lnTo>
                    <a:pt x="49" y="166"/>
                  </a:lnTo>
                  <a:lnTo>
                    <a:pt x="32" y="154"/>
                  </a:lnTo>
                  <a:lnTo>
                    <a:pt x="16" y="148"/>
                  </a:lnTo>
                  <a:lnTo>
                    <a:pt x="17" y="134"/>
                  </a:lnTo>
                  <a:lnTo>
                    <a:pt x="17" y="121"/>
                  </a:lnTo>
                  <a:lnTo>
                    <a:pt x="11" y="110"/>
                  </a:lnTo>
                  <a:lnTo>
                    <a:pt x="0" y="102"/>
                  </a:lnTo>
                  <a:lnTo>
                    <a:pt x="12" y="82"/>
                  </a:lnTo>
                  <a:lnTo>
                    <a:pt x="23" y="55"/>
                  </a:lnTo>
                  <a:lnTo>
                    <a:pt x="28" y="24"/>
                  </a:lnTo>
                  <a:lnTo>
                    <a:pt x="19" y="0"/>
                  </a:lnTo>
                  <a:lnTo>
                    <a:pt x="28" y="8"/>
                  </a:lnTo>
                  <a:lnTo>
                    <a:pt x="38" y="17"/>
                  </a:lnTo>
                  <a:lnTo>
                    <a:pt x="49" y="26"/>
                  </a:lnTo>
                  <a:lnTo>
                    <a:pt x="61" y="33"/>
                  </a:lnTo>
                  <a:lnTo>
                    <a:pt x="75" y="40"/>
                  </a:lnTo>
                  <a:lnTo>
                    <a:pt x="90" y="44"/>
                  </a:lnTo>
                  <a:lnTo>
                    <a:pt x="107" y="46"/>
                  </a:lnTo>
                  <a:lnTo>
                    <a:pt x="125" y="44"/>
                  </a:lnTo>
                  <a:lnTo>
                    <a:pt x="125" y="58"/>
                  </a:lnTo>
                  <a:lnTo>
                    <a:pt x="127" y="73"/>
                  </a:lnTo>
                  <a:lnTo>
                    <a:pt x="130" y="88"/>
                  </a:lnTo>
                  <a:lnTo>
                    <a:pt x="136" y="102"/>
                  </a:lnTo>
                  <a:lnTo>
                    <a:pt x="147" y="114"/>
                  </a:lnTo>
                  <a:lnTo>
                    <a:pt x="161" y="121"/>
                  </a:lnTo>
                  <a:lnTo>
                    <a:pt x="180" y="124"/>
                  </a:lnTo>
                  <a:lnTo>
                    <a:pt x="205" y="119"/>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5" name="Freeform 269"/>
            <p:cNvSpPr>
              <a:spLocks/>
            </p:cNvSpPr>
            <p:nvPr/>
          </p:nvSpPr>
          <p:spPr bwMode="auto">
            <a:xfrm>
              <a:off x="383" y="614"/>
              <a:ext cx="116" cy="134"/>
            </a:xfrm>
            <a:custGeom>
              <a:avLst/>
              <a:gdLst>
                <a:gd name="T0" fmla="*/ 1 w 230"/>
                <a:gd name="T1" fmla="*/ 0 h 269"/>
                <a:gd name="T2" fmla="*/ 1 w 230"/>
                <a:gd name="T3" fmla="*/ 0 h 269"/>
                <a:gd name="T4" fmla="*/ 1 w 230"/>
                <a:gd name="T5" fmla="*/ 0 h 269"/>
                <a:gd name="T6" fmla="*/ 1 w 230"/>
                <a:gd name="T7" fmla="*/ 0 h 269"/>
                <a:gd name="T8" fmla="*/ 1 w 230"/>
                <a:gd name="T9" fmla="*/ 0 h 269"/>
                <a:gd name="T10" fmla="*/ 1 w 230"/>
                <a:gd name="T11" fmla="*/ 0 h 269"/>
                <a:gd name="T12" fmla="*/ 1 w 230"/>
                <a:gd name="T13" fmla="*/ 0 h 269"/>
                <a:gd name="T14" fmla="*/ 1 w 230"/>
                <a:gd name="T15" fmla="*/ 0 h 269"/>
                <a:gd name="T16" fmla="*/ 1 w 230"/>
                <a:gd name="T17" fmla="*/ 0 h 269"/>
                <a:gd name="T18" fmla="*/ 1 w 230"/>
                <a:gd name="T19" fmla="*/ 0 h 269"/>
                <a:gd name="T20" fmla="*/ 1 w 230"/>
                <a:gd name="T21" fmla="*/ 0 h 269"/>
                <a:gd name="T22" fmla="*/ 1 w 230"/>
                <a:gd name="T23" fmla="*/ 0 h 269"/>
                <a:gd name="T24" fmla="*/ 1 w 230"/>
                <a:gd name="T25" fmla="*/ 0 h 269"/>
                <a:gd name="T26" fmla="*/ 1 w 230"/>
                <a:gd name="T27" fmla="*/ 0 h 269"/>
                <a:gd name="T28" fmla="*/ 1 w 230"/>
                <a:gd name="T29" fmla="*/ 0 h 269"/>
                <a:gd name="T30" fmla="*/ 1 w 230"/>
                <a:gd name="T31" fmla="*/ 0 h 269"/>
                <a:gd name="T32" fmla="*/ 1 w 230"/>
                <a:gd name="T33" fmla="*/ 0 h 269"/>
                <a:gd name="T34" fmla="*/ 1 w 230"/>
                <a:gd name="T35" fmla="*/ 0 h 269"/>
                <a:gd name="T36" fmla="*/ 1 w 230"/>
                <a:gd name="T37" fmla="*/ 0 h 269"/>
                <a:gd name="T38" fmla="*/ 1 w 230"/>
                <a:gd name="T39" fmla="*/ 0 h 269"/>
                <a:gd name="T40" fmla="*/ 1 w 230"/>
                <a:gd name="T41" fmla="*/ 0 h 269"/>
                <a:gd name="T42" fmla="*/ 1 w 230"/>
                <a:gd name="T43" fmla="*/ 0 h 269"/>
                <a:gd name="T44" fmla="*/ 1 w 230"/>
                <a:gd name="T45" fmla="*/ 0 h 269"/>
                <a:gd name="T46" fmla="*/ 1 w 230"/>
                <a:gd name="T47" fmla="*/ 0 h 269"/>
                <a:gd name="T48" fmla="*/ 1 w 230"/>
                <a:gd name="T49" fmla="*/ 0 h 269"/>
                <a:gd name="T50" fmla="*/ 1 w 230"/>
                <a:gd name="T51" fmla="*/ 0 h 269"/>
                <a:gd name="T52" fmla="*/ 1 w 230"/>
                <a:gd name="T53" fmla="*/ 0 h 269"/>
                <a:gd name="T54" fmla="*/ 1 w 230"/>
                <a:gd name="T55" fmla="*/ 0 h 269"/>
                <a:gd name="T56" fmla="*/ 1 w 230"/>
                <a:gd name="T57" fmla="*/ 0 h 269"/>
                <a:gd name="T58" fmla="*/ 1 w 230"/>
                <a:gd name="T59" fmla="*/ 0 h 269"/>
                <a:gd name="T60" fmla="*/ 1 w 230"/>
                <a:gd name="T61" fmla="*/ 0 h 269"/>
                <a:gd name="T62" fmla="*/ 1 w 230"/>
                <a:gd name="T63" fmla="*/ 0 h 269"/>
                <a:gd name="T64" fmla="*/ 1 w 230"/>
                <a:gd name="T65" fmla="*/ 0 h 269"/>
                <a:gd name="T66" fmla="*/ 1 w 230"/>
                <a:gd name="T67" fmla="*/ 0 h 2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0"/>
                <a:gd name="T103" fmla="*/ 0 h 269"/>
                <a:gd name="T104" fmla="*/ 230 w 230"/>
                <a:gd name="T105" fmla="*/ 269 h 2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0" h="269">
                  <a:moveTo>
                    <a:pt x="76" y="52"/>
                  </a:moveTo>
                  <a:lnTo>
                    <a:pt x="82" y="54"/>
                  </a:lnTo>
                  <a:lnTo>
                    <a:pt x="90" y="55"/>
                  </a:lnTo>
                  <a:lnTo>
                    <a:pt x="96" y="57"/>
                  </a:lnTo>
                  <a:lnTo>
                    <a:pt x="103" y="57"/>
                  </a:lnTo>
                  <a:lnTo>
                    <a:pt x="109" y="57"/>
                  </a:lnTo>
                  <a:lnTo>
                    <a:pt x="117" y="57"/>
                  </a:lnTo>
                  <a:lnTo>
                    <a:pt x="125" y="57"/>
                  </a:lnTo>
                  <a:lnTo>
                    <a:pt x="132" y="57"/>
                  </a:lnTo>
                  <a:lnTo>
                    <a:pt x="140" y="57"/>
                  </a:lnTo>
                  <a:lnTo>
                    <a:pt x="148" y="55"/>
                  </a:lnTo>
                  <a:lnTo>
                    <a:pt x="154" y="54"/>
                  </a:lnTo>
                  <a:lnTo>
                    <a:pt x="161" y="52"/>
                  </a:lnTo>
                  <a:lnTo>
                    <a:pt x="171" y="49"/>
                  </a:lnTo>
                  <a:lnTo>
                    <a:pt x="180" y="44"/>
                  </a:lnTo>
                  <a:lnTo>
                    <a:pt x="189" y="40"/>
                  </a:lnTo>
                  <a:lnTo>
                    <a:pt x="198" y="34"/>
                  </a:lnTo>
                  <a:lnTo>
                    <a:pt x="206" y="28"/>
                  </a:lnTo>
                  <a:lnTo>
                    <a:pt x="213" y="20"/>
                  </a:lnTo>
                  <a:lnTo>
                    <a:pt x="221" y="11"/>
                  </a:lnTo>
                  <a:lnTo>
                    <a:pt x="229" y="0"/>
                  </a:lnTo>
                  <a:lnTo>
                    <a:pt x="230" y="3"/>
                  </a:lnTo>
                  <a:lnTo>
                    <a:pt x="230" y="6"/>
                  </a:lnTo>
                  <a:lnTo>
                    <a:pt x="230" y="11"/>
                  </a:lnTo>
                  <a:lnTo>
                    <a:pt x="229" y="14"/>
                  </a:lnTo>
                  <a:lnTo>
                    <a:pt x="218" y="25"/>
                  </a:lnTo>
                  <a:lnTo>
                    <a:pt x="209" y="37"/>
                  </a:lnTo>
                  <a:lnTo>
                    <a:pt x="201" y="50"/>
                  </a:lnTo>
                  <a:lnTo>
                    <a:pt x="195" y="66"/>
                  </a:lnTo>
                  <a:lnTo>
                    <a:pt x="190" y="80"/>
                  </a:lnTo>
                  <a:lnTo>
                    <a:pt x="187" y="96"/>
                  </a:lnTo>
                  <a:lnTo>
                    <a:pt x="186" y="112"/>
                  </a:lnTo>
                  <a:lnTo>
                    <a:pt x="187" y="127"/>
                  </a:lnTo>
                  <a:lnTo>
                    <a:pt x="189" y="138"/>
                  </a:lnTo>
                  <a:lnTo>
                    <a:pt x="190" y="147"/>
                  </a:lnTo>
                  <a:lnTo>
                    <a:pt x="192" y="156"/>
                  </a:lnTo>
                  <a:lnTo>
                    <a:pt x="192" y="164"/>
                  </a:lnTo>
                  <a:lnTo>
                    <a:pt x="186" y="162"/>
                  </a:lnTo>
                  <a:lnTo>
                    <a:pt x="177" y="165"/>
                  </a:lnTo>
                  <a:lnTo>
                    <a:pt x="167" y="171"/>
                  </a:lnTo>
                  <a:lnTo>
                    <a:pt x="158" y="179"/>
                  </a:lnTo>
                  <a:lnTo>
                    <a:pt x="151" y="191"/>
                  </a:lnTo>
                  <a:lnTo>
                    <a:pt x="145" y="208"/>
                  </a:lnTo>
                  <a:lnTo>
                    <a:pt x="142" y="226"/>
                  </a:lnTo>
                  <a:lnTo>
                    <a:pt x="142" y="249"/>
                  </a:lnTo>
                  <a:lnTo>
                    <a:pt x="132" y="241"/>
                  </a:lnTo>
                  <a:lnTo>
                    <a:pt x="119" y="235"/>
                  </a:lnTo>
                  <a:lnTo>
                    <a:pt x="105" y="234"/>
                  </a:lnTo>
                  <a:lnTo>
                    <a:pt x="88" y="234"/>
                  </a:lnTo>
                  <a:lnTo>
                    <a:pt x="73" y="237"/>
                  </a:lnTo>
                  <a:lnTo>
                    <a:pt x="59" y="243"/>
                  </a:lnTo>
                  <a:lnTo>
                    <a:pt x="47" y="254"/>
                  </a:lnTo>
                  <a:lnTo>
                    <a:pt x="39" y="269"/>
                  </a:lnTo>
                  <a:lnTo>
                    <a:pt x="39" y="240"/>
                  </a:lnTo>
                  <a:lnTo>
                    <a:pt x="33" y="208"/>
                  </a:lnTo>
                  <a:lnTo>
                    <a:pt x="21" y="183"/>
                  </a:lnTo>
                  <a:lnTo>
                    <a:pt x="0" y="171"/>
                  </a:lnTo>
                  <a:lnTo>
                    <a:pt x="13" y="153"/>
                  </a:lnTo>
                  <a:lnTo>
                    <a:pt x="21" y="131"/>
                  </a:lnTo>
                  <a:lnTo>
                    <a:pt x="24" y="110"/>
                  </a:lnTo>
                  <a:lnTo>
                    <a:pt x="19" y="96"/>
                  </a:lnTo>
                  <a:lnTo>
                    <a:pt x="29" y="93"/>
                  </a:lnTo>
                  <a:lnTo>
                    <a:pt x="38" y="90"/>
                  </a:lnTo>
                  <a:lnTo>
                    <a:pt x="45" y="86"/>
                  </a:lnTo>
                  <a:lnTo>
                    <a:pt x="55" y="81"/>
                  </a:lnTo>
                  <a:lnTo>
                    <a:pt x="61" y="75"/>
                  </a:lnTo>
                  <a:lnTo>
                    <a:pt x="68" y="69"/>
                  </a:lnTo>
                  <a:lnTo>
                    <a:pt x="73" y="61"/>
                  </a:lnTo>
                  <a:lnTo>
                    <a:pt x="76" y="52"/>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6" name="Freeform 270"/>
            <p:cNvSpPr>
              <a:spLocks/>
            </p:cNvSpPr>
            <p:nvPr/>
          </p:nvSpPr>
          <p:spPr bwMode="auto">
            <a:xfrm>
              <a:off x="481" y="389"/>
              <a:ext cx="71" cy="101"/>
            </a:xfrm>
            <a:custGeom>
              <a:avLst/>
              <a:gdLst>
                <a:gd name="T0" fmla="*/ 1 w 142"/>
                <a:gd name="T1" fmla="*/ 1 h 202"/>
                <a:gd name="T2" fmla="*/ 1 w 142"/>
                <a:gd name="T3" fmla="*/ 1 h 202"/>
                <a:gd name="T4" fmla="*/ 1 w 142"/>
                <a:gd name="T5" fmla="*/ 1 h 202"/>
                <a:gd name="T6" fmla="*/ 1 w 142"/>
                <a:gd name="T7" fmla="*/ 1 h 202"/>
                <a:gd name="T8" fmla="*/ 1 w 142"/>
                <a:gd name="T9" fmla="*/ 1 h 202"/>
                <a:gd name="T10" fmla="*/ 1 w 142"/>
                <a:gd name="T11" fmla="*/ 1 h 202"/>
                <a:gd name="T12" fmla="*/ 1 w 142"/>
                <a:gd name="T13" fmla="*/ 1 h 202"/>
                <a:gd name="T14" fmla="*/ 1 w 142"/>
                <a:gd name="T15" fmla="*/ 1 h 202"/>
                <a:gd name="T16" fmla="*/ 1 w 142"/>
                <a:gd name="T17" fmla="*/ 1 h 202"/>
                <a:gd name="T18" fmla="*/ 1 w 142"/>
                <a:gd name="T19" fmla="*/ 1 h 202"/>
                <a:gd name="T20" fmla="*/ 1 w 142"/>
                <a:gd name="T21" fmla="*/ 1 h 202"/>
                <a:gd name="T22" fmla="*/ 1 w 142"/>
                <a:gd name="T23" fmla="*/ 1 h 202"/>
                <a:gd name="T24" fmla="*/ 1 w 142"/>
                <a:gd name="T25" fmla="*/ 1 h 202"/>
                <a:gd name="T26" fmla="*/ 1 w 142"/>
                <a:gd name="T27" fmla="*/ 1 h 202"/>
                <a:gd name="T28" fmla="*/ 1 w 142"/>
                <a:gd name="T29" fmla="*/ 1 h 202"/>
                <a:gd name="T30" fmla="*/ 1 w 142"/>
                <a:gd name="T31" fmla="*/ 1 h 202"/>
                <a:gd name="T32" fmla="*/ 1 w 142"/>
                <a:gd name="T33" fmla="*/ 1 h 202"/>
                <a:gd name="T34" fmla="*/ 1 w 142"/>
                <a:gd name="T35" fmla="*/ 1 h 202"/>
                <a:gd name="T36" fmla="*/ 1 w 142"/>
                <a:gd name="T37" fmla="*/ 1 h 202"/>
                <a:gd name="T38" fmla="*/ 1 w 142"/>
                <a:gd name="T39" fmla="*/ 1 h 202"/>
                <a:gd name="T40" fmla="*/ 1 w 142"/>
                <a:gd name="T41" fmla="*/ 1 h 202"/>
                <a:gd name="T42" fmla="*/ 1 w 142"/>
                <a:gd name="T43" fmla="*/ 1 h 202"/>
                <a:gd name="T44" fmla="*/ 1 w 142"/>
                <a:gd name="T45" fmla="*/ 1 h 202"/>
                <a:gd name="T46" fmla="*/ 1 w 142"/>
                <a:gd name="T47" fmla="*/ 1 h 202"/>
                <a:gd name="T48" fmla="*/ 1 w 142"/>
                <a:gd name="T49" fmla="*/ 1 h 202"/>
                <a:gd name="T50" fmla="*/ 1 w 142"/>
                <a:gd name="T51" fmla="*/ 1 h 202"/>
                <a:gd name="T52" fmla="*/ 1 w 142"/>
                <a:gd name="T53" fmla="*/ 1 h 202"/>
                <a:gd name="T54" fmla="*/ 1 w 142"/>
                <a:gd name="T55" fmla="*/ 1 h 202"/>
                <a:gd name="T56" fmla="*/ 1 w 142"/>
                <a:gd name="T57" fmla="*/ 1 h 202"/>
                <a:gd name="T58" fmla="*/ 1 w 142"/>
                <a:gd name="T59" fmla="*/ 1 h 202"/>
                <a:gd name="T60" fmla="*/ 1 w 142"/>
                <a:gd name="T61" fmla="*/ 1 h 202"/>
                <a:gd name="T62" fmla="*/ 1 w 142"/>
                <a:gd name="T63" fmla="*/ 1 h 202"/>
                <a:gd name="T64" fmla="*/ 1 w 142"/>
                <a:gd name="T65" fmla="*/ 1 h 202"/>
                <a:gd name="T66" fmla="*/ 1 w 142"/>
                <a:gd name="T67" fmla="*/ 1 h 202"/>
                <a:gd name="T68" fmla="*/ 1 w 142"/>
                <a:gd name="T69" fmla="*/ 1 h 202"/>
                <a:gd name="T70" fmla="*/ 1 w 142"/>
                <a:gd name="T71" fmla="*/ 1 h 202"/>
                <a:gd name="T72" fmla="*/ 1 w 142"/>
                <a:gd name="T73" fmla="*/ 1 h 202"/>
                <a:gd name="T74" fmla="*/ 1 w 142"/>
                <a:gd name="T75" fmla="*/ 1 h 202"/>
                <a:gd name="T76" fmla="*/ 1 w 142"/>
                <a:gd name="T77" fmla="*/ 1 h 202"/>
                <a:gd name="T78" fmla="*/ 1 w 142"/>
                <a:gd name="T79" fmla="*/ 1 h 202"/>
                <a:gd name="T80" fmla="*/ 1 w 142"/>
                <a:gd name="T81" fmla="*/ 1 h 202"/>
                <a:gd name="T82" fmla="*/ 1 w 142"/>
                <a:gd name="T83" fmla="*/ 1 h 202"/>
                <a:gd name="T84" fmla="*/ 1 w 142"/>
                <a:gd name="T85" fmla="*/ 1 h 202"/>
                <a:gd name="T86" fmla="*/ 1 w 142"/>
                <a:gd name="T87" fmla="*/ 1 h 202"/>
                <a:gd name="T88" fmla="*/ 1 w 142"/>
                <a:gd name="T89" fmla="*/ 1 h 202"/>
                <a:gd name="T90" fmla="*/ 1 w 142"/>
                <a:gd name="T91" fmla="*/ 1 h 202"/>
                <a:gd name="T92" fmla="*/ 1 w 142"/>
                <a:gd name="T93" fmla="*/ 1 h 202"/>
                <a:gd name="T94" fmla="*/ 1 w 142"/>
                <a:gd name="T95" fmla="*/ 1 h 2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
                <a:gd name="T145" fmla="*/ 0 h 202"/>
                <a:gd name="T146" fmla="*/ 142 w 142"/>
                <a:gd name="T147" fmla="*/ 202 h 2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 h="202">
                  <a:moveTo>
                    <a:pt x="114" y="179"/>
                  </a:moveTo>
                  <a:lnTo>
                    <a:pt x="113" y="185"/>
                  </a:lnTo>
                  <a:lnTo>
                    <a:pt x="113" y="189"/>
                  </a:lnTo>
                  <a:lnTo>
                    <a:pt x="111" y="195"/>
                  </a:lnTo>
                  <a:lnTo>
                    <a:pt x="111" y="202"/>
                  </a:lnTo>
                  <a:lnTo>
                    <a:pt x="105" y="191"/>
                  </a:lnTo>
                  <a:lnTo>
                    <a:pt x="99" y="177"/>
                  </a:lnTo>
                  <a:lnTo>
                    <a:pt x="93" y="163"/>
                  </a:lnTo>
                  <a:lnTo>
                    <a:pt x="92" y="154"/>
                  </a:lnTo>
                  <a:lnTo>
                    <a:pt x="87" y="153"/>
                  </a:lnTo>
                  <a:lnTo>
                    <a:pt x="81" y="150"/>
                  </a:lnTo>
                  <a:lnTo>
                    <a:pt x="75" y="147"/>
                  </a:lnTo>
                  <a:lnTo>
                    <a:pt x="67" y="144"/>
                  </a:lnTo>
                  <a:lnTo>
                    <a:pt x="59" y="142"/>
                  </a:lnTo>
                  <a:lnTo>
                    <a:pt x="53" y="139"/>
                  </a:lnTo>
                  <a:lnTo>
                    <a:pt x="46" y="137"/>
                  </a:lnTo>
                  <a:lnTo>
                    <a:pt x="41" y="137"/>
                  </a:lnTo>
                  <a:lnTo>
                    <a:pt x="40" y="136"/>
                  </a:lnTo>
                  <a:lnTo>
                    <a:pt x="38" y="134"/>
                  </a:lnTo>
                  <a:lnTo>
                    <a:pt x="37" y="133"/>
                  </a:lnTo>
                  <a:lnTo>
                    <a:pt x="35" y="131"/>
                  </a:lnTo>
                  <a:lnTo>
                    <a:pt x="40" y="131"/>
                  </a:lnTo>
                  <a:lnTo>
                    <a:pt x="47" y="133"/>
                  </a:lnTo>
                  <a:lnTo>
                    <a:pt x="55" y="133"/>
                  </a:lnTo>
                  <a:lnTo>
                    <a:pt x="64" y="134"/>
                  </a:lnTo>
                  <a:lnTo>
                    <a:pt x="72" y="136"/>
                  </a:lnTo>
                  <a:lnTo>
                    <a:pt x="79" y="137"/>
                  </a:lnTo>
                  <a:lnTo>
                    <a:pt x="85" y="137"/>
                  </a:lnTo>
                  <a:lnTo>
                    <a:pt x="88" y="139"/>
                  </a:lnTo>
                  <a:lnTo>
                    <a:pt x="85" y="127"/>
                  </a:lnTo>
                  <a:lnTo>
                    <a:pt x="82" y="118"/>
                  </a:lnTo>
                  <a:lnTo>
                    <a:pt x="78" y="111"/>
                  </a:lnTo>
                  <a:lnTo>
                    <a:pt x="75" y="105"/>
                  </a:lnTo>
                  <a:lnTo>
                    <a:pt x="64" y="101"/>
                  </a:lnTo>
                  <a:lnTo>
                    <a:pt x="53" y="96"/>
                  </a:lnTo>
                  <a:lnTo>
                    <a:pt x="43" y="90"/>
                  </a:lnTo>
                  <a:lnTo>
                    <a:pt x="34" y="86"/>
                  </a:lnTo>
                  <a:lnTo>
                    <a:pt x="24" y="79"/>
                  </a:lnTo>
                  <a:lnTo>
                    <a:pt x="17" y="75"/>
                  </a:lnTo>
                  <a:lnTo>
                    <a:pt x="9" y="72"/>
                  </a:lnTo>
                  <a:lnTo>
                    <a:pt x="5" y="70"/>
                  </a:lnTo>
                  <a:lnTo>
                    <a:pt x="1" y="69"/>
                  </a:lnTo>
                  <a:lnTo>
                    <a:pt x="0" y="66"/>
                  </a:lnTo>
                  <a:lnTo>
                    <a:pt x="1" y="64"/>
                  </a:lnTo>
                  <a:lnTo>
                    <a:pt x="8" y="66"/>
                  </a:lnTo>
                  <a:lnTo>
                    <a:pt x="12" y="69"/>
                  </a:lnTo>
                  <a:lnTo>
                    <a:pt x="20" y="72"/>
                  </a:lnTo>
                  <a:lnTo>
                    <a:pt x="27" y="75"/>
                  </a:lnTo>
                  <a:lnTo>
                    <a:pt x="37" y="79"/>
                  </a:lnTo>
                  <a:lnTo>
                    <a:pt x="46" y="84"/>
                  </a:lnTo>
                  <a:lnTo>
                    <a:pt x="55" y="89"/>
                  </a:lnTo>
                  <a:lnTo>
                    <a:pt x="64" y="92"/>
                  </a:lnTo>
                  <a:lnTo>
                    <a:pt x="72" y="93"/>
                  </a:lnTo>
                  <a:lnTo>
                    <a:pt x="67" y="72"/>
                  </a:lnTo>
                  <a:lnTo>
                    <a:pt x="55" y="46"/>
                  </a:lnTo>
                  <a:lnTo>
                    <a:pt x="43" y="21"/>
                  </a:lnTo>
                  <a:lnTo>
                    <a:pt x="32" y="8"/>
                  </a:lnTo>
                  <a:lnTo>
                    <a:pt x="29" y="1"/>
                  </a:lnTo>
                  <a:lnTo>
                    <a:pt x="30" y="0"/>
                  </a:lnTo>
                  <a:lnTo>
                    <a:pt x="35" y="1"/>
                  </a:lnTo>
                  <a:lnTo>
                    <a:pt x="43" y="9"/>
                  </a:lnTo>
                  <a:lnTo>
                    <a:pt x="53" y="24"/>
                  </a:lnTo>
                  <a:lnTo>
                    <a:pt x="66" y="46"/>
                  </a:lnTo>
                  <a:lnTo>
                    <a:pt x="76" y="67"/>
                  </a:lnTo>
                  <a:lnTo>
                    <a:pt x="82" y="84"/>
                  </a:lnTo>
                  <a:lnTo>
                    <a:pt x="92" y="73"/>
                  </a:lnTo>
                  <a:lnTo>
                    <a:pt x="99" y="56"/>
                  </a:lnTo>
                  <a:lnTo>
                    <a:pt x="105" y="40"/>
                  </a:lnTo>
                  <a:lnTo>
                    <a:pt x="107" y="26"/>
                  </a:lnTo>
                  <a:lnTo>
                    <a:pt x="107" y="21"/>
                  </a:lnTo>
                  <a:lnTo>
                    <a:pt x="108" y="20"/>
                  </a:lnTo>
                  <a:lnTo>
                    <a:pt x="110" y="24"/>
                  </a:lnTo>
                  <a:lnTo>
                    <a:pt x="110" y="31"/>
                  </a:lnTo>
                  <a:lnTo>
                    <a:pt x="110" y="44"/>
                  </a:lnTo>
                  <a:lnTo>
                    <a:pt x="108" y="63"/>
                  </a:lnTo>
                  <a:lnTo>
                    <a:pt x="102" y="84"/>
                  </a:lnTo>
                  <a:lnTo>
                    <a:pt x="88" y="101"/>
                  </a:lnTo>
                  <a:lnTo>
                    <a:pt x="93" y="111"/>
                  </a:lnTo>
                  <a:lnTo>
                    <a:pt x="98" y="122"/>
                  </a:lnTo>
                  <a:lnTo>
                    <a:pt x="99" y="133"/>
                  </a:lnTo>
                  <a:lnTo>
                    <a:pt x="101" y="139"/>
                  </a:lnTo>
                  <a:lnTo>
                    <a:pt x="111" y="133"/>
                  </a:lnTo>
                  <a:lnTo>
                    <a:pt x="121" y="127"/>
                  </a:lnTo>
                  <a:lnTo>
                    <a:pt x="128" y="119"/>
                  </a:lnTo>
                  <a:lnTo>
                    <a:pt x="134" y="108"/>
                  </a:lnTo>
                  <a:lnTo>
                    <a:pt x="137" y="102"/>
                  </a:lnTo>
                  <a:lnTo>
                    <a:pt x="140" y="101"/>
                  </a:lnTo>
                  <a:lnTo>
                    <a:pt x="142" y="104"/>
                  </a:lnTo>
                  <a:lnTo>
                    <a:pt x="142" y="110"/>
                  </a:lnTo>
                  <a:lnTo>
                    <a:pt x="137" y="121"/>
                  </a:lnTo>
                  <a:lnTo>
                    <a:pt x="128" y="134"/>
                  </a:lnTo>
                  <a:lnTo>
                    <a:pt x="116" y="147"/>
                  </a:lnTo>
                  <a:lnTo>
                    <a:pt x="105" y="154"/>
                  </a:lnTo>
                  <a:lnTo>
                    <a:pt x="108" y="160"/>
                  </a:lnTo>
                  <a:lnTo>
                    <a:pt x="110" y="168"/>
                  </a:lnTo>
                  <a:lnTo>
                    <a:pt x="113" y="174"/>
                  </a:lnTo>
                  <a:lnTo>
                    <a:pt x="114" y="179"/>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7" name="Freeform 271"/>
            <p:cNvSpPr>
              <a:spLocks/>
            </p:cNvSpPr>
            <p:nvPr/>
          </p:nvSpPr>
          <p:spPr bwMode="auto">
            <a:xfrm>
              <a:off x="394" y="640"/>
              <a:ext cx="70" cy="91"/>
            </a:xfrm>
            <a:custGeom>
              <a:avLst/>
              <a:gdLst>
                <a:gd name="T0" fmla="*/ 1 w 140"/>
                <a:gd name="T1" fmla="*/ 1 h 182"/>
                <a:gd name="T2" fmla="*/ 1 w 140"/>
                <a:gd name="T3" fmla="*/ 1 h 182"/>
                <a:gd name="T4" fmla="*/ 1 w 140"/>
                <a:gd name="T5" fmla="*/ 1 h 182"/>
                <a:gd name="T6" fmla="*/ 1 w 140"/>
                <a:gd name="T7" fmla="*/ 1 h 182"/>
                <a:gd name="T8" fmla="*/ 1 w 140"/>
                <a:gd name="T9" fmla="*/ 1 h 182"/>
                <a:gd name="T10" fmla="*/ 1 w 140"/>
                <a:gd name="T11" fmla="*/ 1 h 182"/>
                <a:gd name="T12" fmla="*/ 1 w 140"/>
                <a:gd name="T13" fmla="*/ 1 h 182"/>
                <a:gd name="T14" fmla="*/ 1 w 140"/>
                <a:gd name="T15" fmla="*/ 1 h 182"/>
                <a:gd name="T16" fmla="*/ 1 w 140"/>
                <a:gd name="T17" fmla="*/ 1 h 182"/>
                <a:gd name="T18" fmla="*/ 1 w 140"/>
                <a:gd name="T19" fmla="*/ 1 h 182"/>
                <a:gd name="T20" fmla="*/ 1 w 140"/>
                <a:gd name="T21" fmla="*/ 1 h 182"/>
                <a:gd name="T22" fmla="*/ 1 w 140"/>
                <a:gd name="T23" fmla="*/ 1 h 182"/>
                <a:gd name="T24" fmla="*/ 1 w 140"/>
                <a:gd name="T25" fmla="*/ 1 h 182"/>
                <a:gd name="T26" fmla="*/ 1 w 140"/>
                <a:gd name="T27" fmla="*/ 1 h 182"/>
                <a:gd name="T28" fmla="*/ 1 w 140"/>
                <a:gd name="T29" fmla="*/ 1 h 182"/>
                <a:gd name="T30" fmla="*/ 1 w 140"/>
                <a:gd name="T31" fmla="*/ 1 h 182"/>
                <a:gd name="T32" fmla="*/ 1 w 140"/>
                <a:gd name="T33" fmla="*/ 1 h 182"/>
                <a:gd name="T34" fmla="*/ 1 w 140"/>
                <a:gd name="T35" fmla="*/ 1 h 182"/>
                <a:gd name="T36" fmla="*/ 1 w 140"/>
                <a:gd name="T37" fmla="*/ 1 h 182"/>
                <a:gd name="T38" fmla="*/ 1 w 140"/>
                <a:gd name="T39" fmla="*/ 1 h 182"/>
                <a:gd name="T40" fmla="*/ 1 w 140"/>
                <a:gd name="T41" fmla="*/ 1 h 182"/>
                <a:gd name="T42" fmla="*/ 1 w 140"/>
                <a:gd name="T43" fmla="*/ 1 h 182"/>
                <a:gd name="T44" fmla="*/ 1 w 140"/>
                <a:gd name="T45" fmla="*/ 1 h 182"/>
                <a:gd name="T46" fmla="*/ 1 w 140"/>
                <a:gd name="T47" fmla="*/ 1 h 182"/>
                <a:gd name="T48" fmla="*/ 1 w 140"/>
                <a:gd name="T49" fmla="*/ 1 h 182"/>
                <a:gd name="T50" fmla="*/ 1 w 140"/>
                <a:gd name="T51" fmla="*/ 1 h 182"/>
                <a:gd name="T52" fmla="*/ 1 w 140"/>
                <a:gd name="T53" fmla="*/ 1 h 182"/>
                <a:gd name="T54" fmla="*/ 1 w 140"/>
                <a:gd name="T55" fmla="*/ 1 h 182"/>
                <a:gd name="T56" fmla="*/ 1 w 140"/>
                <a:gd name="T57" fmla="*/ 1 h 182"/>
                <a:gd name="T58" fmla="*/ 1 w 140"/>
                <a:gd name="T59" fmla="*/ 1 h 182"/>
                <a:gd name="T60" fmla="*/ 1 w 140"/>
                <a:gd name="T61" fmla="*/ 1 h 182"/>
                <a:gd name="T62" fmla="*/ 1 w 140"/>
                <a:gd name="T63" fmla="*/ 1 h 182"/>
                <a:gd name="T64" fmla="*/ 1 w 140"/>
                <a:gd name="T65" fmla="*/ 1 h 182"/>
                <a:gd name="T66" fmla="*/ 1 w 140"/>
                <a:gd name="T67" fmla="*/ 1 h 182"/>
                <a:gd name="T68" fmla="*/ 1 w 140"/>
                <a:gd name="T69" fmla="*/ 1 h 182"/>
                <a:gd name="T70" fmla="*/ 1 w 140"/>
                <a:gd name="T71" fmla="*/ 1 h 182"/>
                <a:gd name="T72" fmla="*/ 1 w 140"/>
                <a:gd name="T73" fmla="*/ 1 h 182"/>
                <a:gd name="T74" fmla="*/ 1 w 140"/>
                <a:gd name="T75" fmla="*/ 1 h 182"/>
                <a:gd name="T76" fmla="*/ 1 w 140"/>
                <a:gd name="T77" fmla="*/ 1 h 182"/>
                <a:gd name="T78" fmla="*/ 1 w 140"/>
                <a:gd name="T79" fmla="*/ 1 h 182"/>
                <a:gd name="T80" fmla="*/ 1 w 140"/>
                <a:gd name="T81" fmla="*/ 1 h 182"/>
                <a:gd name="T82" fmla="*/ 1 w 140"/>
                <a:gd name="T83" fmla="*/ 1 h 182"/>
                <a:gd name="T84" fmla="*/ 1 w 140"/>
                <a:gd name="T85" fmla="*/ 1 h 182"/>
                <a:gd name="T86" fmla="*/ 1 w 140"/>
                <a:gd name="T87" fmla="*/ 1 h 182"/>
                <a:gd name="T88" fmla="*/ 1 w 140"/>
                <a:gd name="T89" fmla="*/ 1 h 182"/>
                <a:gd name="T90" fmla="*/ 1 w 140"/>
                <a:gd name="T91" fmla="*/ 1 h 182"/>
                <a:gd name="T92" fmla="*/ 1 w 140"/>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40"/>
                <a:gd name="T142" fmla="*/ 0 h 182"/>
                <a:gd name="T143" fmla="*/ 140 w 140"/>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40" h="182">
                  <a:moveTo>
                    <a:pt x="140" y="0"/>
                  </a:moveTo>
                  <a:lnTo>
                    <a:pt x="133" y="2"/>
                  </a:lnTo>
                  <a:lnTo>
                    <a:pt x="127" y="3"/>
                  </a:lnTo>
                  <a:lnTo>
                    <a:pt x="119" y="5"/>
                  </a:lnTo>
                  <a:lnTo>
                    <a:pt x="111" y="5"/>
                  </a:lnTo>
                  <a:lnTo>
                    <a:pt x="110" y="12"/>
                  </a:lnTo>
                  <a:lnTo>
                    <a:pt x="105" y="21"/>
                  </a:lnTo>
                  <a:lnTo>
                    <a:pt x="99" y="29"/>
                  </a:lnTo>
                  <a:lnTo>
                    <a:pt x="92" y="32"/>
                  </a:lnTo>
                  <a:lnTo>
                    <a:pt x="84" y="34"/>
                  </a:lnTo>
                  <a:lnTo>
                    <a:pt x="75" y="34"/>
                  </a:lnTo>
                  <a:lnTo>
                    <a:pt x="66" y="37"/>
                  </a:lnTo>
                  <a:lnTo>
                    <a:pt x="55" y="38"/>
                  </a:lnTo>
                  <a:lnTo>
                    <a:pt x="44" y="41"/>
                  </a:lnTo>
                  <a:lnTo>
                    <a:pt x="35" y="46"/>
                  </a:lnTo>
                  <a:lnTo>
                    <a:pt x="27" y="49"/>
                  </a:lnTo>
                  <a:lnTo>
                    <a:pt x="23" y="53"/>
                  </a:lnTo>
                  <a:lnTo>
                    <a:pt x="21" y="57"/>
                  </a:lnTo>
                  <a:lnTo>
                    <a:pt x="20" y="57"/>
                  </a:lnTo>
                  <a:lnTo>
                    <a:pt x="21" y="57"/>
                  </a:lnTo>
                  <a:lnTo>
                    <a:pt x="26" y="55"/>
                  </a:lnTo>
                  <a:lnTo>
                    <a:pt x="30" y="53"/>
                  </a:lnTo>
                  <a:lnTo>
                    <a:pt x="37" y="50"/>
                  </a:lnTo>
                  <a:lnTo>
                    <a:pt x="44" y="49"/>
                  </a:lnTo>
                  <a:lnTo>
                    <a:pt x="52" y="46"/>
                  </a:lnTo>
                  <a:lnTo>
                    <a:pt x="61" y="44"/>
                  </a:lnTo>
                  <a:lnTo>
                    <a:pt x="70" y="44"/>
                  </a:lnTo>
                  <a:lnTo>
                    <a:pt x="79" y="44"/>
                  </a:lnTo>
                  <a:lnTo>
                    <a:pt x="87" y="46"/>
                  </a:lnTo>
                  <a:lnTo>
                    <a:pt x="81" y="58"/>
                  </a:lnTo>
                  <a:lnTo>
                    <a:pt x="75" y="72"/>
                  </a:lnTo>
                  <a:lnTo>
                    <a:pt x="69" y="84"/>
                  </a:lnTo>
                  <a:lnTo>
                    <a:pt x="63" y="90"/>
                  </a:lnTo>
                  <a:lnTo>
                    <a:pt x="58" y="92"/>
                  </a:lnTo>
                  <a:lnTo>
                    <a:pt x="50" y="95"/>
                  </a:lnTo>
                  <a:lnTo>
                    <a:pt x="43" y="96"/>
                  </a:lnTo>
                  <a:lnTo>
                    <a:pt x="34" y="99"/>
                  </a:lnTo>
                  <a:lnTo>
                    <a:pt x="24" y="101"/>
                  </a:lnTo>
                  <a:lnTo>
                    <a:pt x="17" y="102"/>
                  </a:lnTo>
                  <a:lnTo>
                    <a:pt x="9" y="104"/>
                  </a:lnTo>
                  <a:lnTo>
                    <a:pt x="5" y="105"/>
                  </a:lnTo>
                  <a:lnTo>
                    <a:pt x="1" y="107"/>
                  </a:lnTo>
                  <a:lnTo>
                    <a:pt x="0" y="107"/>
                  </a:lnTo>
                  <a:lnTo>
                    <a:pt x="1" y="108"/>
                  </a:lnTo>
                  <a:lnTo>
                    <a:pt x="8" y="108"/>
                  </a:lnTo>
                  <a:lnTo>
                    <a:pt x="12" y="108"/>
                  </a:lnTo>
                  <a:lnTo>
                    <a:pt x="18" y="107"/>
                  </a:lnTo>
                  <a:lnTo>
                    <a:pt x="24" y="107"/>
                  </a:lnTo>
                  <a:lnTo>
                    <a:pt x="32" y="105"/>
                  </a:lnTo>
                  <a:lnTo>
                    <a:pt x="38" y="104"/>
                  </a:lnTo>
                  <a:lnTo>
                    <a:pt x="46" y="104"/>
                  </a:lnTo>
                  <a:lnTo>
                    <a:pt x="53" y="102"/>
                  </a:lnTo>
                  <a:lnTo>
                    <a:pt x="59" y="101"/>
                  </a:lnTo>
                  <a:lnTo>
                    <a:pt x="50" y="113"/>
                  </a:lnTo>
                  <a:lnTo>
                    <a:pt x="41" y="125"/>
                  </a:lnTo>
                  <a:lnTo>
                    <a:pt x="34" y="147"/>
                  </a:lnTo>
                  <a:lnTo>
                    <a:pt x="30" y="182"/>
                  </a:lnTo>
                  <a:lnTo>
                    <a:pt x="38" y="165"/>
                  </a:lnTo>
                  <a:lnTo>
                    <a:pt x="49" y="142"/>
                  </a:lnTo>
                  <a:lnTo>
                    <a:pt x="59" y="121"/>
                  </a:lnTo>
                  <a:lnTo>
                    <a:pt x="70" y="107"/>
                  </a:lnTo>
                  <a:lnTo>
                    <a:pt x="73" y="122"/>
                  </a:lnTo>
                  <a:lnTo>
                    <a:pt x="79" y="139"/>
                  </a:lnTo>
                  <a:lnTo>
                    <a:pt x="87" y="153"/>
                  </a:lnTo>
                  <a:lnTo>
                    <a:pt x="95" y="163"/>
                  </a:lnTo>
                  <a:lnTo>
                    <a:pt x="99" y="168"/>
                  </a:lnTo>
                  <a:lnTo>
                    <a:pt x="99" y="167"/>
                  </a:lnTo>
                  <a:lnTo>
                    <a:pt x="98" y="163"/>
                  </a:lnTo>
                  <a:lnTo>
                    <a:pt x="95" y="159"/>
                  </a:lnTo>
                  <a:lnTo>
                    <a:pt x="88" y="142"/>
                  </a:lnTo>
                  <a:lnTo>
                    <a:pt x="84" y="125"/>
                  </a:lnTo>
                  <a:lnTo>
                    <a:pt x="81" y="110"/>
                  </a:lnTo>
                  <a:lnTo>
                    <a:pt x="81" y="98"/>
                  </a:lnTo>
                  <a:lnTo>
                    <a:pt x="84" y="86"/>
                  </a:lnTo>
                  <a:lnTo>
                    <a:pt x="92" y="70"/>
                  </a:lnTo>
                  <a:lnTo>
                    <a:pt x="99" y="57"/>
                  </a:lnTo>
                  <a:lnTo>
                    <a:pt x="104" y="49"/>
                  </a:lnTo>
                  <a:lnTo>
                    <a:pt x="113" y="58"/>
                  </a:lnTo>
                  <a:lnTo>
                    <a:pt x="124" y="72"/>
                  </a:lnTo>
                  <a:lnTo>
                    <a:pt x="131" y="87"/>
                  </a:lnTo>
                  <a:lnTo>
                    <a:pt x="136" y="108"/>
                  </a:lnTo>
                  <a:lnTo>
                    <a:pt x="136" y="116"/>
                  </a:lnTo>
                  <a:lnTo>
                    <a:pt x="139" y="116"/>
                  </a:lnTo>
                  <a:lnTo>
                    <a:pt x="140" y="112"/>
                  </a:lnTo>
                  <a:lnTo>
                    <a:pt x="140" y="105"/>
                  </a:lnTo>
                  <a:lnTo>
                    <a:pt x="137" y="86"/>
                  </a:lnTo>
                  <a:lnTo>
                    <a:pt x="133" y="64"/>
                  </a:lnTo>
                  <a:lnTo>
                    <a:pt x="125" y="49"/>
                  </a:lnTo>
                  <a:lnTo>
                    <a:pt x="119" y="40"/>
                  </a:lnTo>
                  <a:lnTo>
                    <a:pt x="125" y="31"/>
                  </a:lnTo>
                  <a:lnTo>
                    <a:pt x="131" y="20"/>
                  </a:lnTo>
                  <a:lnTo>
                    <a:pt x="137" y="9"/>
                  </a:lnTo>
                  <a:lnTo>
                    <a:pt x="140" y="0"/>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8" name="Freeform 272"/>
            <p:cNvSpPr>
              <a:spLocks/>
            </p:cNvSpPr>
            <p:nvPr/>
          </p:nvSpPr>
          <p:spPr bwMode="auto">
            <a:xfrm>
              <a:off x="504" y="516"/>
              <a:ext cx="100" cy="77"/>
            </a:xfrm>
            <a:custGeom>
              <a:avLst/>
              <a:gdLst>
                <a:gd name="T0" fmla="*/ 1 w 200"/>
                <a:gd name="T1" fmla="*/ 1 h 154"/>
                <a:gd name="T2" fmla="*/ 1 w 200"/>
                <a:gd name="T3" fmla="*/ 1 h 154"/>
                <a:gd name="T4" fmla="*/ 1 w 200"/>
                <a:gd name="T5" fmla="*/ 1 h 154"/>
                <a:gd name="T6" fmla="*/ 1 w 200"/>
                <a:gd name="T7" fmla="*/ 1 h 154"/>
                <a:gd name="T8" fmla="*/ 1 w 200"/>
                <a:gd name="T9" fmla="*/ 1 h 154"/>
                <a:gd name="T10" fmla="*/ 1 w 200"/>
                <a:gd name="T11" fmla="*/ 1 h 154"/>
                <a:gd name="T12" fmla="*/ 1 w 200"/>
                <a:gd name="T13" fmla="*/ 1 h 154"/>
                <a:gd name="T14" fmla="*/ 1 w 200"/>
                <a:gd name="T15" fmla="*/ 1 h 154"/>
                <a:gd name="T16" fmla="*/ 1 w 200"/>
                <a:gd name="T17" fmla="*/ 1 h 154"/>
                <a:gd name="T18" fmla="*/ 1 w 200"/>
                <a:gd name="T19" fmla="*/ 1 h 154"/>
                <a:gd name="T20" fmla="*/ 1 w 200"/>
                <a:gd name="T21" fmla="*/ 1 h 154"/>
                <a:gd name="T22" fmla="*/ 1 w 200"/>
                <a:gd name="T23" fmla="*/ 1 h 154"/>
                <a:gd name="T24" fmla="*/ 1 w 200"/>
                <a:gd name="T25" fmla="*/ 1 h 154"/>
                <a:gd name="T26" fmla="*/ 1 w 200"/>
                <a:gd name="T27" fmla="*/ 1 h 154"/>
                <a:gd name="T28" fmla="*/ 1 w 200"/>
                <a:gd name="T29" fmla="*/ 1 h 154"/>
                <a:gd name="T30" fmla="*/ 1 w 200"/>
                <a:gd name="T31" fmla="*/ 1 h 154"/>
                <a:gd name="T32" fmla="*/ 1 w 200"/>
                <a:gd name="T33" fmla="*/ 1 h 154"/>
                <a:gd name="T34" fmla="*/ 1 w 200"/>
                <a:gd name="T35" fmla="*/ 1 h 154"/>
                <a:gd name="T36" fmla="*/ 1 w 200"/>
                <a:gd name="T37" fmla="*/ 1 h 154"/>
                <a:gd name="T38" fmla="*/ 1 w 200"/>
                <a:gd name="T39" fmla="*/ 1 h 154"/>
                <a:gd name="T40" fmla="*/ 1 w 200"/>
                <a:gd name="T41" fmla="*/ 1 h 154"/>
                <a:gd name="T42" fmla="*/ 1 w 200"/>
                <a:gd name="T43" fmla="*/ 1 h 154"/>
                <a:gd name="T44" fmla="*/ 1 w 200"/>
                <a:gd name="T45" fmla="*/ 1 h 154"/>
                <a:gd name="T46" fmla="*/ 1 w 200"/>
                <a:gd name="T47" fmla="*/ 1 h 154"/>
                <a:gd name="T48" fmla="*/ 1 w 200"/>
                <a:gd name="T49" fmla="*/ 1 h 154"/>
                <a:gd name="T50" fmla="*/ 1 w 200"/>
                <a:gd name="T51" fmla="*/ 1 h 154"/>
                <a:gd name="T52" fmla="*/ 1 w 200"/>
                <a:gd name="T53" fmla="*/ 1 h 154"/>
                <a:gd name="T54" fmla="*/ 1 w 200"/>
                <a:gd name="T55" fmla="*/ 1 h 154"/>
                <a:gd name="T56" fmla="*/ 1 w 200"/>
                <a:gd name="T57" fmla="*/ 1 h 154"/>
                <a:gd name="T58" fmla="*/ 1 w 200"/>
                <a:gd name="T59" fmla="*/ 1 h 154"/>
                <a:gd name="T60" fmla="*/ 1 w 200"/>
                <a:gd name="T61" fmla="*/ 1 h 154"/>
                <a:gd name="T62" fmla="*/ 1 w 200"/>
                <a:gd name="T63" fmla="*/ 1 h 154"/>
                <a:gd name="T64" fmla="*/ 1 w 200"/>
                <a:gd name="T65" fmla="*/ 1 h 154"/>
                <a:gd name="T66" fmla="*/ 0 w 200"/>
                <a:gd name="T67" fmla="*/ 1 h 154"/>
                <a:gd name="T68" fmla="*/ 1 w 200"/>
                <a:gd name="T69" fmla="*/ 1 h 154"/>
                <a:gd name="T70" fmla="*/ 1 w 200"/>
                <a:gd name="T71" fmla="*/ 1 h 154"/>
                <a:gd name="T72" fmla="*/ 1 w 200"/>
                <a:gd name="T73" fmla="*/ 1 h 154"/>
                <a:gd name="T74" fmla="*/ 1 w 200"/>
                <a:gd name="T75" fmla="*/ 1 h 154"/>
                <a:gd name="T76" fmla="*/ 1 w 200"/>
                <a:gd name="T77" fmla="*/ 1 h 154"/>
                <a:gd name="T78" fmla="*/ 1 w 200"/>
                <a:gd name="T79" fmla="*/ 0 h 154"/>
                <a:gd name="T80" fmla="*/ 1 w 200"/>
                <a:gd name="T81" fmla="*/ 1 h 154"/>
                <a:gd name="T82" fmla="*/ 1 w 200"/>
                <a:gd name="T83" fmla="*/ 1 h 154"/>
                <a:gd name="T84" fmla="*/ 1 w 200"/>
                <a:gd name="T85" fmla="*/ 1 h 154"/>
                <a:gd name="T86" fmla="*/ 1 w 200"/>
                <a:gd name="T87" fmla="*/ 1 h 154"/>
                <a:gd name="T88" fmla="*/ 1 w 200"/>
                <a:gd name="T89" fmla="*/ 1 h 154"/>
                <a:gd name="T90" fmla="*/ 1 w 200"/>
                <a:gd name="T91" fmla="*/ 1 h 154"/>
                <a:gd name="T92" fmla="*/ 1 w 200"/>
                <a:gd name="T93" fmla="*/ 1 h 1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0"/>
                <a:gd name="T142" fmla="*/ 0 h 154"/>
                <a:gd name="T143" fmla="*/ 200 w 200"/>
                <a:gd name="T144" fmla="*/ 154 h 1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0" h="154">
                  <a:moveTo>
                    <a:pt x="110" y="15"/>
                  </a:moveTo>
                  <a:lnTo>
                    <a:pt x="113" y="12"/>
                  </a:lnTo>
                  <a:lnTo>
                    <a:pt x="119" y="9"/>
                  </a:lnTo>
                  <a:lnTo>
                    <a:pt x="125" y="7"/>
                  </a:lnTo>
                  <a:lnTo>
                    <a:pt x="133" y="9"/>
                  </a:lnTo>
                  <a:lnTo>
                    <a:pt x="139" y="9"/>
                  </a:lnTo>
                  <a:lnTo>
                    <a:pt x="145" y="10"/>
                  </a:lnTo>
                  <a:lnTo>
                    <a:pt x="151" y="13"/>
                  </a:lnTo>
                  <a:lnTo>
                    <a:pt x="157" y="19"/>
                  </a:lnTo>
                  <a:lnTo>
                    <a:pt x="155" y="18"/>
                  </a:lnTo>
                  <a:lnTo>
                    <a:pt x="158" y="22"/>
                  </a:lnTo>
                  <a:lnTo>
                    <a:pt x="160" y="30"/>
                  </a:lnTo>
                  <a:lnTo>
                    <a:pt x="160" y="38"/>
                  </a:lnTo>
                  <a:lnTo>
                    <a:pt x="158" y="42"/>
                  </a:lnTo>
                  <a:lnTo>
                    <a:pt x="155" y="47"/>
                  </a:lnTo>
                  <a:lnTo>
                    <a:pt x="152" y="53"/>
                  </a:lnTo>
                  <a:lnTo>
                    <a:pt x="143" y="56"/>
                  </a:lnTo>
                  <a:lnTo>
                    <a:pt x="128" y="55"/>
                  </a:lnTo>
                  <a:lnTo>
                    <a:pt x="123" y="58"/>
                  </a:lnTo>
                  <a:lnTo>
                    <a:pt x="120" y="62"/>
                  </a:lnTo>
                  <a:lnTo>
                    <a:pt x="116" y="65"/>
                  </a:lnTo>
                  <a:lnTo>
                    <a:pt x="113" y="67"/>
                  </a:lnTo>
                  <a:lnTo>
                    <a:pt x="114" y="68"/>
                  </a:lnTo>
                  <a:lnTo>
                    <a:pt x="114" y="70"/>
                  </a:lnTo>
                  <a:lnTo>
                    <a:pt x="116" y="71"/>
                  </a:lnTo>
                  <a:lnTo>
                    <a:pt x="116" y="73"/>
                  </a:lnTo>
                  <a:lnTo>
                    <a:pt x="120" y="67"/>
                  </a:lnTo>
                  <a:lnTo>
                    <a:pt x="126" y="62"/>
                  </a:lnTo>
                  <a:lnTo>
                    <a:pt x="133" y="61"/>
                  </a:lnTo>
                  <a:lnTo>
                    <a:pt x="140" y="62"/>
                  </a:lnTo>
                  <a:lnTo>
                    <a:pt x="145" y="65"/>
                  </a:lnTo>
                  <a:lnTo>
                    <a:pt x="148" y="67"/>
                  </a:lnTo>
                  <a:lnTo>
                    <a:pt x="149" y="70"/>
                  </a:lnTo>
                  <a:lnTo>
                    <a:pt x="152" y="73"/>
                  </a:lnTo>
                  <a:lnTo>
                    <a:pt x="154" y="74"/>
                  </a:lnTo>
                  <a:lnTo>
                    <a:pt x="154" y="76"/>
                  </a:lnTo>
                  <a:lnTo>
                    <a:pt x="154" y="79"/>
                  </a:lnTo>
                  <a:lnTo>
                    <a:pt x="154" y="81"/>
                  </a:lnTo>
                  <a:lnTo>
                    <a:pt x="154" y="85"/>
                  </a:lnTo>
                  <a:lnTo>
                    <a:pt x="152" y="88"/>
                  </a:lnTo>
                  <a:lnTo>
                    <a:pt x="151" y="93"/>
                  </a:lnTo>
                  <a:lnTo>
                    <a:pt x="148" y="96"/>
                  </a:lnTo>
                  <a:lnTo>
                    <a:pt x="149" y="97"/>
                  </a:lnTo>
                  <a:lnTo>
                    <a:pt x="151" y="99"/>
                  </a:lnTo>
                  <a:lnTo>
                    <a:pt x="154" y="100"/>
                  </a:lnTo>
                  <a:lnTo>
                    <a:pt x="155" y="102"/>
                  </a:lnTo>
                  <a:lnTo>
                    <a:pt x="165" y="97"/>
                  </a:lnTo>
                  <a:lnTo>
                    <a:pt x="175" y="97"/>
                  </a:lnTo>
                  <a:lnTo>
                    <a:pt x="184" y="100"/>
                  </a:lnTo>
                  <a:lnTo>
                    <a:pt x="192" y="106"/>
                  </a:lnTo>
                  <a:lnTo>
                    <a:pt x="197" y="116"/>
                  </a:lnTo>
                  <a:lnTo>
                    <a:pt x="200" y="126"/>
                  </a:lnTo>
                  <a:lnTo>
                    <a:pt x="197" y="137"/>
                  </a:lnTo>
                  <a:lnTo>
                    <a:pt x="192" y="145"/>
                  </a:lnTo>
                  <a:lnTo>
                    <a:pt x="183" y="151"/>
                  </a:lnTo>
                  <a:lnTo>
                    <a:pt x="174" y="154"/>
                  </a:lnTo>
                  <a:lnTo>
                    <a:pt x="163" y="154"/>
                  </a:lnTo>
                  <a:lnTo>
                    <a:pt x="154" y="149"/>
                  </a:lnTo>
                  <a:lnTo>
                    <a:pt x="148" y="142"/>
                  </a:lnTo>
                  <a:lnTo>
                    <a:pt x="145" y="134"/>
                  </a:lnTo>
                  <a:lnTo>
                    <a:pt x="145" y="126"/>
                  </a:lnTo>
                  <a:lnTo>
                    <a:pt x="146" y="119"/>
                  </a:lnTo>
                  <a:lnTo>
                    <a:pt x="140" y="114"/>
                  </a:lnTo>
                  <a:lnTo>
                    <a:pt x="131" y="108"/>
                  </a:lnTo>
                  <a:lnTo>
                    <a:pt x="120" y="100"/>
                  </a:lnTo>
                  <a:lnTo>
                    <a:pt x="114" y="96"/>
                  </a:lnTo>
                  <a:lnTo>
                    <a:pt x="113" y="94"/>
                  </a:lnTo>
                  <a:lnTo>
                    <a:pt x="111" y="94"/>
                  </a:lnTo>
                  <a:lnTo>
                    <a:pt x="111" y="96"/>
                  </a:lnTo>
                  <a:lnTo>
                    <a:pt x="111" y="97"/>
                  </a:lnTo>
                  <a:lnTo>
                    <a:pt x="116" y="108"/>
                  </a:lnTo>
                  <a:lnTo>
                    <a:pt x="116" y="119"/>
                  </a:lnTo>
                  <a:lnTo>
                    <a:pt x="111" y="129"/>
                  </a:lnTo>
                  <a:lnTo>
                    <a:pt x="107" y="137"/>
                  </a:lnTo>
                  <a:lnTo>
                    <a:pt x="104" y="140"/>
                  </a:lnTo>
                  <a:lnTo>
                    <a:pt x="97" y="143"/>
                  </a:lnTo>
                  <a:lnTo>
                    <a:pt x="90" y="146"/>
                  </a:lnTo>
                  <a:lnTo>
                    <a:pt x="84" y="148"/>
                  </a:lnTo>
                  <a:lnTo>
                    <a:pt x="76" y="146"/>
                  </a:lnTo>
                  <a:lnTo>
                    <a:pt x="68" y="143"/>
                  </a:lnTo>
                  <a:lnTo>
                    <a:pt x="62" y="139"/>
                  </a:lnTo>
                  <a:lnTo>
                    <a:pt x="58" y="132"/>
                  </a:lnTo>
                  <a:lnTo>
                    <a:pt x="55" y="126"/>
                  </a:lnTo>
                  <a:lnTo>
                    <a:pt x="52" y="120"/>
                  </a:lnTo>
                  <a:lnTo>
                    <a:pt x="52" y="113"/>
                  </a:lnTo>
                  <a:lnTo>
                    <a:pt x="52" y="103"/>
                  </a:lnTo>
                  <a:lnTo>
                    <a:pt x="55" y="100"/>
                  </a:lnTo>
                  <a:lnTo>
                    <a:pt x="58" y="96"/>
                  </a:lnTo>
                  <a:lnTo>
                    <a:pt x="61" y="93"/>
                  </a:lnTo>
                  <a:lnTo>
                    <a:pt x="65" y="90"/>
                  </a:lnTo>
                  <a:lnTo>
                    <a:pt x="58" y="88"/>
                  </a:lnTo>
                  <a:lnTo>
                    <a:pt x="52" y="84"/>
                  </a:lnTo>
                  <a:lnTo>
                    <a:pt x="46" y="79"/>
                  </a:lnTo>
                  <a:lnTo>
                    <a:pt x="42" y="73"/>
                  </a:lnTo>
                  <a:lnTo>
                    <a:pt x="41" y="81"/>
                  </a:lnTo>
                  <a:lnTo>
                    <a:pt x="38" y="87"/>
                  </a:lnTo>
                  <a:lnTo>
                    <a:pt x="30" y="90"/>
                  </a:lnTo>
                  <a:lnTo>
                    <a:pt x="18" y="88"/>
                  </a:lnTo>
                  <a:lnTo>
                    <a:pt x="10" y="85"/>
                  </a:lnTo>
                  <a:lnTo>
                    <a:pt x="4" y="79"/>
                  </a:lnTo>
                  <a:lnTo>
                    <a:pt x="1" y="73"/>
                  </a:lnTo>
                  <a:lnTo>
                    <a:pt x="0" y="68"/>
                  </a:lnTo>
                  <a:lnTo>
                    <a:pt x="1" y="61"/>
                  </a:lnTo>
                  <a:lnTo>
                    <a:pt x="4" y="53"/>
                  </a:lnTo>
                  <a:lnTo>
                    <a:pt x="9" y="45"/>
                  </a:lnTo>
                  <a:lnTo>
                    <a:pt x="12" y="41"/>
                  </a:lnTo>
                  <a:lnTo>
                    <a:pt x="13" y="39"/>
                  </a:lnTo>
                  <a:lnTo>
                    <a:pt x="17" y="38"/>
                  </a:lnTo>
                  <a:lnTo>
                    <a:pt x="20" y="36"/>
                  </a:lnTo>
                  <a:lnTo>
                    <a:pt x="23" y="35"/>
                  </a:lnTo>
                  <a:lnTo>
                    <a:pt x="27" y="35"/>
                  </a:lnTo>
                  <a:lnTo>
                    <a:pt x="30" y="33"/>
                  </a:lnTo>
                  <a:lnTo>
                    <a:pt x="32" y="33"/>
                  </a:lnTo>
                  <a:lnTo>
                    <a:pt x="35" y="33"/>
                  </a:lnTo>
                  <a:lnTo>
                    <a:pt x="35" y="26"/>
                  </a:lnTo>
                  <a:lnTo>
                    <a:pt x="35" y="16"/>
                  </a:lnTo>
                  <a:lnTo>
                    <a:pt x="39" y="9"/>
                  </a:lnTo>
                  <a:lnTo>
                    <a:pt x="49" y="3"/>
                  </a:lnTo>
                  <a:lnTo>
                    <a:pt x="53" y="0"/>
                  </a:lnTo>
                  <a:lnTo>
                    <a:pt x="61" y="0"/>
                  </a:lnTo>
                  <a:lnTo>
                    <a:pt x="68" y="0"/>
                  </a:lnTo>
                  <a:lnTo>
                    <a:pt x="73" y="1"/>
                  </a:lnTo>
                  <a:lnTo>
                    <a:pt x="82" y="6"/>
                  </a:lnTo>
                  <a:lnTo>
                    <a:pt x="87" y="16"/>
                  </a:lnTo>
                  <a:lnTo>
                    <a:pt x="87" y="27"/>
                  </a:lnTo>
                  <a:lnTo>
                    <a:pt x="79" y="36"/>
                  </a:lnTo>
                  <a:lnTo>
                    <a:pt x="85" y="38"/>
                  </a:lnTo>
                  <a:lnTo>
                    <a:pt x="93" y="41"/>
                  </a:lnTo>
                  <a:lnTo>
                    <a:pt x="97" y="48"/>
                  </a:lnTo>
                  <a:lnTo>
                    <a:pt x="99" y="56"/>
                  </a:lnTo>
                  <a:lnTo>
                    <a:pt x="97" y="59"/>
                  </a:lnTo>
                  <a:lnTo>
                    <a:pt x="97" y="61"/>
                  </a:lnTo>
                  <a:lnTo>
                    <a:pt x="97" y="62"/>
                  </a:lnTo>
                  <a:lnTo>
                    <a:pt x="100" y="61"/>
                  </a:lnTo>
                  <a:lnTo>
                    <a:pt x="104" y="58"/>
                  </a:lnTo>
                  <a:lnTo>
                    <a:pt x="107" y="53"/>
                  </a:lnTo>
                  <a:lnTo>
                    <a:pt x="110" y="50"/>
                  </a:lnTo>
                  <a:lnTo>
                    <a:pt x="111" y="45"/>
                  </a:lnTo>
                  <a:lnTo>
                    <a:pt x="108" y="38"/>
                  </a:lnTo>
                  <a:lnTo>
                    <a:pt x="107" y="32"/>
                  </a:lnTo>
                  <a:lnTo>
                    <a:pt x="107" y="24"/>
                  </a:lnTo>
                  <a:lnTo>
                    <a:pt x="110" y="15"/>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59" name="Freeform 273"/>
            <p:cNvSpPr>
              <a:spLocks/>
            </p:cNvSpPr>
            <p:nvPr/>
          </p:nvSpPr>
          <p:spPr bwMode="auto">
            <a:xfrm>
              <a:off x="422" y="446"/>
              <a:ext cx="93" cy="91"/>
            </a:xfrm>
            <a:custGeom>
              <a:avLst/>
              <a:gdLst>
                <a:gd name="T0" fmla="*/ 0 w 187"/>
                <a:gd name="T1" fmla="*/ 1 h 182"/>
                <a:gd name="T2" fmla="*/ 0 w 187"/>
                <a:gd name="T3" fmla="*/ 1 h 182"/>
                <a:gd name="T4" fmla="*/ 0 w 187"/>
                <a:gd name="T5" fmla="*/ 1 h 182"/>
                <a:gd name="T6" fmla="*/ 0 w 187"/>
                <a:gd name="T7" fmla="*/ 1 h 182"/>
                <a:gd name="T8" fmla="*/ 0 w 187"/>
                <a:gd name="T9" fmla="*/ 1 h 182"/>
                <a:gd name="T10" fmla="*/ 0 w 187"/>
                <a:gd name="T11" fmla="*/ 1 h 182"/>
                <a:gd name="T12" fmla="*/ 0 w 187"/>
                <a:gd name="T13" fmla="*/ 1 h 182"/>
                <a:gd name="T14" fmla="*/ 0 w 187"/>
                <a:gd name="T15" fmla="*/ 1 h 182"/>
                <a:gd name="T16" fmla="*/ 0 w 187"/>
                <a:gd name="T17" fmla="*/ 1 h 182"/>
                <a:gd name="T18" fmla="*/ 0 w 187"/>
                <a:gd name="T19" fmla="*/ 1 h 182"/>
                <a:gd name="T20" fmla="*/ 0 w 187"/>
                <a:gd name="T21" fmla="*/ 1 h 182"/>
                <a:gd name="T22" fmla="*/ 0 w 187"/>
                <a:gd name="T23" fmla="*/ 1 h 182"/>
                <a:gd name="T24" fmla="*/ 0 w 187"/>
                <a:gd name="T25" fmla="*/ 1 h 182"/>
                <a:gd name="T26" fmla="*/ 0 w 187"/>
                <a:gd name="T27" fmla="*/ 1 h 182"/>
                <a:gd name="T28" fmla="*/ 0 w 187"/>
                <a:gd name="T29" fmla="*/ 1 h 182"/>
                <a:gd name="T30" fmla="*/ 0 w 187"/>
                <a:gd name="T31" fmla="*/ 1 h 182"/>
                <a:gd name="T32" fmla="*/ 0 w 187"/>
                <a:gd name="T33" fmla="*/ 1 h 182"/>
                <a:gd name="T34" fmla="*/ 0 w 187"/>
                <a:gd name="T35" fmla="*/ 1 h 182"/>
                <a:gd name="T36" fmla="*/ 0 w 187"/>
                <a:gd name="T37" fmla="*/ 1 h 182"/>
                <a:gd name="T38" fmla="*/ 0 w 187"/>
                <a:gd name="T39" fmla="*/ 1 h 182"/>
                <a:gd name="T40" fmla="*/ 0 w 187"/>
                <a:gd name="T41" fmla="*/ 1 h 182"/>
                <a:gd name="T42" fmla="*/ 0 w 187"/>
                <a:gd name="T43" fmla="*/ 1 h 182"/>
                <a:gd name="T44" fmla="*/ 0 w 187"/>
                <a:gd name="T45" fmla="*/ 1 h 182"/>
                <a:gd name="T46" fmla="*/ 0 w 187"/>
                <a:gd name="T47" fmla="*/ 1 h 182"/>
                <a:gd name="T48" fmla="*/ 0 w 187"/>
                <a:gd name="T49" fmla="*/ 1 h 182"/>
                <a:gd name="T50" fmla="*/ 0 w 187"/>
                <a:gd name="T51" fmla="*/ 1 h 182"/>
                <a:gd name="T52" fmla="*/ 0 w 187"/>
                <a:gd name="T53" fmla="*/ 1 h 182"/>
                <a:gd name="T54" fmla="*/ 0 w 187"/>
                <a:gd name="T55" fmla="*/ 1 h 182"/>
                <a:gd name="T56" fmla="*/ 0 w 187"/>
                <a:gd name="T57" fmla="*/ 1 h 182"/>
                <a:gd name="T58" fmla="*/ 0 w 187"/>
                <a:gd name="T59" fmla="*/ 1 h 182"/>
                <a:gd name="T60" fmla="*/ 0 w 187"/>
                <a:gd name="T61" fmla="*/ 1 h 182"/>
                <a:gd name="T62" fmla="*/ 0 w 187"/>
                <a:gd name="T63" fmla="*/ 1 h 182"/>
                <a:gd name="T64" fmla="*/ 0 w 187"/>
                <a:gd name="T65" fmla="*/ 1 h 182"/>
                <a:gd name="T66" fmla="*/ 0 w 187"/>
                <a:gd name="T67" fmla="*/ 1 h 182"/>
                <a:gd name="T68" fmla="*/ 0 w 187"/>
                <a:gd name="T69" fmla="*/ 1 h 182"/>
                <a:gd name="T70" fmla="*/ 0 w 187"/>
                <a:gd name="T71" fmla="*/ 1 h 182"/>
                <a:gd name="T72" fmla="*/ 0 w 187"/>
                <a:gd name="T73" fmla="*/ 1 h 182"/>
                <a:gd name="T74" fmla="*/ 0 w 187"/>
                <a:gd name="T75" fmla="*/ 1 h 182"/>
                <a:gd name="T76" fmla="*/ 0 w 187"/>
                <a:gd name="T77" fmla="*/ 1 h 182"/>
                <a:gd name="T78" fmla="*/ 0 w 187"/>
                <a:gd name="T79" fmla="*/ 1 h 182"/>
                <a:gd name="T80" fmla="*/ 0 w 187"/>
                <a:gd name="T81" fmla="*/ 1 h 182"/>
                <a:gd name="T82" fmla="*/ 0 w 187"/>
                <a:gd name="T83" fmla="*/ 1 h 182"/>
                <a:gd name="T84" fmla="*/ 0 w 187"/>
                <a:gd name="T85" fmla="*/ 1 h 182"/>
                <a:gd name="T86" fmla="*/ 0 w 187"/>
                <a:gd name="T87" fmla="*/ 1 h 182"/>
                <a:gd name="T88" fmla="*/ 0 w 187"/>
                <a:gd name="T89" fmla="*/ 1 h 182"/>
                <a:gd name="T90" fmla="*/ 0 w 187"/>
                <a:gd name="T91" fmla="*/ 1 h 182"/>
                <a:gd name="T92" fmla="*/ 0 w 187"/>
                <a:gd name="T93" fmla="*/ 1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
                <a:gd name="T142" fmla="*/ 0 h 182"/>
                <a:gd name="T143" fmla="*/ 187 w 187"/>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 h="182">
                  <a:moveTo>
                    <a:pt x="187" y="176"/>
                  </a:moveTo>
                  <a:lnTo>
                    <a:pt x="184" y="177"/>
                  </a:lnTo>
                  <a:lnTo>
                    <a:pt x="181" y="179"/>
                  </a:lnTo>
                  <a:lnTo>
                    <a:pt x="177" y="180"/>
                  </a:lnTo>
                  <a:lnTo>
                    <a:pt x="176" y="182"/>
                  </a:lnTo>
                  <a:lnTo>
                    <a:pt x="171" y="174"/>
                  </a:lnTo>
                  <a:lnTo>
                    <a:pt x="167" y="170"/>
                  </a:lnTo>
                  <a:lnTo>
                    <a:pt x="161" y="168"/>
                  </a:lnTo>
                  <a:lnTo>
                    <a:pt x="152" y="170"/>
                  </a:lnTo>
                  <a:lnTo>
                    <a:pt x="145" y="171"/>
                  </a:lnTo>
                  <a:lnTo>
                    <a:pt x="139" y="171"/>
                  </a:lnTo>
                  <a:lnTo>
                    <a:pt x="133" y="171"/>
                  </a:lnTo>
                  <a:lnTo>
                    <a:pt x="126" y="171"/>
                  </a:lnTo>
                  <a:lnTo>
                    <a:pt x="118" y="171"/>
                  </a:lnTo>
                  <a:lnTo>
                    <a:pt x="112" y="171"/>
                  </a:lnTo>
                  <a:lnTo>
                    <a:pt x="107" y="170"/>
                  </a:lnTo>
                  <a:lnTo>
                    <a:pt x="103" y="168"/>
                  </a:lnTo>
                  <a:lnTo>
                    <a:pt x="98" y="165"/>
                  </a:lnTo>
                  <a:lnTo>
                    <a:pt x="97" y="162"/>
                  </a:lnTo>
                  <a:lnTo>
                    <a:pt x="98" y="160"/>
                  </a:lnTo>
                  <a:lnTo>
                    <a:pt x="106" y="162"/>
                  </a:lnTo>
                  <a:lnTo>
                    <a:pt x="116" y="162"/>
                  </a:lnTo>
                  <a:lnTo>
                    <a:pt x="129" y="160"/>
                  </a:lnTo>
                  <a:lnTo>
                    <a:pt x="139" y="157"/>
                  </a:lnTo>
                  <a:lnTo>
                    <a:pt x="147" y="154"/>
                  </a:lnTo>
                  <a:lnTo>
                    <a:pt x="139" y="145"/>
                  </a:lnTo>
                  <a:lnTo>
                    <a:pt x="130" y="136"/>
                  </a:lnTo>
                  <a:lnTo>
                    <a:pt x="123" y="128"/>
                  </a:lnTo>
                  <a:lnTo>
                    <a:pt x="118" y="124"/>
                  </a:lnTo>
                  <a:lnTo>
                    <a:pt x="110" y="125"/>
                  </a:lnTo>
                  <a:lnTo>
                    <a:pt x="100" y="127"/>
                  </a:lnTo>
                  <a:lnTo>
                    <a:pt x="89" y="128"/>
                  </a:lnTo>
                  <a:lnTo>
                    <a:pt x="78" y="130"/>
                  </a:lnTo>
                  <a:lnTo>
                    <a:pt x="66" y="130"/>
                  </a:lnTo>
                  <a:lnTo>
                    <a:pt x="57" y="128"/>
                  </a:lnTo>
                  <a:lnTo>
                    <a:pt x="48" y="127"/>
                  </a:lnTo>
                  <a:lnTo>
                    <a:pt x="42" y="124"/>
                  </a:lnTo>
                  <a:lnTo>
                    <a:pt x="37" y="119"/>
                  </a:lnTo>
                  <a:lnTo>
                    <a:pt x="37" y="116"/>
                  </a:lnTo>
                  <a:lnTo>
                    <a:pt x="40" y="116"/>
                  </a:lnTo>
                  <a:lnTo>
                    <a:pt x="46" y="118"/>
                  </a:lnTo>
                  <a:lnTo>
                    <a:pt x="52" y="119"/>
                  </a:lnTo>
                  <a:lnTo>
                    <a:pt x="58" y="119"/>
                  </a:lnTo>
                  <a:lnTo>
                    <a:pt x="66" y="119"/>
                  </a:lnTo>
                  <a:lnTo>
                    <a:pt x="74" y="118"/>
                  </a:lnTo>
                  <a:lnTo>
                    <a:pt x="81" y="116"/>
                  </a:lnTo>
                  <a:lnTo>
                    <a:pt x="89" y="115"/>
                  </a:lnTo>
                  <a:lnTo>
                    <a:pt x="95" y="113"/>
                  </a:lnTo>
                  <a:lnTo>
                    <a:pt x="101" y="110"/>
                  </a:lnTo>
                  <a:lnTo>
                    <a:pt x="97" y="102"/>
                  </a:lnTo>
                  <a:lnTo>
                    <a:pt x="90" y="95"/>
                  </a:lnTo>
                  <a:lnTo>
                    <a:pt x="83" y="89"/>
                  </a:lnTo>
                  <a:lnTo>
                    <a:pt x="75" y="84"/>
                  </a:lnTo>
                  <a:lnTo>
                    <a:pt x="66" y="87"/>
                  </a:lnTo>
                  <a:lnTo>
                    <a:pt x="55" y="89"/>
                  </a:lnTo>
                  <a:lnTo>
                    <a:pt x="43" y="89"/>
                  </a:lnTo>
                  <a:lnTo>
                    <a:pt x="32" y="89"/>
                  </a:lnTo>
                  <a:lnTo>
                    <a:pt x="23" y="86"/>
                  </a:lnTo>
                  <a:lnTo>
                    <a:pt x="14" y="82"/>
                  </a:lnTo>
                  <a:lnTo>
                    <a:pt x="7" y="78"/>
                  </a:lnTo>
                  <a:lnTo>
                    <a:pt x="2" y="72"/>
                  </a:lnTo>
                  <a:lnTo>
                    <a:pt x="0" y="69"/>
                  </a:lnTo>
                  <a:lnTo>
                    <a:pt x="0" y="67"/>
                  </a:lnTo>
                  <a:lnTo>
                    <a:pt x="3" y="69"/>
                  </a:lnTo>
                  <a:lnTo>
                    <a:pt x="8" y="72"/>
                  </a:lnTo>
                  <a:lnTo>
                    <a:pt x="13" y="73"/>
                  </a:lnTo>
                  <a:lnTo>
                    <a:pt x="17" y="75"/>
                  </a:lnTo>
                  <a:lnTo>
                    <a:pt x="25" y="76"/>
                  </a:lnTo>
                  <a:lnTo>
                    <a:pt x="32" y="76"/>
                  </a:lnTo>
                  <a:lnTo>
                    <a:pt x="40" y="76"/>
                  </a:lnTo>
                  <a:lnTo>
                    <a:pt x="48" y="76"/>
                  </a:lnTo>
                  <a:lnTo>
                    <a:pt x="55" y="75"/>
                  </a:lnTo>
                  <a:lnTo>
                    <a:pt x="61" y="73"/>
                  </a:lnTo>
                  <a:lnTo>
                    <a:pt x="54" y="66"/>
                  </a:lnTo>
                  <a:lnTo>
                    <a:pt x="46" y="58"/>
                  </a:lnTo>
                  <a:lnTo>
                    <a:pt x="39" y="50"/>
                  </a:lnTo>
                  <a:lnTo>
                    <a:pt x="29" y="41"/>
                  </a:lnTo>
                  <a:lnTo>
                    <a:pt x="22" y="32"/>
                  </a:lnTo>
                  <a:lnTo>
                    <a:pt x="14" y="24"/>
                  </a:lnTo>
                  <a:lnTo>
                    <a:pt x="10" y="17"/>
                  </a:lnTo>
                  <a:lnTo>
                    <a:pt x="5" y="11"/>
                  </a:lnTo>
                  <a:lnTo>
                    <a:pt x="2" y="3"/>
                  </a:lnTo>
                  <a:lnTo>
                    <a:pt x="2" y="0"/>
                  </a:lnTo>
                  <a:lnTo>
                    <a:pt x="7" y="2"/>
                  </a:lnTo>
                  <a:lnTo>
                    <a:pt x="11" y="6"/>
                  </a:lnTo>
                  <a:lnTo>
                    <a:pt x="14" y="11"/>
                  </a:lnTo>
                  <a:lnTo>
                    <a:pt x="20" y="17"/>
                  </a:lnTo>
                  <a:lnTo>
                    <a:pt x="28" y="26"/>
                  </a:lnTo>
                  <a:lnTo>
                    <a:pt x="36" y="34"/>
                  </a:lnTo>
                  <a:lnTo>
                    <a:pt x="45" y="43"/>
                  </a:lnTo>
                  <a:lnTo>
                    <a:pt x="52" y="50"/>
                  </a:lnTo>
                  <a:lnTo>
                    <a:pt x="60" y="58"/>
                  </a:lnTo>
                  <a:lnTo>
                    <a:pt x="65" y="61"/>
                  </a:lnTo>
                  <a:lnTo>
                    <a:pt x="69" y="52"/>
                  </a:lnTo>
                  <a:lnTo>
                    <a:pt x="72" y="41"/>
                  </a:lnTo>
                  <a:lnTo>
                    <a:pt x="74" y="31"/>
                  </a:lnTo>
                  <a:lnTo>
                    <a:pt x="72" y="21"/>
                  </a:lnTo>
                  <a:lnTo>
                    <a:pt x="71" y="15"/>
                  </a:lnTo>
                  <a:lnTo>
                    <a:pt x="72" y="11"/>
                  </a:lnTo>
                  <a:lnTo>
                    <a:pt x="74" y="12"/>
                  </a:lnTo>
                  <a:lnTo>
                    <a:pt x="77" y="15"/>
                  </a:lnTo>
                  <a:lnTo>
                    <a:pt x="81" y="32"/>
                  </a:lnTo>
                  <a:lnTo>
                    <a:pt x="84" y="49"/>
                  </a:lnTo>
                  <a:lnTo>
                    <a:pt x="84" y="63"/>
                  </a:lnTo>
                  <a:lnTo>
                    <a:pt x="84" y="70"/>
                  </a:lnTo>
                  <a:lnTo>
                    <a:pt x="92" y="76"/>
                  </a:lnTo>
                  <a:lnTo>
                    <a:pt x="100" y="86"/>
                  </a:lnTo>
                  <a:lnTo>
                    <a:pt x="106" y="93"/>
                  </a:lnTo>
                  <a:lnTo>
                    <a:pt x="112" y="98"/>
                  </a:lnTo>
                  <a:lnTo>
                    <a:pt x="121" y="95"/>
                  </a:lnTo>
                  <a:lnTo>
                    <a:pt x="129" y="86"/>
                  </a:lnTo>
                  <a:lnTo>
                    <a:pt x="133" y="73"/>
                  </a:lnTo>
                  <a:lnTo>
                    <a:pt x="133" y="60"/>
                  </a:lnTo>
                  <a:lnTo>
                    <a:pt x="132" y="49"/>
                  </a:lnTo>
                  <a:lnTo>
                    <a:pt x="133" y="44"/>
                  </a:lnTo>
                  <a:lnTo>
                    <a:pt x="135" y="46"/>
                  </a:lnTo>
                  <a:lnTo>
                    <a:pt x="138" y="52"/>
                  </a:lnTo>
                  <a:lnTo>
                    <a:pt x="141" y="67"/>
                  </a:lnTo>
                  <a:lnTo>
                    <a:pt x="142" y="84"/>
                  </a:lnTo>
                  <a:lnTo>
                    <a:pt x="142" y="101"/>
                  </a:lnTo>
                  <a:lnTo>
                    <a:pt x="136" y="113"/>
                  </a:lnTo>
                  <a:lnTo>
                    <a:pt x="145" y="122"/>
                  </a:lnTo>
                  <a:lnTo>
                    <a:pt x="153" y="130"/>
                  </a:lnTo>
                  <a:lnTo>
                    <a:pt x="158" y="137"/>
                  </a:lnTo>
                  <a:lnTo>
                    <a:pt x="162" y="144"/>
                  </a:lnTo>
                  <a:lnTo>
                    <a:pt x="168" y="139"/>
                  </a:lnTo>
                  <a:lnTo>
                    <a:pt x="171" y="133"/>
                  </a:lnTo>
                  <a:lnTo>
                    <a:pt x="174" y="127"/>
                  </a:lnTo>
                  <a:lnTo>
                    <a:pt x="176" y="122"/>
                  </a:lnTo>
                  <a:lnTo>
                    <a:pt x="177" y="119"/>
                  </a:lnTo>
                  <a:lnTo>
                    <a:pt x="181" y="118"/>
                  </a:lnTo>
                  <a:lnTo>
                    <a:pt x="184" y="119"/>
                  </a:lnTo>
                  <a:lnTo>
                    <a:pt x="185" y="125"/>
                  </a:lnTo>
                  <a:lnTo>
                    <a:pt x="184" y="134"/>
                  </a:lnTo>
                  <a:lnTo>
                    <a:pt x="181" y="142"/>
                  </a:lnTo>
                  <a:lnTo>
                    <a:pt x="177" y="151"/>
                  </a:lnTo>
                  <a:lnTo>
                    <a:pt x="174" y="156"/>
                  </a:lnTo>
                  <a:lnTo>
                    <a:pt x="177" y="160"/>
                  </a:lnTo>
                  <a:lnTo>
                    <a:pt x="181" y="165"/>
                  </a:lnTo>
                  <a:lnTo>
                    <a:pt x="184" y="171"/>
                  </a:lnTo>
                  <a:lnTo>
                    <a:pt x="187" y="176"/>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0" name="Freeform 274"/>
            <p:cNvSpPr>
              <a:spLocks/>
            </p:cNvSpPr>
            <p:nvPr/>
          </p:nvSpPr>
          <p:spPr bwMode="auto">
            <a:xfrm>
              <a:off x="544" y="424"/>
              <a:ext cx="74" cy="100"/>
            </a:xfrm>
            <a:custGeom>
              <a:avLst/>
              <a:gdLst>
                <a:gd name="T0" fmla="*/ 0 w 150"/>
                <a:gd name="T1" fmla="*/ 1 h 200"/>
                <a:gd name="T2" fmla="*/ 0 w 150"/>
                <a:gd name="T3" fmla="*/ 1 h 200"/>
                <a:gd name="T4" fmla="*/ 0 w 150"/>
                <a:gd name="T5" fmla="*/ 1 h 200"/>
                <a:gd name="T6" fmla="*/ 0 w 150"/>
                <a:gd name="T7" fmla="*/ 1 h 200"/>
                <a:gd name="T8" fmla="*/ 0 w 150"/>
                <a:gd name="T9" fmla="*/ 1 h 200"/>
                <a:gd name="T10" fmla="*/ 0 w 150"/>
                <a:gd name="T11" fmla="*/ 1 h 200"/>
                <a:gd name="T12" fmla="*/ 0 w 150"/>
                <a:gd name="T13" fmla="*/ 1 h 200"/>
                <a:gd name="T14" fmla="*/ 0 w 150"/>
                <a:gd name="T15" fmla="*/ 1 h 200"/>
                <a:gd name="T16" fmla="*/ 0 w 150"/>
                <a:gd name="T17" fmla="*/ 1 h 200"/>
                <a:gd name="T18" fmla="*/ 0 w 150"/>
                <a:gd name="T19" fmla="*/ 1 h 200"/>
                <a:gd name="T20" fmla="*/ 0 w 150"/>
                <a:gd name="T21" fmla="*/ 1 h 200"/>
                <a:gd name="T22" fmla="*/ 0 w 150"/>
                <a:gd name="T23" fmla="*/ 1 h 200"/>
                <a:gd name="T24" fmla="*/ 0 w 150"/>
                <a:gd name="T25" fmla="*/ 1 h 200"/>
                <a:gd name="T26" fmla="*/ 0 w 150"/>
                <a:gd name="T27" fmla="*/ 1 h 200"/>
                <a:gd name="T28" fmla="*/ 0 w 150"/>
                <a:gd name="T29" fmla="*/ 1 h 200"/>
                <a:gd name="T30" fmla="*/ 0 w 150"/>
                <a:gd name="T31" fmla="*/ 1 h 200"/>
                <a:gd name="T32" fmla="*/ 0 w 150"/>
                <a:gd name="T33" fmla="*/ 1 h 200"/>
                <a:gd name="T34" fmla="*/ 0 w 150"/>
                <a:gd name="T35" fmla="*/ 1 h 200"/>
                <a:gd name="T36" fmla="*/ 0 w 150"/>
                <a:gd name="T37" fmla="*/ 1 h 200"/>
                <a:gd name="T38" fmla="*/ 0 w 150"/>
                <a:gd name="T39" fmla="*/ 1 h 200"/>
                <a:gd name="T40" fmla="*/ 0 w 150"/>
                <a:gd name="T41" fmla="*/ 1 h 200"/>
                <a:gd name="T42" fmla="*/ 0 w 150"/>
                <a:gd name="T43" fmla="*/ 1 h 200"/>
                <a:gd name="T44" fmla="*/ 0 w 150"/>
                <a:gd name="T45" fmla="*/ 1 h 200"/>
                <a:gd name="T46" fmla="*/ 0 w 150"/>
                <a:gd name="T47" fmla="*/ 1 h 200"/>
                <a:gd name="T48" fmla="*/ 0 w 150"/>
                <a:gd name="T49" fmla="*/ 1 h 200"/>
                <a:gd name="T50" fmla="*/ 0 w 150"/>
                <a:gd name="T51" fmla="*/ 1 h 200"/>
                <a:gd name="T52" fmla="*/ 0 w 150"/>
                <a:gd name="T53" fmla="*/ 1 h 200"/>
                <a:gd name="T54" fmla="*/ 0 w 150"/>
                <a:gd name="T55" fmla="*/ 1 h 200"/>
                <a:gd name="T56" fmla="*/ 0 w 150"/>
                <a:gd name="T57" fmla="*/ 1 h 200"/>
                <a:gd name="T58" fmla="*/ 0 w 150"/>
                <a:gd name="T59" fmla="*/ 1 h 200"/>
                <a:gd name="T60" fmla="*/ 0 w 150"/>
                <a:gd name="T61" fmla="*/ 1 h 200"/>
                <a:gd name="T62" fmla="*/ 0 w 150"/>
                <a:gd name="T63" fmla="*/ 1 h 200"/>
                <a:gd name="T64" fmla="*/ 0 w 150"/>
                <a:gd name="T65" fmla="*/ 1 h 200"/>
                <a:gd name="T66" fmla="*/ 0 w 150"/>
                <a:gd name="T67" fmla="*/ 1 h 200"/>
                <a:gd name="T68" fmla="*/ 0 w 150"/>
                <a:gd name="T69" fmla="*/ 1 h 200"/>
                <a:gd name="T70" fmla="*/ 0 w 150"/>
                <a:gd name="T71" fmla="*/ 1 h 200"/>
                <a:gd name="T72" fmla="*/ 0 w 150"/>
                <a:gd name="T73" fmla="*/ 1 h 200"/>
                <a:gd name="T74" fmla="*/ 0 w 150"/>
                <a:gd name="T75" fmla="*/ 1 h 200"/>
                <a:gd name="T76" fmla="*/ 0 w 150"/>
                <a:gd name="T77" fmla="*/ 1 h 200"/>
                <a:gd name="T78" fmla="*/ 0 w 150"/>
                <a:gd name="T79" fmla="*/ 1 h 200"/>
                <a:gd name="T80" fmla="*/ 0 w 150"/>
                <a:gd name="T81" fmla="*/ 1 h 200"/>
                <a:gd name="T82" fmla="*/ 0 w 150"/>
                <a:gd name="T83" fmla="*/ 1 h 200"/>
                <a:gd name="T84" fmla="*/ 0 w 150"/>
                <a:gd name="T85" fmla="*/ 1 h 200"/>
                <a:gd name="T86" fmla="*/ 0 w 150"/>
                <a:gd name="T87" fmla="*/ 1 h 200"/>
                <a:gd name="T88" fmla="*/ 0 w 150"/>
                <a:gd name="T89" fmla="*/ 1 h 200"/>
                <a:gd name="T90" fmla="*/ 0 w 150"/>
                <a:gd name="T91" fmla="*/ 1 h 200"/>
                <a:gd name="T92" fmla="*/ 0 w 150"/>
                <a:gd name="T93" fmla="*/ 1 h 200"/>
                <a:gd name="T94" fmla="*/ 0 w 150"/>
                <a:gd name="T95" fmla="*/ 1 h 200"/>
                <a:gd name="T96" fmla="*/ 0 w 150"/>
                <a:gd name="T97" fmla="*/ 1 h 200"/>
                <a:gd name="T98" fmla="*/ 0 w 150"/>
                <a:gd name="T99" fmla="*/ 1 h 200"/>
                <a:gd name="T100" fmla="*/ 0 w 150"/>
                <a:gd name="T101" fmla="*/ 1 h 200"/>
                <a:gd name="T102" fmla="*/ 0 w 150"/>
                <a:gd name="T103" fmla="*/ 1 h 200"/>
                <a:gd name="T104" fmla="*/ 0 w 150"/>
                <a:gd name="T105" fmla="*/ 1 h 200"/>
                <a:gd name="T106" fmla="*/ 0 w 150"/>
                <a:gd name="T107" fmla="*/ 1 h 200"/>
                <a:gd name="T108" fmla="*/ 0 w 150"/>
                <a:gd name="T109" fmla="*/ 1 h 200"/>
                <a:gd name="T110" fmla="*/ 0 w 150"/>
                <a:gd name="T111" fmla="*/ 1 h 200"/>
                <a:gd name="T112" fmla="*/ 0 w 150"/>
                <a:gd name="T113" fmla="*/ 1 h 200"/>
                <a:gd name="T114" fmla="*/ 0 w 150"/>
                <a:gd name="T115" fmla="*/ 1 h 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0"/>
                <a:gd name="T175" fmla="*/ 0 h 200"/>
                <a:gd name="T176" fmla="*/ 150 w 150"/>
                <a:gd name="T177" fmla="*/ 200 h 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0" h="200">
                  <a:moveTo>
                    <a:pt x="31" y="200"/>
                  </a:moveTo>
                  <a:lnTo>
                    <a:pt x="20" y="191"/>
                  </a:lnTo>
                  <a:lnTo>
                    <a:pt x="9" y="172"/>
                  </a:lnTo>
                  <a:lnTo>
                    <a:pt x="0" y="151"/>
                  </a:lnTo>
                  <a:lnTo>
                    <a:pt x="0" y="126"/>
                  </a:lnTo>
                  <a:lnTo>
                    <a:pt x="3" y="120"/>
                  </a:lnTo>
                  <a:lnTo>
                    <a:pt x="5" y="120"/>
                  </a:lnTo>
                  <a:lnTo>
                    <a:pt x="8" y="122"/>
                  </a:lnTo>
                  <a:lnTo>
                    <a:pt x="8" y="126"/>
                  </a:lnTo>
                  <a:lnTo>
                    <a:pt x="9" y="143"/>
                  </a:lnTo>
                  <a:lnTo>
                    <a:pt x="14" y="162"/>
                  </a:lnTo>
                  <a:lnTo>
                    <a:pt x="21" y="177"/>
                  </a:lnTo>
                  <a:lnTo>
                    <a:pt x="34" y="188"/>
                  </a:lnTo>
                  <a:lnTo>
                    <a:pt x="38" y="183"/>
                  </a:lnTo>
                  <a:lnTo>
                    <a:pt x="41" y="177"/>
                  </a:lnTo>
                  <a:lnTo>
                    <a:pt x="43" y="172"/>
                  </a:lnTo>
                  <a:lnTo>
                    <a:pt x="46" y="169"/>
                  </a:lnTo>
                  <a:lnTo>
                    <a:pt x="40" y="151"/>
                  </a:lnTo>
                  <a:lnTo>
                    <a:pt x="35" y="130"/>
                  </a:lnTo>
                  <a:lnTo>
                    <a:pt x="32" y="108"/>
                  </a:lnTo>
                  <a:lnTo>
                    <a:pt x="32" y="94"/>
                  </a:lnTo>
                  <a:lnTo>
                    <a:pt x="34" y="87"/>
                  </a:lnTo>
                  <a:lnTo>
                    <a:pt x="37" y="85"/>
                  </a:lnTo>
                  <a:lnTo>
                    <a:pt x="38" y="87"/>
                  </a:lnTo>
                  <a:lnTo>
                    <a:pt x="40" y="94"/>
                  </a:lnTo>
                  <a:lnTo>
                    <a:pt x="40" y="108"/>
                  </a:lnTo>
                  <a:lnTo>
                    <a:pt x="43" y="125"/>
                  </a:lnTo>
                  <a:lnTo>
                    <a:pt x="47" y="142"/>
                  </a:lnTo>
                  <a:lnTo>
                    <a:pt x="54" y="152"/>
                  </a:lnTo>
                  <a:lnTo>
                    <a:pt x="60" y="143"/>
                  </a:lnTo>
                  <a:lnTo>
                    <a:pt x="66" y="131"/>
                  </a:lnTo>
                  <a:lnTo>
                    <a:pt x="70" y="119"/>
                  </a:lnTo>
                  <a:lnTo>
                    <a:pt x="73" y="110"/>
                  </a:lnTo>
                  <a:lnTo>
                    <a:pt x="66" y="87"/>
                  </a:lnTo>
                  <a:lnTo>
                    <a:pt x="63" y="64"/>
                  </a:lnTo>
                  <a:lnTo>
                    <a:pt x="66" y="42"/>
                  </a:lnTo>
                  <a:lnTo>
                    <a:pt x="73" y="26"/>
                  </a:lnTo>
                  <a:lnTo>
                    <a:pt x="78" y="23"/>
                  </a:lnTo>
                  <a:lnTo>
                    <a:pt x="79" y="23"/>
                  </a:lnTo>
                  <a:lnTo>
                    <a:pt x="81" y="24"/>
                  </a:lnTo>
                  <a:lnTo>
                    <a:pt x="79" y="29"/>
                  </a:lnTo>
                  <a:lnTo>
                    <a:pt x="75" y="47"/>
                  </a:lnTo>
                  <a:lnTo>
                    <a:pt x="73" y="65"/>
                  </a:lnTo>
                  <a:lnTo>
                    <a:pt x="76" y="81"/>
                  </a:lnTo>
                  <a:lnTo>
                    <a:pt x="81" y="91"/>
                  </a:lnTo>
                  <a:lnTo>
                    <a:pt x="90" y="79"/>
                  </a:lnTo>
                  <a:lnTo>
                    <a:pt x="96" y="67"/>
                  </a:lnTo>
                  <a:lnTo>
                    <a:pt x="101" y="56"/>
                  </a:lnTo>
                  <a:lnTo>
                    <a:pt x="102" y="46"/>
                  </a:lnTo>
                  <a:lnTo>
                    <a:pt x="105" y="35"/>
                  </a:lnTo>
                  <a:lnTo>
                    <a:pt x="112" y="23"/>
                  </a:lnTo>
                  <a:lnTo>
                    <a:pt x="118" y="12"/>
                  </a:lnTo>
                  <a:lnTo>
                    <a:pt x="124" y="4"/>
                  </a:lnTo>
                  <a:lnTo>
                    <a:pt x="128" y="1"/>
                  </a:lnTo>
                  <a:lnTo>
                    <a:pt x="134" y="0"/>
                  </a:lnTo>
                  <a:lnTo>
                    <a:pt x="136" y="1"/>
                  </a:lnTo>
                  <a:lnTo>
                    <a:pt x="134" y="6"/>
                  </a:lnTo>
                  <a:lnTo>
                    <a:pt x="124" y="20"/>
                  </a:lnTo>
                  <a:lnTo>
                    <a:pt x="115" y="32"/>
                  </a:lnTo>
                  <a:lnTo>
                    <a:pt x="109" y="44"/>
                  </a:lnTo>
                  <a:lnTo>
                    <a:pt x="107" y="53"/>
                  </a:lnTo>
                  <a:lnTo>
                    <a:pt x="105" y="64"/>
                  </a:lnTo>
                  <a:lnTo>
                    <a:pt x="102" y="76"/>
                  </a:lnTo>
                  <a:lnTo>
                    <a:pt x="98" y="87"/>
                  </a:lnTo>
                  <a:lnTo>
                    <a:pt x="93" y="94"/>
                  </a:lnTo>
                  <a:lnTo>
                    <a:pt x="101" y="93"/>
                  </a:lnTo>
                  <a:lnTo>
                    <a:pt x="109" y="90"/>
                  </a:lnTo>
                  <a:lnTo>
                    <a:pt x="116" y="87"/>
                  </a:lnTo>
                  <a:lnTo>
                    <a:pt x="124" y="84"/>
                  </a:lnTo>
                  <a:lnTo>
                    <a:pt x="131" y="79"/>
                  </a:lnTo>
                  <a:lnTo>
                    <a:pt x="136" y="75"/>
                  </a:lnTo>
                  <a:lnTo>
                    <a:pt x="141" y="71"/>
                  </a:lnTo>
                  <a:lnTo>
                    <a:pt x="144" y="68"/>
                  </a:lnTo>
                  <a:lnTo>
                    <a:pt x="147" y="65"/>
                  </a:lnTo>
                  <a:lnTo>
                    <a:pt x="150" y="64"/>
                  </a:lnTo>
                  <a:lnTo>
                    <a:pt x="150" y="67"/>
                  </a:lnTo>
                  <a:lnTo>
                    <a:pt x="148" y="71"/>
                  </a:lnTo>
                  <a:lnTo>
                    <a:pt x="142" y="81"/>
                  </a:lnTo>
                  <a:lnTo>
                    <a:pt x="134" y="88"/>
                  </a:lnTo>
                  <a:lnTo>
                    <a:pt x="127" y="94"/>
                  </a:lnTo>
                  <a:lnTo>
                    <a:pt x="119" y="99"/>
                  </a:lnTo>
                  <a:lnTo>
                    <a:pt x="110" y="102"/>
                  </a:lnTo>
                  <a:lnTo>
                    <a:pt x="102" y="105"/>
                  </a:lnTo>
                  <a:lnTo>
                    <a:pt x="96" y="107"/>
                  </a:lnTo>
                  <a:lnTo>
                    <a:pt x="92" y="107"/>
                  </a:lnTo>
                  <a:lnTo>
                    <a:pt x="86" y="119"/>
                  </a:lnTo>
                  <a:lnTo>
                    <a:pt x="76" y="134"/>
                  </a:lnTo>
                  <a:lnTo>
                    <a:pt x="70" y="149"/>
                  </a:lnTo>
                  <a:lnTo>
                    <a:pt x="67" y="160"/>
                  </a:lnTo>
                  <a:lnTo>
                    <a:pt x="73" y="162"/>
                  </a:lnTo>
                  <a:lnTo>
                    <a:pt x="79" y="163"/>
                  </a:lnTo>
                  <a:lnTo>
                    <a:pt x="89" y="163"/>
                  </a:lnTo>
                  <a:lnTo>
                    <a:pt x="96" y="162"/>
                  </a:lnTo>
                  <a:lnTo>
                    <a:pt x="104" y="160"/>
                  </a:lnTo>
                  <a:lnTo>
                    <a:pt x="112" y="157"/>
                  </a:lnTo>
                  <a:lnTo>
                    <a:pt x="118" y="152"/>
                  </a:lnTo>
                  <a:lnTo>
                    <a:pt x="122" y="146"/>
                  </a:lnTo>
                  <a:lnTo>
                    <a:pt x="127" y="140"/>
                  </a:lnTo>
                  <a:lnTo>
                    <a:pt x="130" y="139"/>
                  </a:lnTo>
                  <a:lnTo>
                    <a:pt x="130" y="140"/>
                  </a:lnTo>
                  <a:lnTo>
                    <a:pt x="128" y="146"/>
                  </a:lnTo>
                  <a:lnTo>
                    <a:pt x="124" y="154"/>
                  </a:lnTo>
                  <a:lnTo>
                    <a:pt x="118" y="162"/>
                  </a:lnTo>
                  <a:lnTo>
                    <a:pt x="110" y="168"/>
                  </a:lnTo>
                  <a:lnTo>
                    <a:pt x="101" y="171"/>
                  </a:lnTo>
                  <a:lnTo>
                    <a:pt x="92" y="174"/>
                  </a:lnTo>
                  <a:lnTo>
                    <a:pt x="83" y="175"/>
                  </a:lnTo>
                  <a:lnTo>
                    <a:pt x="73" y="175"/>
                  </a:lnTo>
                  <a:lnTo>
                    <a:pt x="66" y="174"/>
                  </a:lnTo>
                  <a:lnTo>
                    <a:pt x="61" y="178"/>
                  </a:lnTo>
                  <a:lnTo>
                    <a:pt x="58" y="183"/>
                  </a:lnTo>
                  <a:lnTo>
                    <a:pt x="55" y="189"/>
                  </a:lnTo>
                  <a:lnTo>
                    <a:pt x="54" y="194"/>
                  </a:lnTo>
                  <a:lnTo>
                    <a:pt x="46" y="192"/>
                  </a:lnTo>
                  <a:lnTo>
                    <a:pt x="40" y="194"/>
                  </a:lnTo>
                  <a:lnTo>
                    <a:pt x="34" y="197"/>
                  </a:lnTo>
                  <a:lnTo>
                    <a:pt x="31" y="20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1" name="Freeform 275"/>
            <p:cNvSpPr>
              <a:spLocks/>
            </p:cNvSpPr>
            <p:nvPr/>
          </p:nvSpPr>
          <p:spPr bwMode="auto">
            <a:xfrm>
              <a:off x="580" y="536"/>
              <a:ext cx="120" cy="55"/>
            </a:xfrm>
            <a:custGeom>
              <a:avLst/>
              <a:gdLst>
                <a:gd name="T0" fmla="*/ 1 w 240"/>
                <a:gd name="T1" fmla="*/ 1 h 110"/>
                <a:gd name="T2" fmla="*/ 1 w 240"/>
                <a:gd name="T3" fmla="*/ 1 h 110"/>
                <a:gd name="T4" fmla="*/ 1 w 240"/>
                <a:gd name="T5" fmla="*/ 1 h 110"/>
                <a:gd name="T6" fmla="*/ 1 w 240"/>
                <a:gd name="T7" fmla="*/ 1 h 110"/>
                <a:gd name="T8" fmla="*/ 1 w 240"/>
                <a:gd name="T9" fmla="*/ 1 h 110"/>
                <a:gd name="T10" fmla="*/ 1 w 240"/>
                <a:gd name="T11" fmla="*/ 1 h 110"/>
                <a:gd name="T12" fmla="*/ 1 w 240"/>
                <a:gd name="T13" fmla="*/ 1 h 110"/>
                <a:gd name="T14" fmla="*/ 1 w 240"/>
                <a:gd name="T15" fmla="*/ 1 h 110"/>
                <a:gd name="T16" fmla="*/ 1 w 240"/>
                <a:gd name="T17" fmla="*/ 1 h 110"/>
                <a:gd name="T18" fmla="*/ 1 w 240"/>
                <a:gd name="T19" fmla="*/ 1 h 110"/>
                <a:gd name="T20" fmla="*/ 1 w 240"/>
                <a:gd name="T21" fmla="*/ 1 h 110"/>
                <a:gd name="T22" fmla="*/ 1 w 240"/>
                <a:gd name="T23" fmla="*/ 1 h 110"/>
                <a:gd name="T24" fmla="*/ 1 w 240"/>
                <a:gd name="T25" fmla="*/ 1 h 110"/>
                <a:gd name="T26" fmla="*/ 1 w 240"/>
                <a:gd name="T27" fmla="*/ 1 h 110"/>
                <a:gd name="T28" fmla="*/ 1 w 240"/>
                <a:gd name="T29" fmla="*/ 1 h 110"/>
                <a:gd name="T30" fmla="*/ 1 w 240"/>
                <a:gd name="T31" fmla="*/ 1 h 110"/>
                <a:gd name="T32" fmla="*/ 1 w 240"/>
                <a:gd name="T33" fmla="*/ 1 h 110"/>
                <a:gd name="T34" fmla="*/ 1 w 240"/>
                <a:gd name="T35" fmla="*/ 1 h 110"/>
                <a:gd name="T36" fmla="*/ 1 w 240"/>
                <a:gd name="T37" fmla="*/ 1 h 110"/>
                <a:gd name="T38" fmla="*/ 1 w 240"/>
                <a:gd name="T39" fmla="*/ 1 h 110"/>
                <a:gd name="T40" fmla="*/ 1 w 240"/>
                <a:gd name="T41" fmla="*/ 1 h 110"/>
                <a:gd name="T42" fmla="*/ 1 w 240"/>
                <a:gd name="T43" fmla="*/ 1 h 110"/>
                <a:gd name="T44" fmla="*/ 1 w 240"/>
                <a:gd name="T45" fmla="*/ 1 h 110"/>
                <a:gd name="T46" fmla="*/ 1 w 240"/>
                <a:gd name="T47" fmla="*/ 1 h 110"/>
                <a:gd name="T48" fmla="*/ 1 w 240"/>
                <a:gd name="T49" fmla="*/ 1 h 110"/>
                <a:gd name="T50" fmla="*/ 1 w 240"/>
                <a:gd name="T51" fmla="*/ 1 h 110"/>
                <a:gd name="T52" fmla="*/ 1 w 240"/>
                <a:gd name="T53" fmla="*/ 1 h 110"/>
                <a:gd name="T54" fmla="*/ 1 w 240"/>
                <a:gd name="T55" fmla="*/ 1 h 110"/>
                <a:gd name="T56" fmla="*/ 1 w 240"/>
                <a:gd name="T57" fmla="*/ 1 h 110"/>
                <a:gd name="T58" fmla="*/ 1 w 240"/>
                <a:gd name="T59" fmla="*/ 1 h 110"/>
                <a:gd name="T60" fmla="*/ 1 w 240"/>
                <a:gd name="T61" fmla="*/ 1 h 110"/>
                <a:gd name="T62" fmla="*/ 1 w 240"/>
                <a:gd name="T63" fmla="*/ 1 h 110"/>
                <a:gd name="T64" fmla="*/ 1 w 240"/>
                <a:gd name="T65" fmla="*/ 1 h 110"/>
                <a:gd name="T66" fmla="*/ 1 w 240"/>
                <a:gd name="T67" fmla="*/ 1 h 110"/>
                <a:gd name="T68" fmla="*/ 1 w 240"/>
                <a:gd name="T69" fmla="*/ 1 h 110"/>
                <a:gd name="T70" fmla="*/ 1 w 240"/>
                <a:gd name="T71" fmla="*/ 1 h 110"/>
                <a:gd name="T72" fmla="*/ 1 w 240"/>
                <a:gd name="T73" fmla="*/ 1 h 110"/>
                <a:gd name="T74" fmla="*/ 1 w 240"/>
                <a:gd name="T75" fmla="*/ 1 h 110"/>
                <a:gd name="T76" fmla="*/ 1 w 240"/>
                <a:gd name="T77" fmla="*/ 1 h 110"/>
                <a:gd name="T78" fmla="*/ 1 w 240"/>
                <a:gd name="T79" fmla="*/ 1 h 110"/>
                <a:gd name="T80" fmla="*/ 1 w 240"/>
                <a:gd name="T81" fmla="*/ 1 h 110"/>
                <a:gd name="T82" fmla="*/ 1 w 240"/>
                <a:gd name="T83" fmla="*/ 1 h 110"/>
                <a:gd name="T84" fmla="*/ 1 w 240"/>
                <a:gd name="T85" fmla="*/ 1 h 110"/>
                <a:gd name="T86" fmla="*/ 1 w 240"/>
                <a:gd name="T87" fmla="*/ 0 h 110"/>
                <a:gd name="T88" fmla="*/ 1 w 240"/>
                <a:gd name="T89" fmla="*/ 1 h 110"/>
                <a:gd name="T90" fmla="*/ 1 w 240"/>
                <a:gd name="T91" fmla="*/ 1 h 110"/>
                <a:gd name="T92" fmla="*/ 1 w 240"/>
                <a:gd name="T93" fmla="*/ 1 h 110"/>
                <a:gd name="T94" fmla="*/ 1 w 240"/>
                <a:gd name="T95" fmla="*/ 1 h 110"/>
                <a:gd name="T96" fmla="*/ 1 w 240"/>
                <a:gd name="T97" fmla="*/ 1 h 110"/>
                <a:gd name="T98" fmla="*/ 1 w 240"/>
                <a:gd name="T99" fmla="*/ 1 h 110"/>
                <a:gd name="T100" fmla="*/ 1 w 240"/>
                <a:gd name="T101" fmla="*/ 1 h 110"/>
                <a:gd name="T102" fmla="*/ 1 w 240"/>
                <a:gd name="T103" fmla="*/ 1 h 1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0"/>
                <a:gd name="T157" fmla="*/ 0 h 110"/>
                <a:gd name="T158" fmla="*/ 240 w 240"/>
                <a:gd name="T159" fmla="*/ 110 h 1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0" h="110">
                  <a:moveTo>
                    <a:pt x="0" y="34"/>
                  </a:moveTo>
                  <a:lnTo>
                    <a:pt x="2" y="35"/>
                  </a:lnTo>
                  <a:lnTo>
                    <a:pt x="2" y="37"/>
                  </a:lnTo>
                  <a:lnTo>
                    <a:pt x="2" y="40"/>
                  </a:lnTo>
                  <a:lnTo>
                    <a:pt x="2" y="42"/>
                  </a:lnTo>
                  <a:lnTo>
                    <a:pt x="11" y="42"/>
                  </a:lnTo>
                  <a:lnTo>
                    <a:pt x="20" y="42"/>
                  </a:lnTo>
                  <a:lnTo>
                    <a:pt x="31" y="42"/>
                  </a:lnTo>
                  <a:lnTo>
                    <a:pt x="42" y="43"/>
                  </a:lnTo>
                  <a:lnTo>
                    <a:pt x="52" y="45"/>
                  </a:lnTo>
                  <a:lnTo>
                    <a:pt x="60" y="48"/>
                  </a:lnTo>
                  <a:lnTo>
                    <a:pt x="66" y="49"/>
                  </a:lnTo>
                  <a:lnTo>
                    <a:pt x="71" y="52"/>
                  </a:lnTo>
                  <a:lnTo>
                    <a:pt x="75" y="61"/>
                  </a:lnTo>
                  <a:lnTo>
                    <a:pt x="81" y="75"/>
                  </a:lnTo>
                  <a:lnTo>
                    <a:pt x="92" y="89"/>
                  </a:lnTo>
                  <a:lnTo>
                    <a:pt x="106" y="100"/>
                  </a:lnTo>
                  <a:lnTo>
                    <a:pt x="113" y="101"/>
                  </a:lnTo>
                  <a:lnTo>
                    <a:pt x="115" y="100"/>
                  </a:lnTo>
                  <a:lnTo>
                    <a:pt x="113" y="97"/>
                  </a:lnTo>
                  <a:lnTo>
                    <a:pt x="107" y="90"/>
                  </a:lnTo>
                  <a:lnTo>
                    <a:pt x="100" y="81"/>
                  </a:lnTo>
                  <a:lnTo>
                    <a:pt x="95" y="72"/>
                  </a:lnTo>
                  <a:lnTo>
                    <a:pt x="92" y="61"/>
                  </a:lnTo>
                  <a:lnTo>
                    <a:pt x="90" y="54"/>
                  </a:lnTo>
                  <a:lnTo>
                    <a:pt x="101" y="54"/>
                  </a:lnTo>
                  <a:lnTo>
                    <a:pt x="115" y="55"/>
                  </a:lnTo>
                  <a:lnTo>
                    <a:pt x="126" y="58"/>
                  </a:lnTo>
                  <a:lnTo>
                    <a:pt x="135" y="61"/>
                  </a:lnTo>
                  <a:lnTo>
                    <a:pt x="138" y="74"/>
                  </a:lnTo>
                  <a:lnTo>
                    <a:pt x="147" y="86"/>
                  </a:lnTo>
                  <a:lnTo>
                    <a:pt x="159" y="98"/>
                  </a:lnTo>
                  <a:lnTo>
                    <a:pt x="173" y="107"/>
                  </a:lnTo>
                  <a:lnTo>
                    <a:pt x="184" y="110"/>
                  </a:lnTo>
                  <a:lnTo>
                    <a:pt x="191" y="110"/>
                  </a:lnTo>
                  <a:lnTo>
                    <a:pt x="193" y="109"/>
                  </a:lnTo>
                  <a:lnTo>
                    <a:pt x="188" y="104"/>
                  </a:lnTo>
                  <a:lnTo>
                    <a:pt x="173" y="95"/>
                  </a:lnTo>
                  <a:lnTo>
                    <a:pt x="161" y="84"/>
                  </a:lnTo>
                  <a:lnTo>
                    <a:pt x="152" y="75"/>
                  </a:lnTo>
                  <a:lnTo>
                    <a:pt x="148" y="66"/>
                  </a:lnTo>
                  <a:lnTo>
                    <a:pt x="158" y="71"/>
                  </a:lnTo>
                  <a:lnTo>
                    <a:pt x="170" y="75"/>
                  </a:lnTo>
                  <a:lnTo>
                    <a:pt x="182" y="77"/>
                  </a:lnTo>
                  <a:lnTo>
                    <a:pt x="196" y="80"/>
                  </a:lnTo>
                  <a:lnTo>
                    <a:pt x="208" y="81"/>
                  </a:lnTo>
                  <a:lnTo>
                    <a:pt x="219" y="83"/>
                  </a:lnTo>
                  <a:lnTo>
                    <a:pt x="228" y="84"/>
                  </a:lnTo>
                  <a:lnTo>
                    <a:pt x="234" y="84"/>
                  </a:lnTo>
                  <a:lnTo>
                    <a:pt x="239" y="84"/>
                  </a:lnTo>
                  <a:lnTo>
                    <a:pt x="240" y="81"/>
                  </a:lnTo>
                  <a:lnTo>
                    <a:pt x="235" y="78"/>
                  </a:lnTo>
                  <a:lnTo>
                    <a:pt x="229" y="77"/>
                  </a:lnTo>
                  <a:lnTo>
                    <a:pt x="220" y="75"/>
                  </a:lnTo>
                  <a:lnTo>
                    <a:pt x="211" y="74"/>
                  </a:lnTo>
                  <a:lnTo>
                    <a:pt x="199" y="71"/>
                  </a:lnTo>
                  <a:lnTo>
                    <a:pt x="188" y="67"/>
                  </a:lnTo>
                  <a:lnTo>
                    <a:pt x="177" y="63"/>
                  </a:lnTo>
                  <a:lnTo>
                    <a:pt x="167" y="60"/>
                  </a:lnTo>
                  <a:lnTo>
                    <a:pt x="161" y="57"/>
                  </a:lnTo>
                  <a:lnTo>
                    <a:pt x="156" y="55"/>
                  </a:lnTo>
                  <a:lnTo>
                    <a:pt x="164" y="48"/>
                  </a:lnTo>
                  <a:lnTo>
                    <a:pt x="171" y="43"/>
                  </a:lnTo>
                  <a:lnTo>
                    <a:pt x="179" y="40"/>
                  </a:lnTo>
                  <a:lnTo>
                    <a:pt x="187" y="38"/>
                  </a:lnTo>
                  <a:lnTo>
                    <a:pt x="193" y="37"/>
                  </a:lnTo>
                  <a:lnTo>
                    <a:pt x="194" y="35"/>
                  </a:lnTo>
                  <a:lnTo>
                    <a:pt x="191" y="32"/>
                  </a:lnTo>
                  <a:lnTo>
                    <a:pt x="184" y="29"/>
                  </a:lnTo>
                  <a:lnTo>
                    <a:pt x="174" y="29"/>
                  </a:lnTo>
                  <a:lnTo>
                    <a:pt x="162" y="34"/>
                  </a:lnTo>
                  <a:lnTo>
                    <a:pt x="152" y="40"/>
                  </a:lnTo>
                  <a:lnTo>
                    <a:pt x="145" y="48"/>
                  </a:lnTo>
                  <a:lnTo>
                    <a:pt x="139" y="48"/>
                  </a:lnTo>
                  <a:lnTo>
                    <a:pt x="132" y="46"/>
                  </a:lnTo>
                  <a:lnTo>
                    <a:pt x="124" y="45"/>
                  </a:lnTo>
                  <a:lnTo>
                    <a:pt x="116" y="45"/>
                  </a:lnTo>
                  <a:lnTo>
                    <a:pt x="110" y="43"/>
                  </a:lnTo>
                  <a:lnTo>
                    <a:pt x="104" y="43"/>
                  </a:lnTo>
                  <a:lnTo>
                    <a:pt x="100" y="43"/>
                  </a:lnTo>
                  <a:lnTo>
                    <a:pt x="97" y="43"/>
                  </a:lnTo>
                  <a:lnTo>
                    <a:pt x="95" y="34"/>
                  </a:lnTo>
                  <a:lnTo>
                    <a:pt x="98" y="23"/>
                  </a:lnTo>
                  <a:lnTo>
                    <a:pt x="106" y="14"/>
                  </a:lnTo>
                  <a:lnTo>
                    <a:pt x="116" y="8"/>
                  </a:lnTo>
                  <a:lnTo>
                    <a:pt x="124" y="3"/>
                  </a:lnTo>
                  <a:lnTo>
                    <a:pt x="126" y="2"/>
                  </a:lnTo>
                  <a:lnTo>
                    <a:pt x="123" y="0"/>
                  </a:lnTo>
                  <a:lnTo>
                    <a:pt x="116" y="0"/>
                  </a:lnTo>
                  <a:lnTo>
                    <a:pt x="112" y="2"/>
                  </a:lnTo>
                  <a:lnTo>
                    <a:pt x="106" y="5"/>
                  </a:lnTo>
                  <a:lnTo>
                    <a:pt x="98" y="9"/>
                  </a:lnTo>
                  <a:lnTo>
                    <a:pt x="92" y="14"/>
                  </a:lnTo>
                  <a:lnTo>
                    <a:pt x="84" y="20"/>
                  </a:lnTo>
                  <a:lnTo>
                    <a:pt x="78" y="25"/>
                  </a:lnTo>
                  <a:lnTo>
                    <a:pt x="74" y="29"/>
                  </a:lnTo>
                  <a:lnTo>
                    <a:pt x="71" y="32"/>
                  </a:lnTo>
                  <a:lnTo>
                    <a:pt x="65" y="32"/>
                  </a:lnTo>
                  <a:lnTo>
                    <a:pt x="55" y="32"/>
                  </a:lnTo>
                  <a:lnTo>
                    <a:pt x="46" y="32"/>
                  </a:lnTo>
                  <a:lnTo>
                    <a:pt x="36" y="32"/>
                  </a:lnTo>
                  <a:lnTo>
                    <a:pt x="25" y="32"/>
                  </a:lnTo>
                  <a:lnTo>
                    <a:pt x="14" y="32"/>
                  </a:lnTo>
                  <a:lnTo>
                    <a:pt x="6" y="32"/>
                  </a:lnTo>
                  <a:lnTo>
                    <a:pt x="0" y="34"/>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2" name="Freeform 276"/>
            <p:cNvSpPr>
              <a:spLocks/>
            </p:cNvSpPr>
            <p:nvPr/>
          </p:nvSpPr>
          <p:spPr bwMode="auto">
            <a:xfrm>
              <a:off x="568" y="585"/>
              <a:ext cx="98" cy="112"/>
            </a:xfrm>
            <a:custGeom>
              <a:avLst/>
              <a:gdLst>
                <a:gd name="T0" fmla="*/ 1 w 195"/>
                <a:gd name="T1" fmla="*/ 1 h 223"/>
                <a:gd name="T2" fmla="*/ 1 w 195"/>
                <a:gd name="T3" fmla="*/ 1 h 223"/>
                <a:gd name="T4" fmla="*/ 1 w 195"/>
                <a:gd name="T5" fmla="*/ 1 h 223"/>
                <a:gd name="T6" fmla="*/ 1 w 195"/>
                <a:gd name="T7" fmla="*/ 1 h 223"/>
                <a:gd name="T8" fmla="*/ 1 w 195"/>
                <a:gd name="T9" fmla="*/ 1 h 223"/>
                <a:gd name="T10" fmla="*/ 1 w 195"/>
                <a:gd name="T11" fmla="*/ 1 h 223"/>
                <a:gd name="T12" fmla="*/ 1 w 195"/>
                <a:gd name="T13" fmla="*/ 1 h 223"/>
                <a:gd name="T14" fmla="*/ 1 w 195"/>
                <a:gd name="T15" fmla="*/ 1 h 223"/>
                <a:gd name="T16" fmla="*/ 1 w 195"/>
                <a:gd name="T17" fmla="*/ 1 h 223"/>
                <a:gd name="T18" fmla="*/ 1 w 195"/>
                <a:gd name="T19" fmla="*/ 1 h 223"/>
                <a:gd name="T20" fmla="*/ 1 w 195"/>
                <a:gd name="T21" fmla="*/ 1 h 223"/>
                <a:gd name="T22" fmla="*/ 1 w 195"/>
                <a:gd name="T23" fmla="*/ 1 h 223"/>
                <a:gd name="T24" fmla="*/ 1 w 195"/>
                <a:gd name="T25" fmla="*/ 1 h 223"/>
                <a:gd name="T26" fmla="*/ 1 w 195"/>
                <a:gd name="T27" fmla="*/ 1 h 223"/>
                <a:gd name="T28" fmla="*/ 1 w 195"/>
                <a:gd name="T29" fmla="*/ 1 h 223"/>
                <a:gd name="T30" fmla="*/ 1 w 195"/>
                <a:gd name="T31" fmla="*/ 1 h 223"/>
                <a:gd name="T32" fmla="*/ 1 w 195"/>
                <a:gd name="T33" fmla="*/ 1 h 223"/>
                <a:gd name="T34" fmla="*/ 1 w 195"/>
                <a:gd name="T35" fmla="*/ 1 h 223"/>
                <a:gd name="T36" fmla="*/ 1 w 195"/>
                <a:gd name="T37" fmla="*/ 1 h 223"/>
                <a:gd name="T38" fmla="*/ 1 w 195"/>
                <a:gd name="T39" fmla="*/ 1 h 223"/>
                <a:gd name="T40" fmla="*/ 1 w 195"/>
                <a:gd name="T41" fmla="*/ 1 h 223"/>
                <a:gd name="T42" fmla="*/ 1 w 195"/>
                <a:gd name="T43" fmla="*/ 1 h 223"/>
                <a:gd name="T44" fmla="*/ 1 w 195"/>
                <a:gd name="T45" fmla="*/ 1 h 223"/>
                <a:gd name="T46" fmla="*/ 1 w 195"/>
                <a:gd name="T47" fmla="*/ 1 h 223"/>
                <a:gd name="T48" fmla="*/ 1 w 195"/>
                <a:gd name="T49" fmla="*/ 1 h 223"/>
                <a:gd name="T50" fmla="*/ 1 w 195"/>
                <a:gd name="T51" fmla="*/ 1 h 223"/>
                <a:gd name="T52" fmla="*/ 1 w 195"/>
                <a:gd name="T53" fmla="*/ 1 h 223"/>
                <a:gd name="T54" fmla="*/ 1 w 195"/>
                <a:gd name="T55" fmla="*/ 1 h 223"/>
                <a:gd name="T56" fmla="*/ 1 w 195"/>
                <a:gd name="T57" fmla="*/ 1 h 223"/>
                <a:gd name="T58" fmla="*/ 1 w 195"/>
                <a:gd name="T59" fmla="*/ 1 h 223"/>
                <a:gd name="T60" fmla="*/ 1 w 195"/>
                <a:gd name="T61" fmla="*/ 1 h 223"/>
                <a:gd name="T62" fmla="*/ 1 w 195"/>
                <a:gd name="T63" fmla="*/ 1 h 223"/>
                <a:gd name="T64" fmla="*/ 1 w 195"/>
                <a:gd name="T65" fmla="*/ 1 h 223"/>
                <a:gd name="T66" fmla="*/ 1 w 195"/>
                <a:gd name="T67" fmla="*/ 1 h 223"/>
                <a:gd name="T68" fmla="*/ 1 w 195"/>
                <a:gd name="T69" fmla="*/ 1 h 223"/>
                <a:gd name="T70" fmla="*/ 1 w 195"/>
                <a:gd name="T71" fmla="*/ 1 h 223"/>
                <a:gd name="T72" fmla="*/ 1 w 195"/>
                <a:gd name="T73" fmla="*/ 1 h 223"/>
                <a:gd name="T74" fmla="*/ 1 w 195"/>
                <a:gd name="T75" fmla="*/ 1 h 223"/>
                <a:gd name="T76" fmla="*/ 1 w 195"/>
                <a:gd name="T77" fmla="*/ 1 h 223"/>
                <a:gd name="T78" fmla="*/ 1 w 195"/>
                <a:gd name="T79" fmla="*/ 1 h 223"/>
                <a:gd name="T80" fmla="*/ 1 w 195"/>
                <a:gd name="T81" fmla="*/ 1 h 223"/>
                <a:gd name="T82" fmla="*/ 1 w 195"/>
                <a:gd name="T83" fmla="*/ 1 h 223"/>
                <a:gd name="T84" fmla="*/ 1 w 195"/>
                <a:gd name="T85" fmla="*/ 1 h 223"/>
                <a:gd name="T86" fmla="*/ 1 w 195"/>
                <a:gd name="T87" fmla="*/ 1 h 223"/>
                <a:gd name="T88" fmla="*/ 1 w 195"/>
                <a:gd name="T89" fmla="*/ 1 h 223"/>
                <a:gd name="T90" fmla="*/ 1 w 195"/>
                <a:gd name="T91" fmla="*/ 1 h 223"/>
                <a:gd name="T92" fmla="*/ 1 w 195"/>
                <a:gd name="T93" fmla="*/ 1 h 223"/>
                <a:gd name="T94" fmla="*/ 1 w 195"/>
                <a:gd name="T95" fmla="*/ 0 h 2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5"/>
                <a:gd name="T145" fmla="*/ 0 h 223"/>
                <a:gd name="T146" fmla="*/ 195 w 195"/>
                <a:gd name="T147" fmla="*/ 223 h 2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5" h="223">
                  <a:moveTo>
                    <a:pt x="0" y="0"/>
                  </a:moveTo>
                  <a:lnTo>
                    <a:pt x="8" y="6"/>
                  </a:lnTo>
                  <a:lnTo>
                    <a:pt x="17" y="17"/>
                  </a:lnTo>
                  <a:lnTo>
                    <a:pt x="26" y="29"/>
                  </a:lnTo>
                  <a:lnTo>
                    <a:pt x="32" y="35"/>
                  </a:lnTo>
                  <a:lnTo>
                    <a:pt x="27" y="52"/>
                  </a:lnTo>
                  <a:lnTo>
                    <a:pt x="27" y="76"/>
                  </a:lnTo>
                  <a:lnTo>
                    <a:pt x="29" y="101"/>
                  </a:lnTo>
                  <a:lnTo>
                    <a:pt x="37" y="118"/>
                  </a:lnTo>
                  <a:lnTo>
                    <a:pt x="35" y="98"/>
                  </a:lnTo>
                  <a:lnTo>
                    <a:pt x="37" y="78"/>
                  </a:lnTo>
                  <a:lnTo>
                    <a:pt x="40" y="60"/>
                  </a:lnTo>
                  <a:lnTo>
                    <a:pt x="46" y="49"/>
                  </a:lnTo>
                  <a:lnTo>
                    <a:pt x="49" y="46"/>
                  </a:lnTo>
                  <a:lnTo>
                    <a:pt x="52" y="47"/>
                  </a:lnTo>
                  <a:lnTo>
                    <a:pt x="53" y="50"/>
                  </a:lnTo>
                  <a:lnTo>
                    <a:pt x="56" y="55"/>
                  </a:lnTo>
                  <a:lnTo>
                    <a:pt x="64" y="63"/>
                  </a:lnTo>
                  <a:lnTo>
                    <a:pt x="73" y="73"/>
                  </a:lnTo>
                  <a:lnTo>
                    <a:pt x="82" y="84"/>
                  </a:lnTo>
                  <a:lnTo>
                    <a:pt x="89" y="92"/>
                  </a:lnTo>
                  <a:lnTo>
                    <a:pt x="85" y="110"/>
                  </a:lnTo>
                  <a:lnTo>
                    <a:pt x="82" y="131"/>
                  </a:lnTo>
                  <a:lnTo>
                    <a:pt x="85" y="151"/>
                  </a:lnTo>
                  <a:lnTo>
                    <a:pt x="98" y="168"/>
                  </a:lnTo>
                  <a:lnTo>
                    <a:pt x="95" y="148"/>
                  </a:lnTo>
                  <a:lnTo>
                    <a:pt x="95" y="128"/>
                  </a:lnTo>
                  <a:lnTo>
                    <a:pt x="98" y="112"/>
                  </a:lnTo>
                  <a:lnTo>
                    <a:pt x="105" y="101"/>
                  </a:lnTo>
                  <a:lnTo>
                    <a:pt x="113" y="108"/>
                  </a:lnTo>
                  <a:lnTo>
                    <a:pt x="124" y="119"/>
                  </a:lnTo>
                  <a:lnTo>
                    <a:pt x="134" y="136"/>
                  </a:lnTo>
                  <a:lnTo>
                    <a:pt x="148" y="153"/>
                  </a:lnTo>
                  <a:lnTo>
                    <a:pt x="160" y="171"/>
                  </a:lnTo>
                  <a:lnTo>
                    <a:pt x="172" y="188"/>
                  </a:lnTo>
                  <a:lnTo>
                    <a:pt x="182" y="203"/>
                  </a:lnTo>
                  <a:lnTo>
                    <a:pt x="188" y="214"/>
                  </a:lnTo>
                  <a:lnTo>
                    <a:pt x="192" y="222"/>
                  </a:lnTo>
                  <a:lnTo>
                    <a:pt x="195" y="223"/>
                  </a:lnTo>
                  <a:lnTo>
                    <a:pt x="195" y="218"/>
                  </a:lnTo>
                  <a:lnTo>
                    <a:pt x="194" y="211"/>
                  </a:lnTo>
                  <a:lnTo>
                    <a:pt x="189" y="202"/>
                  </a:lnTo>
                  <a:lnTo>
                    <a:pt x="182" y="188"/>
                  </a:lnTo>
                  <a:lnTo>
                    <a:pt x="171" y="170"/>
                  </a:lnTo>
                  <a:lnTo>
                    <a:pt x="160" y="151"/>
                  </a:lnTo>
                  <a:lnTo>
                    <a:pt x="147" y="133"/>
                  </a:lnTo>
                  <a:lnTo>
                    <a:pt x="136" y="116"/>
                  </a:lnTo>
                  <a:lnTo>
                    <a:pt x="125" y="104"/>
                  </a:lnTo>
                  <a:lnTo>
                    <a:pt x="118" y="96"/>
                  </a:lnTo>
                  <a:lnTo>
                    <a:pt x="122" y="93"/>
                  </a:lnTo>
                  <a:lnTo>
                    <a:pt x="128" y="89"/>
                  </a:lnTo>
                  <a:lnTo>
                    <a:pt x="134" y="87"/>
                  </a:lnTo>
                  <a:lnTo>
                    <a:pt x="140" y="86"/>
                  </a:lnTo>
                  <a:lnTo>
                    <a:pt x="145" y="84"/>
                  </a:lnTo>
                  <a:lnTo>
                    <a:pt x="151" y="84"/>
                  </a:lnTo>
                  <a:lnTo>
                    <a:pt x="157" y="86"/>
                  </a:lnTo>
                  <a:lnTo>
                    <a:pt x="163" y="89"/>
                  </a:lnTo>
                  <a:lnTo>
                    <a:pt x="172" y="93"/>
                  </a:lnTo>
                  <a:lnTo>
                    <a:pt x="177" y="95"/>
                  </a:lnTo>
                  <a:lnTo>
                    <a:pt x="177" y="93"/>
                  </a:lnTo>
                  <a:lnTo>
                    <a:pt x="174" y="87"/>
                  </a:lnTo>
                  <a:lnTo>
                    <a:pt x="169" y="83"/>
                  </a:lnTo>
                  <a:lnTo>
                    <a:pt x="162" y="79"/>
                  </a:lnTo>
                  <a:lnTo>
                    <a:pt x="153" y="76"/>
                  </a:lnTo>
                  <a:lnTo>
                    <a:pt x="143" y="75"/>
                  </a:lnTo>
                  <a:lnTo>
                    <a:pt x="133" y="75"/>
                  </a:lnTo>
                  <a:lnTo>
                    <a:pt x="122" y="76"/>
                  </a:lnTo>
                  <a:lnTo>
                    <a:pt x="114" y="78"/>
                  </a:lnTo>
                  <a:lnTo>
                    <a:pt x="107" y="83"/>
                  </a:lnTo>
                  <a:lnTo>
                    <a:pt x="96" y="73"/>
                  </a:lnTo>
                  <a:lnTo>
                    <a:pt x="85" y="63"/>
                  </a:lnTo>
                  <a:lnTo>
                    <a:pt x="75" y="53"/>
                  </a:lnTo>
                  <a:lnTo>
                    <a:pt x="69" y="47"/>
                  </a:lnTo>
                  <a:lnTo>
                    <a:pt x="76" y="43"/>
                  </a:lnTo>
                  <a:lnTo>
                    <a:pt x="87" y="41"/>
                  </a:lnTo>
                  <a:lnTo>
                    <a:pt x="99" y="40"/>
                  </a:lnTo>
                  <a:lnTo>
                    <a:pt x="110" y="41"/>
                  </a:lnTo>
                  <a:lnTo>
                    <a:pt x="114" y="43"/>
                  </a:lnTo>
                  <a:lnTo>
                    <a:pt x="116" y="41"/>
                  </a:lnTo>
                  <a:lnTo>
                    <a:pt x="113" y="38"/>
                  </a:lnTo>
                  <a:lnTo>
                    <a:pt x="107" y="37"/>
                  </a:lnTo>
                  <a:lnTo>
                    <a:pt x="102" y="37"/>
                  </a:lnTo>
                  <a:lnTo>
                    <a:pt x="96" y="35"/>
                  </a:lnTo>
                  <a:lnTo>
                    <a:pt x="89" y="34"/>
                  </a:lnTo>
                  <a:lnTo>
                    <a:pt x="81" y="34"/>
                  </a:lnTo>
                  <a:lnTo>
                    <a:pt x="73" y="32"/>
                  </a:lnTo>
                  <a:lnTo>
                    <a:pt x="67" y="32"/>
                  </a:lnTo>
                  <a:lnTo>
                    <a:pt x="60" y="32"/>
                  </a:lnTo>
                  <a:lnTo>
                    <a:pt x="55" y="32"/>
                  </a:lnTo>
                  <a:lnTo>
                    <a:pt x="49" y="31"/>
                  </a:lnTo>
                  <a:lnTo>
                    <a:pt x="41" y="26"/>
                  </a:lnTo>
                  <a:lnTo>
                    <a:pt x="34" y="20"/>
                  </a:lnTo>
                  <a:lnTo>
                    <a:pt x="26" y="14"/>
                  </a:lnTo>
                  <a:lnTo>
                    <a:pt x="18" y="8"/>
                  </a:lnTo>
                  <a:lnTo>
                    <a:pt x="12" y="3"/>
                  </a:lnTo>
                  <a:lnTo>
                    <a:pt x="6" y="0"/>
                  </a:lnTo>
                  <a:lnTo>
                    <a:pt x="0" y="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3" name="Freeform 277"/>
            <p:cNvSpPr>
              <a:spLocks/>
            </p:cNvSpPr>
            <p:nvPr/>
          </p:nvSpPr>
          <p:spPr bwMode="auto">
            <a:xfrm>
              <a:off x="484" y="595"/>
              <a:ext cx="73" cy="129"/>
            </a:xfrm>
            <a:custGeom>
              <a:avLst/>
              <a:gdLst>
                <a:gd name="T0" fmla="*/ 0 w 147"/>
                <a:gd name="T1" fmla="*/ 1 h 258"/>
                <a:gd name="T2" fmla="*/ 0 w 147"/>
                <a:gd name="T3" fmla="*/ 1 h 258"/>
                <a:gd name="T4" fmla="*/ 0 w 147"/>
                <a:gd name="T5" fmla="*/ 1 h 258"/>
                <a:gd name="T6" fmla="*/ 0 w 147"/>
                <a:gd name="T7" fmla="*/ 1 h 258"/>
                <a:gd name="T8" fmla="*/ 0 w 147"/>
                <a:gd name="T9" fmla="*/ 1 h 258"/>
                <a:gd name="T10" fmla="*/ 0 w 147"/>
                <a:gd name="T11" fmla="*/ 1 h 258"/>
                <a:gd name="T12" fmla="*/ 0 w 147"/>
                <a:gd name="T13" fmla="*/ 1 h 258"/>
                <a:gd name="T14" fmla="*/ 0 w 147"/>
                <a:gd name="T15" fmla="*/ 1 h 258"/>
                <a:gd name="T16" fmla="*/ 0 w 147"/>
                <a:gd name="T17" fmla="*/ 1 h 258"/>
                <a:gd name="T18" fmla="*/ 0 w 147"/>
                <a:gd name="T19" fmla="*/ 1 h 258"/>
                <a:gd name="T20" fmla="*/ 0 w 147"/>
                <a:gd name="T21" fmla="*/ 1 h 258"/>
                <a:gd name="T22" fmla="*/ 0 w 147"/>
                <a:gd name="T23" fmla="*/ 1 h 258"/>
                <a:gd name="T24" fmla="*/ 0 w 147"/>
                <a:gd name="T25" fmla="*/ 1 h 258"/>
                <a:gd name="T26" fmla="*/ 0 w 147"/>
                <a:gd name="T27" fmla="*/ 1 h 258"/>
                <a:gd name="T28" fmla="*/ 0 w 147"/>
                <a:gd name="T29" fmla="*/ 1 h 258"/>
                <a:gd name="T30" fmla="*/ 0 w 147"/>
                <a:gd name="T31" fmla="*/ 1 h 258"/>
                <a:gd name="T32" fmla="*/ 0 w 147"/>
                <a:gd name="T33" fmla="*/ 1 h 258"/>
                <a:gd name="T34" fmla="*/ 0 w 147"/>
                <a:gd name="T35" fmla="*/ 1 h 258"/>
                <a:gd name="T36" fmla="*/ 0 w 147"/>
                <a:gd name="T37" fmla="*/ 1 h 258"/>
                <a:gd name="T38" fmla="*/ 0 w 147"/>
                <a:gd name="T39" fmla="*/ 1 h 258"/>
                <a:gd name="T40" fmla="*/ 0 w 147"/>
                <a:gd name="T41" fmla="*/ 1 h 258"/>
                <a:gd name="T42" fmla="*/ 0 w 147"/>
                <a:gd name="T43" fmla="*/ 1 h 258"/>
                <a:gd name="T44" fmla="*/ 0 w 147"/>
                <a:gd name="T45" fmla="*/ 1 h 258"/>
                <a:gd name="T46" fmla="*/ 0 w 147"/>
                <a:gd name="T47" fmla="*/ 1 h 258"/>
                <a:gd name="T48" fmla="*/ 0 w 147"/>
                <a:gd name="T49" fmla="*/ 1 h 258"/>
                <a:gd name="T50" fmla="*/ 0 w 147"/>
                <a:gd name="T51" fmla="*/ 1 h 258"/>
                <a:gd name="T52" fmla="*/ 0 w 147"/>
                <a:gd name="T53" fmla="*/ 1 h 258"/>
                <a:gd name="T54" fmla="*/ 0 w 147"/>
                <a:gd name="T55" fmla="*/ 1 h 258"/>
                <a:gd name="T56" fmla="*/ 0 w 147"/>
                <a:gd name="T57" fmla="*/ 1 h 258"/>
                <a:gd name="T58" fmla="*/ 0 w 147"/>
                <a:gd name="T59" fmla="*/ 1 h 258"/>
                <a:gd name="T60" fmla="*/ 0 w 147"/>
                <a:gd name="T61" fmla="*/ 1 h 258"/>
                <a:gd name="T62" fmla="*/ 0 w 147"/>
                <a:gd name="T63" fmla="*/ 1 h 258"/>
                <a:gd name="T64" fmla="*/ 0 w 147"/>
                <a:gd name="T65" fmla="*/ 1 h 258"/>
                <a:gd name="T66" fmla="*/ 0 w 147"/>
                <a:gd name="T67" fmla="*/ 1 h 258"/>
                <a:gd name="T68" fmla="*/ 0 w 147"/>
                <a:gd name="T69" fmla="*/ 1 h 258"/>
                <a:gd name="T70" fmla="*/ 0 w 147"/>
                <a:gd name="T71" fmla="*/ 1 h 258"/>
                <a:gd name="T72" fmla="*/ 0 w 147"/>
                <a:gd name="T73" fmla="*/ 1 h 258"/>
                <a:gd name="T74" fmla="*/ 0 w 147"/>
                <a:gd name="T75" fmla="*/ 1 h 258"/>
                <a:gd name="T76" fmla="*/ 0 w 147"/>
                <a:gd name="T77" fmla="*/ 1 h 258"/>
                <a:gd name="T78" fmla="*/ 0 w 147"/>
                <a:gd name="T79" fmla="*/ 1 h 258"/>
                <a:gd name="T80" fmla="*/ 0 w 147"/>
                <a:gd name="T81" fmla="*/ 1 h 258"/>
                <a:gd name="T82" fmla="*/ 0 w 147"/>
                <a:gd name="T83" fmla="*/ 1 h 258"/>
                <a:gd name="T84" fmla="*/ 0 w 147"/>
                <a:gd name="T85" fmla="*/ 1 h 258"/>
                <a:gd name="T86" fmla="*/ 0 w 147"/>
                <a:gd name="T87" fmla="*/ 1 h 258"/>
                <a:gd name="T88" fmla="*/ 0 w 147"/>
                <a:gd name="T89" fmla="*/ 1 h 258"/>
                <a:gd name="T90" fmla="*/ 0 w 147"/>
                <a:gd name="T91" fmla="*/ 1 h 258"/>
                <a:gd name="T92" fmla="*/ 0 w 147"/>
                <a:gd name="T93" fmla="*/ 1 h 258"/>
                <a:gd name="T94" fmla="*/ 0 w 147"/>
                <a:gd name="T95" fmla="*/ 1 h 258"/>
                <a:gd name="T96" fmla="*/ 0 w 147"/>
                <a:gd name="T97" fmla="*/ 0 h 2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7"/>
                <a:gd name="T148" fmla="*/ 0 h 258"/>
                <a:gd name="T149" fmla="*/ 147 w 147"/>
                <a:gd name="T150" fmla="*/ 258 h 2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7" h="258">
                  <a:moveTo>
                    <a:pt x="98" y="12"/>
                  </a:moveTo>
                  <a:lnTo>
                    <a:pt x="98" y="23"/>
                  </a:lnTo>
                  <a:lnTo>
                    <a:pt x="96" y="32"/>
                  </a:lnTo>
                  <a:lnTo>
                    <a:pt x="93" y="38"/>
                  </a:lnTo>
                  <a:lnTo>
                    <a:pt x="89" y="43"/>
                  </a:lnTo>
                  <a:lnTo>
                    <a:pt x="81" y="47"/>
                  </a:lnTo>
                  <a:lnTo>
                    <a:pt x="70" y="52"/>
                  </a:lnTo>
                  <a:lnTo>
                    <a:pt x="60" y="58"/>
                  </a:lnTo>
                  <a:lnTo>
                    <a:pt x="47" y="64"/>
                  </a:lnTo>
                  <a:lnTo>
                    <a:pt x="35" y="70"/>
                  </a:lnTo>
                  <a:lnTo>
                    <a:pt x="26" y="76"/>
                  </a:lnTo>
                  <a:lnTo>
                    <a:pt x="18" y="84"/>
                  </a:lnTo>
                  <a:lnTo>
                    <a:pt x="15" y="90"/>
                  </a:lnTo>
                  <a:lnTo>
                    <a:pt x="15" y="95"/>
                  </a:lnTo>
                  <a:lnTo>
                    <a:pt x="17" y="96"/>
                  </a:lnTo>
                  <a:lnTo>
                    <a:pt x="18" y="95"/>
                  </a:lnTo>
                  <a:lnTo>
                    <a:pt x="23" y="92"/>
                  </a:lnTo>
                  <a:lnTo>
                    <a:pt x="28" y="87"/>
                  </a:lnTo>
                  <a:lnTo>
                    <a:pt x="34" y="81"/>
                  </a:lnTo>
                  <a:lnTo>
                    <a:pt x="41" y="76"/>
                  </a:lnTo>
                  <a:lnTo>
                    <a:pt x="49" y="73"/>
                  </a:lnTo>
                  <a:lnTo>
                    <a:pt x="57" y="69"/>
                  </a:lnTo>
                  <a:lnTo>
                    <a:pt x="66" y="67"/>
                  </a:lnTo>
                  <a:lnTo>
                    <a:pt x="75" y="64"/>
                  </a:lnTo>
                  <a:lnTo>
                    <a:pt x="82" y="64"/>
                  </a:lnTo>
                  <a:lnTo>
                    <a:pt x="81" y="78"/>
                  </a:lnTo>
                  <a:lnTo>
                    <a:pt x="78" y="90"/>
                  </a:lnTo>
                  <a:lnTo>
                    <a:pt x="73" y="99"/>
                  </a:lnTo>
                  <a:lnTo>
                    <a:pt x="70" y="107"/>
                  </a:lnTo>
                  <a:lnTo>
                    <a:pt x="60" y="108"/>
                  </a:lnTo>
                  <a:lnTo>
                    <a:pt x="47" y="113"/>
                  </a:lnTo>
                  <a:lnTo>
                    <a:pt x="38" y="116"/>
                  </a:lnTo>
                  <a:lnTo>
                    <a:pt x="29" y="122"/>
                  </a:lnTo>
                  <a:lnTo>
                    <a:pt x="20" y="128"/>
                  </a:lnTo>
                  <a:lnTo>
                    <a:pt x="14" y="134"/>
                  </a:lnTo>
                  <a:lnTo>
                    <a:pt x="11" y="142"/>
                  </a:lnTo>
                  <a:lnTo>
                    <a:pt x="9" y="150"/>
                  </a:lnTo>
                  <a:lnTo>
                    <a:pt x="9" y="154"/>
                  </a:lnTo>
                  <a:lnTo>
                    <a:pt x="11" y="156"/>
                  </a:lnTo>
                  <a:lnTo>
                    <a:pt x="14" y="153"/>
                  </a:lnTo>
                  <a:lnTo>
                    <a:pt x="15" y="148"/>
                  </a:lnTo>
                  <a:lnTo>
                    <a:pt x="18" y="143"/>
                  </a:lnTo>
                  <a:lnTo>
                    <a:pt x="23" y="139"/>
                  </a:lnTo>
                  <a:lnTo>
                    <a:pt x="31" y="134"/>
                  </a:lnTo>
                  <a:lnTo>
                    <a:pt x="38" y="130"/>
                  </a:lnTo>
                  <a:lnTo>
                    <a:pt x="47" y="125"/>
                  </a:lnTo>
                  <a:lnTo>
                    <a:pt x="57" y="122"/>
                  </a:lnTo>
                  <a:lnTo>
                    <a:pt x="64" y="121"/>
                  </a:lnTo>
                  <a:lnTo>
                    <a:pt x="72" y="119"/>
                  </a:lnTo>
                  <a:lnTo>
                    <a:pt x="72" y="134"/>
                  </a:lnTo>
                  <a:lnTo>
                    <a:pt x="69" y="147"/>
                  </a:lnTo>
                  <a:lnTo>
                    <a:pt x="66" y="157"/>
                  </a:lnTo>
                  <a:lnTo>
                    <a:pt x="61" y="165"/>
                  </a:lnTo>
                  <a:lnTo>
                    <a:pt x="52" y="168"/>
                  </a:lnTo>
                  <a:lnTo>
                    <a:pt x="43" y="171"/>
                  </a:lnTo>
                  <a:lnTo>
                    <a:pt x="35" y="176"/>
                  </a:lnTo>
                  <a:lnTo>
                    <a:pt x="28" y="180"/>
                  </a:lnTo>
                  <a:lnTo>
                    <a:pt x="21" y="186"/>
                  </a:lnTo>
                  <a:lnTo>
                    <a:pt x="17" y="192"/>
                  </a:lnTo>
                  <a:lnTo>
                    <a:pt x="14" y="200"/>
                  </a:lnTo>
                  <a:lnTo>
                    <a:pt x="12" y="208"/>
                  </a:lnTo>
                  <a:lnTo>
                    <a:pt x="23" y="197"/>
                  </a:lnTo>
                  <a:lnTo>
                    <a:pt x="35" y="186"/>
                  </a:lnTo>
                  <a:lnTo>
                    <a:pt x="47" y="179"/>
                  </a:lnTo>
                  <a:lnTo>
                    <a:pt x="57" y="176"/>
                  </a:lnTo>
                  <a:lnTo>
                    <a:pt x="55" y="183"/>
                  </a:lnTo>
                  <a:lnTo>
                    <a:pt x="52" y="192"/>
                  </a:lnTo>
                  <a:lnTo>
                    <a:pt x="47" y="203"/>
                  </a:lnTo>
                  <a:lnTo>
                    <a:pt x="41" y="215"/>
                  </a:lnTo>
                  <a:lnTo>
                    <a:pt x="32" y="226"/>
                  </a:lnTo>
                  <a:lnTo>
                    <a:pt x="24" y="237"/>
                  </a:lnTo>
                  <a:lnTo>
                    <a:pt x="15" y="244"/>
                  </a:lnTo>
                  <a:lnTo>
                    <a:pt x="6" y="250"/>
                  </a:lnTo>
                  <a:lnTo>
                    <a:pt x="2" y="253"/>
                  </a:lnTo>
                  <a:lnTo>
                    <a:pt x="0" y="257"/>
                  </a:lnTo>
                  <a:lnTo>
                    <a:pt x="2" y="258"/>
                  </a:lnTo>
                  <a:lnTo>
                    <a:pt x="8" y="257"/>
                  </a:lnTo>
                  <a:lnTo>
                    <a:pt x="14" y="253"/>
                  </a:lnTo>
                  <a:lnTo>
                    <a:pt x="21" y="249"/>
                  </a:lnTo>
                  <a:lnTo>
                    <a:pt x="31" y="241"/>
                  </a:lnTo>
                  <a:lnTo>
                    <a:pt x="40" y="231"/>
                  </a:lnTo>
                  <a:lnTo>
                    <a:pt x="49" y="220"/>
                  </a:lnTo>
                  <a:lnTo>
                    <a:pt x="58" y="206"/>
                  </a:lnTo>
                  <a:lnTo>
                    <a:pt x="64" y="191"/>
                  </a:lnTo>
                  <a:lnTo>
                    <a:pt x="69" y="176"/>
                  </a:lnTo>
                  <a:lnTo>
                    <a:pt x="79" y="179"/>
                  </a:lnTo>
                  <a:lnTo>
                    <a:pt x="89" y="186"/>
                  </a:lnTo>
                  <a:lnTo>
                    <a:pt x="95" y="197"/>
                  </a:lnTo>
                  <a:lnTo>
                    <a:pt x="95" y="206"/>
                  </a:lnTo>
                  <a:lnTo>
                    <a:pt x="92" y="215"/>
                  </a:lnTo>
                  <a:lnTo>
                    <a:pt x="92" y="221"/>
                  </a:lnTo>
                  <a:lnTo>
                    <a:pt x="93" y="223"/>
                  </a:lnTo>
                  <a:lnTo>
                    <a:pt x="98" y="218"/>
                  </a:lnTo>
                  <a:lnTo>
                    <a:pt x="101" y="214"/>
                  </a:lnTo>
                  <a:lnTo>
                    <a:pt x="104" y="209"/>
                  </a:lnTo>
                  <a:lnTo>
                    <a:pt x="104" y="205"/>
                  </a:lnTo>
                  <a:lnTo>
                    <a:pt x="102" y="198"/>
                  </a:lnTo>
                  <a:lnTo>
                    <a:pt x="98" y="188"/>
                  </a:lnTo>
                  <a:lnTo>
                    <a:pt x="92" y="177"/>
                  </a:lnTo>
                  <a:lnTo>
                    <a:pt x="86" y="169"/>
                  </a:lnTo>
                  <a:lnTo>
                    <a:pt x="81" y="165"/>
                  </a:lnTo>
                  <a:lnTo>
                    <a:pt x="84" y="153"/>
                  </a:lnTo>
                  <a:lnTo>
                    <a:pt x="86" y="139"/>
                  </a:lnTo>
                  <a:lnTo>
                    <a:pt x="89" y="125"/>
                  </a:lnTo>
                  <a:lnTo>
                    <a:pt x="89" y="116"/>
                  </a:lnTo>
                  <a:lnTo>
                    <a:pt x="90" y="111"/>
                  </a:lnTo>
                  <a:lnTo>
                    <a:pt x="92" y="111"/>
                  </a:lnTo>
                  <a:lnTo>
                    <a:pt x="96" y="113"/>
                  </a:lnTo>
                  <a:lnTo>
                    <a:pt x="104" y="116"/>
                  </a:lnTo>
                  <a:lnTo>
                    <a:pt x="113" y="122"/>
                  </a:lnTo>
                  <a:lnTo>
                    <a:pt x="121" y="130"/>
                  </a:lnTo>
                  <a:lnTo>
                    <a:pt x="128" y="142"/>
                  </a:lnTo>
                  <a:lnTo>
                    <a:pt x="131" y="159"/>
                  </a:lnTo>
                  <a:lnTo>
                    <a:pt x="133" y="165"/>
                  </a:lnTo>
                  <a:lnTo>
                    <a:pt x="134" y="166"/>
                  </a:lnTo>
                  <a:lnTo>
                    <a:pt x="137" y="165"/>
                  </a:lnTo>
                  <a:lnTo>
                    <a:pt x="137" y="157"/>
                  </a:lnTo>
                  <a:lnTo>
                    <a:pt x="137" y="151"/>
                  </a:lnTo>
                  <a:lnTo>
                    <a:pt x="136" y="143"/>
                  </a:lnTo>
                  <a:lnTo>
                    <a:pt x="133" y="133"/>
                  </a:lnTo>
                  <a:lnTo>
                    <a:pt x="128" y="124"/>
                  </a:lnTo>
                  <a:lnTo>
                    <a:pt x="122" y="114"/>
                  </a:lnTo>
                  <a:lnTo>
                    <a:pt x="113" y="107"/>
                  </a:lnTo>
                  <a:lnTo>
                    <a:pt x="104" y="99"/>
                  </a:lnTo>
                  <a:lnTo>
                    <a:pt x="92" y="96"/>
                  </a:lnTo>
                  <a:lnTo>
                    <a:pt x="95" y="88"/>
                  </a:lnTo>
                  <a:lnTo>
                    <a:pt x="98" y="78"/>
                  </a:lnTo>
                  <a:lnTo>
                    <a:pt x="101" y="69"/>
                  </a:lnTo>
                  <a:lnTo>
                    <a:pt x="101" y="63"/>
                  </a:lnTo>
                  <a:lnTo>
                    <a:pt x="113" y="66"/>
                  </a:lnTo>
                  <a:lnTo>
                    <a:pt x="127" y="70"/>
                  </a:lnTo>
                  <a:lnTo>
                    <a:pt x="136" y="79"/>
                  </a:lnTo>
                  <a:lnTo>
                    <a:pt x="142" y="93"/>
                  </a:lnTo>
                  <a:lnTo>
                    <a:pt x="144" y="99"/>
                  </a:lnTo>
                  <a:lnTo>
                    <a:pt x="145" y="101"/>
                  </a:lnTo>
                  <a:lnTo>
                    <a:pt x="147" y="98"/>
                  </a:lnTo>
                  <a:lnTo>
                    <a:pt x="147" y="90"/>
                  </a:lnTo>
                  <a:lnTo>
                    <a:pt x="142" y="78"/>
                  </a:lnTo>
                  <a:lnTo>
                    <a:pt x="133" y="64"/>
                  </a:lnTo>
                  <a:lnTo>
                    <a:pt x="121" y="52"/>
                  </a:lnTo>
                  <a:lnTo>
                    <a:pt x="108" y="47"/>
                  </a:lnTo>
                  <a:lnTo>
                    <a:pt x="108" y="35"/>
                  </a:lnTo>
                  <a:lnTo>
                    <a:pt x="108" y="24"/>
                  </a:lnTo>
                  <a:lnTo>
                    <a:pt x="108" y="15"/>
                  </a:lnTo>
                  <a:lnTo>
                    <a:pt x="108" y="6"/>
                  </a:lnTo>
                  <a:lnTo>
                    <a:pt x="105" y="0"/>
                  </a:lnTo>
                  <a:lnTo>
                    <a:pt x="102" y="0"/>
                  </a:lnTo>
                  <a:lnTo>
                    <a:pt x="99" y="6"/>
                  </a:lnTo>
                  <a:lnTo>
                    <a:pt x="98" y="12"/>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4" name="Freeform 278"/>
            <p:cNvSpPr>
              <a:spLocks/>
            </p:cNvSpPr>
            <p:nvPr/>
          </p:nvSpPr>
          <p:spPr bwMode="auto">
            <a:xfrm>
              <a:off x="403" y="565"/>
              <a:ext cx="118" cy="67"/>
            </a:xfrm>
            <a:custGeom>
              <a:avLst/>
              <a:gdLst>
                <a:gd name="T0" fmla="*/ 1 w 235"/>
                <a:gd name="T1" fmla="*/ 1 h 133"/>
                <a:gd name="T2" fmla="*/ 1 w 235"/>
                <a:gd name="T3" fmla="*/ 1 h 133"/>
                <a:gd name="T4" fmla="*/ 1 w 235"/>
                <a:gd name="T5" fmla="*/ 1 h 133"/>
                <a:gd name="T6" fmla="*/ 1 w 235"/>
                <a:gd name="T7" fmla="*/ 1 h 133"/>
                <a:gd name="T8" fmla="*/ 1 w 235"/>
                <a:gd name="T9" fmla="*/ 1 h 133"/>
                <a:gd name="T10" fmla="*/ 1 w 235"/>
                <a:gd name="T11" fmla="*/ 1 h 133"/>
                <a:gd name="T12" fmla="*/ 1 w 235"/>
                <a:gd name="T13" fmla="*/ 1 h 133"/>
                <a:gd name="T14" fmla="*/ 1 w 235"/>
                <a:gd name="T15" fmla="*/ 1 h 133"/>
                <a:gd name="T16" fmla="*/ 1 w 235"/>
                <a:gd name="T17" fmla="*/ 1 h 133"/>
                <a:gd name="T18" fmla="*/ 1 w 235"/>
                <a:gd name="T19" fmla="*/ 1 h 133"/>
                <a:gd name="T20" fmla="*/ 1 w 235"/>
                <a:gd name="T21" fmla="*/ 1 h 133"/>
                <a:gd name="T22" fmla="*/ 1 w 235"/>
                <a:gd name="T23" fmla="*/ 1 h 133"/>
                <a:gd name="T24" fmla="*/ 1 w 235"/>
                <a:gd name="T25" fmla="*/ 1 h 133"/>
                <a:gd name="T26" fmla="*/ 1 w 235"/>
                <a:gd name="T27" fmla="*/ 1 h 133"/>
                <a:gd name="T28" fmla="*/ 1 w 235"/>
                <a:gd name="T29" fmla="*/ 1 h 133"/>
                <a:gd name="T30" fmla="*/ 1 w 235"/>
                <a:gd name="T31" fmla="*/ 1 h 133"/>
                <a:gd name="T32" fmla="*/ 1 w 235"/>
                <a:gd name="T33" fmla="*/ 1 h 133"/>
                <a:gd name="T34" fmla="*/ 1 w 235"/>
                <a:gd name="T35" fmla="*/ 1 h 133"/>
                <a:gd name="T36" fmla="*/ 1 w 235"/>
                <a:gd name="T37" fmla="*/ 1 h 133"/>
                <a:gd name="T38" fmla="*/ 1 w 235"/>
                <a:gd name="T39" fmla="*/ 1 h 133"/>
                <a:gd name="T40" fmla="*/ 1 w 235"/>
                <a:gd name="T41" fmla="*/ 1 h 133"/>
                <a:gd name="T42" fmla="*/ 1 w 235"/>
                <a:gd name="T43" fmla="*/ 1 h 133"/>
                <a:gd name="T44" fmla="*/ 1 w 235"/>
                <a:gd name="T45" fmla="*/ 1 h 133"/>
                <a:gd name="T46" fmla="*/ 1 w 235"/>
                <a:gd name="T47" fmla="*/ 1 h 133"/>
                <a:gd name="T48" fmla="*/ 1 w 235"/>
                <a:gd name="T49" fmla="*/ 1 h 133"/>
                <a:gd name="T50" fmla="*/ 1 w 235"/>
                <a:gd name="T51" fmla="*/ 1 h 133"/>
                <a:gd name="T52" fmla="*/ 1 w 235"/>
                <a:gd name="T53" fmla="*/ 1 h 133"/>
                <a:gd name="T54" fmla="*/ 1 w 235"/>
                <a:gd name="T55" fmla="*/ 1 h 133"/>
                <a:gd name="T56" fmla="*/ 1 w 235"/>
                <a:gd name="T57" fmla="*/ 1 h 133"/>
                <a:gd name="T58" fmla="*/ 1 w 235"/>
                <a:gd name="T59" fmla="*/ 1 h 133"/>
                <a:gd name="T60" fmla="*/ 1 w 235"/>
                <a:gd name="T61" fmla="*/ 1 h 133"/>
                <a:gd name="T62" fmla="*/ 1 w 235"/>
                <a:gd name="T63" fmla="*/ 1 h 133"/>
                <a:gd name="T64" fmla="*/ 1 w 235"/>
                <a:gd name="T65" fmla="*/ 1 h 133"/>
                <a:gd name="T66" fmla="*/ 1 w 235"/>
                <a:gd name="T67" fmla="*/ 1 h 133"/>
                <a:gd name="T68" fmla="*/ 1 w 235"/>
                <a:gd name="T69" fmla="*/ 1 h 133"/>
                <a:gd name="T70" fmla="*/ 1 w 235"/>
                <a:gd name="T71" fmla="*/ 1 h 133"/>
                <a:gd name="T72" fmla="*/ 1 w 235"/>
                <a:gd name="T73" fmla="*/ 1 h 133"/>
                <a:gd name="T74" fmla="*/ 1 w 235"/>
                <a:gd name="T75" fmla="*/ 1 h 133"/>
                <a:gd name="T76" fmla="*/ 1 w 235"/>
                <a:gd name="T77" fmla="*/ 1 h 133"/>
                <a:gd name="T78" fmla="*/ 1 w 235"/>
                <a:gd name="T79" fmla="*/ 1 h 133"/>
                <a:gd name="T80" fmla="*/ 1 w 235"/>
                <a:gd name="T81" fmla="*/ 1 h 133"/>
                <a:gd name="T82" fmla="*/ 1 w 235"/>
                <a:gd name="T83" fmla="*/ 1 h 133"/>
                <a:gd name="T84" fmla="*/ 1 w 235"/>
                <a:gd name="T85" fmla="*/ 1 h 133"/>
                <a:gd name="T86" fmla="*/ 1 w 235"/>
                <a:gd name="T87" fmla="*/ 1 h 133"/>
                <a:gd name="T88" fmla="*/ 1 w 235"/>
                <a:gd name="T89" fmla="*/ 1 h 133"/>
                <a:gd name="T90" fmla="*/ 1 w 235"/>
                <a:gd name="T91" fmla="*/ 1 h 133"/>
                <a:gd name="T92" fmla="*/ 1 w 235"/>
                <a:gd name="T93" fmla="*/ 1 h 133"/>
                <a:gd name="T94" fmla="*/ 1 w 235"/>
                <a:gd name="T95" fmla="*/ 1 h 133"/>
                <a:gd name="T96" fmla="*/ 1 w 235"/>
                <a:gd name="T97" fmla="*/ 1 h 133"/>
                <a:gd name="T98" fmla="*/ 1 w 235"/>
                <a:gd name="T99" fmla="*/ 1 h 133"/>
                <a:gd name="T100" fmla="*/ 1 w 235"/>
                <a:gd name="T101" fmla="*/ 0 h 133"/>
                <a:gd name="T102" fmla="*/ 1 w 235"/>
                <a:gd name="T103" fmla="*/ 1 h 1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5"/>
                <a:gd name="T157" fmla="*/ 0 h 133"/>
                <a:gd name="T158" fmla="*/ 235 w 235"/>
                <a:gd name="T159" fmla="*/ 133 h 1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5" h="133">
                  <a:moveTo>
                    <a:pt x="209" y="3"/>
                  </a:moveTo>
                  <a:lnTo>
                    <a:pt x="202" y="6"/>
                  </a:lnTo>
                  <a:lnTo>
                    <a:pt x="193" y="9"/>
                  </a:lnTo>
                  <a:lnTo>
                    <a:pt x="182" y="14"/>
                  </a:lnTo>
                  <a:lnTo>
                    <a:pt x="170" y="19"/>
                  </a:lnTo>
                  <a:lnTo>
                    <a:pt x="159" y="25"/>
                  </a:lnTo>
                  <a:lnTo>
                    <a:pt x="150" y="29"/>
                  </a:lnTo>
                  <a:lnTo>
                    <a:pt x="142" y="32"/>
                  </a:lnTo>
                  <a:lnTo>
                    <a:pt x="139" y="35"/>
                  </a:lnTo>
                  <a:lnTo>
                    <a:pt x="135" y="32"/>
                  </a:lnTo>
                  <a:lnTo>
                    <a:pt x="128" y="28"/>
                  </a:lnTo>
                  <a:lnTo>
                    <a:pt x="121" y="26"/>
                  </a:lnTo>
                  <a:lnTo>
                    <a:pt x="113" y="23"/>
                  </a:lnTo>
                  <a:lnTo>
                    <a:pt x="104" y="23"/>
                  </a:lnTo>
                  <a:lnTo>
                    <a:pt x="96" y="22"/>
                  </a:lnTo>
                  <a:lnTo>
                    <a:pt x="89" y="23"/>
                  </a:lnTo>
                  <a:lnTo>
                    <a:pt x="81" y="25"/>
                  </a:lnTo>
                  <a:lnTo>
                    <a:pt x="77" y="28"/>
                  </a:lnTo>
                  <a:lnTo>
                    <a:pt x="78" y="29"/>
                  </a:lnTo>
                  <a:lnTo>
                    <a:pt x="81" y="29"/>
                  </a:lnTo>
                  <a:lnTo>
                    <a:pt x="87" y="29"/>
                  </a:lnTo>
                  <a:lnTo>
                    <a:pt x="96" y="31"/>
                  </a:lnTo>
                  <a:lnTo>
                    <a:pt x="110" y="35"/>
                  </a:lnTo>
                  <a:lnTo>
                    <a:pt x="121" y="42"/>
                  </a:lnTo>
                  <a:lnTo>
                    <a:pt x="128" y="46"/>
                  </a:lnTo>
                  <a:lnTo>
                    <a:pt x="124" y="52"/>
                  </a:lnTo>
                  <a:lnTo>
                    <a:pt x="118" y="58"/>
                  </a:lnTo>
                  <a:lnTo>
                    <a:pt x="110" y="64"/>
                  </a:lnTo>
                  <a:lnTo>
                    <a:pt x="106" y="68"/>
                  </a:lnTo>
                  <a:lnTo>
                    <a:pt x="96" y="66"/>
                  </a:lnTo>
                  <a:lnTo>
                    <a:pt x="87" y="64"/>
                  </a:lnTo>
                  <a:lnTo>
                    <a:pt x="77" y="63"/>
                  </a:lnTo>
                  <a:lnTo>
                    <a:pt x="66" y="61"/>
                  </a:lnTo>
                  <a:lnTo>
                    <a:pt x="55" y="60"/>
                  </a:lnTo>
                  <a:lnTo>
                    <a:pt x="46" y="60"/>
                  </a:lnTo>
                  <a:lnTo>
                    <a:pt x="38" y="61"/>
                  </a:lnTo>
                  <a:lnTo>
                    <a:pt x="32" y="63"/>
                  </a:lnTo>
                  <a:lnTo>
                    <a:pt x="38" y="63"/>
                  </a:lnTo>
                  <a:lnTo>
                    <a:pt x="45" y="64"/>
                  </a:lnTo>
                  <a:lnTo>
                    <a:pt x="52" y="66"/>
                  </a:lnTo>
                  <a:lnTo>
                    <a:pt x="60" y="68"/>
                  </a:lnTo>
                  <a:lnTo>
                    <a:pt x="67" y="69"/>
                  </a:lnTo>
                  <a:lnTo>
                    <a:pt x="75" y="71"/>
                  </a:lnTo>
                  <a:lnTo>
                    <a:pt x="81" y="74"/>
                  </a:lnTo>
                  <a:lnTo>
                    <a:pt x="87" y="77"/>
                  </a:lnTo>
                  <a:lnTo>
                    <a:pt x="80" y="84"/>
                  </a:lnTo>
                  <a:lnTo>
                    <a:pt x="70" y="90"/>
                  </a:lnTo>
                  <a:lnTo>
                    <a:pt x="60" y="97"/>
                  </a:lnTo>
                  <a:lnTo>
                    <a:pt x="49" y="101"/>
                  </a:lnTo>
                  <a:lnTo>
                    <a:pt x="38" y="104"/>
                  </a:lnTo>
                  <a:lnTo>
                    <a:pt x="26" y="106"/>
                  </a:lnTo>
                  <a:lnTo>
                    <a:pt x="17" y="107"/>
                  </a:lnTo>
                  <a:lnTo>
                    <a:pt x="9" y="107"/>
                  </a:lnTo>
                  <a:lnTo>
                    <a:pt x="3" y="107"/>
                  </a:lnTo>
                  <a:lnTo>
                    <a:pt x="0" y="109"/>
                  </a:lnTo>
                  <a:lnTo>
                    <a:pt x="2" y="110"/>
                  </a:lnTo>
                  <a:lnTo>
                    <a:pt x="8" y="112"/>
                  </a:lnTo>
                  <a:lnTo>
                    <a:pt x="16" y="112"/>
                  </a:lnTo>
                  <a:lnTo>
                    <a:pt x="25" y="112"/>
                  </a:lnTo>
                  <a:lnTo>
                    <a:pt x="37" y="110"/>
                  </a:lnTo>
                  <a:lnTo>
                    <a:pt x="49" y="109"/>
                  </a:lnTo>
                  <a:lnTo>
                    <a:pt x="63" y="106"/>
                  </a:lnTo>
                  <a:lnTo>
                    <a:pt x="75" y="101"/>
                  </a:lnTo>
                  <a:lnTo>
                    <a:pt x="87" y="95"/>
                  </a:lnTo>
                  <a:lnTo>
                    <a:pt x="98" y="87"/>
                  </a:lnTo>
                  <a:lnTo>
                    <a:pt x="104" y="97"/>
                  </a:lnTo>
                  <a:lnTo>
                    <a:pt x="106" y="107"/>
                  </a:lnTo>
                  <a:lnTo>
                    <a:pt x="103" y="118"/>
                  </a:lnTo>
                  <a:lnTo>
                    <a:pt x="96" y="129"/>
                  </a:lnTo>
                  <a:lnTo>
                    <a:pt x="93" y="132"/>
                  </a:lnTo>
                  <a:lnTo>
                    <a:pt x="93" y="133"/>
                  </a:lnTo>
                  <a:lnTo>
                    <a:pt x="98" y="133"/>
                  </a:lnTo>
                  <a:lnTo>
                    <a:pt x="103" y="130"/>
                  </a:lnTo>
                  <a:lnTo>
                    <a:pt x="109" y="124"/>
                  </a:lnTo>
                  <a:lnTo>
                    <a:pt x="113" y="112"/>
                  </a:lnTo>
                  <a:lnTo>
                    <a:pt x="115" y="98"/>
                  </a:lnTo>
                  <a:lnTo>
                    <a:pt x="113" y="84"/>
                  </a:lnTo>
                  <a:lnTo>
                    <a:pt x="124" y="74"/>
                  </a:lnTo>
                  <a:lnTo>
                    <a:pt x="135" y="61"/>
                  </a:lnTo>
                  <a:lnTo>
                    <a:pt x="145" y="52"/>
                  </a:lnTo>
                  <a:lnTo>
                    <a:pt x="157" y="48"/>
                  </a:lnTo>
                  <a:lnTo>
                    <a:pt x="164" y="57"/>
                  </a:lnTo>
                  <a:lnTo>
                    <a:pt x="167" y="69"/>
                  </a:lnTo>
                  <a:lnTo>
                    <a:pt x="167" y="84"/>
                  </a:lnTo>
                  <a:lnTo>
                    <a:pt x="164" y="97"/>
                  </a:lnTo>
                  <a:lnTo>
                    <a:pt x="162" y="101"/>
                  </a:lnTo>
                  <a:lnTo>
                    <a:pt x="164" y="103"/>
                  </a:lnTo>
                  <a:lnTo>
                    <a:pt x="167" y="103"/>
                  </a:lnTo>
                  <a:lnTo>
                    <a:pt x="170" y="98"/>
                  </a:lnTo>
                  <a:lnTo>
                    <a:pt x="174" y="87"/>
                  </a:lnTo>
                  <a:lnTo>
                    <a:pt x="177" y="74"/>
                  </a:lnTo>
                  <a:lnTo>
                    <a:pt x="176" y="57"/>
                  </a:lnTo>
                  <a:lnTo>
                    <a:pt x="171" y="40"/>
                  </a:lnTo>
                  <a:lnTo>
                    <a:pt x="176" y="35"/>
                  </a:lnTo>
                  <a:lnTo>
                    <a:pt x="183" y="31"/>
                  </a:lnTo>
                  <a:lnTo>
                    <a:pt x="191" y="25"/>
                  </a:lnTo>
                  <a:lnTo>
                    <a:pt x="202" y="19"/>
                  </a:lnTo>
                  <a:lnTo>
                    <a:pt x="212" y="13"/>
                  </a:lnTo>
                  <a:lnTo>
                    <a:pt x="222" y="8"/>
                  </a:lnTo>
                  <a:lnTo>
                    <a:pt x="229" y="5"/>
                  </a:lnTo>
                  <a:lnTo>
                    <a:pt x="235" y="2"/>
                  </a:lnTo>
                  <a:lnTo>
                    <a:pt x="231" y="0"/>
                  </a:lnTo>
                  <a:lnTo>
                    <a:pt x="223" y="2"/>
                  </a:lnTo>
                  <a:lnTo>
                    <a:pt x="214" y="3"/>
                  </a:lnTo>
                  <a:lnTo>
                    <a:pt x="209" y="3"/>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5" name="Freeform 279"/>
            <p:cNvSpPr>
              <a:spLocks/>
            </p:cNvSpPr>
            <p:nvPr/>
          </p:nvSpPr>
          <p:spPr bwMode="auto">
            <a:xfrm>
              <a:off x="566" y="528"/>
              <a:ext cx="11" cy="12"/>
            </a:xfrm>
            <a:custGeom>
              <a:avLst/>
              <a:gdLst>
                <a:gd name="T0" fmla="*/ 1 w 21"/>
                <a:gd name="T1" fmla="*/ 1 h 23"/>
                <a:gd name="T2" fmla="*/ 1 w 21"/>
                <a:gd name="T3" fmla="*/ 0 h 23"/>
                <a:gd name="T4" fmla="*/ 1 w 21"/>
                <a:gd name="T5" fmla="*/ 0 h 23"/>
                <a:gd name="T6" fmla="*/ 1 w 21"/>
                <a:gd name="T7" fmla="*/ 1 h 23"/>
                <a:gd name="T8" fmla="*/ 1 w 21"/>
                <a:gd name="T9" fmla="*/ 1 h 23"/>
                <a:gd name="T10" fmla="*/ 1 w 21"/>
                <a:gd name="T11" fmla="*/ 1 h 23"/>
                <a:gd name="T12" fmla="*/ 1 w 21"/>
                <a:gd name="T13" fmla="*/ 1 h 23"/>
                <a:gd name="T14" fmla="*/ 1 w 21"/>
                <a:gd name="T15" fmla="*/ 1 h 23"/>
                <a:gd name="T16" fmla="*/ 1 w 21"/>
                <a:gd name="T17" fmla="*/ 1 h 23"/>
                <a:gd name="T18" fmla="*/ 1 w 21"/>
                <a:gd name="T19" fmla="*/ 1 h 23"/>
                <a:gd name="T20" fmla="*/ 1 w 21"/>
                <a:gd name="T21" fmla="*/ 1 h 23"/>
                <a:gd name="T22" fmla="*/ 1 w 21"/>
                <a:gd name="T23" fmla="*/ 1 h 23"/>
                <a:gd name="T24" fmla="*/ 1 w 21"/>
                <a:gd name="T25" fmla="*/ 1 h 23"/>
                <a:gd name="T26" fmla="*/ 1 w 21"/>
                <a:gd name="T27" fmla="*/ 1 h 23"/>
                <a:gd name="T28" fmla="*/ 0 w 21"/>
                <a:gd name="T29" fmla="*/ 1 h 23"/>
                <a:gd name="T30" fmla="*/ 0 w 21"/>
                <a:gd name="T31" fmla="*/ 1 h 23"/>
                <a:gd name="T32" fmla="*/ 1 w 21"/>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23"/>
                <a:gd name="T53" fmla="*/ 21 w 21"/>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23">
                  <a:moveTo>
                    <a:pt x="3" y="2"/>
                  </a:moveTo>
                  <a:lnTo>
                    <a:pt x="9" y="0"/>
                  </a:lnTo>
                  <a:lnTo>
                    <a:pt x="14" y="0"/>
                  </a:lnTo>
                  <a:lnTo>
                    <a:pt x="18" y="2"/>
                  </a:lnTo>
                  <a:lnTo>
                    <a:pt x="20" y="6"/>
                  </a:lnTo>
                  <a:lnTo>
                    <a:pt x="21" y="11"/>
                  </a:lnTo>
                  <a:lnTo>
                    <a:pt x="21" y="15"/>
                  </a:lnTo>
                  <a:lnTo>
                    <a:pt x="20" y="18"/>
                  </a:lnTo>
                  <a:lnTo>
                    <a:pt x="18" y="21"/>
                  </a:lnTo>
                  <a:lnTo>
                    <a:pt x="15" y="23"/>
                  </a:lnTo>
                  <a:lnTo>
                    <a:pt x="12" y="23"/>
                  </a:lnTo>
                  <a:lnTo>
                    <a:pt x="8" y="21"/>
                  </a:lnTo>
                  <a:lnTo>
                    <a:pt x="3" y="18"/>
                  </a:lnTo>
                  <a:lnTo>
                    <a:pt x="1" y="14"/>
                  </a:lnTo>
                  <a:lnTo>
                    <a:pt x="0" y="8"/>
                  </a:lnTo>
                  <a:lnTo>
                    <a:pt x="0" y="3"/>
                  </a:lnTo>
                  <a:lnTo>
                    <a:pt x="3"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6" name="Freeform 280"/>
            <p:cNvSpPr>
              <a:spLocks/>
            </p:cNvSpPr>
            <p:nvPr/>
          </p:nvSpPr>
          <p:spPr bwMode="auto">
            <a:xfrm>
              <a:off x="564" y="555"/>
              <a:ext cx="9" cy="8"/>
            </a:xfrm>
            <a:custGeom>
              <a:avLst/>
              <a:gdLst>
                <a:gd name="T0" fmla="*/ 0 w 19"/>
                <a:gd name="T1" fmla="*/ 1 h 16"/>
                <a:gd name="T2" fmla="*/ 0 w 19"/>
                <a:gd name="T3" fmla="*/ 0 h 16"/>
                <a:gd name="T4" fmla="*/ 0 w 19"/>
                <a:gd name="T5" fmla="*/ 0 h 16"/>
                <a:gd name="T6" fmla="*/ 0 w 19"/>
                <a:gd name="T7" fmla="*/ 1 h 16"/>
                <a:gd name="T8" fmla="*/ 0 w 19"/>
                <a:gd name="T9" fmla="*/ 1 h 16"/>
                <a:gd name="T10" fmla="*/ 0 w 19"/>
                <a:gd name="T11" fmla="*/ 1 h 16"/>
                <a:gd name="T12" fmla="*/ 0 w 19"/>
                <a:gd name="T13" fmla="*/ 1 h 16"/>
                <a:gd name="T14" fmla="*/ 0 w 19"/>
                <a:gd name="T15" fmla="*/ 1 h 16"/>
                <a:gd name="T16" fmla="*/ 0 w 19"/>
                <a:gd name="T17" fmla="*/ 1 h 16"/>
                <a:gd name="T18" fmla="*/ 0 w 19"/>
                <a:gd name="T19" fmla="*/ 1 h 16"/>
                <a:gd name="T20" fmla="*/ 0 w 19"/>
                <a:gd name="T21" fmla="*/ 1 h 16"/>
                <a:gd name="T22" fmla="*/ 0 w 19"/>
                <a:gd name="T23" fmla="*/ 1 h 16"/>
                <a:gd name="T24" fmla="*/ 0 w 19"/>
                <a:gd name="T25" fmla="*/ 1 h 16"/>
                <a:gd name="T26" fmla="*/ 0 w 19"/>
                <a:gd name="T27" fmla="*/ 1 h 16"/>
                <a:gd name="T28" fmla="*/ 0 w 19"/>
                <a:gd name="T29" fmla="*/ 1 h 16"/>
                <a:gd name="T30" fmla="*/ 0 w 19"/>
                <a:gd name="T31" fmla="*/ 1 h 16"/>
                <a:gd name="T32" fmla="*/ 0 w 19"/>
                <a:gd name="T33" fmla="*/ 1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6"/>
                <a:gd name="T53" fmla="*/ 19 w 19"/>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6">
                  <a:moveTo>
                    <a:pt x="2" y="2"/>
                  </a:moveTo>
                  <a:lnTo>
                    <a:pt x="6" y="0"/>
                  </a:lnTo>
                  <a:lnTo>
                    <a:pt x="9" y="0"/>
                  </a:lnTo>
                  <a:lnTo>
                    <a:pt x="14" y="2"/>
                  </a:lnTo>
                  <a:lnTo>
                    <a:pt x="17" y="4"/>
                  </a:lnTo>
                  <a:lnTo>
                    <a:pt x="19" y="7"/>
                  </a:lnTo>
                  <a:lnTo>
                    <a:pt x="19" y="8"/>
                  </a:lnTo>
                  <a:lnTo>
                    <a:pt x="17" y="11"/>
                  </a:lnTo>
                  <a:lnTo>
                    <a:pt x="16" y="14"/>
                  </a:lnTo>
                  <a:lnTo>
                    <a:pt x="13" y="16"/>
                  </a:lnTo>
                  <a:lnTo>
                    <a:pt x="8" y="16"/>
                  </a:lnTo>
                  <a:lnTo>
                    <a:pt x="3" y="14"/>
                  </a:lnTo>
                  <a:lnTo>
                    <a:pt x="2" y="13"/>
                  </a:lnTo>
                  <a:lnTo>
                    <a:pt x="2" y="11"/>
                  </a:lnTo>
                  <a:lnTo>
                    <a:pt x="0" y="10"/>
                  </a:lnTo>
                  <a:lnTo>
                    <a:pt x="0" y="5"/>
                  </a:lnTo>
                  <a:lnTo>
                    <a:pt x="2"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7" name="Freeform 281"/>
            <p:cNvSpPr>
              <a:spLocks/>
            </p:cNvSpPr>
            <p:nvPr/>
          </p:nvSpPr>
          <p:spPr bwMode="auto">
            <a:xfrm>
              <a:off x="584" y="574"/>
              <a:ext cx="12" cy="11"/>
            </a:xfrm>
            <a:custGeom>
              <a:avLst/>
              <a:gdLst>
                <a:gd name="T0" fmla="*/ 1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0 w 24"/>
                <a:gd name="T29" fmla="*/ 0 h 23"/>
                <a:gd name="T30" fmla="*/ 0 w 24"/>
                <a:gd name="T31" fmla="*/ 0 h 23"/>
                <a:gd name="T32" fmla="*/ 1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3" y="6"/>
                  </a:moveTo>
                  <a:lnTo>
                    <a:pt x="8" y="2"/>
                  </a:lnTo>
                  <a:lnTo>
                    <a:pt x="12" y="0"/>
                  </a:lnTo>
                  <a:lnTo>
                    <a:pt x="15" y="0"/>
                  </a:lnTo>
                  <a:lnTo>
                    <a:pt x="20" y="3"/>
                  </a:lnTo>
                  <a:lnTo>
                    <a:pt x="23" y="6"/>
                  </a:lnTo>
                  <a:lnTo>
                    <a:pt x="24" y="11"/>
                  </a:lnTo>
                  <a:lnTo>
                    <a:pt x="24" y="15"/>
                  </a:lnTo>
                  <a:lnTo>
                    <a:pt x="21" y="18"/>
                  </a:lnTo>
                  <a:lnTo>
                    <a:pt x="18" y="22"/>
                  </a:lnTo>
                  <a:lnTo>
                    <a:pt x="14" y="23"/>
                  </a:lnTo>
                  <a:lnTo>
                    <a:pt x="8" y="23"/>
                  </a:lnTo>
                  <a:lnTo>
                    <a:pt x="5" y="22"/>
                  </a:lnTo>
                  <a:lnTo>
                    <a:pt x="2" y="17"/>
                  </a:lnTo>
                  <a:lnTo>
                    <a:pt x="0" y="14"/>
                  </a:lnTo>
                  <a:lnTo>
                    <a:pt x="0" y="9"/>
                  </a:lnTo>
                  <a:lnTo>
                    <a:pt x="3"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8" name="Freeform 282"/>
            <p:cNvSpPr>
              <a:spLocks/>
            </p:cNvSpPr>
            <p:nvPr/>
          </p:nvSpPr>
          <p:spPr bwMode="auto">
            <a:xfrm>
              <a:off x="539" y="569"/>
              <a:ext cx="14" cy="13"/>
            </a:xfrm>
            <a:custGeom>
              <a:avLst/>
              <a:gdLst>
                <a:gd name="T0" fmla="*/ 1 w 27"/>
                <a:gd name="T1" fmla="*/ 0 h 26"/>
                <a:gd name="T2" fmla="*/ 1 w 27"/>
                <a:gd name="T3" fmla="*/ 1 h 26"/>
                <a:gd name="T4" fmla="*/ 1 w 27"/>
                <a:gd name="T5" fmla="*/ 1 h 26"/>
                <a:gd name="T6" fmla="*/ 1 w 27"/>
                <a:gd name="T7" fmla="*/ 1 h 26"/>
                <a:gd name="T8" fmla="*/ 1 w 27"/>
                <a:gd name="T9" fmla="*/ 1 h 26"/>
                <a:gd name="T10" fmla="*/ 1 w 27"/>
                <a:gd name="T11" fmla="*/ 1 h 26"/>
                <a:gd name="T12" fmla="*/ 1 w 27"/>
                <a:gd name="T13" fmla="*/ 1 h 26"/>
                <a:gd name="T14" fmla="*/ 1 w 27"/>
                <a:gd name="T15" fmla="*/ 1 h 26"/>
                <a:gd name="T16" fmla="*/ 1 w 27"/>
                <a:gd name="T17" fmla="*/ 1 h 26"/>
                <a:gd name="T18" fmla="*/ 1 w 27"/>
                <a:gd name="T19" fmla="*/ 1 h 26"/>
                <a:gd name="T20" fmla="*/ 1 w 27"/>
                <a:gd name="T21" fmla="*/ 1 h 26"/>
                <a:gd name="T22" fmla="*/ 1 w 27"/>
                <a:gd name="T23" fmla="*/ 1 h 26"/>
                <a:gd name="T24" fmla="*/ 0 w 27"/>
                <a:gd name="T25" fmla="*/ 1 h 26"/>
                <a:gd name="T26" fmla="*/ 1 w 27"/>
                <a:gd name="T27" fmla="*/ 1 h 26"/>
                <a:gd name="T28" fmla="*/ 1 w 27"/>
                <a:gd name="T29" fmla="*/ 1 h 26"/>
                <a:gd name="T30" fmla="*/ 1 w 27"/>
                <a:gd name="T31" fmla="*/ 1 h 26"/>
                <a:gd name="T32" fmla="*/ 1 w 27"/>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
                <a:gd name="T52" fmla="*/ 0 h 26"/>
                <a:gd name="T53" fmla="*/ 27 w 27"/>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 h="26">
                  <a:moveTo>
                    <a:pt x="14" y="0"/>
                  </a:moveTo>
                  <a:lnTo>
                    <a:pt x="20" y="1"/>
                  </a:lnTo>
                  <a:lnTo>
                    <a:pt x="24" y="3"/>
                  </a:lnTo>
                  <a:lnTo>
                    <a:pt x="27" y="8"/>
                  </a:lnTo>
                  <a:lnTo>
                    <a:pt x="27" y="12"/>
                  </a:lnTo>
                  <a:lnTo>
                    <a:pt x="26" y="18"/>
                  </a:lnTo>
                  <a:lnTo>
                    <a:pt x="24" y="23"/>
                  </a:lnTo>
                  <a:lnTo>
                    <a:pt x="20" y="26"/>
                  </a:lnTo>
                  <a:lnTo>
                    <a:pt x="15" y="26"/>
                  </a:lnTo>
                  <a:lnTo>
                    <a:pt x="9" y="24"/>
                  </a:lnTo>
                  <a:lnTo>
                    <a:pt x="5" y="23"/>
                  </a:lnTo>
                  <a:lnTo>
                    <a:pt x="1" y="20"/>
                  </a:lnTo>
                  <a:lnTo>
                    <a:pt x="0" y="15"/>
                  </a:lnTo>
                  <a:lnTo>
                    <a:pt x="1" y="11"/>
                  </a:lnTo>
                  <a:lnTo>
                    <a:pt x="3" y="5"/>
                  </a:lnTo>
                  <a:lnTo>
                    <a:pt x="8" y="1"/>
                  </a:lnTo>
                  <a:lnTo>
                    <a:pt x="14" y="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69" name="Freeform 283"/>
            <p:cNvSpPr>
              <a:spLocks/>
            </p:cNvSpPr>
            <p:nvPr/>
          </p:nvSpPr>
          <p:spPr bwMode="auto">
            <a:xfrm>
              <a:off x="532" y="541"/>
              <a:ext cx="14" cy="12"/>
            </a:xfrm>
            <a:custGeom>
              <a:avLst/>
              <a:gdLst>
                <a:gd name="T0" fmla="*/ 0 w 28"/>
                <a:gd name="T1" fmla="*/ 0 h 25"/>
                <a:gd name="T2" fmla="*/ 0 w 28"/>
                <a:gd name="T3" fmla="*/ 0 h 25"/>
                <a:gd name="T4" fmla="*/ 1 w 28"/>
                <a:gd name="T5" fmla="*/ 0 h 25"/>
                <a:gd name="T6" fmla="*/ 1 w 28"/>
                <a:gd name="T7" fmla="*/ 0 h 25"/>
                <a:gd name="T8" fmla="*/ 1 w 28"/>
                <a:gd name="T9" fmla="*/ 0 h 25"/>
                <a:gd name="T10" fmla="*/ 1 w 28"/>
                <a:gd name="T11" fmla="*/ 0 h 25"/>
                <a:gd name="T12" fmla="*/ 1 w 28"/>
                <a:gd name="T13" fmla="*/ 0 h 25"/>
                <a:gd name="T14" fmla="*/ 1 w 28"/>
                <a:gd name="T15" fmla="*/ 0 h 25"/>
                <a:gd name="T16" fmla="*/ 1 w 28"/>
                <a:gd name="T17" fmla="*/ 0 h 25"/>
                <a:gd name="T18" fmla="*/ 1 w 28"/>
                <a:gd name="T19" fmla="*/ 0 h 25"/>
                <a:gd name="T20" fmla="*/ 1 w 28"/>
                <a:gd name="T21" fmla="*/ 0 h 25"/>
                <a:gd name="T22" fmla="*/ 1 w 28"/>
                <a:gd name="T23" fmla="*/ 0 h 25"/>
                <a:gd name="T24" fmla="*/ 1 w 28"/>
                <a:gd name="T25" fmla="*/ 0 h 25"/>
                <a:gd name="T26" fmla="*/ 1 w 28"/>
                <a:gd name="T27" fmla="*/ 0 h 25"/>
                <a:gd name="T28" fmla="*/ 1 w 28"/>
                <a:gd name="T29" fmla="*/ 0 h 25"/>
                <a:gd name="T30" fmla="*/ 1 w 28"/>
                <a:gd name="T31" fmla="*/ 0 h 25"/>
                <a:gd name="T32" fmla="*/ 0 w 28"/>
                <a:gd name="T33" fmla="*/ 0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5"/>
                <a:gd name="T53" fmla="*/ 28 w 28"/>
                <a:gd name="T54" fmla="*/ 25 h 2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5">
                  <a:moveTo>
                    <a:pt x="0" y="14"/>
                  </a:moveTo>
                  <a:lnTo>
                    <a:pt x="0" y="8"/>
                  </a:lnTo>
                  <a:lnTo>
                    <a:pt x="3" y="3"/>
                  </a:lnTo>
                  <a:lnTo>
                    <a:pt x="8" y="2"/>
                  </a:lnTo>
                  <a:lnTo>
                    <a:pt x="14" y="0"/>
                  </a:lnTo>
                  <a:lnTo>
                    <a:pt x="19" y="0"/>
                  </a:lnTo>
                  <a:lnTo>
                    <a:pt x="23" y="2"/>
                  </a:lnTo>
                  <a:lnTo>
                    <a:pt x="26" y="5"/>
                  </a:lnTo>
                  <a:lnTo>
                    <a:pt x="28" y="8"/>
                  </a:lnTo>
                  <a:lnTo>
                    <a:pt x="28" y="13"/>
                  </a:lnTo>
                  <a:lnTo>
                    <a:pt x="26" y="17"/>
                  </a:lnTo>
                  <a:lnTo>
                    <a:pt x="23" y="22"/>
                  </a:lnTo>
                  <a:lnTo>
                    <a:pt x="19" y="25"/>
                  </a:lnTo>
                  <a:lnTo>
                    <a:pt x="14" y="25"/>
                  </a:lnTo>
                  <a:lnTo>
                    <a:pt x="8" y="23"/>
                  </a:lnTo>
                  <a:lnTo>
                    <a:pt x="3" y="19"/>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0" name="Freeform 284"/>
            <p:cNvSpPr>
              <a:spLocks/>
            </p:cNvSpPr>
            <p:nvPr/>
          </p:nvSpPr>
          <p:spPr bwMode="auto">
            <a:xfrm>
              <a:off x="512" y="540"/>
              <a:ext cx="11" cy="11"/>
            </a:xfrm>
            <a:custGeom>
              <a:avLst/>
              <a:gdLst>
                <a:gd name="T0" fmla="*/ 0 w 23"/>
                <a:gd name="T1" fmla="*/ 1 h 21"/>
                <a:gd name="T2" fmla="*/ 0 w 23"/>
                <a:gd name="T3" fmla="*/ 1 h 21"/>
                <a:gd name="T4" fmla="*/ 0 w 23"/>
                <a:gd name="T5" fmla="*/ 1 h 21"/>
                <a:gd name="T6" fmla="*/ 0 w 23"/>
                <a:gd name="T7" fmla="*/ 1 h 21"/>
                <a:gd name="T8" fmla="*/ 0 w 23"/>
                <a:gd name="T9" fmla="*/ 0 h 21"/>
                <a:gd name="T10" fmla="*/ 0 w 23"/>
                <a:gd name="T11" fmla="*/ 0 h 21"/>
                <a:gd name="T12" fmla="*/ 0 w 23"/>
                <a:gd name="T13" fmla="*/ 1 h 21"/>
                <a:gd name="T14" fmla="*/ 0 w 23"/>
                <a:gd name="T15" fmla="*/ 1 h 21"/>
                <a:gd name="T16" fmla="*/ 0 w 23"/>
                <a:gd name="T17" fmla="*/ 1 h 21"/>
                <a:gd name="T18" fmla="*/ 0 w 23"/>
                <a:gd name="T19" fmla="*/ 1 h 21"/>
                <a:gd name="T20" fmla="*/ 0 w 23"/>
                <a:gd name="T21" fmla="*/ 1 h 21"/>
                <a:gd name="T22" fmla="*/ 0 w 23"/>
                <a:gd name="T23" fmla="*/ 1 h 21"/>
                <a:gd name="T24" fmla="*/ 0 w 23"/>
                <a:gd name="T25" fmla="*/ 1 h 21"/>
                <a:gd name="T26" fmla="*/ 0 w 23"/>
                <a:gd name="T27" fmla="*/ 1 h 21"/>
                <a:gd name="T28" fmla="*/ 0 w 23"/>
                <a:gd name="T29" fmla="*/ 1 h 21"/>
                <a:gd name="T30" fmla="*/ 0 w 23"/>
                <a:gd name="T31" fmla="*/ 1 h 21"/>
                <a:gd name="T32" fmla="*/ 0 w 23"/>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
                <a:gd name="T52" fmla="*/ 0 h 21"/>
                <a:gd name="T53" fmla="*/ 23 w 23"/>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 h="21">
                  <a:moveTo>
                    <a:pt x="0" y="14"/>
                  </a:moveTo>
                  <a:lnTo>
                    <a:pt x="0" y="9"/>
                  </a:lnTo>
                  <a:lnTo>
                    <a:pt x="3" y="4"/>
                  </a:lnTo>
                  <a:lnTo>
                    <a:pt x="6" y="1"/>
                  </a:lnTo>
                  <a:lnTo>
                    <a:pt x="11" y="0"/>
                  </a:lnTo>
                  <a:lnTo>
                    <a:pt x="15" y="0"/>
                  </a:lnTo>
                  <a:lnTo>
                    <a:pt x="20" y="1"/>
                  </a:lnTo>
                  <a:lnTo>
                    <a:pt x="21" y="6"/>
                  </a:lnTo>
                  <a:lnTo>
                    <a:pt x="23" y="9"/>
                  </a:lnTo>
                  <a:lnTo>
                    <a:pt x="21" y="14"/>
                  </a:lnTo>
                  <a:lnTo>
                    <a:pt x="20" y="17"/>
                  </a:lnTo>
                  <a:lnTo>
                    <a:pt x="17" y="20"/>
                  </a:lnTo>
                  <a:lnTo>
                    <a:pt x="14" y="21"/>
                  </a:lnTo>
                  <a:lnTo>
                    <a:pt x="9" y="21"/>
                  </a:lnTo>
                  <a:lnTo>
                    <a:pt x="5" y="20"/>
                  </a:lnTo>
                  <a:lnTo>
                    <a:pt x="0" y="18"/>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1" name="Freeform 285"/>
            <p:cNvSpPr>
              <a:spLocks/>
            </p:cNvSpPr>
            <p:nvPr/>
          </p:nvSpPr>
          <p:spPr bwMode="auto">
            <a:xfrm>
              <a:off x="528" y="521"/>
              <a:ext cx="13" cy="11"/>
            </a:xfrm>
            <a:custGeom>
              <a:avLst/>
              <a:gdLst>
                <a:gd name="T0" fmla="*/ 0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1 w 24"/>
                <a:gd name="T29" fmla="*/ 0 h 23"/>
                <a:gd name="T30" fmla="*/ 1 w 24"/>
                <a:gd name="T31" fmla="*/ 0 h 23"/>
                <a:gd name="T32" fmla="*/ 0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0" y="12"/>
                  </a:moveTo>
                  <a:lnTo>
                    <a:pt x="1" y="9"/>
                  </a:lnTo>
                  <a:lnTo>
                    <a:pt x="3" y="4"/>
                  </a:lnTo>
                  <a:lnTo>
                    <a:pt x="6" y="1"/>
                  </a:lnTo>
                  <a:lnTo>
                    <a:pt x="10" y="0"/>
                  </a:lnTo>
                  <a:lnTo>
                    <a:pt x="15" y="0"/>
                  </a:lnTo>
                  <a:lnTo>
                    <a:pt x="19" y="1"/>
                  </a:lnTo>
                  <a:lnTo>
                    <a:pt x="22" y="4"/>
                  </a:lnTo>
                  <a:lnTo>
                    <a:pt x="24" y="7"/>
                  </a:lnTo>
                  <a:lnTo>
                    <a:pt x="24" y="12"/>
                  </a:lnTo>
                  <a:lnTo>
                    <a:pt x="22" y="17"/>
                  </a:lnTo>
                  <a:lnTo>
                    <a:pt x="19" y="21"/>
                  </a:lnTo>
                  <a:lnTo>
                    <a:pt x="15" y="23"/>
                  </a:lnTo>
                  <a:lnTo>
                    <a:pt x="10" y="23"/>
                  </a:lnTo>
                  <a:lnTo>
                    <a:pt x="6" y="21"/>
                  </a:lnTo>
                  <a:lnTo>
                    <a:pt x="1"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2" name="Freeform 286"/>
            <p:cNvSpPr>
              <a:spLocks/>
            </p:cNvSpPr>
            <p:nvPr/>
          </p:nvSpPr>
          <p:spPr bwMode="auto">
            <a:xfrm>
              <a:off x="764" y="518"/>
              <a:ext cx="87" cy="88"/>
            </a:xfrm>
            <a:custGeom>
              <a:avLst/>
              <a:gdLst>
                <a:gd name="T0" fmla="*/ 1 w 174"/>
                <a:gd name="T1" fmla="*/ 0 h 177"/>
                <a:gd name="T2" fmla="*/ 1 w 174"/>
                <a:gd name="T3" fmla="*/ 0 h 177"/>
                <a:gd name="T4" fmla="*/ 1 w 174"/>
                <a:gd name="T5" fmla="*/ 0 h 177"/>
                <a:gd name="T6" fmla="*/ 1 w 174"/>
                <a:gd name="T7" fmla="*/ 0 h 177"/>
                <a:gd name="T8" fmla="*/ 1 w 174"/>
                <a:gd name="T9" fmla="*/ 0 h 177"/>
                <a:gd name="T10" fmla="*/ 1 w 174"/>
                <a:gd name="T11" fmla="*/ 0 h 177"/>
                <a:gd name="T12" fmla="*/ 1 w 174"/>
                <a:gd name="T13" fmla="*/ 0 h 177"/>
                <a:gd name="T14" fmla="*/ 1 w 174"/>
                <a:gd name="T15" fmla="*/ 0 h 177"/>
                <a:gd name="T16" fmla="*/ 1 w 174"/>
                <a:gd name="T17" fmla="*/ 0 h 177"/>
                <a:gd name="T18" fmla="*/ 1 w 174"/>
                <a:gd name="T19" fmla="*/ 0 h 177"/>
                <a:gd name="T20" fmla="*/ 1 w 174"/>
                <a:gd name="T21" fmla="*/ 0 h 177"/>
                <a:gd name="T22" fmla="*/ 1 w 174"/>
                <a:gd name="T23" fmla="*/ 0 h 177"/>
                <a:gd name="T24" fmla="*/ 1 w 174"/>
                <a:gd name="T25" fmla="*/ 0 h 177"/>
                <a:gd name="T26" fmla="*/ 1 w 174"/>
                <a:gd name="T27" fmla="*/ 0 h 177"/>
                <a:gd name="T28" fmla="*/ 1 w 174"/>
                <a:gd name="T29" fmla="*/ 0 h 177"/>
                <a:gd name="T30" fmla="*/ 1 w 174"/>
                <a:gd name="T31" fmla="*/ 0 h 177"/>
                <a:gd name="T32" fmla="*/ 1 w 174"/>
                <a:gd name="T33" fmla="*/ 0 h 177"/>
                <a:gd name="T34" fmla="*/ 1 w 174"/>
                <a:gd name="T35" fmla="*/ 0 h 177"/>
                <a:gd name="T36" fmla="*/ 1 w 174"/>
                <a:gd name="T37" fmla="*/ 0 h 177"/>
                <a:gd name="T38" fmla="*/ 1 w 174"/>
                <a:gd name="T39" fmla="*/ 0 h 177"/>
                <a:gd name="T40" fmla="*/ 1 w 174"/>
                <a:gd name="T41" fmla="*/ 0 h 177"/>
                <a:gd name="T42" fmla="*/ 1 w 174"/>
                <a:gd name="T43" fmla="*/ 0 h 177"/>
                <a:gd name="T44" fmla="*/ 1 w 174"/>
                <a:gd name="T45" fmla="*/ 0 h 177"/>
                <a:gd name="T46" fmla="*/ 1 w 174"/>
                <a:gd name="T47" fmla="*/ 0 h 177"/>
                <a:gd name="T48" fmla="*/ 1 w 174"/>
                <a:gd name="T49" fmla="*/ 0 h 177"/>
                <a:gd name="T50" fmla="*/ 1 w 174"/>
                <a:gd name="T51" fmla="*/ 0 h 177"/>
                <a:gd name="T52" fmla="*/ 1 w 174"/>
                <a:gd name="T53" fmla="*/ 0 h 177"/>
                <a:gd name="T54" fmla="*/ 1 w 174"/>
                <a:gd name="T55" fmla="*/ 0 h 177"/>
                <a:gd name="T56" fmla="*/ 1 w 174"/>
                <a:gd name="T57" fmla="*/ 0 h 177"/>
                <a:gd name="T58" fmla="*/ 1 w 174"/>
                <a:gd name="T59" fmla="*/ 0 h 177"/>
                <a:gd name="T60" fmla="*/ 1 w 174"/>
                <a:gd name="T61" fmla="*/ 0 h 177"/>
                <a:gd name="T62" fmla="*/ 1 w 174"/>
                <a:gd name="T63" fmla="*/ 0 h 177"/>
                <a:gd name="T64" fmla="*/ 1 w 174"/>
                <a:gd name="T65" fmla="*/ 0 h 177"/>
                <a:gd name="T66" fmla="*/ 1 w 174"/>
                <a:gd name="T67" fmla="*/ 0 h 177"/>
                <a:gd name="T68" fmla="*/ 1 w 174"/>
                <a:gd name="T69" fmla="*/ 0 h 177"/>
                <a:gd name="T70" fmla="*/ 1 w 174"/>
                <a:gd name="T71" fmla="*/ 0 h 177"/>
                <a:gd name="T72" fmla="*/ 1 w 174"/>
                <a:gd name="T73" fmla="*/ 0 h 177"/>
                <a:gd name="T74" fmla="*/ 1 w 174"/>
                <a:gd name="T75" fmla="*/ 0 h 177"/>
                <a:gd name="T76" fmla="*/ 1 w 174"/>
                <a:gd name="T77" fmla="*/ 0 h 177"/>
                <a:gd name="T78" fmla="*/ 1 w 174"/>
                <a:gd name="T79" fmla="*/ 0 h 177"/>
                <a:gd name="T80" fmla="*/ 1 w 174"/>
                <a:gd name="T81" fmla="*/ 0 h 177"/>
                <a:gd name="T82" fmla="*/ 1 w 174"/>
                <a:gd name="T83" fmla="*/ 0 h 177"/>
                <a:gd name="T84" fmla="*/ 1 w 174"/>
                <a:gd name="T85" fmla="*/ 0 h 177"/>
                <a:gd name="T86" fmla="*/ 1 w 174"/>
                <a:gd name="T87" fmla="*/ 0 h 177"/>
                <a:gd name="T88" fmla="*/ 1 w 174"/>
                <a:gd name="T89" fmla="*/ 0 h 177"/>
                <a:gd name="T90" fmla="*/ 1 w 174"/>
                <a:gd name="T91" fmla="*/ 0 h 177"/>
                <a:gd name="T92" fmla="*/ 1 w 174"/>
                <a:gd name="T93" fmla="*/ 0 h 177"/>
                <a:gd name="T94" fmla="*/ 1 w 174"/>
                <a:gd name="T95" fmla="*/ 0 h 177"/>
                <a:gd name="T96" fmla="*/ 1 w 174"/>
                <a:gd name="T97" fmla="*/ 0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4"/>
                <a:gd name="T148" fmla="*/ 0 h 177"/>
                <a:gd name="T149" fmla="*/ 174 w 174"/>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4" h="177">
                  <a:moveTo>
                    <a:pt x="43" y="39"/>
                  </a:moveTo>
                  <a:lnTo>
                    <a:pt x="31" y="42"/>
                  </a:lnTo>
                  <a:lnTo>
                    <a:pt x="19" y="50"/>
                  </a:lnTo>
                  <a:lnTo>
                    <a:pt x="14" y="64"/>
                  </a:lnTo>
                  <a:lnTo>
                    <a:pt x="22" y="82"/>
                  </a:lnTo>
                  <a:lnTo>
                    <a:pt x="28" y="85"/>
                  </a:lnTo>
                  <a:lnTo>
                    <a:pt x="34" y="87"/>
                  </a:lnTo>
                  <a:lnTo>
                    <a:pt x="40" y="85"/>
                  </a:lnTo>
                  <a:lnTo>
                    <a:pt x="43" y="82"/>
                  </a:lnTo>
                  <a:lnTo>
                    <a:pt x="48" y="87"/>
                  </a:lnTo>
                  <a:lnTo>
                    <a:pt x="52" y="90"/>
                  </a:lnTo>
                  <a:lnTo>
                    <a:pt x="57" y="94"/>
                  </a:lnTo>
                  <a:lnTo>
                    <a:pt x="60" y="99"/>
                  </a:lnTo>
                  <a:lnTo>
                    <a:pt x="61" y="102"/>
                  </a:lnTo>
                  <a:lnTo>
                    <a:pt x="61" y="103"/>
                  </a:lnTo>
                  <a:lnTo>
                    <a:pt x="58" y="103"/>
                  </a:lnTo>
                  <a:lnTo>
                    <a:pt x="52" y="102"/>
                  </a:lnTo>
                  <a:lnTo>
                    <a:pt x="46" y="100"/>
                  </a:lnTo>
                  <a:lnTo>
                    <a:pt x="41" y="100"/>
                  </a:lnTo>
                  <a:lnTo>
                    <a:pt x="38" y="99"/>
                  </a:lnTo>
                  <a:lnTo>
                    <a:pt x="37" y="97"/>
                  </a:lnTo>
                  <a:lnTo>
                    <a:pt x="35" y="94"/>
                  </a:lnTo>
                  <a:lnTo>
                    <a:pt x="31" y="91"/>
                  </a:lnTo>
                  <a:lnTo>
                    <a:pt x="25" y="90"/>
                  </a:lnTo>
                  <a:lnTo>
                    <a:pt x="17" y="90"/>
                  </a:lnTo>
                  <a:lnTo>
                    <a:pt x="9" y="93"/>
                  </a:lnTo>
                  <a:lnTo>
                    <a:pt x="3" y="99"/>
                  </a:lnTo>
                  <a:lnTo>
                    <a:pt x="0" y="108"/>
                  </a:lnTo>
                  <a:lnTo>
                    <a:pt x="0" y="117"/>
                  </a:lnTo>
                  <a:lnTo>
                    <a:pt x="2" y="122"/>
                  </a:lnTo>
                  <a:lnTo>
                    <a:pt x="3" y="126"/>
                  </a:lnTo>
                  <a:lnTo>
                    <a:pt x="5" y="129"/>
                  </a:lnTo>
                  <a:lnTo>
                    <a:pt x="6" y="133"/>
                  </a:lnTo>
                  <a:lnTo>
                    <a:pt x="16" y="137"/>
                  </a:lnTo>
                  <a:lnTo>
                    <a:pt x="26" y="137"/>
                  </a:lnTo>
                  <a:lnTo>
                    <a:pt x="35" y="136"/>
                  </a:lnTo>
                  <a:lnTo>
                    <a:pt x="41" y="131"/>
                  </a:lnTo>
                  <a:lnTo>
                    <a:pt x="46" y="128"/>
                  </a:lnTo>
                  <a:lnTo>
                    <a:pt x="51" y="128"/>
                  </a:lnTo>
                  <a:lnTo>
                    <a:pt x="55" y="128"/>
                  </a:lnTo>
                  <a:lnTo>
                    <a:pt x="60" y="129"/>
                  </a:lnTo>
                  <a:lnTo>
                    <a:pt x="51" y="137"/>
                  </a:lnTo>
                  <a:lnTo>
                    <a:pt x="43" y="149"/>
                  </a:lnTo>
                  <a:lnTo>
                    <a:pt x="38" y="162"/>
                  </a:lnTo>
                  <a:lnTo>
                    <a:pt x="41" y="171"/>
                  </a:lnTo>
                  <a:lnTo>
                    <a:pt x="51" y="175"/>
                  </a:lnTo>
                  <a:lnTo>
                    <a:pt x="61" y="177"/>
                  </a:lnTo>
                  <a:lnTo>
                    <a:pt x="70" y="174"/>
                  </a:lnTo>
                  <a:lnTo>
                    <a:pt x="78" y="168"/>
                  </a:lnTo>
                  <a:lnTo>
                    <a:pt x="81" y="158"/>
                  </a:lnTo>
                  <a:lnTo>
                    <a:pt x="83" y="149"/>
                  </a:lnTo>
                  <a:lnTo>
                    <a:pt x="80" y="142"/>
                  </a:lnTo>
                  <a:lnTo>
                    <a:pt x="77" y="134"/>
                  </a:lnTo>
                  <a:lnTo>
                    <a:pt x="74" y="129"/>
                  </a:lnTo>
                  <a:lnTo>
                    <a:pt x="74" y="126"/>
                  </a:lnTo>
                  <a:lnTo>
                    <a:pt x="77" y="125"/>
                  </a:lnTo>
                  <a:lnTo>
                    <a:pt x="80" y="123"/>
                  </a:lnTo>
                  <a:lnTo>
                    <a:pt x="81" y="125"/>
                  </a:lnTo>
                  <a:lnTo>
                    <a:pt x="83" y="128"/>
                  </a:lnTo>
                  <a:lnTo>
                    <a:pt x="84" y="133"/>
                  </a:lnTo>
                  <a:lnTo>
                    <a:pt x="86" y="139"/>
                  </a:lnTo>
                  <a:lnTo>
                    <a:pt x="87" y="145"/>
                  </a:lnTo>
                  <a:lnTo>
                    <a:pt x="93" y="151"/>
                  </a:lnTo>
                  <a:lnTo>
                    <a:pt x="101" y="151"/>
                  </a:lnTo>
                  <a:lnTo>
                    <a:pt x="113" y="145"/>
                  </a:lnTo>
                  <a:lnTo>
                    <a:pt x="118" y="149"/>
                  </a:lnTo>
                  <a:lnTo>
                    <a:pt x="124" y="152"/>
                  </a:lnTo>
                  <a:lnTo>
                    <a:pt x="132" y="155"/>
                  </a:lnTo>
                  <a:lnTo>
                    <a:pt x="139" y="155"/>
                  </a:lnTo>
                  <a:lnTo>
                    <a:pt x="145" y="154"/>
                  </a:lnTo>
                  <a:lnTo>
                    <a:pt x="153" y="151"/>
                  </a:lnTo>
                  <a:lnTo>
                    <a:pt x="159" y="143"/>
                  </a:lnTo>
                  <a:lnTo>
                    <a:pt x="164" y="134"/>
                  </a:lnTo>
                  <a:lnTo>
                    <a:pt x="164" y="133"/>
                  </a:lnTo>
                  <a:lnTo>
                    <a:pt x="164" y="131"/>
                  </a:lnTo>
                  <a:lnTo>
                    <a:pt x="162" y="129"/>
                  </a:lnTo>
                  <a:lnTo>
                    <a:pt x="162" y="128"/>
                  </a:lnTo>
                  <a:lnTo>
                    <a:pt x="159" y="123"/>
                  </a:lnTo>
                  <a:lnTo>
                    <a:pt x="154" y="117"/>
                  </a:lnTo>
                  <a:lnTo>
                    <a:pt x="147" y="113"/>
                  </a:lnTo>
                  <a:lnTo>
                    <a:pt x="136" y="113"/>
                  </a:lnTo>
                  <a:lnTo>
                    <a:pt x="130" y="113"/>
                  </a:lnTo>
                  <a:lnTo>
                    <a:pt x="125" y="111"/>
                  </a:lnTo>
                  <a:lnTo>
                    <a:pt x="121" y="108"/>
                  </a:lnTo>
                  <a:lnTo>
                    <a:pt x="118" y="105"/>
                  </a:lnTo>
                  <a:lnTo>
                    <a:pt x="122" y="99"/>
                  </a:lnTo>
                  <a:lnTo>
                    <a:pt x="128" y="91"/>
                  </a:lnTo>
                  <a:lnTo>
                    <a:pt x="133" y="87"/>
                  </a:lnTo>
                  <a:lnTo>
                    <a:pt x="138" y="84"/>
                  </a:lnTo>
                  <a:lnTo>
                    <a:pt x="150" y="84"/>
                  </a:lnTo>
                  <a:lnTo>
                    <a:pt x="159" y="82"/>
                  </a:lnTo>
                  <a:lnTo>
                    <a:pt x="165" y="78"/>
                  </a:lnTo>
                  <a:lnTo>
                    <a:pt x="171" y="71"/>
                  </a:lnTo>
                  <a:lnTo>
                    <a:pt x="174" y="64"/>
                  </a:lnTo>
                  <a:lnTo>
                    <a:pt x="174" y="58"/>
                  </a:lnTo>
                  <a:lnTo>
                    <a:pt x="171" y="50"/>
                  </a:lnTo>
                  <a:lnTo>
                    <a:pt x="168" y="44"/>
                  </a:lnTo>
                  <a:lnTo>
                    <a:pt x="161" y="39"/>
                  </a:lnTo>
                  <a:lnTo>
                    <a:pt x="151" y="38"/>
                  </a:lnTo>
                  <a:lnTo>
                    <a:pt x="142" y="39"/>
                  </a:lnTo>
                  <a:lnTo>
                    <a:pt x="135" y="42"/>
                  </a:lnTo>
                  <a:lnTo>
                    <a:pt x="130" y="48"/>
                  </a:lnTo>
                  <a:lnTo>
                    <a:pt x="128" y="53"/>
                  </a:lnTo>
                  <a:lnTo>
                    <a:pt x="128" y="58"/>
                  </a:lnTo>
                  <a:lnTo>
                    <a:pt x="130" y="62"/>
                  </a:lnTo>
                  <a:lnTo>
                    <a:pt x="124" y="68"/>
                  </a:lnTo>
                  <a:lnTo>
                    <a:pt x="116" y="74"/>
                  </a:lnTo>
                  <a:lnTo>
                    <a:pt x="110" y="79"/>
                  </a:lnTo>
                  <a:lnTo>
                    <a:pt x="107" y="82"/>
                  </a:lnTo>
                  <a:lnTo>
                    <a:pt x="106" y="79"/>
                  </a:lnTo>
                  <a:lnTo>
                    <a:pt x="103" y="78"/>
                  </a:lnTo>
                  <a:lnTo>
                    <a:pt x="99" y="74"/>
                  </a:lnTo>
                  <a:lnTo>
                    <a:pt x="96" y="73"/>
                  </a:lnTo>
                  <a:lnTo>
                    <a:pt x="99" y="67"/>
                  </a:lnTo>
                  <a:lnTo>
                    <a:pt x="103" y="59"/>
                  </a:lnTo>
                  <a:lnTo>
                    <a:pt x="104" y="53"/>
                  </a:lnTo>
                  <a:lnTo>
                    <a:pt x="106" y="47"/>
                  </a:lnTo>
                  <a:lnTo>
                    <a:pt x="113" y="41"/>
                  </a:lnTo>
                  <a:lnTo>
                    <a:pt x="119" y="33"/>
                  </a:lnTo>
                  <a:lnTo>
                    <a:pt x="122" y="26"/>
                  </a:lnTo>
                  <a:lnTo>
                    <a:pt x="122" y="16"/>
                  </a:lnTo>
                  <a:lnTo>
                    <a:pt x="118" y="9"/>
                  </a:lnTo>
                  <a:lnTo>
                    <a:pt x="112" y="3"/>
                  </a:lnTo>
                  <a:lnTo>
                    <a:pt x="103" y="0"/>
                  </a:lnTo>
                  <a:lnTo>
                    <a:pt x="95" y="0"/>
                  </a:lnTo>
                  <a:lnTo>
                    <a:pt x="89" y="1"/>
                  </a:lnTo>
                  <a:lnTo>
                    <a:pt x="84" y="3"/>
                  </a:lnTo>
                  <a:lnTo>
                    <a:pt x="80" y="7"/>
                  </a:lnTo>
                  <a:lnTo>
                    <a:pt x="75" y="10"/>
                  </a:lnTo>
                  <a:lnTo>
                    <a:pt x="72" y="13"/>
                  </a:lnTo>
                  <a:lnTo>
                    <a:pt x="70" y="18"/>
                  </a:lnTo>
                  <a:lnTo>
                    <a:pt x="69" y="21"/>
                  </a:lnTo>
                  <a:lnTo>
                    <a:pt x="69" y="26"/>
                  </a:lnTo>
                  <a:lnTo>
                    <a:pt x="70" y="33"/>
                  </a:lnTo>
                  <a:lnTo>
                    <a:pt x="75" y="38"/>
                  </a:lnTo>
                  <a:lnTo>
                    <a:pt x="80" y="42"/>
                  </a:lnTo>
                  <a:lnTo>
                    <a:pt x="84" y="45"/>
                  </a:lnTo>
                  <a:lnTo>
                    <a:pt x="84" y="53"/>
                  </a:lnTo>
                  <a:lnTo>
                    <a:pt x="84" y="59"/>
                  </a:lnTo>
                  <a:lnTo>
                    <a:pt x="83" y="65"/>
                  </a:lnTo>
                  <a:lnTo>
                    <a:pt x="83" y="70"/>
                  </a:lnTo>
                  <a:lnTo>
                    <a:pt x="80" y="70"/>
                  </a:lnTo>
                  <a:lnTo>
                    <a:pt x="75" y="71"/>
                  </a:lnTo>
                  <a:lnTo>
                    <a:pt x="74" y="73"/>
                  </a:lnTo>
                  <a:lnTo>
                    <a:pt x="72" y="73"/>
                  </a:lnTo>
                  <a:lnTo>
                    <a:pt x="66" y="65"/>
                  </a:lnTo>
                  <a:lnTo>
                    <a:pt x="63" y="53"/>
                  </a:lnTo>
                  <a:lnTo>
                    <a:pt x="55" y="44"/>
                  </a:lnTo>
                  <a:lnTo>
                    <a:pt x="43" y="39"/>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3" name="Freeform 287"/>
            <p:cNvSpPr>
              <a:spLocks/>
            </p:cNvSpPr>
            <p:nvPr/>
          </p:nvSpPr>
          <p:spPr bwMode="auto">
            <a:xfrm>
              <a:off x="703" y="635"/>
              <a:ext cx="89" cy="155"/>
            </a:xfrm>
            <a:custGeom>
              <a:avLst/>
              <a:gdLst>
                <a:gd name="T0" fmla="*/ 0 w 179"/>
                <a:gd name="T1" fmla="*/ 0 h 312"/>
                <a:gd name="T2" fmla="*/ 0 w 179"/>
                <a:gd name="T3" fmla="*/ 0 h 312"/>
                <a:gd name="T4" fmla="*/ 0 w 179"/>
                <a:gd name="T5" fmla="*/ 0 h 312"/>
                <a:gd name="T6" fmla="*/ 0 w 179"/>
                <a:gd name="T7" fmla="*/ 0 h 312"/>
                <a:gd name="T8" fmla="*/ 0 w 179"/>
                <a:gd name="T9" fmla="*/ 0 h 312"/>
                <a:gd name="T10" fmla="*/ 0 w 179"/>
                <a:gd name="T11" fmla="*/ 0 h 312"/>
                <a:gd name="T12" fmla="*/ 0 w 179"/>
                <a:gd name="T13" fmla="*/ 0 h 312"/>
                <a:gd name="T14" fmla="*/ 0 w 179"/>
                <a:gd name="T15" fmla="*/ 0 h 312"/>
                <a:gd name="T16" fmla="*/ 0 w 179"/>
                <a:gd name="T17" fmla="*/ 0 h 312"/>
                <a:gd name="T18" fmla="*/ 0 w 179"/>
                <a:gd name="T19" fmla="*/ 0 h 312"/>
                <a:gd name="T20" fmla="*/ 0 w 179"/>
                <a:gd name="T21" fmla="*/ 0 h 312"/>
                <a:gd name="T22" fmla="*/ 0 w 179"/>
                <a:gd name="T23" fmla="*/ 0 h 312"/>
                <a:gd name="T24" fmla="*/ 0 w 179"/>
                <a:gd name="T25" fmla="*/ 0 h 312"/>
                <a:gd name="T26" fmla="*/ 0 w 179"/>
                <a:gd name="T27" fmla="*/ 0 h 312"/>
                <a:gd name="T28" fmla="*/ 0 w 179"/>
                <a:gd name="T29" fmla="*/ 0 h 312"/>
                <a:gd name="T30" fmla="*/ 0 w 179"/>
                <a:gd name="T31" fmla="*/ 0 h 312"/>
                <a:gd name="T32" fmla="*/ 0 w 179"/>
                <a:gd name="T33" fmla="*/ 0 h 312"/>
                <a:gd name="T34" fmla="*/ 0 w 179"/>
                <a:gd name="T35" fmla="*/ 0 h 312"/>
                <a:gd name="T36" fmla="*/ 0 w 179"/>
                <a:gd name="T37" fmla="*/ 0 h 312"/>
                <a:gd name="T38" fmla="*/ 0 w 179"/>
                <a:gd name="T39" fmla="*/ 0 h 312"/>
                <a:gd name="T40" fmla="*/ 0 w 179"/>
                <a:gd name="T41" fmla="*/ 0 h 312"/>
                <a:gd name="T42" fmla="*/ 0 w 179"/>
                <a:gd name="T43" fmla="*/ 0 h 312"/>
                <a:gd name="T44" fmla="*/ 0 w 179"/>
                <a:gd name="T45" fmla="*/ 0 h 312"/>
                <a:gd name="T46" fmla="*/ 0 w 179"/>
                <a:gd name="T47" fmla="*/ 0 h 312"/>
                <a:gd name="T48" fmla="*/ 0 w 179"/>
                <a:gd name="T49" fmla="*/ 0 h 312"/>
                <a:gd name="T50" fmla="*/ 0 w 179"/>
                <a:gd name="T51" fmla="*/ 0 h 312"/>
                <a:gd name="T52" fmla="*/ 0 w 179"/>
                <a:gd name="T53" fmla="*/ 0 h 312"/>
                <a:gd name="T54" fmla="*/ 0 w 179"/>
                <a:gd name="T55" fmla="*/ 0 h 312"/>
                <a:gd name="T56" fmla="*/ 0 w 179"/>
                <a:gd name="T57" fmla="*/ 0 h 312"/>
                <a:gd name="T58" fmla="*/ 0 w 179"/>
                <a:gd name="T59" fmla="*/ 0 h 312"/>
                <a:gd name="T60" fmla="*/ 0 w 179"/>
                <a:gd name="T61" fmla="*/ 0 h 312"/>
                <a:gd name="T62" fmla="*/ 0 w 179"/>
                <a:gd name="T63" fmla="*/ 0 h 312"/>
                <a:gd name="T64" fmla="*/ 0 w 179"/>
                <a:gd name="T65" fmla="*/ 0 h 312"/>
                <a:gd name="T66" fmla="*/ 0 w 179"/>
                <a:gd name="T67" fmla="*/ 0 h 312"/>
                <a:gd name="T68" fmla="*/ 0 w 179"/>
                <a:gd name="T69" fmla="*/ 0 h 312"/>
                <a:gd name="T70" fmla="*/ 0 w 179"/>
                <a:gd name="T71" fmla="*/ 0 h 312"/>
                <a:gd name="T72" fmla="*/ 0 w 179"/>
                <a:gd name="T73" fmla="*/ 0 h 312"/>
                <a:gd name="T74" fmla="*/ 0 w 179"/>
                <a:gd name="T75" fmla="*/ 0 h 312"/>
                <a:gd name="T76" fmla="*/ 0 w 179"/>
                <a:gd name="T77" fmla="*/ 0 h 312"/>
                <a:gd name="T78" fmla="*/ 0 w 179"/>
                <a:gd name="T79" fmla="*/ 0 h 312"/>
                <a:gd name="T80" fmla="*/ 0 w 179"/>
                <a:gd name="T81" fmla="*/ 0 h 312"/>
                <a:gd name="T82" fmla="*/ 0 w 179"/>
                <a:gd name="T83" fmla="*/ 0 h 312"/>
                <a:gd name="T84" fmla="*/ 0 w 179"/>
                <a:gd name="T85" fmla="*/ 0 h 312"/>
                <a:gd name="T86" fmla="*/ 0 w 179"/>
                <a:gd name="T87" fmla="*/ 0 h 312"/>
                <a:gd name="T88" fmla="*/ 0 w 179"/>
                <a:gd name="T89" fmla="*/ 0 h 312"/>
                <a:gd name="T90" fmla="*/ 0 w 179"/>
                <a:gd name="T91" fmla="*/ 0 h 312"/>
                <a:gd name="T92" fmla="*/ 0 w 179"/>
                <a:gd name="T93" fmla="*/ 0 h 312"/>
                <a:gd name="T94" fmla="*/ 0 w 179"/>
                <a:gd name="T95" fmla="*/ 0 h 312"/>
                <a:gd name="T96" fmla="*/ 0 w 179"/>
                <a:gd name="T97" fmla="*/ 0 h 312"/>
                <a:gd name="T98" fmla="*/ 0 w 179"/>
                <a:gd name="T99" fmla="*/ 0 h 3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
                <a:gd name="T151" fmla="*/ 0 h 312"/>
                <a:gd name="T152" fmla="*/ 179 w 179"/>
                <a:gd name="T153" fmla="*/ 312 h 31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 h="312">
                  <a:moveTo>
                    <a:pt x="177" y="0"/>
                  </a:moveTo>
                  <a:lnTo>
                    <a:pt x="163" y="20"/>
                  </a:lnTo>
                  <a:lnTo>
                    <a:pt x="147" y="37"/>
                  </a:lnTo>
                  <a:lnTo>
                    <a:pt x="128" y="52"/>
                  </a:lnTo>
                  <a:lnTo>
                    <a:pt x="110" y="63"/>
                  </a:lnTo>
                  <a:lnTo>
                    <a:pt x="90" y="71"/>
                  </a:lnTo>
                  <a:lnTo>
                    <a:pt x="70" y="77"/>
                  </a:lnTo>
                  <a:lnTo>
                    <a:pt x="52" y="80"/>
                  </a:lnTo>
                  <a:lnTo>
                    <a:pt x="34" y="80"/>
                  </a:lnTo>
                  <a:lnTo>
                    <a:pt x="34" y="95"/>
                  </a:lnTo>
                  <a:lnTo>
                    <a:pt x="31" y="112"/>
                  </a:lnTo>
                  <a:lnTo>
                    <a:pt x="20" y="130"/>
                  </a:lnTo>
                  <a:lnTo>
                    <a:pt x="0" y="144"/>
                  </a:lnTo>
                  <a:lnTo>
                    <a:pt x="12" y="164"/>
                  </a:lnTo>
                  <a:lnTo>
                    <a:pt x="20" y="188"/>
                  </a:lnTo>
                  <a:lnTo>
                    <a:pt x="22" y="214"/>
                  </a:lnTo>
                  <a:lnTo>
                    <a:pt x="12" y="236"/>
                  </a:lnTo>
                  <a:lnTo>
                    <a:pt x="20" y="239"/>
                  </a:lnTo>
                  <a:lnTo>
                    <a:pt x="29" y="243"/>
                  </a:lnTo>
                  <a:lnTo>
                    <a:pt x="40" y="248"/>
                  </a:lnTo>
                  <a:lnTo>
                    <a:pt x="52" y="255"/>
                  </a:lnTo>
                  <a:lnTo>
                    <a:pt x="63" y="266"/>
                  </a:lnTo>
                  <a:lnTo>
                    <a:pt x="73" y="278"/>
                  </a:lnTo>
                  <a:lnTo>
                    <a:pt x="81" y="294"/>
                  </a:lnTo>
                  <a:lnTo>
                    <a:pt x="87" y="312"/>
                  </a:lnTo>
                  <a:lnTo>
                    <a:pt x="92" y="301"/>
                  </a:lnTo>
                  <a:lnTo>
                    <a:pt x="98" y="289"/>
                  </a:lnTo>
                  <a:lnTo>
                    <a:pt x="105" y="278"/>
                  </a:lnTo>
                  <a:lnTo>
                    <a:pt x="113" y="268"/>
                  </a:lnTo>
                  <a:lnTo>
                    <a:pt x="124" y="257"/>
                  </a:lnTo>
                  <a:lnTo>
                    <a:pt x="136" y="249"/>
                  </a:lnTo>
                  <a:lnTo>
                    <a:pt x="148" y="245"/>
                  </a:lnTo>
                  <a:lnTo>
                    <a:pt x="162" y="242"/>
                  </a:lnTo>
                  <a:lnTo>
                    <a:pt x="156" y="228"/>
                  </a:lnTo>
                  <a:lnTo>
                    <a:pt x="151" y="210"/>
                  </a:lnTo>
                  <a:lnTo>
                    <a:pt x="154" y="191"/>
                  </a:lnTo>
                  <a:lnTo>
                    <a:pt x="167" y="170"/>
                  </a:lnTo>
                  <a:lnTo>
                    <a:pt x="154" y="136"/>
                  </a:lnTo>
                  <a:lnTo>
                    <a:pt x="151" y="104"/>
                  </a:lnTo>
                  <a:lnTo>
                    <a:pt x="153" y="75"/>
                  </a:lnTo>
                  <a:lnTo>
                    <a:pt x="156" y="54"/>
                  </a:lnTo>
                  <a:lnTo>
                    <a:pt x="160" y="42"/>
                  </a:lnTo>
                  <a:lnTo>
                    <a:pt x="167" y="28"/>
                  </a:lnTo>
                  <a:lnTo>
                    <a:pt x="173" y="16"/>
                  </a:lnTo>
                  <a:lnTo>
                    <a:pt x="177" y="9"/>
                  </a:lnTo>
                  <a:lnTo>
                    <a:pt x="179" y="8"/>
                  </a:lnTo>
                  <a:lnTo>
                    <a:pt x="179" y="5"/>
                  </a:lnTo>
                  <a:lnTo>
                    <a:pt x="177" y="3"/>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4" name="Freeform 288"/>
            <p:cNvSpPr>
              <a:spLocks/>
            </p:cNvSpPr>
            <p:nvPr/>
          </p:nvSpPr>
          <p:spPr bwMode="auto">
            <a:xfrm>
              <a:off x="931" y="596"/>
              <a:ext cx="168" cy="128"/>
            </a:xfrm>
            <a:custGeom>
              <a:avLst/>
              <a:gdLst>
                <a:gd name="T0" fmla="*/ 1 w 335"/>
                <a:gd name="T1" fmla="*/ 0 h 257"/>
                <a:gd name="T2" fmla="*/ 1 w 335"/>
                <a:gd name="T3" fmla="*/ 0 h 257"/>
                <a:gd name="T4" fmla="*/ 1 w 335"/>
                <a:gd name="T5" fmla="*/ 0 h 257"/>
                <a:gd name="T6" fmla="*/ 1 w 335"/>
                <a:gd name="T7" fmla="*/ 0 h 257"/>
                <a:gd name="T8" fmla="*/ 1 w 335"/>
                <a:gd name="T9" fmla="*/ 0 h 257"/>
                <a:gd name="T10" fmla="*/ 1 w 335"/>
                <a:gd name="T11" fmla="*/ 0 h 257"/>
                <a:gd name="T12" fmla="*/ 1 w 335"/>
                <a:gd name="T13" fmla="*/ 0 h 257"/>
                <a:gd name="T14" fmla="*/ 1 w 335"/>
                <a:gd name="T15" fmla="*/ 0 h 257"/>
                <a:gd name="T16" fmla="*/ 1 w 335"/>
                <a:gd name="T17" fmla="*/ 0 h 257"/>
                <a:gd name="T18" fmla="*/ 1 w 335"/>
                <a:gd name="T19" fmla="*/ 0 h 257"/>
                <a:gd name="T20" fmla="*/ 1 w 335"/>
                <a:gd name="T21" fmla="*/ 0 h 257"/>
                <a:gd name="T22" fmla="*/ 1 w 335"/>
                <a:gd name="T23" fmla="*/ 0 h 257"/>
                <a:gd name="T24" fmla="*/ 0 w 335"/>
                <a:gd name="T25" fmla="*/ 0 h 257"/>
                <a:gd name="T26" fmla="*/ 1 w 335"/>
                <a:gd name="T27" fmla="*/ 0 h 257"/>
                <a:gd name="T28" fmla="*/ 1 w 335"/>
                <a:gd name="T29" fmla="*/ 0 h 257"/>
                <a:gd name="T30" fmla="*/ 1 w 335"/>
                <a:gd name="T31" fmla="*/ 0 h 257"/>
                <a:gd name="T32" fmla="*/ 1 w 335"/>
                <a:gd name="T33" fmla="*/ 0 h 257"/>
                <a:gd name="T34" fmla="*/ 1 w 335"/>
                <a:gd name="T35" fmla="*/ 0 h 257"/>
                <a:gd name="T36" fmla="*/ 1 w 335"/>
                <a:gd name="T37" fmla="*/ 0 h 257"/>
                <a:gd name="T38" fmla="*/ 1 w 335"/>
                <a:gd name="T39" fmla="*/ 0 h 257"/>
                <a:gd name="T40" fmla="*/ 1 w 335"/>
                <a:gd name="T41" fmla="*/ 0 h 257"/>
                <a:gd name="T42" fmla="*/ 1 w 335"/>
                <a:gd name="T43" fmla="*/ 0 h 257"/>
                <a:gd name="T44" fmla="*/ 1 w 335"/>
                <a:gd name="T45" fmla="*/ 0 h 257"/>
                <a:gd name="T46" fmla="*/ 1 w 335"/>
                <a:gd name="T47" fmla="*/ 0 h 257"/>
                <a:gd name="T48" fmla="*/ 1 w 335"/>
                <a:gd name="T49" fmla="*/ 0 h 257"/>
                <a:gd name="T50" fmla="*/ 1 w 335"/>
                <a:gd name="T51" fmla="*/ 0 h 257"/>
                <a:gd name="T52" fmla="*/ 1 w 335"/>
                <a:gd name="T53" fmla="*/ 0 h 257"/>
                <a:gd name="T54" fmla="*/ 1 w 335"/>
                <a:gd name="T55" fmla="*/ 0 h 257"/>
                <a:gd name="T56" fmla="*/ 1 w 335"/>
                <a:gd name="T57" fmla="*/ 0 h 257"/>
                <a:gd name="T58" fmla="*/ 1 w 335"/>
                <a:gd name="T59" fmla="*/ 0 h 257"/>
                <a:gd name="T60" fmla="*/ 1 w 335"/>
                <a:gd name="T61" fmla="*/ 0 h 257"/>
                <a:gd name="T62" fmla="*/ 1 w 335"/>
                <a:gd name="T63" fmla="*/ 0 h 257"/>
                <a:gd name="T64" fmla="*/ 1 w 335"/>
                <a:gd name="T65" fmla="*/ 0 h 257"/>
                <a:gd name="T66" fmla="*/ 1 w 335"/>
                <a:gd name="T67" fmla="*/ 0 h 257"/>
                <a:gd name="T68" fmla="*/ 1 w 335"/>
                <a:gd name="T69" fmla="*/ 0 h 257"/>
                <a:gd name="T70" fmla="*/ 1 w 335"/>
                <a:gd name="T71" fmla="*/ 0 h 257"/>
                <a:gd name="T72" fmla="*/ 1 w 335"/>
                <a:gd name="T73" fmla="*/ 0 h 257"/>
                <a:gd name="T74" fmla="*/ 1 w 335"/>
                <a:gd name="T75" fmla="*/ 0 h 257"/>
                <a:gd name="T76" fmla="*/ 1 w 335"/>
                <a:gd name="T77" fmla="*/ 0 h 257"/>
                <a:gd name="T78" fmla="*/ 1 w 335"/>
                <a:gd name="T79" fmla="*/ 0 h 257"/>
                <a:gd name="T80" fmla="*/ 1 w 335"/>
                <a:gd name="T81" fmla="*/ 0 h 257"/>
                <a:gd name="T82" fmla="*/ 1 w 335"/>
                <a:gd name="T83" fmla="*/ 0 h 257"/>
                <a:gd name="T84" fmla="*/ 1 w 335"/>
                <a:gd name="T85" fmla="*/ 0 h 257"/>
                <a:gd name="T86" fmla="*/ 1 w 335"/>
                <a:gd name="T87" fmla="*/ 0 h 257"/>
                <a:gd name="T88" fmla="*/ 1 w 335"/>
                <a:gd name="T89" fmla="*/ 0 h 257"/>
                <a:gd name="T90" fmla="*/ 1 w 335"/>
                <a:gd name="T91" fmla="*/ 0 h 257"/>
                <a:gd name="T92" fmla="*/ 1 w 335"/>
                <a:gd name="T93" fmla="*/ 0 h 257"/>
                <a:gd name="T94" fmla="*/ 1 w 335"/>
                <a:gd name="T95" fmla="*/ 0 h 257"/>
                <a:gd name="T96" fmla="*/ 1 w 335"/>
                <a:gd name="T97" fmla="*/ 0 h 257"/>
                <a:gd name="T98" fmla="*/ 1 w 335"/>
                <a:gd name="T99" fmla="*/ 0 h 257"/>
                <a:gd name="T100" fmla="*/ 1 w 335"/>
                <a:gd name="T101" fmla="*/ 0 h 257"/>
                <a:gd name="T102" fmla="*/ 1 w 335"/>
                <a:gd name="T103" fmla="*/ 0 h 257"/>
                <a:gd name="T104" fmla="*/ 1 w 335"/>
                <a:gd name="T105" fmla="*/ 0 h 257"/>
                <a:gd name="T106" fmla="*/ 1 w 335"/>
                <a:gd name="T107" fmla="*/ 0 h 257"/>
                <a:gd name="T108" fmla="*/ 1 w 335"/>
                <a:gd name="T109" fmla="*/ 0 h 257"/>
                <a:gd name="T110" fmla="*/ 1 w 335"/>
                <a:gd name="T111" fmla="*/ 0 h 257"/>
                <a:gd name="T112" fmla="*/ 1 w 335"/>
                <a:gd name="T113" fmla="*/ 0 h 257"/>
                <a:gd name="T114" fmla="*/ 1 w 335"/>
                <a:gd name="T115" fmla="*/ 0 h 257"/>
                <a:gd name="T116" fmla="*/ 1 w 335"/>
                <a:gd name="T117" fmla="*/ 0 h 257"/>
                <a:gd name="T118" fmla="*/ 1 w 335"/>
                <a:gd name="T119" fmla="*/ 0 h 257"/>
                <a:gd name="T120" fmla="*/ 1 w 335"/>
                <a:gd name="T121" fmla="*/ 0 h 2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5"/>
                <a:gd name="T184" fmla="*/ 0 h 257"/>
                <a:gd name="T185" fmla="*/ 335 w 335"/>
                <a:gd name="T186" fmla="*/ 257 h 2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5" h="257">
                  <a:moveTo>
                    <a:pt x="152" y="0"/>
                  </a:moveTo>
                  <a:lnTo>
                    <a:pt x="140" y="3"/>
                  </a:lnTo>
                  <a:lnTo>
                    <a:pt x="126" y="10"/>
                  </a:lnTo>
                  <a:lnTo>
                    <a:pt x="109" y="14"/>
                  </a:lnTo>
                  <a:lnTo>
                    <a:pt x="91" y="20"/>
                  </a:lnTo>
                  <a:lnTo>
                    <a:pt x="71" y="26"/>
                  </a:lnTo>
                  <a:lnTo>
                    <a:pt x="53" y="31"/>
                  </a:lnTo>
                  <a:lnTo>
                    <a:pt x="36" y="34"/>
                  </a:lnTo>
                  <a:lnTo>
                    <a:pt x="21" y="36"/>
                  </a:lnTo>
                  <a:lnTo>
                    <a:pt x="15" y="34"/>
                  </a:lnTo>
                  <a:lnTo>
                    <a:pt x="9" y="34"/>
                  </a:lnTo>
                  <a:lnTo>
                    <a:pt x="3" y="32"/>
                  </a:lnTo>
                  <a:lnTo>
                    <a:pt x="0" y="32"/>
                  </a:lnTo>
                  <a:lnTo>
                    <a:pt x="18" y="43"/>
                  </a:lnTo>
                  <a:lnTo>
                    <a:pt x="35" y="58"/>
                  </a:lnTo>
                  <a:lnTo>
                    <a:pt x="48" y="77"/>
                  </a:lnTo>
                  <a:lnTo>
                    <a:pt x="62" y="97"/>
                  </a:lnTo>
                  <a:lnTo>
                    <a:pt x="73" y="120"/>
                  </a:lnTo>
                  <a:lnTo>
                    <a:pt x="82" y="144"/>
                  </a:lnTo>
                  <a:lnTo>
                    <a:pt x="88" y="168"/>
                  </a:lnTo>
                  <a:lnTo>
                    <a:pt x="93" y="193"/>
                  </a:lnTo>
                  <a:lnTo>
                    <a:pt x="102" y="193"/>
                  </a:lnTo>
                  <a:lnTo>
                    <a:pt x="113" y="196"/>
                  </a:lnTo>
                  <a:lnTo>
                    <a:pt x="125" y="202"/>
                  </a:lnTo>
                  <a:lnTo>
                    <a:pt x="138" y="208"/>
                  </a:lnTo>
                  <a:lnTo>
                    <a:pt x="151" y="219"/>
                  </a:lnTo>
                  <a:lnTo>
                    <a:pt x="163" y="230"/>
                  </a:lnTo>
                  <a:lnTo>
                    <a:pt x="174" y="243"/>
                  </a:lnTo>
                  <a:lnTo>
                    <a:pt x="181" y="257"/>
                  </a:lnTo>
                  <a:lnTo>
                    <a:pt x="190" y="249"/>
                  </a:lnTo>
                  <a:lnTo>
                    <a:pt x="204" y="242"/>
                  </a:lnTo>
                  <a:lnTo>
                    <a:pt x="219" y="236"/>
                  </a:lnTo>
                  <a:lnTo>
                    <a:pt x="238" y="231"/>
                  </a:lnTo>
                  <a:lnTo>
                    <a:pt x="259" y="230"/>
                  </a:lnTo>
                  <a:lnTo>
                    <a:pt x="283" y="231"/>
                  </a:lnTo>
                  <a:lnTo>
                    <a:pt x="308" y="239"/>
                  </a:lnTo>
                  <a:lnTo>
                    <a:pt x="335" y="249"/>
                  </a:lnTo>
                  <a:lnTo>
                    <a:pt x="328" y="239"/>
                  </a:lnTo>
                  <a:lnTo>
                    <a:pt x="319" y="228"/>
                  </a:lnTo>
                  <a:lnTo>
                    <a:pt x="312" y="214"/>
                  </a:lnTo>
                  <a:lnTo>
                    <a:pt x="306" y="197"/>
                  </a:lnTo>
                  <a:lnTo>
                    <a:pt x="305" y="179"/>
                  </a:lnTo>
                  <a:lnTo>
                    <a:pt x="305" y="159"/>
                  </a:lnTo>
                  <a:lnTo>
                    <a:pt x="311" y="136"/>
                  </a:lnTo>
                  <a:lnTo>
                    <a:pt x="322" y="110"/>
                  </a:lnTo>
                  <a:lnTo>
                    <a:pt x="306" y="107"/>
                  </a:lnTo>
                  <a:lnTo>
                    <a:pt x="290" y="103"/>
                  </a:lnTo>
                  <a:lnTo>
                    <a:pt x="274" y="95"/>
                  </a:lnTo>
                  <a:lnTo>
                    <a:pt x="261" y="86"/>
                  </a:lnTo>
                  <a:lnTo>
                    <a:pt x="248" y="75"/>
                  </a:lnTo>
                  <a:lnTo>
                    <a:pt x="239" y="58"/>
                  </a:lnTo>
                  <a:lnTo>
                    <a:pt x="235" y="40"/>
                  </a:lnTo>
                  <a:lnTo>
                    <a:pt x="233" y="16"/>
                  </a:lnTo>
                  <a:lnTo>
                    <a:pt x="224" y="17"/>
                  </a:lnTo>
                  <a:lnTo>
                    <a:pt x="215" y="20"/>
                  </a:lnTo>
                  <a:lnTo>
                    <a:pt x="206" y="20"/>
                  </a:lnTo>
                  <a:lnTo>
                    <a:pt x="196" y="20"/>
                  </a:lnTo>
                  <a:lnTo>
                    <a:pt x="186" y="19"/>
                  </a:lnTo>
                  <a:lnTo>
                    <a:pt x="175" y="14"/>
                  </a:lnTo>
                  <a:lnTo>
                    <a:pt x="164" y="8"/>
                  </a:lnTo>
                  <a:lnTo>
                    <a:pt x="152"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5" name="Freeform 289"/>
            <p:cNvSpPr>
              <a:spLocks/>
            </p:cNvSpPr>
            <p:nvPr/>
          </p:nvSpPr>
          <p:spPr bwMode="auto">
            <a:xfrm>
              <a:off x="828" y="-12"/>
              <a:ext cx="147" cy="182"/>
            </a:xfrm>
            <a:custGeom>
              <a:avLst/>
              <a:gdLst>
                <a:gd name="T0" fmla="*/ 0 w 295"/>
                <a:gd name="T1" fmla="*/ 1 h 364"/>
                <a:gd name="T2" fmla="*/ 0 w 295"/>
                <a:gd name="T3" fmla="*/ 1 h 364"/>
                <a:gd name="T4" fmla="*/ 0 w 295"/>
                <a:gd name="T5" fmla="*/ 1 h 364"/>
                <a:gd name="T6" fmla="*/ 0 w 295"/>
                <a:gd name="T7" fmla="*/ 1 h 364"/>
                <a:gd name="T8" fmla="*/ 0 w 295"/>
                <a:gd name="T9" fmla="*/ 1 h 364"/>
                <a:gd name="T10" fmla="*/ 0 w 295"/>
                <a:gd name="T11" fmla="*/ 1 h 364"/>
                <a:gd name="T12" fmla="*/ 0 w 295"/>
                <a:gd name="T13" fmla="*/ 1 h 364"/>
                <a:gd name="T14" fmla="*/ 0 w 295"/>
                <a:gd name="T15" fmla="*/ 1 h 364"/>
                <a:gd name="T16" fmla="*/ 0 w 295"/>
                <a:gd name="T17" fmla="*/ 1 h 364"/>
                <a:gd name="T18" fmla="*/ 0 w 295"/>
                <a:gd name="T19" fmla="*/ 1 h 364"/>
                <a:gd name="T20" fmla="*/ 0 w 295"/>
                <a:gd name="T21" fmla="*/ 1 h 364"/>
                <a:gd name="T22" fmla="*/ 0 w 295"/>
                <a:gd name="T23" fmla="*/ 1 h 364"/>
                <a:gd name="T24" fmla="*/ 0 w 295"/>
                <a:gd name="T25" fmla="*/ 1 h 364"/>
                <a:gd name="T26" fmla="*/ 0 w 295"/>
                <a:gd name="T27" fmla="*/ 1 h 364"/>
                <a:gd name="T28" fmla="*/ 0 w 295"/>
                <a:gd name="T29" fmla="*/ 1 h 364"/>
                <a:gd name="T30" fmla="*/ 0 w 295"/>
                <a:gd name="T31" fmla="*/ 1 h 364"/>
                <a:gd name="T32" fmla="*/ 0 w 295"/>
                <a:gd name="T33" fmla="*/ 1 h 364"/>
                <a:gd name="T34" fmla="*/ 0 w 295"/>
                <a:gd name="T35" fmla="*/ 1 h 364"/>
                <a:gd name="T36" fmla="*/ 0 w 295"/>
                <a:gd name="T37" fmla="*/ 1 h 364"/>
                <a:gd name="T38" fmla="*/ 0 w 295"/>
                <a:gd name="T39" fmla="*/ 1 h 364"/>
                <a:gd name="T40" fmla="*/ 0 w 295"/>
                <a:gd name="T41" fmla="*/ 1 h 364"/>
                <a:gd name="T42" fmla="*/ 0 w 295"/>
                <a:gd name="T43" fmla="*/ 1 h 364"/>
                <a:gd name="T44" fmla="*/ 0 w 295"/>
                <a:gd name="T45" fmla="*/ 1 h 364"/>
                <a:gd name="T46" fmla="*/ 0 w 295"/>
                <a:gd name="T47" fmla="*/ 1 h 364"/>
                <a:gd name="T48" fmla="*/ 0 w 295"/>
                <a:gd name="T49" fmla="*/ 1 h 364"/>
                <a:gd name="T50" fmla="*/ 0 w 295"/>
                <a:gd name="T51" fmla="*/ 1 h 364"/>
                <a:gd name="T52" fmla="*/ 0 w 295"/>
                <a:gd name="T53" fmla="*/ 1 h 364"/>
                <a:gd name="T54" fmla="*/ 0 w 295"/>
                <a:gd name="T55" fmla="*/ 1 h 364"/>
                <a:gd name="T56" fmla="*/ 0 w 295"/>
                <a:gd name="T57" fmla="*/ 1 h 364"/>
                <a:gd name="T58" fmla="*/ 0 w 295"/>
                <a:gd name="T59" fmla="*/ 1 h 364"/>
                <a:gd name="T60" fmla="*/ 0 w 295"/>
                <a:gd name="T61" fmla="*/ 1 h 364"/>
                <a:gd name="T62" fmla="*/ 0 w 295"/>
                <a:gd name="T63" fmla="*/ 1 h 364"/>
                <a:gd name="T64" fmla="*/ 0 w 295"/>
                <a:gd name="T65" fmla="*/ 1 h 364"/>
                <a:gd name="T66" fmla="*/ 0 w 295"/>
                <a:gd name="T67" fmla="*/ 1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5"/>
                <a:gd name="T103" fmla="*/ 0 h 364"/>
                <a:gd name="T104" fmla="*/ 295 w 295"/>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5" h="364">
                  <a:moveTo>
                    <a:pt x="258" y="176"/>
                  </a:moveTo>
                  <a:lnTo>
                    <a:pt x="249" y="176"/>
                  </a:lnTo>
                  <a:lnTo>
                    <a:pt x="232" y="176"/>
                  </a:lnTo>
                  <a:lnTo>
                    <a:pt x="211" y="179"/>
                  </a:lnTo>
                  <a:lnTo>
                    <a:pt x="186" y="185"/>
                  </a:lnTo>
                  <a:lnTo>
                    <a:pt x="160" y="196"/>
                  </a:lnTo>
                  <a:lnTo>
                    <a:pt x="136" y="213"/>
                  </a:lnTo>
                  <a:lnTo>
                    <a:pt x="113" y="237"/>
                  </a:lnTo>
                  <a:lnTo>
                    <a:pt x="96" y="272"/>
                  </a:lnTo>
                  <a:lnTo>
                    <a:pt x="86" y="303"/>
                  </a:lnTo>
                  <a:lnTo>
                    <a:pt x="76" y="327"/>
                  </a:lnTo>
                  <a:lnTo>
                    <a:pt x="66" y="343"/>
                  </a:lnTo>
                  <a:lnTo>
                    <a:pt x="54" y="350"/>
                  </a:lnTo>
                  <a:lnTo>
                    <a:pt x="46" y="352"/>
                  </a:lnTo>
                  <a:lnTo>
                    <a:pt x="40" y="353"/>
                  </a:lnTo>
                  <a:lnTo>
                    <a:pt x="32" y="355"/>
                  </a:lnTo>
                  <a:lnTo>
                    <a:pt x="24" y="356"/>
                  </a:lnTo>
                  <a:lnTo>
                    <a:pt x="18" y="358"/>
                  </a:lnTo>
                  <a:lnTo>
                    <a:pt x="12" y="359"/>
                  </a:lnTo>
                  <a:lnTo>
                    <a:pt x="6" y="363"/>
                  </a:lnTo>
                  <a:lnTo>
                    <a:pt x="2" y="364"/>
                  </a:lnTo>
                  <a:lnTo>
                    <a:pt x="2" y="363"/>
                  </a:lnTo>
                  <a:lnTo>
                    <a:pt x="2" y="361"/>
                  </a:lnTo>
                  <a:lnTo>
                    <a:pt x="0" y="359"/>
                  </a:lnTo>
                  <a:lnTo>
                    <a:pt x="0" y="358"/>
                  </a:lnTo>
                  <a:lnTo>
                    <a:pt x="24" y="347"/>
                  </a:lnTo>
                  <a:lnTo>
                    <a:pt x="44" y="330"/>
                  </a:lnTo>
                  <a:lnTo>
                    <a:pt x="57" y="311"/>
                  </a:lnTo>
                  <a:lnTo>
                    <a:pt x="66" y="289"/>
                  </a:lnTo>
                  <a:lnTo>
                    <a:pt x="70" y="266"/>
                  </a:lnTo>
                  <a:lnTo>
                    <a:pt x="73" y="246"/>
                  </a:lnTo>
                  <a:lnTo>
                    <a:pt x="73" y="228"/>
                  </a:lnTo>
                  <a:lnTo>
                    <a:pt x="73" y="214"/>
                  </a:lnTo>
                  <a:lnTo>
                    <a:pt x="72" y="202"/>
                  </a:lnTo>
                  <a:lnTo>
                    <a:pt x="70" y="188"/>
                  </a:lnTo>
                  <a:lnTo>
                    <a:pt x="66" y="173"/>
                  </a:lnTo>
                  <a:lnTo>
                    <a:pt x="61" y="156"/>
                  </a:lnTo>
                  <a:lnTo>
                    <a:pt x="70" y="155"/>
                  </a:lnTo>
                  <a:lnTo>
                    <a:pt x="83" y="149"/>
                  </a:lnTo>
                  <a:lnTo>
                    <a:pt x="93" y="138"/>
                  </a:lnTo>
                  <a:lnTo>
                    <a:pt x="105" y="126"/>
                  </a:lnTo>
                  <a:lnTo>
                    <a:pt x="115" y="112"/>
                  </a:lnTo>
                  <a:lnTo>
                    <a:pt x="121" y="97"/>
                  </a:lnTo>
                  <a:lnTo>
                    <a:pt x="122" y="81"/>
                  </a:lnTo>
                  <a:lnTo>
                    <a:pt x="118" y="65"/>
                  </a:lnTo>
                  <a:lnTo>
                    <a:pt x="130" y="63"/>
                  </a:lnTo>
                  <a:lnTo>
                    <a:pt x="147" y="59"/>
                  </a:lnTo>
                  <a:lnTo>
                    <a:pt x="163" y="52"/>
                  </a:lnTo>
                  <a:lnTo>
                    <a:pt x="183" y="43"/>
                  </a:lnTo>
                  <a:lnTo>
                    <a:pt x="200" y="34"/>
                  </a:lnTo>
                  <a:lnTo>
                    <a:pt x="217" y="23"/>
                  </a:lnTo>
                  <a:lnTo>
                    <a:pt x="231" y="11"/>
                  </a:lnTo>
                  <a:lnTo>
                    <a:pt x="240" y="0"/>
                  </a:lnTo>
                  <a:lnTo>
                    <a:pt x="240" y="14"/>
                  </a:lnTo>
                  <a:lnTo>
                    <a:pt x="241" y="31"/>
                  </a:lnTo>
                  <a:lnTo>
                    <a:pt x="244" y="49"/>
                  </a:lnTo>
                  <a:lnTo>
                    <a:pt x="250" y="66"/>
                  </a:lnTo>
                  <a:lnTo>
                    <a:pt x="258" y="83"/>
                  </a:lnTo>
                  <a:lnTo>
                    <a:pt x="269" y="98"/>
                  </a:lnTo>
                  <a:lnTo>
                    <a:pt x="281" y="110"/>
                  </a:lnTo>
                  <a:lnTo>
                    <a:pt x="295" y="120"/>
                  </a:lnTo>
                  <a:lnTo>
                    <a:pt x="286" y="121"/>
                  </a:lnTo>
                  <a:lnTo>
                    <a:pt x="276" y="124"/>
                  </a:lnTo>
                  <a:lnTo>
                    <a:pt x="267" y="129"/>
                  </a:lnTo>
                  <a:lnTo>
                    <a:pt x="260" y="135"/>
                  </a:lnTo>
                  <a:lnTo>
                    <a:pt x="253" y="143"/>
                  </a:lnTo>
                  <a:lnTo>
                    <a:pt x="252" y="153"/>
                  </a:lnTo>
                  <a:lnTo>
                    <a:pt x="252" y="164"/>
                  </a:lnTo>
                  <a:lnTo>
                    <a:pt x="258" y="176"/>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6" name="Freeform 290"/>
            <p:cNvSpPr>
              <a:spLocks/>
            </p:cNvSpPr>
            <p:nvPr/>
          </p:nvSpPr>
          <p:spPr bwMode="auto">
            <a:xfrm>
              <a:off x="797" y="406"/>
              <a:ext cx="87" cy="176"/>
            </a:xfrm>
            <a:custGeom>
              <a:avLst/>
              <a:gdLst>
                <a:gd name="T0" fmla="*/ 1 w 174"/>
                <a:gd name="T1" fmla="*/ 1 h 351"/>
                <a:gd name="T2" fmla="*/ 1 w 174"/>
                <a:gd name="T3" fmla="*/ 1 h 351"/>
                <a:gd name="T4" fmla="*/ 1 w 174"/>
                <a:gd name="T5" fmla="*/ 1 h 351"/>
                <a:gd name="T6" fmla="*/ 1 w 174"/>
                <a:gd name="T7" fmla="*/ 1 h 351"/>
                <a:gd name="T8" fmla="*/ 1 w 174"/>
                <a:gd name="T9" fmla="*/ 1 h 351"/>
                <a:gd name="T10" fmla="*/ 1 w 174"/>
                <a:gd name="T11" fmla="*/ 1 h 351"/>
                <a:gd name="T12" fmla="*/ 1 w 174"/>
                <a:gd name="T13" fmla="*/ 1 h 351"/>
                <a:gd name="T14" fmla="*/ 1 w 174"/>
                <a:gd name="T15" fmla="*/ 1 h 351"/>
                <a:gd name="T16" fmla="*/ 1 w 174"/>
                <a:gd name="T17" fmla="*/ 1 h 351"/>
                <a:gd name="T18" fmla="*/ 1 w 174"/>
                <a:gd name="T19" fmla="*/ 1 h 351"/>
                <a:gd name="T20" fmla="*/ 1 w 174"/>
                <a:gd name="T21" fmla="*/ 1 h 351"/>
                <a:gd name="T22" fmla="*/ 1 w 174"/>
                <a:gd name="T23" fmla="*/ 1 h 351"/>
                <a:gd name="T24" fmla="*/ 1 w 174"/>
                <a:gd name="T25" fmla="*/ 1 h 351"/>
                <a:gd name="T26" fmla="*/ 1 w 174"/>
                <a:gd name="T27" fmla="*/ 1 h 351"/>
                <a:gd name="T28" fmla="*/ 1 w 174"/>
                <a:gd name="T29" fmla="*/ 1 h 351"/>
                <a:gd name="T30" fmla="*/ 1 w 174"/>
                <a:gd name="T31" fmla="*/ 1 h 351"/>
                <a:gd name="T32" fmla="*/ 1 w 174"/>
                <a:gd name="T33" fmla="*/ 1 h 351"/>
                <a:gd name="T34" fmla="*/ 1 w 174"/>
                <a:gd name="T35" fmla="*/ 1 h 351"/>
                <a:gd name="T36" fmla="*/ 1 w 174"/>
                <a:gd name="T37" fmla="*/ 1 h 351"/>
                <a:gd name="T38" fmla="*/ 1 w 174"/>
                <a:gd name="T39" fmla="*/ 1 h 351"/>
                <a:gd name="T40" fmla="*/ 1 w 174"/>
                <a:gd name="T41" fmla="*/ 1 h 351"/>
                <a:gd name="T42" fmla="*/ 1 w 174"/>
                <a:gd name="T43" fmla="*/ 1 h 351"/>
                <a:gd name="T44" fmla="*/ 1 w 174"/>
                <a:gd name="T45" fmla="*/ 1 h 351"/>
                <a:gd name="T46" fmla="*/ 1 w 174"/>
                <a:gd name="T47" fmla="*/ 1 h 351"/>
                <a:gd name="T48" fmla="*/ 1 w 174"/>
                <a:gd name="T49" fmla="*/ 1 h 351"/>
                <a:gd name="T50" fmla="*/ 1 w 174"/>
                <a:gd name="T51" fmla="*/ 1 h 351"/>
                <a:gd name="T52" fmla="*/ 1 w 174"/>
                <a:gd name="T53" fmla="*/ 1 h 351"/>
                <a:gd name="T54" fmla="*/ 1 w 174"/>
                <a:gd name="T55" fmla="*/ 1 h 351"/>
                <a:gd name="T56" fmla="*/ 1 w 174"/>
                <a:gd name="T57" fmla="*/ 1 h 351"/>
                <a:gd name="T58" fmla="*/ 1 w 174"/>
                <a:gd name="T59" fmla="*/ 1 h 351"/>
                <a:gd name="T60" fmla="*/ 1 w 174"/>
                <a:gd name="T61" fmla="*/ 1 h 351"/>
                <a:gd name="T62" fmla="*/ 1 w 174"/>
                <a:gd name="T63" fmla="*/ 1 h 351"/>
                <a:gd name="T64" fmla="*/ 0 w 174"/>
                <a:gd name="T65" fmla="*/ 1 h 351"/>
                <a:gd name="T66" fmla="*/ 1 w 174"/>
                <a:gd name="T67" fmla="*/ 1 h 351"/>
                <a:gd name="T68" fmla="*/ 1 w 174"/>
                <a:gd name="T69" fmla="*/ 1 h 351"/>
                <a:gd name="T70" fmla="*/ 1 w 174"/>
                <a:gd name="T71" fmla="*/ 1 h 351"/>
                <a:gd name="T72" fmla="*/ 1 w 174"/>
                <a:gd name="T73" fmla="*/ 1 h 351"/>
                <a:gd name="T74" fmla="*/ 1 w 174"/>
                <a:gd name="T75" fmla="*/ 0 h 351"/>
                <a:gd name="T76" fmla="*/ 1 w 174"/>
                <a:gd name="T77" fmla="*/ 1 h 351"/>
                <a:gd name="T78" fmla="*/ 1 w 174"/>
                <a:gd name="T79" fmla="*/ 1 h 351"/>
                <a:gd name="T80" fmla="*/ 1 w 174"/>
                <a:gd name="T81" fmla="*/ 1 h 351"/>
                <a:gd name="T82" fmla="*/ 1 w 174"/>
                <a:gd name="T83" fmla="*/ 1 h 351"/>
                <a:gd name="T84" fmla="*/ 1 w 174"/>
                <a:gd name="T85" fmla="*/ 1 h 351"/>
                <a:gd name="T86" fmla="*/ 1 w 174"/>
                <a:gd name="T87" fmla="*/ 1 h 351"/>
                <a:gd name="T88" fmla="*/ 1 w 174"/>
                <a:gd name="T89" fmla="*/ 1 h 351"/>
                <a:gd name="T90" fmla="*/ 1 w 174"/>
                <a:gd name="T91" fmla="*/ 1 h 351"/>
                <a:gd name="T92" fmla="*/ 1 w 174"/>
                <a:gd name="T93" fmla="*/ 1 h 351"/>
                <a:gd name="T94" fmla="*/ 1 w 174"/>
                <a:gd name="T95" fmla="*/ 1 h 3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1"/>
                <a:gd name="T146" fmla="*/ 174 w 174"/>
                <a:gd name="T147" fmla="*/ 351 h 3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1">
                  <a:moveTo>
                    <a:pt x="96" y="351"/>
                  </a:moveTo>
                  <a:lnTo>
                    <a:pt x="93" y="346"/>
                  </a:lnTo>
                  <a:lnTo>
                    <a:pt x="88" y="340"/>
                  </a:lnTo>
                  <a:lnTo>
                    <a:pt x="81" y="336"/>
                  </a:lnTo>
                  <a:lnTo>
                    <a:pt x="70" y="336"/>
                  </a:lnTo>
                  <a:lnTo>
                    <a:pt x="64" y="336"/>
                  </a:lnTo>
                  <a:lnTo>
                    <a:pt x="59" y="334"/>
                  </a:lnTo>
                  <a:lnTo>
                    <a:pt x="55" y="331"/>
                  </a:lnTo>
                  <a:lnTo>
                    <a:pt x="52" y="328"/>
                  </a:lnTo>
                  <a:lnTo>
                    <a:pt x="56" y="322"/>
                  </a:lnTo>
                  <a:lnTo>
                    <a:pt x="62" y="314"/>
                  </a:lnTo>
                  <a:lnTo>
                    <a:pt x="67" y="310"/>
                  </a:lnTo>
                  <a:lnTo>
                    <a:pt x="72" y="307"/>
                  </a:lnTo>
                  <a:lnTo>
                    <a:pt x="84" y="307"/>
                  </a:lnTo>
                  <a:lnTo>
                    <a:pt x="93" y="305"/>
                  </a:lnTo>
                  <a:lnTo>
                    <a:pt x="99" y="301"/>
                  </a:lnTo>
                  <a:lnTo>
                    <a:pt x="105" y="294"/>
                  </a:lnTo>
                  <a:lnTo>
                    <a:pt x="107" y="291"/>
                  </a:lnTo>
                  <a:lnTo>
                    <a:pt x="107" y="287"/>
                  </a:lnTo>
                  <a:lnTo>
                    <a:pt x="108" y="284"/>
                  </a:lnTo>
                  <a:lnTo>
                    <a:pt x="108" y="281"/>
                  </a:lnTo>
                  <a:lnTo>
                    <a:pt x="107" y="278"/>
                  </a:lnTo>
                  <a:lnTo>
                    <a:pt x="105" y="273"/>
                  </a:lnTo>
                  <a:lnTo>
                    <a:pt x="104" y="270"/>
                  </a:lnTo>
                  <a:lnTo>
                    <a:pt x="102" y="267"/>
                  </a:lnTo>
                  <a:lnTo>
                    <a:pt x="95" y="262"/>
                  </a:lnTo>
                  <a:lnTo>
                    <a:pt x="85" y="261"/>
                  </a:lnTo>
                  <a:lnTo>
                    <a:pt x="76" y="262"/>
                  </a:lnTo>
                  <a:lnTo>
                    <a:pt x="69" y="265"/>
                  </a:lnTo>
                  <a:lnTo>
                    <a:pt x="64" y="271"/>
                  </a:lnTo>
                  <a:lnTo>
                    <a:pt x="62" y="276"/>
                  </a:lnTo>
                  <a:lnTo>
                    <a:pt x="62" y="281"/>
                  </a:lnTo>
                  <a:lnTo>
                    <a:pt x="64" y="285"/>
                  </a:lnTo>
                  <a:lnTo>
                    <a:pt x="58" y="291"/>
                  </a:lnTo>
                  <a:lnTo>
                    <a:pt x="50" y="297"/>
                  </a:lnTo>
                  <a:lnTo>
                    <a:pt x="44" y="302"/>
                  </a:lnTo>
                  <a:lnTo>
                    <a:pt x="41" y="305"/>
                  </a:lnTo>
                  <a:lnTo>
                    <a:pt x="40" y="302"/>
                  </a:lnTo>
                  <a:lnTo>
                    <a:pt x="37" y="301"/>
                  </a:lnTo>
                  <a:lnTo>
                    <a:pt x="33" y="297"/>
                  </a:lnTo>
                  <a:lnTo>
                    <a:pt x="30" y="296"/>
                  </a:lnTo>
                  <a:lnTo>
                    <a:pt x="33" y="290"/>
                  </a:lnTo>
                  <a:lnTo>
                    <a:pt x="37" y="282"/>
                  </a:lnTo>
                  <a:lnTo>
                    <a:pt x="38" y="276"/>
                  </a:lnTo>
                  <a:lnTo>
                    <a:pt x="40" y="270"/>
                  </a:lnTo>
                  <a:lnTo>
                    <a:pt x="46" y="265"/>
                  </a:lnTo>
                  <a:lnTo>
                    <a:pt x="50" y="261"/>
                  </a:lnTo>
                  <a:lnTo>
                    <a:pt x="55" y="255"/>
                  </a:lnTo>
                  <a:lnTo>
                    <a:pt x="56" y="249"/>
                  </a:lnTo>
                  <a:lnTo>
                    <a:pt x="56" y="246"/>
                  </a:lnTo>
                  <a:lnTo>
                    <a:pt x="56" y="244"/>
                  </a:lnTo>
                  <a:lnTo>
                    <a:pt x="56" y="241"/>
                  </a:lnTo>
                  <a:lnTo>
                    <a:pt x="56" y="239"/>
                  </a:lnTo>
                  <a:lnTo>
                    <a:pt x="53" y="233"/>
                  </a:lnTo>
                  <a:lnTo>
                    <a:pt x="50" y="229"/>
                  </a:lnTo>
                  <a:lnTo>
                    <a:pt x="44" y="226"/>
                  </a:lnTo>
                  <a:lnTo>
                    <a:pt x="35" y="223"/>
                  </a:lnTo>
                  <a:lnTo>
                    <a:pt x="32" y="223"/>
                  </a:lnTo>
                  <a:lnTo>
                    <a:pt x="27" y="223"/>
                  </a:lnTo>
                  <a:lnTo>
                    <a:pt x="23" y="224"/>
                  </a:lnTo>
                  <a:lnTo>
                    <a:pt x="20" y="226"/>
                  </a:lnTo>
                  <a:lnTo>
                    <a:pt x="17" y="227"/>
                  </a:lnTo>
                  <a:lnTo>
                    <a:pt x="14" y="229"/>
                  </a:lnTo>
                  <a:lnTo>
                    <a:pt x="11" y="232"/>
                  </a:lnTo>
                  <a:lnTo>
                    <a:pt x="9" y="233"/>
                  </a:lnTo>
                  <a:lnTo>
                    <a:pt x="0" y="201"/>
                  </a:lnTo>
                  <a:lnTo>
                    <a:pt x="3" y="166"/>
                  </a:lnTo>
                  <a:lnTo>
                    <a:pt x="15" y="132"/>
                  </a:lnTo>
                  <a:lnTo>
                    <a:pt x="37" y="99"/>
                  </a:lnTo>
                  <a:lnTo>
                    <a:pt x="62" y="70"/>
                  </a:lnTo>
                  <a:lnTo>
                    <a:pt x="91" y="44"/>
                  </a:lnTo>
                  <a:lnTo>
                    <a:pt x="122" y="24"/>
                  </a:lnTo>
                  <a:lnTo>
                    <a:pt x="148" y="10"/>
                  </a:lnTo>
                  <a:lnTo>
                    <a:pt x="156" y="6"/>
                  </a:lnTo>
                  <a:lnTo>
                    <a:pt x="166" y="1"/>
                  </a:lnTo>
                  <a:lnTo>
                    <a:pt x="174" y="0"/>
                  </a:lnTo>
                  <a:lnTo>
                    <a:pt x="169" y="6"/>
                  </a:lnTo>
                  <a:lnTo>
                    <a:pt x="159" y="21"/>
                  </a:lnTo>
                  <a:lnTo>
                    <a:pt x="150" y="41"/>
                  </a:lnTo>
                  <a:lnTo>
                    <a:pt x="142" y="61"/>
                  </a:lnTo>
                  <a:lnTo>
                    <a:pt x="140" y="82"/>
                  </a:lnTo>
                  <a:lnTo>
                    <a:pt x="142" y="96"/>
                  </a:lnTo>
                  <a:lnTo>
                    <a:pt x="146" y="111"/>
                  </a:lnTo>
                  <a:lnTo>
                    <a:pt x="151" y="129"/>
                  </a:lnTo>
                  <a:lnTo>
                    <a:pt x="157" y="149"/>
                  </a:lnTo>
                  <a:lnTo>
                    <a:pt x="162" y="166"/>
                  </a:lnTo>
                  <a:lnTo>
                    <a:pt x="166" y="181"/>
                  </a:lnTo>
                  <a:lnTo>
                    <a:pt x="168" y="195"/>
                  </a:lnTo>
                  <a:lnTo>
                    <a:pt x="169" y="207"/>
                  </a:lnTo>
                  <a:lnTo>
                    <a:pt x="169" y="221"/>
                  </a:lnTo>
                  <a:lnTo>
                    <a:pt x="169" y="239"/>
                  </a:lnTo>
                  <a:lnTo>
                    <a:pt x="166" y="259"/>
                  </a:lnTo>
                  <a:lnTo>
                    <a:pt x="162" y="282"/>
                  </a:lnTo>
                  <a:lnTo>
                    <a:pt x="153" y="304"/>
                  </a:lnTo>
                  <a:lnTo>
                    <a:pt x="140" y="323"/>
                  </a:lnTo>
                  <a:lnTo>
                    <a:pt x="120" y="340"/>
                  </a:lnTo>
                  <a:lnTo>
                    <a:pt x="96" y="351"/>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7" name="Freeform 291"/>
            <p:cNvSpPr>
              <a:spLocks/>
            </p:cNvSpPr>
            <p:nvPr/>
          </p:nvSpPr>
          <p:spPr bwMode="auto">
            <a:xfrm>
              <a:off x="669" y="-88"/>
              <a:ext cx="425" cy="299"/>
            </a:xfrm>
            <a:custGeom>
              <a:avLst/>
              <a:gdLst>
                <a:gd name="T0" fmla="*/ 1 w 848"/>
                <a:gd name="T1" fmla="*/ 1 h 597"/>
                <a:gd name="T2" fmla="*/ 1 w 848"/>
                <a:gd name="T3" fmla="*/ 1 h 597"/>
                <a:gd name="T4" fmla="*/ 1 w 848"/>
                <a:gd name="T5" fmla="*/ 1 h 597"/>
                <a:gd name="T6" fmla="*/ 1 w 848"/>
                <a:gd name="T7" fmla="*/ 1 h 597"/>
                <a:gd name="T8" fmla="*/ 1 w 848"/>
                <a:gd name="T9" fmla="*/ 1 h 597"/>
                <a:gd name="T10" fmla="*/ 1 w 848"/>
                <a:gd name="T11" fmla="*/ 1 h 597"/>
                <a:gd name="T12" fmla="*/ 1 w 848"/>
                <a:gd name="T13" fmla="*/ 1 h 597"/>
                <a:gd name="T14" fmla="*/ 1 w 848"/>
                <a:gd name="T15" fmla="*/ 1 h 597"/>
                <a:gd name="T16" fmla="*/ 1 w 848"/>
                <a:gd name="T17" fmla="*/ 1 h 597"/>
                <a:gd name="T18" fmla="*/ 1 w 848"/>
                <a:gd name="T19" fmla="*/ 1 h 597"/>
                <a:gd name="T20" fmla="*/ 1 w 848"/>
                <a:gd name="T21" fmla="*/ 1 h 597"/>
                <a:gd name="T22" fmla="*/ 1 w 848"/>
                <a:gd name="T23" fmla="*/ 1 h 597"/>
                <a:gd name="T24" fmla="*/ 0 w 848"/>
                <a:gd name="T25" fmla="*/ 1 h 597"/>
                <a:gd name="T26" fmla="*/ 1 w 848"/>
                <a:gd name="T27" fmla="*/ 1 h 597"/>
                <a:gd name="T28" fmla="*/ 1 w 848"/>
                <a:gd name="T29" fmla="*/ 1 h 597"/>
                <a:gd name="T30" fmla="*/ 1 w 848"/>
                <a:gd name="T31" fmla="*/ 1 h 597"/>
                <a:gd name="T32" fmla="*/ 1 w 848"/>
                <a:gd name="T33" fmla="*/ 1 h 597"/>
                <a:gd name="T34" fmla="*/ 1 w 848"/>
                <a:gd name="T35" fmla="*/ 1 h 597"/>
                <a:gd name="T36" fmla="*/ 1 w 848"/>
                <a:gd name="T37" fmla="*/ 1 h 597"/>
                <a:gd name="T38" fmla="*/ 1 w 848"/>
                <a:gd name="T39" fmla="*/ 1 h 597"/>
                <a:gd name="T40" fmla="*/ 1 w 848"/>
                <a:gd name="T41" fmla="*/ 1 h 597"/>
                <a:gd name="T42" fmla="*/ 1 w 848"/>
                <a:gd name="T43" fmla="*/ 1 h 597"/>
                <a:gd name="T44" fmla="*/ 1 w 848"/>
                <a:gd name="T45" fmla="*/ 1 h 597"/>
                <a:gd name="T46" fmla="*/ 1 w 848"/>
                <a:gd name="T47" fmla="*/ 1 h 597"/>
                <a:gd name="T48" fmla="*/ 1 w 848"/>
                <a:gd name="T49" fmla="*/ 1 h 597"/>
                <a:gd name="T50" fmla="*/ 1 w 848"/>
                <a:gd name="T51" fmla="*/ 1 h 597"/>
                <a:gd name="T52" fmla="*/ 1 w 848"/>
                <a:gd name="T53" fmla="*/ 1 h 597"/>
                <a:gd name="T54" fmla="*/ 1 w 848"/>
                <a:gd name="T55" fmla="*/ 1 h 597"/>
                <a:gd name="T56" fmla="*/ 1 w 848"/>
                <a:gd name="T57" fmla="*/ 1 h 597"/>
                <a:gd name="T58" fmla="*/ 1 w 848"/>
                <a:gd name="T59" fmla="*/ 0 h 597"/>
                <a:gd name="T60" fmla="*/ 1 w 848"/>
                <a:gd name="T61" fmla="*/ 1 h 597"/>
                <a:gd name="T62" fmla="*/ 1 w 848"/>
                <a:gd name="T63" fmla="*/ 1 h 597"/>
                <a:gd name="T64" fmla="*/ 1 w 848"/>
                <a:gd name="T65" fmla="*/ 1 h 597"/>
                <a:gd name="T66" fmla="*/ 1 w 848"/>
                <a:gd name="T67" fmla="*/ 1 h 597"/>
                <a:gd name="T68" fmla="*/ 1 w 848"/>
                <a:gd name="T69" fmla="*/ 1 h 597"/>
                <a:gd name="T70" fmla="*/ 1 w 848"/>
                <a:gd name="T71" fmla="*/ 1 h 597"/>
                <a:gd name="T72" fmla="*/ 1 w 848"/>
                <a:gd name="T73" fmla="*/ 1 h 597"/>
                <a:gd name="T74" fmla="*/ 1 w 848"/>
                <a:gd name="T75" fmla="*/ 1 h 597"/>
                <a:gd name="T76" fmla="*/ 1 w 848"/>
                <a:gd name="T77" fmla="*/ 1 h 597"/>
                <a:gd name="T78" fmla="*/ 1 w 848"/>
                <a:gd name="T79" fmla="*/ 1 h 597"/>
                <a:gd name="T80" fmla="*/ 1 w 848"/>
                <a:gd name="T81" fmla="*/ 1 h 597"/>
                <a:gd name="T82" fmla="*/ 1 w 848"/>
                <a:gd name="T83" fmla="*/ 1 h 597"/>
                <a:gd name="T84" fmla="*/ 1 w 848"/>
                <a:gd name="T85" fmla="*/ 1 h 597"/>
                <a:gd name="T86" fmla="*/ 1 w 848"/>
                <a:gd name="T87" fmla="*/ 1 h 597"/>
                <a:gd name="T88" fmla="*/ 1 w 848"/>
                <a:gd name="T89" fmla="*/ 1 h 597"/>
                <a:gd name="T90" fmla="*/ 1 w 848"/>
                <a:gd name="T91" fmla="*/ 1 h 597"/>
                <a:gd name="T92" fmla="*/ 1 w 848"/>
                <a:gd name="T93" fmla="*/ 1 h 597"/>
                <a:gd name="T94" fmla="*/ 1 w 848"/>
                <a:gd name="T95" fmla="*/ 1 h 597"/>
                <a:gd name="T96" fmla="*/ 1 w 848"/>
                <a:gd name="T97" fmla="*/ 1 h 597"/>
                <a:gd name="T98" fmla="*/ 1 w 848"/>
                <a:gd name="T99" fmla="*/ 1 h 597"/>
                <a:gd name="T100" fmla="*/ 1 w 848"/>
                <a:gd name="T101" fmla="*/ 1 h 597"/>
                <a:gd name="T102" fmla="*/ 1 w 848"/>
                <a:gd name="T103" fmla="*/ 1 h 597"/>
                <a:gd name="T104" fmla="*/ 1 w 848"/>
                <a:gd name="T105" fmla="*/ 1 h 597"/>
                <a:gd name="T106" fmla="*/ 1 w 848"/>
                <a:gd name="T107" fmla="*/ 1 h 597"/>
                <a:gd name="T108" fmla="*/ 1 w 848"/>
                <a:gd name="T109" fmla="*/ 1 h 597"/>
                <a:gd name="T110" fmla="*/ 1 w 848"/>
                <a:gd name="T111" fmla="*/ 1 h 5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8"/>
                <a:gd name="T169" fmla="*/ 0 h 597"/>
                <a:gd name="T170" fmla="*/ 848 w 848"/>
                <a:gd name="T171" fmla="*/ 597 h 5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8" h="597">
                  <a:moveTo>
                    <a:pt x="404" y="353"/>
                  </a:moveTo>
                  <a:lnTo>
                    <a:pt x="413" y="396"/>
                  </a:lnTo>
                  <a:lnTo>
                    <a:pt x="413" y="439"/>
                  </a:lnTo>
                  <a:lnTo>
                    <a:pt x="406" y="478"/>
                  </a:lnTo>
                  <a:lnTo>
                    <a:pt x="392" y="509"/>
                  </a:lnTo>
                  <a:lnTo>
                    <a:pt x="377" y="532"/>
                  </a:lnTo>
                  <a:lnTo>
                    <a:pt x="364" y="553"/>
                  </a:lnTo>
                  <a:lnTo>
                    <a:pt x="355" y="573"/>
                  </a:lnTo>
                  <a:lnTo>
                    <a:pt x="348" y="597"/>
                  </a:lnTo>
                  <a:lnTo>
                    <a:pt x="346" y="590"/>
                  </a:lnTo>
                  <a:lnTo>
                    <a:pt x="342" y="578"/>
                  </a:lnTo>
                  <a:lnTo>
                    <a:pt x="335" y="564"/>
                  </a:lnTo>
                  <a:lnTo>
                    <a:pt x="328" y="550"/>
                  </a:lnTo>
                  <a:lnTo>
                    <a:pt x="319" y="535"/>
                  </a:lnTo>
                  <a:lnTo>
                    <a:pt x="308" y="521"/>
                  </a:lnTo>
                  <a:lnTo>
                    <a:pt x="297" y="507"/>
                  </a:lnTo>
                  <a:lnTo>
                    <a:pt x="287" y="498"/>
                  </a:lnTo>
                  <a:lnTo>
                    <a:pt x="274" y="489"/>
                  </a:lnTo>
                  <a:lnTo>
                    <a:pt x="265" y="478"/>
                  </a:lnTo>
                  <a:lnTo>
                    <a:pt x="258" y="468"/>
                  </a:lnTo>
                  <a:lnTo>
                    <a:pt x="252" y="457"/>
                  </a:lnTo>
                  <a:lnTo>
                    <a:pt x="239" y="423"/>
                  </a:lnTo>
                  <a:lnTo>
                    <a:pt x="236" y="391"/>
                  </a:lnTo>
                  <a:lnTo>
                    <a:pt x="238" y="362"/>
                  </a:lnTo>
                  <a:lnTo>
                    <a:pt x="241" y="341"/>
                  </a:lnTo>
                  <a:lnTo>
                    <a:pt x="245" y="330"/>
                  </a:lnTo>
                  <a:lnTo>
                    <a:pt x="252" y="318"/>
                  </a:lnTo>
                  <a:lnTo>
                    <a:pt x="258" y="306"/>
                  </a:lnTo>
                  <a:lnTo>
                    <a:pt x="267" y="295"/>
                  </a:lnTo>
                  <a:lnTo>
                    <a:pt x="276" y="283"/>
                  </a:lnTo>
                  <a:lnTo>
                    <a:pt x="285" y="269"/>
                  </a:lnTo>
                  <a:lnTo>
                    <a:pt x="293" y="255"/>
                  </a:lnTo>
                  <a:lnTo>
                    <a:pt x="300" y="241"/>
                  </a:lnTo>
                  <a:lnTo>
                    <a:pt x="303" y="232"/>
                  </a:lnTo>
                  <a:lnTo>
                    <a:pt x="305" y="222"/>
                  </a:lnTo>
                  <a:lnTo>
                    <a:pt x="303" y="214"/>
                  </a:lnTo>
                  <a:lnTo>
                    <a:pt x="300" y="212"/>
                  </a:lnTo>
                  <a:lnTo>
                    <a:pt x="293" y="217"/>
                  </a:lnTo>
                  <a:lnTo>
                    <a:pt x="288" y="225"/>
                  </a:lnTo>
                  <a:lnTo>
                    <a:pt x="285" y="234"/>
                  </a:lnTo>
                  <a:lnTo>
                    <a:pt x="282" y="241"/>
                  </a:lnTo>
                  <a:lnTo>
                    <a:pt x="279" y="254"/>
                  </a:lnTo>
                  <a:lnTo>
                    <a:pt x="274" y="266"/>
                  </a:lnTo>
                  <a:lnTo>
                    <a:pt x="268" y="277"/>
                  </a:lnTo>
                  <a:lnTo>
                    <a:pt x="262" y="287"/>
                  </a:lnTo>
                  <a:lnTo>
                    <a:pt x="248" y="307"/>
                  </a:lnTo>
                  <a:lnTo>
                    <a:pt x="232" y="324"/>
                  </a:lnTo>
                  <a:lnTo>
                    <a:pt x="213" y="339"/>
                  </a:lnTo>
                  <a:lnTo>
                    <a:pt x="195" y="350"/>
                  </a:lnTo>
                  <a:lnTo>
                    <a:pt x="175" y="358"/>
                  </a:lnTo>
                  <a:lnTo>
                    <a:pt x="155" y="364"/>
                  </a:lnTo>
                  <a:lnTo>
                    <a:pt x="137" y="367"/>
                  </a:lnTo>
                  <a:lnTo>
                    <a:pt x="119" y="367"/>
                  </a:lnTo>
                  <a:lnTo>
                    <a:pt x="113" y="365"/>
                  </a:lnTo>
                  <a:lnTo>
                    <a:pt x="107" y="364"/>
                  </a:lnTo>
                  <a:lnTo>
                    <a:pt x="100" y="364"/>
                  </a:lnTo>
                  <a:lnTo>
                    <a:pt x="96" y="362"/>
                  </a:lnTo>
                  <a:lnTo>
                    <a:pt x="85" y="358"/>
                  </a:lnTo>
                  <a:lnTo>
                    <a:pt x="74" y="353"/>
                  </a:lnTo>
                  <a:lnTo>
                    <a:pt x="64" y="348"/>
                  </a:lnTo>
                  <a:lnTo>
                    <a:pt x="53" y="342"/>
                  </a:lnTo>
                  <a:lnTo>
                    <a:pt x="42" y="338"/>
                  </a:lnTo>
                  <a:lnTo>
                    <a:pt x="29" y="332"/>
                  </a:lnTo>
                  <a:lnTo>
                    <a:pt x="15" y="326"/>
                  </a:lnTo>
                  <a:lnTo>
                    <a:pt x="0" y="319"/>
                  </a:lnTo>
                  <a:lnTo>
                    <a:pt x="9" y="316"/>
                  </a:lnTo>
                  <a:lnTo>
                    <a:pt x="18" y="313"/>
                  </a:lnTo>
                  <a:lnTo>
                    <a:pt x="30" y="310"/>
                  </a:lnTo>
                  <a:lnTo>
                    <a:pt x="42" y="306"/>
                  </a:lnTo>
                  <a:lnTo>
                    <a:pt x="53" y="300"/>
                  </a:lnTo>
                  <a:lnTo>
                    <a:pt x="64" y="293"/>
                  </a:lnTo>
                  <a:lnTo>
                    <a:pt x="73" y="284"/>
                  </a:lnTo>
                  <a:lnTo>
                    <a:pt x="79" y="275"/>
                  </a:lnTo>
                  <a:lnTo>
                    <a:pt x="88" y="260"/>
                  </a:lnTo>
                  <a:lnTo>
                    <a:pt x="99" y="243"/>
                  </a:lnTo>
                  <a:lnTo>
                    <a:pt x="114" y="226"/>
                  </a:lnTo>
                  <a:lnTo>
                    <a:pt x="131" y="209"/>
                  </a:lnTo>
                  <a:lnTo>
                    <a:pt x="149" y="197"/>
                  </a:lnTo>
                  <a:lnTo>
                    <a:pt x="169" y="188"/>
                  </a:lnTo>
                  <a:lnTo>
                    <a:pt x="192" y="183"/>
                  </a:lnTo>
                  <a:lnTo>
                    <a:pt x="213" y="187"/>
                  </a:lnTo>
                  <a:lnTo>
                    <a:pt x="223" y="191"/>
                  </a:lnTo>
                  <a:lnTo>
                    <a:pt x="233" y="191"/>
                  </a:lnTo>
                  <a:lnTo>
                    <a:pt x="242" y="190"/>
                  </a:lnTo>
                  <a:lnTo>
                    <a:pt x="248" y="185"/>
                  </a:lnTo>
                  <a:lnTo>
                    <a:pt x="253" y="182"/>
                  </a:lnTo>
                  <a:lnTo>
                    <a:pt x="258" y="182"/>
                  </a:lnTo>
                  <a:lnTo>
                    <a:pt x="262" y="182"/>
                  </a:lnTo>
                  <a:lnTo>
                    <a:pt x="267" y="183"/>
                  </a:lnTo>
                  <a:lnTo>
                    <a:pt x="259" y="190"/>
                  </a:lnTo>
                  <a:lnTo>
                    <a:pt x="253" y="199"/>
                  </a:lnTo>
                  <a:lnTo>
                    <a:pt x="247" y="208"/>
                  </a:lnTo>
                  <a:lnTo>
                    <a:pt x="245" y="217"/>
                  </a:lnTo>
                  <a:lnTo>
                    <a:pt x="245" y="219"/>
                  </a:lnTo>
                  <a:lnTo>
                    <a:pt x="247" y="222"/>
                  </a:lnTo>
                  <a:lnTo>
                    <a:pt x="247" y="223"/>
                  </a:lnTo>
                  <a:lnTo>
                    <a:pt x="248" y="225"/>
                  </a:lnTo>
                  <a:lnTo>
                    <a:pt x="250" y="226"/>
                  </a:lnTo>
                  <a:lnTo>
                    <a:pt x="253" y="228"/>
                  </a:lnTo>
                  <a:lnTo>
                    <a:pt x="255" y="228"/>
                  </a:lnTo>
                  <a:lnTo>
                    <a:pt x="256" y="229"/>
                  </a:lnTo>
                  <a:lnTo>
                    <a:pt x="264" y="231"/>
                  </a:lnTo>
                  <a:lnTo>
                    <a:pt x="273" y="229"/>
                  </a:lnTo>
                  <a:lnTo>
                    <a:pt x="279" y="226"/>
                  </a:lnTo>
                  <a:lnTo>
                    <a:pt x="285" y="222"/>
                  </a:lnTo>
                  <a:lnTo>
                    <a:pt x="288" y="212"/>
                  </a:lnTo>
                  <a:lnTo>
                    <a:pt x="290" y="203"/>
                  </a:lnTo>
                  <a:lnTo>
                    <a:pt x="287" y="196"/>
                  </a:lnTo>
                  <a:lnTo>
                    <a:pt x="284" y="188"/>
                  </a:lnTo>
                  <a:lnTo>
                    <a:pt x="281" y="183"/>
                  </a:lnTo>
                  <a:lnTo>
                    <a:pt x="281" y="180"/>
                  </a:lnTo>
                  <a:lnTo>
                    <a:pt x="284" y="179"/>
                  </a:lnTo>
                  <a:lnTo>
                    <a:pt x="287" y="177"/>
                  </a:lnTo>
                  <a:lnTo>
                    <a:pt x="288" y="179"/>
                  </a:lnTo>
                  <a:lnTo>
                    <a:pt x="290" y="182"/>
                  </a:lnTo>
                  <a:lnTo>
                    <a:pt x="291" y="187"/>
                  </a:lnTo>
                  <a:lnTo>
                    <a:pt x="293" y="193"/>
                  </a:lnTo>
                  <a:lnTo>
                    <a:pt x="294" y="199"/>
                  </a:lnTo>
                  <a:lnTo>
                    <a:pt x="300" y="205"/>
                  </a:lnTo>
                  <a:lnTo>
                    <a:pt x="308" y="205"/>
                  </a:lnTo>
                  <a:lnTo>
                    <a:pt x="320" y="199"/>
                  </a:lnTo>
                  <a:lnTo>
                    <a:pt x="325" y="203"/>
                  </a:lnTo>
                  <a:lnTo>
                    <a:pt x="331" y="206"/>
                  </a:lnTo>
                  <a:lnTo>
                    <a:pt x="339" y="209"/>
                  </a:lnTo>
                  <a:lnTo>
                    <a:pt x="346" y="209"/>
                  </a:lnTo>
                  <a:lnTo>
                    <a:pt x="352" y="208"/>
                  </a:lnTo>
                  <a:lnTo>
                    <a:pt x="360" y="205"/>
                  </a:lnTo>
                  <a:lnTo>
                    <a:pt x="366" y="197"/>
                  </a:lnTo>
                  <a:lnTo>
                    <a:pt x="371" y="188"/>
                  </a:lnTo>
                  <a:lnTo>
                    <a:pt x="375" y="187"/>
                  </a:lnTo>
                  <a:lnTo>
                    <a:pt x="381" y="183"/>
                  </a:lnTo>
                  <a:lnTo>
                    <a:pt x="387" y="182"/>
                  </a:lnTo>
                  <a:lnTo>
                    <a:pt x="393" y="180"/>
                  </a:lnTo>
                  <a:lnTo>
                    <a:pt x="401" y="179"/>
                  </a:lnTo>
                  <a:lnTo>
                    <a:pt x="409" y="177"/>
                  </a:lnTo>
                  <a:lnTo>
                    <a:pt x="415" y="176"/>
                  </a:lnTo>
                  <a:lnTo>
                    <a:pt x="423" y="174"/>
                  </a:lnTo>
                  <a:lnTo>
                    <a:pt x="435" y="167"/>
                  </a:lnTo>
                  <a:lnTo>
                    <a:pt x="445" y="151"/>
                  </a:lnTo>
                  <a:lnTo>
                    <a:pt x="455" y="127"/>
                  </a:lnTo>
                  <a:lnTo>
                    <a:pt x="465" y="96"/>
                  </a:lnTo>
                  <a:lnTo>
                    <a:pt x="482" y="61"/>
                  </a:lnTo>
                  <a:lnTo>
                    <a:pt x="505" y="37"/>
                  </a:lnTo>
                  <a:lnTo>
                    <a:pt x="529" y="20"/>
                  </a:lnTo>
                  <a:lnTo>
                    <a:pt x="555" y="9"/>
                  </a:lnTo>
                  <a:lnTo>
                    <a:pt x="580" y="3"/>
                  </a:lnTo>
                  <a:lnTo>
                    <a:pt x="601" y="0"/>
                  </a:lnTo>
                  <a:lnTo>
                    <a:pt x="618" y="0"/>
                  </a:lnTo>
                  <a:lnTo>
                    <a:pt x="627" y="0"/>
                  </a:lnTo>
                  <a:lnTo>
                    <a:pt x="635" y="0"/>
                  </a:lnTo>
                  <a:lnTo>
                    <a:pt x="644" y="2"/>
                  </a:lnTo>
                  <a:lnTo>
                    <a:pt x="656" y="3"/>
                  </a:lnTo>
                  <a:lnTo>
                    <a:pt x="670" y="5"/>
                  </a:lnTo>
                  <a:lnTo>
                    <a:pt x="685" y="9"/>
                  </a:lnTo>
                  <a:lnTo>
                    <a:pt x="699" y="12"/>
                  </a:lnTo>
                  <a:lnTo>
                    <a:pt x="714" y="18"/>
                  </a:lnTo>
                  <a:lnTo>
                    <a:pt x="726" y="25"/>
                  </a:lnTo>
                  <a:lnTo>
                    <a:pt x="738" y="31"/>
                  </a:lnTo>
                  <a:lnTo>
                    <a:pt x="752" y="35"/>
                  </a:lnTo>
                  <a:lnTo>
                    <a:pt x="767" y="38"/>
                  </a:lnTo>
                  <a:lnTo>
                    <a:pt x="781" y="41"/>
                  </a:lnTo>
                  <a:lnTo>
                    <a:pt x="796" y="43"/>
                  </a:lnTo>
                  <a:lnTo>
                    <a:pt x="810" y="43"/>
                  </a:lnTo>
                  <a:lnTo>
                    <a:pt x="822" y="43"/>
                  </a:lnTo>
                  <a:lnTo>
                    <a:pt x="835" y="41"/>
                  </a:lnTo>
                  <a:lnTo>
                    <a:pt x="848" y="41"/>
                  </a:lnTo>
                  <a:lnTo>
                    <a:pt x="848" y="46"/>
                  </a:lnTo>
                  <a:lnTo>
                    <a:pt x="842" y="52"/>
                  </a:lnTo>
                  <a:lnTo>
                    <a:pt x="836" y="58"/>
                  </a:lnTo>
                  <a:lnTo>
                    <a:pt x="824" y="75"/>
                  </a:lnTo>
                  <a:lnTo>
                    <a:pt x="809" y="96"/>
                  </a:lnTo>
                  <a:lnTo>
                    <a:pt x="790" y="121"/>
                  </a:lnTo>
                  <a:lnTo>
                    <a:pt x="772" y="144"/>
                  </a:lnTo>
                  <a:lnTo>
                    <a:pt x="752" y="167"/>
                  </a:lnTo>
                  <a:lnTo>
                    <a:pt x="732" y="187"/>
                  </a:lnTo>
                  <a:lnTo>
                    <a:pt x="713" y="202"/>
                  </a:lnTo>
                  <a:lnTo>
                    <a:pt x="694" y="209"/>
                  </a:lnTo>
                  <a:lnTo>
                    <a:pt x="682" y="212"/>
                  </a:lnTo>
                  <a:lnTo>
                    <a:pt x="668" y="219"/>
                  </a:lnTo>
                  <a:lnTo>
                    <a:pt x="651" y="223"/>
                  </a:lnTo>
                  <a:lnTo>
                    <a:pt x="633" y="229"/>
                  </a:lnTo>
                  <a:lnTo>
                    <a:pt x="613" y="235"/>
                  </a:lnTo>
                  <a:lnTo>
                    <a:pt x="595" y="240"/>
                  </a:lnTo>
                  <a:lnTo>
                    <a:pt x="578" y="243"/>
                  </a:lnTo>
                  <a:lnTo>
                    <a:pt x="563" y="245"/>
                  </a:lnTo>
                  <a:lnTo>
                    <a:pt x="549" y="243"/>
                  </a:lnTo>
                  <a:lnTo>
                    <a:pt x="532" y="240"/>
                  </a:lnTo>
                  <a:lnTo>
                    <a:pt x="514" y="235"/>
                  </a:lnTo>
                  <a:lnTo>
                    <a:pt x="497" y="229"/>
                  </a:lnTo>
                  <a:lnTo>
                    <a:pt x="482" y="225"/>
                  </a:lnTo>
                  <a:lnTo>
                    <a:pt x="468" y="219"/>
                  </a:lnTo>
                  <a:lnTo>
                    <a:pt x="458" y="214"/>
                  </a:lnTo>
                  <a:lnTo>
                    <a:pt x="452" y="211"/>
                  </a:lnTo>
                  <a:lnTo>
                    <a:pt x="445" y="206"/>
                  </a:lnTo>
                  <a:lnTo>
                    <a:pt x="439" y="202"/>
                  </a:lnTo>
                  <a:lnTo>
                    <a:pt x="432" y="197"/>
                  </a:lnTo>
                  <a:lnTo>
                    <a:pt x="426" y="193"/>
                  </a:lnTo>
                  <a:lnTo>
                    <a:pt x="421" y="191"/>
                  </a:lnTo>
                  <a:lnTo>
                    <a:pt x="415" y="191"/>
                  </a:lnTo>
                  <a:lnTo>
                    <a:pt x="409" y="193"/>
                  </a:lnTo>
                  <a:lnTo>
                    <a:pt x="401" y="193"/>
                  </a:lnTo>
                  <a:lnTo>
                    <a:pt x="392" y="196"/>
                  </a:lnTo>
                  <a:lnTo>
                    <a:pt x="386" y="197"/>
                  </a:lnTo>
                  <a:lnTo>
                    <a:pt x="380" y="199"/>
                  </a:lnTo>
                  <a:lnTo>
                    <a:pt x="375" y="202"/>
                  </a:lnTo>
                  <a:lnTo>
                    <a:pt x="371" y="206"/>
                  </a:lnTo>
                  <a:lnTo>
                    <a:pt x="369" y="209"/>
                  </a:lnTo>
                  <a:lnTo>
                    <a:pt x="371" y="212"/>
                  </a:lnTo>
                  <a:lnTo>
                    <a:pt x="375" y="216"/>
                  </a:lnTo>
                  <a:lnTo>
                    <a:pt x="378" y="217"/>
                  </a:lnTo>
                  <a:lnTo>
                    <a:pt x="384" y="217"/>
                  </a:lnTo>
                  <a:lnTo>
                    <a:pt x="390" y="217"/>
                  </a:lnTo>
                  <a:lnTo>
                    <a:pt x="398" y="217"/>
                  </a:lnTo>
                  <a:lnTo>
                    <a:pt x="407" y="216"/>
                  </a:lnTo>
                  <a:lnTo>
                    <a:pt x="415" y="216"/>
                  </a:lnTo>
                  <a:lnTo>
                    <a:pt x="424" y="214"/>
                  </a:lnTo>
                  <a:lnTo>
                    <a:pt x="433" y="212"/>
                  </a:lnTo>
                  <a:lnTo>
                    <a:pt x="441" y="211"/>
                  </a:lnTo>
                  <a:lnTo>
                    <a:pt x="450" y="211"/>
                  </a:lnTo>
                  <a:lnTo>
                    <a:pt x="459" y="212"/>
                  </a:lnTo>
                  <a:lnTo>
                    <a:pt x="470" y="214"/>
                  </a:lnTo>
                  <a:lnTo>
                    <a:pt x="484" y="217"/>
                  </a:lnTo>
                  <a:lnTo>
                    <a:pt x="499" y="223"/>
                  </a:lnTo>
                  <a:lnTo>
                    <a:pt x="519" y="231"/>
                  </a:lnTo>
                  <a:lnTo>
                    <a:pt x="542" y="241"/>
                  </a:lnTo>
                  <a:lnTo>
                    <a:pt x="560" y="252"/>
                  </a:lnTo>
                  <a:lnTo>
                    <a:pt x="577" y="267"/>
                  </a:lnTo>
                  <a:lnTo>
                    <a:pt x="590" y="286"/>
                  </a:lnTo>
                  <a:lnTo>
                    <a:pt x="604" y="306"/>
                  </a:lnTo>
                  <a:lnTo>
                    <a:pt x="615" y="329"/>
                  </a:lnTo>
                  <a:lnTo>
                    <a:pt x="624" y="353"/>
                  </a:lnTo>
                  <a:lnTo>
                    <a:pt x="630" y="377"/>
                  </a:lnTo>
                  <a:lnTo>
                    <a:pt x="635" y="402"/>
                  </a:lnTo>
                  <a:lnTo>
                    <a:pt x="636" y="419"/>
                  </a:lnTo>
                  <a:lnTo>
                    <a:pt x="638" y="436"/>
                  </a:lnTo>
                  <a:lnTo>
                    <a:pt x="638" y="451"/>
                  </a:lnTo>
                  <a:lnTo>
                    <a:pt x="636" y="466"/>
                  </a:lnTo>
                  <a:lnTo>
                    <a:pt x="626" y="454"/>
                  </a:lnTo>
                  <a:lnTo>
                    <a:pt x="612" y="445"/>
                  </a:lnTo>
                  <a:lnTo>
                    <a:pt x="593" y="434"/>
                  </a:lnTo>
                  <a:lnTo>
                    <a:pt x="574" y="426"/>
                  </a:lnTo>
                  <a:lnTo>
                    <a:pt x="552" y="420"/>
                  </a:lnTo>
                  <a:lnTo>
                    <a:pt x="531" y="414"/>
                  </a:lnTo>
                  <a:lnTo>
                    <a:pt x="511" y="410"/>
                  </a:lnTo>
                  <a:lnTo>
                    <a:pt x="494" y="406"/>
                  </a:lnTo>
                  <a:lnTo>
                    <a:pt x="484" y="405"/>
                  </a:lnTo>
                  <a:lnTo>
                    <a:pt x="470" y="402"/>
                  </a:lnTo>
                  <a:lnTo>
                    <a:pt x="458" y="399"/>
                  </a:lnTo>
                  <a:lnTo>
                    <a:pt x="444" y="394"/>
                  </a:lnTo>
                  <a:lnTo>
                    <a:pt x="432" y="387"/>
                  </a:lnTo>
                  <a:lnTo>
                    <a:pt x="419" y="377"/>
                  </a:lnTo>
                  <a:lnTo>
                    <a:pt x="410" y="365"/>
                  </a:lnTo>
                  <a:lnTo>
                    <a:pt x="403" y="350"/>
                  </a:lnTo>
                  <a:lnTo>
                    <a:pt x="393" y="327"/>
                  </a:lnTo>
                  <a:lnTo>
                    <a:pt x="383" y="310"/>
                  </a:lnTo>
                  <a:lnTo>
                    <a:pt x="377" y="290"/>
                  </a:lnTo>
                  <a:lnTo>
                    <a:pt x="377" y="263"/>
                  </a:lnTo>
                  <a:lnTo>
                    <a:pt x="377" y="255"/>
                  </a:lnTo>
                  <a:lnTo>
                    <a:pt x="372" y="248"/>
                  </a:lnTo>
                  <a:lnTo>
                    <a:pt x="368" y="240"/>
                  </a:lnTo>
                  <a:lnTo>
                    <a:pt x="360" y="234"/>
                  </a:lnTo>
                  <a:lnTo>
                    <a:pt x="352" y="228"/>
                  </a:lnTo>
                  <a:lnTo>
                    <a:pt x="345" y="223"/>
                  </a:lnTo>
                  <a:lnTo>
                    <a:pt x="339" y="219"/>
                  </a:lnTo>
                  <a:lnTo>
                    <a:pt x="332" y="216"/>
                  </a:lnTo>
                  <a:lnTo>
                    <a:pt x="325" y="212"/>
                  </a:lnTo>
                  <a:lnTo>
                    <a:pt x="319" y="211"/>
                  </a:lnTo>
                  <a:lnTo>
                    <a:pt x="314" y="211"/>
                  </a:lnTo>
                  <a:lnTo>
                    <a:pt x="313" y="216"/>
                  </a:lnTo>
                  <a:lnTo>
                    <a:pt x="314" y="222"/>
                  </a:lnTo>
                  <a:lnTo>
                    <a:pt x="314" y="228"/>
                  </a:lnTo>
                  <a:lnTo>
                    <a:pt x="316" y="235"/>
                  </a:lnTo>
                  <a:lnTo>
                    <a:pt x="319" y="241"/>
                  </a:lnTo>
                  <a:lnTo>
                    <a:pt x="323" y="246"/>
                  </a:lnTo>
                  <a:lnTo>
                    <a:pt x="332" y="254"/>
                  </a:lnTo>
                  <a:lnTo>
                    <a:pt x="343" y="264"/>
                  </a:lnTo>
                  <a:lnTo>
                    <a:pt x="357" y="277"/>
                  </a:lnTo>
                  <a:lnTo>
                    <a:pt x="371" y="292"/>
                  </a:lnTo>
                  <a:lnTo>
                    <a:pt x="384" y="310"/>
                  </a:lnTo>
                  <a:lnTo>
                    <a:pt x="395" y="330"/>
                  </a:lnTo>
                  <a:lnTo>
                    <a:pt x="404"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8" name="Freeform 292"/>
            <p:cNvSpPr>
              <a:spLocks/>
            </p:cNvSpPr>
            <p:nvPr/>
          </p:nvSpPr>
          <p:spPr bwMode="auto">
            <a:xfrm>
              <a:off x="667" y="447"/>
              <a:ext cx="128" cy="130"/>
            </a:xfrm>
            <a:custGeom>
              <a:avLst/>
              <a:gdLst>
                <a:gd name="T0" fmla="*/ 1 w 255"/>
                <a:gd name="T1" fmla="*/ 1 h 259"/>
                <a:gd name="T2" fmla="*/ 1 w 255"/>
                <a:gd name="T3" fmla="*/ 1 h 259"/>
                <a:gd name="T4" fmla="*/ 1 w 255"/>
                <a:gd name="T5" fmla="*/ 1 h 259"/>
                <a:gd name="T6" fmla="*/ 1 w 255"/>
                <a:gd name="T7" fmla="*/ 1 h 259"/>
                <a:gd name="T8" fmla="*/ 1 w 255"/>
                <a:gd name="T9" fmla="*/ 1 h 259"/>
                <a:gd name="T10" fmla="*/ 1 w 255"/>
                <a:gd name="T11" fmla="*/ 1 h 259"/>
                <a:gd name="T12" fmla="*/ 1 w 255"/>
                <a:gd name="T13" fmla="*/ 1 h 259"/>
                <a:gd name="T14" fmla="*/ 1 w 255"/>
                <a:gd name="T15" fmla="*/ 1 h 259"/>
                <a:gd name="T16" fmla="*/ 1 w 255"/>
                <a:gd name="T17" fmla="*/ 1 h 259"/>
                <a:gd name="T18" fmla="*/ 1 w 255"/>
                <a:gd name="T19" fmla="*/ 1 h 259"/>
                <a:gd name="T20" fmla="*/ 1 w 255"/>
                <a:gd name="T21" fmla="*/ 1 h 259"/>
                <a:gd name="T22" fmla="*/ 1 w 255"/>
                <a:gd name="T23" fmla="*/ 1 h 259"/>
                <a:gd name="T24" fmla="*/ 1 w 255"/>
                <a:gd name="T25" fmla="*/ 1 h 259"/>
                <a:gd name="T26" fmla="*/ 1 w 255"/>
                <a:gd name="T27" fmla="*/ 1 h 259"/>
                <a:gd name="T28" fmla="*/ 1 w 255"/>
                <a:gd name="T29" fmla="*/ 1 h 259"/>
                <a:gd name="T30" fmla="*/ 1 w 255"/>
                <a:gd name="T31" fmla="*/ 1 h 259"/>
                <a:gd name="T32" fmla="*/ 1 w 255"/>
                <a:gd name="T33" fmla="*/ 1 h 259"/>
                <a:gd name="T34" fmla="*/ 1 w 255"/>
                <a:gd name="T35" fmla="*/ 1 h 259"/>
                <a:gd name="T36" fmla="*/ 1 w 255"/>
                <a:gd name="T37" fmla="*/ 1 h 259"/>
                <a:gd name="T38" fmla="*/ 1 w 255"/>
                <a:gd name="T39" fmla="*/ 1 h 259"/>
                <a:gd name="T40" fmla="*/ 1 w 255"/>
                <a:gd name="T41" fmla="*/ 1 h 259"/>
                <a:gd name="T42" fmla="*/ 1 w 255"/>
                <a:gd name="T43" fmla="*/ 1 h 259"/>
                <a:gd name="T44" fmla="*/ 1 w 255"/>
                <a:gd name="T45" fmla="*/ 1 h 259"/>
                <a:gd name="T46" fmla="*/ 1 w 255"/>
                <a:gd name="T47" fmla="*/ 1 h 259"/>
                <a:gd name="T48" fmla="*/ 1 w 255"/>
                <a:gd name="T49" fmla="*/ 1 h 259"/>
                <a:gd name="T50" fmla="*/ 1 w 255"/>
                <a:gd name="T51" fmla="*/ 1 h 259"/>
                <a:gd name="T52" fmla="*/ 1 w 255"/>
                <a:gd name="T53" fmla="*/ 1 h 259"/>
                <a:gd name="T54" fmla="*/ 1 w 255"/>
                <a:gd name="T55" fmla="*/ 1 h 259"/>
                <a:gd name="T56" fmla="*/ 1 w 255"/>
                <a:gd name="T57" fmla="*/ 1 h 259"/>
                <a:gd name="T58" fmla="*/ 1 w 255"/>
                <a:gd name="T59" fmla="*/ 1 h 259"/>
                <a:gd name="T60" fmla="*/ 1 w 255"/>
                <a:gd name="T61" fmla="*/ 1 h 259"/>
                <a:gd name="T62" fmla="*/ 1 w 255"/>
                <a:gd name="T63" fmla="*/ 1 h 259"/>
                <a:gd name="T64" fmla="*/ 1 w 255"/>
                <a:gd name="T65" fmla="*/ 1 h 259"/>
                <a:gd name="T66" fmla="*/ 1 w 255"/>
                <a:gd name="T67" fmla="*/ 1 h 2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59"/>
                <a:gd name="T104" fmla="*/ 255 w 255"/>
                <a:gd name="T105" fmla="*/ 259 h 2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59">
                  <a:moveTo>
                    <a:pt x="194" y="259"/>
                  </a:moveTo>
                  <a:lnTo>
                    <a:pt x="194" y="250"/>
                  </a:lnTo>
                  <a:lnTo>
                    <a:pt x="197" y="241"/>
                  </a:lnTo>
                  <a:lnTo>
                    <a:pt x="203" y="235"/>
                  </a:lnTo>
                  <a:lnTo>
                    <a:pt x="211" y="232"/>
                  </a:lnTo>
                  <a:lnTo>
                    <a:pt x="219" y="232"/>
                  </a:lnTo>
                  <a:lnTo>
                    <a:pt x="225" y="233"/>
                  </a:lnTo>
                  <a:lnTo>
                    <a:pt x="229" y="236"/>
                  </a:lnTo>
                  <a:lnTo>
                    <a:pt x="231" y="239"/>
                  </a:lnTo>
                  <a:lnTo>
                    <a:pt x="232" y="241"/>
                  </a:lnTo>
                  <a:lnTo>
                    <a:pt x="235" y="242"/>
                  </a:lnTo>
                  <a:lnTo>
                    <a:pt x="240" y="242"/>
                  </a:lnTo>
                  <a:lnTo>
                    <a:pt x="246" y="244"/>
                  </a:lnTo>
                  <a:lnTo>
                    <a:pt x="252" y="245"/>
                  </a:lnTo>
                  <a:lnTo>
                    <a:pt x="255" y="245"/>
                  </a:lnTo>
                  <a:lnTo>
                    <a:pt x="255" y="244"/>
                  </a:lnTo>
                  <a:lnTo>
                    <a:pt x="254" y="241"/>
                  </a:lnTo>
                  <a:lnTo>
                    <a:pt x="251" y="236"/>
                  </a:lnTo>
                  <a:lnTo>
                    <a:pt x="246" y="232"/>
                  </a:lnTo>
                  <a:lnTo>
                    <a:pt x="242" y="229"/>
                  </a:lnTo>
                  <a:lnTo>
                    <a:pt x="237" y="224"/>
                  </a:lnTo>
                  <a:lnTo>
                    <a:pt x="234" y="227"/>
                  </a:lnTo>
                  <a:lnTo>
                    <a:pt x="228" y="229"/>
                  </a:lnTo>
                  <a:lnTo>
                    <a:pt x="222" y="227"/>
                  </a:lnTo>
                  <a:lnTo>
                    <a:pt x="216" y="224"/>
                  </a:lnTo>
                  <a:lnTo>
                    <a:pt x="213" y="218"/>
                  </a:lnTo>
                  <a:lnTo>
                    <a:pt x="210" y="212"/>
                  </a:lnTo>
                  <a:lnTo>
                    <a:pt x="210" y="206"/>
                  </a:lnTo>
                  <a:lnTo>
                    <a:pt x="210" y="201"/>
                  </a:lnTo>
                  <a:lnTo>
                    <a:pt x="210" y="198"/>
                  </a:lnTo>
                  <a:lnTo>
                    <a:pt x="211" y="195"/>
                  </a:lnTo>
                  <a:lnTo>
                    <a:pt x="214" y="194"/>
                  </a:lnTo>
                  <a:lnTo>
                    <a:pt x="216" y="190"/>
                  </a:lnTo>
                  <a:lnTo>
                    <a:pt x="220" y="186"/>
                  </a:lnTo>
                  <a:lnTo>
                    <a:pt x="226" y="183"/>
                  </a:lnTo>
                  <a:lnTo>
                    <a:pt x="232" y="181"/>
                  </a:lnTo>
                  <a:lnTo>
                    <a:pt x="237" y="181"/>
                  </a:lnTo>
                  <a:lnTo>
                    <a:pt x="243" y="155"/>
                  </a:lnTo>
                  <a:lnTo>
                    <a:pt x="242" y="129"/>
                  </a:lnTo>
                  <a:lnTo>
                    <a:pt x="234" y="106"/>
                  </a:lnTo>
                  <a:lnTo>
                    <a:pt x="222" y="84"/>
                  </a:lnTo>
                  <a:lnTo>
                    <a:pt x="202" y="65"/>
                  </a:lnTo>
                  <a:lnTo>
                    <a:pt x="176" y="48"/>
                  </a:lnTo>
                  <a:lnTo>
                    <a:pt x="142" y="36"/>
                  </a:lnTo>
                  <a:lnTo>
                    <a:pt x="104" y="27"/>
                  </a:lnTo>
                  <a:lnTo>
                    <a:pt x="89" y="25"/>
                  </a:lnTo>
                  <a:lnTo>
                    <a:pt x="74" y="21"/>
                  </a:lnTo>
                  <a:lnTo>
                    <a:pt x="58" y="18"/>
                  </a:lnTo>
                  <a:lnTo>
                    <a:pt x="43" y="13"/>
                  </a:lnTo>
                  <a:lnTo>
                    <a:pt x="29" y="10"/>
                  </a:lnTo>
                  <a:lnTo>
                    <a:pt x="17" y="6"/>
                  </a:lnTo>
                  <a:lnTo>
                    <a:pt x="8" y="3"/>
                  </a:lnTo>
                  <a:lnTo>
                    <a:pt x="0" y="0"/>
                  </a:lnTo>
                  <a:lnTo>
                    <a:pt x="10" y="12"/>
                  </a:lnTo>
                  <a:lnTo>
                    <a:pt x="17" y="27"/>
                  </a:lnTo>
                  <a:lnTo>
                    <a:pt x="25" y="44"/>
                  </a:lnTo>
                  <a:lnTo>
                    <a:pt x="32" y="61"/>
                  </a:lnTo>
                  <a:lnTo>
                    <a:pt x="37" y="79"/>
                  </a:lnTo>
                  <a:lnTo>
                    <a:pt x="42" y="96"/>
                  </a:lnTo>
                  <a:lnTo>
                    <a:pt x="46" y="113"/>
                  </a:lnTo>
                  <a:lnTo>
                    <a:pt x="49" y="128"/>
                  </a:lnTo>
                  <a:lnTo>
                    <a:pt x="54" y="145"/>
                  </a:lnTo>
                  <a:lnTo>
                    <a:pt x="60" y="163"/>
                  </a:lnTo>
                  <a:lnTo>
                    <a:pt x="71" y="184"/>
                  </a:lnTo>
                  <a:lnTo>
                    <a:pt x="86" y="207"/>
                  </a:lnTo>
                  <a:lnTo>
                    <a:pt x="104" y="227"/>
                  </a:lnTo>
                  <a:lnTo>
                    <a:pt x="129" y="244"/>
                  </a:lnTo>
                  <a:lnTo>
                    <a:pt x="158" y="255"/>
                  </a:lnTo>
                  <a:lnTo>
                    <a:pt x="194" y="259"/>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79" name="Freeform 293"/>
            <p:cNvSpPr>
              <a:spLocks/>
            </p:cNvSpPr>
            <p:nvPr/>
          </p:nvSpPr>
          <p:spPr bwMode="auto">
            <a:xfrm>
              <a:off x="805" y="524"/>
              <a:ext cx="13" cy="14"/>
            </a:xfrm>
            <a:custGeom>
              <a:avLst/>
              <a:gdLst>
                <a:gd name="T0" fmla="*/ 0 w 28"/>
                <a:gd name="T1" fmla="*/ 1 h 27"/>
                <a:gd name="T2" fmla="*/ 0 w 28"/>
                <a:gd name="T3" fmla="*/ 1 h 27"/>
                <a:gd name="T4" fmla="*/ 0 w 28"/>
                <a:gd name="T5" fmla="*/ 1 h 27"/>
                <a:gd name="T6" fmla="*/ 0 w 28"/>
                <a:gd name="T7" fmla="*/ 0 h 27"/>
                <a:gd name="T8" fmla="*/ 0 w 28"/>
                <a:gd name="T9" fmla="*/ 0 h 27"/>
                <a:gd name="T10" fmla="*/ 0 w 28"/>
                <a:gd name="T11" fmla="*/ 1 h 27"/>
                <a:gd name="T12" fmla="*/ 0 w 28"/>
                <a:gd name="T13" fmla="*/ 1 h 27"/>
                <a:gd name="T14" fmla="*/ 0 w 28"/>
                <a:gd name="T15" fmla="*/ 1 h 27"/>
                <a:gd name="T16" fmla="*/ 0 w 28"/>
                <a:gd name="T17" fmla="*/ 1 h 27"/>
                <a:gd name="T18" fmla="*/ 0 w 28"/>
                <a:gd name="T19" fmla="*/ 1 h 27"/>
                <a:gd name="T20" fmla="*/ 0 w 28"/>
                <a:gd name="T21" fmla="*/ 1 h 27"/>
                <a:gd name="T22" fmla="*/ 0 w 28"/>
                <a:gd name="T23" fmla="*/ 1 h 27"/>
                <a:gd name="T24" fmla="*/ 0 w 28"/>
                <a:gd name="T25" fmla="*/ 1 h 27"/>
                <a:gd name="T26" fmla="*/ 0 w 28"/>
                <a:gd name="T27" fmla="*/ 1 h 27"/>
                <a:gd name="T28" fmla="*/ 0 w 28"/>
                <a:gd name="T29" fmla="*/ 1 h 27"/>
                <a:gd name="T30" fmla="*/ 0 w 28"/>
                <a:gd name="T31" fmla="*/ 1 h 27"/>
                <a:gd name="T32" fmla="*/ 0 w 28"/>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7"/>
                <a:gd name="T53" fmla="*/ 28 w 28"/>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7">
                  <a:moveTo>
                    <a:pt x="0" y="12"/>
                  </a:moveTo>
                  <a:lnTo>
                    <a:pt x="2" y="6"/>
                  </a:lnTo>
                  <a:lnTo>
                    <a:pt x="5" y="1"/>
                  </a:lnTo>
                  <a:lnTo>
                    <a:pt x="9" y="0"/>
                  </a:lnTo>
                  <a:lnTo>
                    <a:pt x="14" y="0"/>
                  </a:lnTo>
                  <a:lnTo>
                    <a:pt x="20" y="1"/>
                  </a:lnTo>
                  <a:lnTo>
                    <a:pt x="23" y="4"/>
                  </a:lnTo>
                  <a:lnTo>
                    <a:pt x="26" y="9"/>
                  </a:lnTo>
                  <a:lnTo>
                    <a:pt x="28" y="14"/>
                  </a:lnTo>
                  <a:lnTo>
                    <a:pt x="26" y="20"/>
                  </a:lnTo>
                  <a:lnTo>
                    <a:pt x="23" y="23"/>
                  </a:lnTo>
                  <a:lnTo>
                    <a:pt x="20" y="26"/>
                  </a:lnTo>
                  <a:lnTo>
                    <a:pt x="15" y="27"/>
                  </a:lnTo>
                  <a:lnTo>
                    <a:pt x="11" y="26"/>
                  </a:lnTo>
                  <a:lnTo>
                    <a:pt x="6" y="21"/>
                  </a:lnTo>
                  <a:lnTo>
                    <a:pt x="2"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0" name="Freeform 294"/>
            <p:cNvSpPr>
              <a:spLocks/>
            </p:cNvSpPr>
            <p:nvPr/>
          </p:nvSpPr>
          <p:spPr bwMode="auto">
            <a:xfrm>
              <a:off x="832" y="542"/>
              <a:ext cx="14" cy="15"/>
            </a:xfrm>
            <a:custGeom>
              <a:avLst/>
              <a:gdLst>
                <a:gd name="T0" fmla="*/ 1 w 28"/>
                <a:gd name="T1" fmla="*/ 1 h 30"/>
                <a:gd name="T2" fmla="*/ 1 w 28"/>
                <a:gd name="T3" fmla="*/ 1 h 30"/>
                <a:gd name="T4" fmla="*/ 1 w 28"/>
                <a:gd name="T5" fmla="*/ 0 h 30"/>
                <a:gd name="T6" fmla="*/ 1 w 28"/>
                <a:gd name="T7" fmla="*/ 1 h 30"/>
                <a:gd name="T8" fmla="*/ 1 w 28"/>
                <a:gd name="T9" fmla="*/ 1 h 30"/>
                <a:gd name="T10" fmla="*/ 1 w 28"/>
                <a:gd name="T11" fmla="*/ 1 h 30"/>
                <a:gd name="T12" fmla="*/ 1 w 28"/>
                <a:gd name="T13" fmla="*/ 1 h 30"/>
                <a:gd name="T14" fmla="*/ 1 w 28"/>
                <a:gd name="T15" fmla="*/ 1 h 30"/>
                <a:gd name="T16" fmla="*/ 1 w 28"/>
                <a:gd name="T17" fmla="*/ 1 h 30"/>
                <a:gd name="T18" fmla="*/ 1 w 28"/>
                <a:gd name="T19" fmla="*/ 1 h 30"/>
                <a:gd name="T20" fmla="*/ 1 w 28"/>
                <a:gd name="T21" fmla="*/ 1 h 30"/>
                <a:gd name="T22" fmla="*/ 1 w 28"/>
                <a:gd name="T23" fmla="*/ 1 h 30"/>
                <a:gd name="T24" fmla="*/ 1 w 28"/>
                <a:gd name="T25" fmla="*/ 1 h 30"/>
                <a:gd name="T26" fmla="*/ 1 w 28"/>
                <a:gd name="T27" fmla="*/ 1 h 30"/>
                <a:gd name="T28" fmla="*/ 0 w 28"/>
                <a:gd name="T29" fmla="*/ 1 h 30"/>
                <a:gd name="T30" fmla="*/ 0 w 28"/>
                <a:gd name="T31" fmla="*/ 1 h 30"/>
                <a:gd name="T32" fmla="*/ 1 w 28"/>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30"/>
                <a:gd name="T53" fmla="*/ 28 w 28"/>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30">
                  <a:moveTo>
                    <a:pt x="2" y="5"/>
                  </a:moveTo>
                  <a:lnTo>
                    <a:pt x="8" y="2"/>
                  </a:lnTo>
                  <a:lnTo>
                    <a:pt x="14" y="0"/>
                  </a:lnTo>
                  <a:lnTo>
                    <a:pt x="20" y="2"/>
                  </a:lnTo>
                  <a:lnTo>
                    <a:pt x="25" y="5"/>
                  </a:lnTo>
                  <a:lnTo>
                    <a:pt x="28" y="10"/>
                  </a:lnTo>
                  <a:lnTo>
                    <a:pt x="28" y="16"/>
                  </a:lnTo>
                  <a:lnTo>
                    <a:pt x="28" y="22"/>
                  </a:lnTo>
                  <a:lnTo>
                    <a:pt x="26" y="28"/>
                  </a:lnTo>
                  <a:lnTo>
                    <a:pt x="21" y="30"/>
                  </a:lnTo>
                  <a:lnTo>
                    <a:pt x="15" y="30"/>
                  </a:lnTo>
                  <a:lnTo>
                    <a:pt x="8" y="28"/>
                  </a:lnTo>
                  <a:lnTo>
                    <a:pt x="3" y="23"/>
                  </a:lnTo>
                  <a:lnTo>
                    <a:pt x="2" y="19"/>
                  </a:lnTo>
                  <a:lnTo>
                    <a:pt x="0" y="14"/>
                  </a:lnTo>
                  <a:lnTo>
                    <a:pt x="0" y="10"/>
                  </a:lnTo>
                  <a:lnTo>
                    <a:pt x="2" y="5"/>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1" name="Freeform 295"/>
            <p:cNvSpPr>
              <a:spLocks/>
            </p:cNvSpPr>
            <p:nvPr/>
          </p:nvSpPr>
          <p:spPr bwMode="auto">
            <a:xfrm>
              <a:off x="799" y="560"/>
              <a:ext cx="14" cy="14"/>
            </a:xfrm>
            <a:custGeom>
              <a:avLst/>
              <a:gdLst>
                <a:gd name="T0" fmla="*/ 1 w 28"/>
                <a:gd name="T1" fmla="*/ 0 h 29"/>
                <a:gd name="T2" fmla="*/ 1 w 28"/>
                <a:gd name="T3" fmla="*/ 0 h 29"/>
                <a:gd name="T4" fmla="*/ 1 w 28"/>
                <a:gd name="T5" fmla="*/ 0 h 29"/>
                <a:gd name="T6" fmla="*/ 1 w 28"/>
                <a:gd name="T7" fmla="*/ 0 h 29"/>
                <a:gd name="T8" fmla="*/ 1 w 28"/>
                <a:gd name="T9" fmla="*/ 0 h 29"/>
                <a:gd name="T10" fmla="*/ 1 w 28"/>
                <a:gd name="T11" fmla="*/ 0 h 29"/>
                <a:gd name="T12" fmla="*/ 1 w 28"/>
                <a:gd name="T13" fmla="*/ 0 h 29"/>
                <a:gd name="T14" fmla="*/ 1 w 28"/>
                <a:gd name="T15" fmla="*/ 0 h 29"/>
                <a:gd name="T16" fmla="*/ 1 w 28"/>
                <a:gd name="T17" fmla="*/ 0 h 29"/>
                <a:gd name="T18" fmla="*/ 1 w 28"/>
                <a:gd name="T19" fmla="*/ 0 h 29"/>
                <a:gd name="T20" fmla="*/ 1 w 28"/>
                <a:gd name="T21" fmla="*/ 0 h 29"/>
                <a:gd name="T22" fmla="*/ 1 w 28"/>
                <a:gd name="T23" fmla="*/ 0 h 29"/>
                <a:gd name="T24" fmla="*/ 1 w 28"/>
                <a:gd name="T25" fmla="*/ 0 h 29"/>
                <a:gd name="T26" fmla="*/ 0 w 28"/>
                <a:gd name="T27" fmla="*/ 0 h 29"/>
                <a:gd name="T28" fmla="*/ 0 w 28"/>
                <a:gd name="T29" fmla="*/ 0 h 29"/>
                <a:gd name="T30" fmla="*/ 1 w 28"/>
                <a:gd name="T31" fmla="*/ 0 h 29"/>
                <a:gd name="T32" fmla="*/ 1 w 28"/>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4" y="6"/>
                  </a:moveTo>
                  <a:lnTo>
                    <a:pt x="7" y="3"/>
                  </a:lnTo>
                  <a:lnTo>
                    <a:pt x="13" y="0"/>
                  </a:lnTo>
                  <a:lnTo>
                    <a:pt x="19" y="0"/>
                  </a:lnTo>
                  <a:lnTo>
                    <a:pt x="25" y="3"/>
                  </a:lnTo>
                  <a:lnTo>
                    <a:pt x="28" y="9"/>
                  </a:lnTo>
                  <a:lnTo>
                    <a:pt x="28" y="15"/>
                  </a:lnTo>
                  <a:lnTo>
                    <a:pt x="26" y="21"/>
                  </a:lnTo>
                  <a:lnTo>
                    <a:pt x="23" y="24"/>
                  </a:lnTo>
                  <a:lnTo>
                    <a:pt x="20" y="27"/>
                  </a:lnTo>
                  <a:lnTo>
                    <a:pt x="14" y="29"/>
                  </a:lnTo>
                  <a:lnTo>
                    <a:pt x="8" y="29"/>
                  </a:lnTo>
                  <a:lnTo>
                    <a:pt x="4" y="26"/>
                  </a:lnTo>
                  <a:lnTo>
                    <a:pt x="0" y="21"/>
                  </a:lnTo>
                  <a:lnTo>
                    <a:pt x="0" y="15"/>
                  </a:lnTo>
                  <a:lnTo>
                    <a:pt x="2" y="9"/>
                  </a:lnTo>
                  <a:lnTo>
                    <a:pt x="4"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2" name="Freeform 296"/>
            <p:cNvSpPr>
              <a:spLocks/>
            </p:cNvSpPr>
            <p:nvPr/>
          </p:nvSpPr>
          <p:spPr bwMode="auto">
            <a:xfrm>
              <a:off x="776" y="542"/>
              <a:ext cx="15" cy="14"/>
            </a:xfrm>
            <a:custGeom>
              <a:avLst/>
              <a:gdLst>
                <a:gd name="T0" fmla="*/ 1 w 29"/>
                <a:gd name="T1" fmla="*/ 1 h 28"/>
                <a:gd name="T2" fmla="*/ 1 w 29"/>
                <a:gd name="T3" fmla="*/ 1 h 28"/>
                <a:gd name="T4" fmla="*/ 0 w 29"/>
                <a:gd name="T5" fmla="*/ 1 h 28"/>
                <a:gd name="T6" fmla="*/ 0 w 29"/>
                <a:gd name="T7" fmla="*/ 1 h 28"/>
                <a:gd name="T8" fmla="*/ 1 w 29"/>
                <a:gd name="T9" fmla="*/ 1 h 28"/>
                <a:gd name="T10" fmla="*/ 1 w 29"/>
                <a:gd name="T11" fmla="*/ 1 h 28"/>
                <a:gd name="T12" fmla="*/ 1 w 29"/>
                <a:gd name="T13" fmla="*/ 1 h 28"/>
                <a:gd name="T14" fmla="*/ 1 w 29"/>
                <a:gd name="T15" fmla="*/ 1 h 28"/>
                <a:gd name="T16" fmla="*/ 1 w 29"/>
                <a:gd name="T17" fmla="*/ 1 h 28"/>
                <a:gd name="T18" fmla="*/ 1 w 29"/>
                <a:gd name="T19" fmla="*/ 1 h 28"/>
                <a:gd name="T20" fmla="*/ 1 w 29"/>
                <a:gd name="T21" fmla="*/ 1 h 28"/>
                <a:gd name="T22" fmla="*/ 1 w 29"/>
                <a:gd name="T23" fmla="*/ 1 h 28"/>
                <a:gd name="T24" fmla="*/ 1 w 29"/>
                <a:gd name="T25" fmla="*/ 1 h 28"/>
                <a:gd name="T26" fmla="*/ 1 w 29"/>
                <a:gd name="T27" fmla="*/ 1 h 28"/>
                <a:gd name="T28" fmla="*/ 1 w 29"/>
                <a:gd name="T29" fmla="*/ 0 h 28"/>
                <a:gd name="T30" fmla="*/ 1 w 29"/>
                <a:gd name="T31" fmla="*/ 0 h 28"/>
                <a:gd name="T32" fmla="*/ 1 w 29"/>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8"/>
                <a:gd name="T53" fmla="*/ 29 w 2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8">
                  <a:moveTo>
                    <a:pt x="4" y="2"/>
                  </a:moveTo>
                  <a:lnTo>
                    <a:pt x="1" y="5"/>
                  </a:lnTo>
                  <a:lnTo>
                    <a:pt x="0" y="11"/>
                  </a:lnTo>
                  <a:lnTo>
                    <a:pt x="0" y="17"/>
                  </a:lnTo>
                  <a:lnTo>
                    <a:pt x="3" y="23"/>
                  </a:lnTo>
                  <a:lnTo>
                    <a:pt x="7" y="26"/>
                  </a:lnTo>
                  <a:lnTo>
                    <a:pt x="13" y="28"/>
                  </a:lnTo>
                  <a:lnTo>
                    <a:pt x="20" y="28"/>
                  </a:lnTo>
                  <a:lnTo>
                    <a:pt x="24" y="25"/>
                  </a:lnTo>
                  <a:lnTo>
                    <a:pt x="27" y="22"/>
                  </a:lnTo>
                  <a:lnTo>
                    <a:pt x="29" y="17"/>
                  </a:lnTo>
                  <a:lnTo>
                    <a:pt x="29" y="13"/>
                  </a:lnTo>
                  <a:lnTo>
                    <a:pt x="27" y="8"/>
                  </a:lnTo>
                  <a:lnTo>
                    <a:pt x="23" y="4"/>
                  </a:lnTo>
                  <a:lnTo>
                    <a:pt x="16" y="0"/>
                  </a:lnTo>
                  <a:lnTo>
                    <a:pt x="9" y="0"/>
                  </a:lnTo>
                  <a:lnTo>
                    <a:pt x="4"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3" name="Freeform 297"/>
            <p:cNvSpPr>
              <a:spLocks/>
            </p:cNvSpPr>
            <p:nvPr/>
          </p:nvSpPr>
          <p:spPr bwMode="auto">
            <a:xfrm>
              <a:off x="768" y="569"/>
              <a:ext cx="12" cy="12"/>
            </a:xfrm>
            <a:custGeom>
              <a:avLst/>
              <a:gdLst>
                <a:gd name="T0" fmla="*/ 0 w 24"/>
                <a:gd name="T1" fmla="*/ 1 h 24"/>
                <a:gd name="T2" fmla="*/ 0 w 24"/>
                <a:gd name="T3" fmla="*/ 1 h 24"/>
                <a:gd name="T4" fmla="*/ 0 w 24"/>
                <a:gd name="T5" fmla="*/ 1 h 24"/>
                <a:gd name="T6" fmla="*/ 1 w 24"/>
                <a:gd name="T7" fmla="*/ 1 h 24"/>
                <a:gd name="T8" fmla="*/ 1 w 24"/>
                <a:gd name="T9" fmla="*/ 1 h 24"/>
                <a:gd name="T10" fmla="*/ 1 w 24"/>
                <a:gd name="T11" fmla="*/ 0 h 24"/>
                <a:gd name="T12" fmla="*/ 1 w 24"/>
                <a:gd name="T13" fmla="*/ 1 h 24"/>
                <a:gd name="T14" fmla="*/ 1 w 24"/>
                <a:gd name="T15" fmla="*/ 1 h 24"/>
                <a:gd name="T16" fmla="*/ 1 w 24"/>
                <a:gd name="T17" fmla="*/ 1 h 24"/>
                <a:gd name="T18" fmla="*/ 1 w 24"/>
                <a:gd name="T19" fmla="*/ 1 h 24"/>
                <a:gd name="T20" fmla="*/ 1 w 24"/>
                <a:gd name="T21" fmla="*/ 1 h 24"/>
                <a:gd name="T22" fmla="*/ 1 w 24"/>
                <a:gd name="T23" fmla="*/ 1 h 24"/>
                <a:gd name="T24" fmla="*/ 1 w 24"/>
                <a:gd name="T25" fmla="*/ 1 h 24"/>
                <a:gd name="T26" fmla="*/ 1 w 24"/>
                <a:gd name="T27" fmla="*/ 1 h 24"/>
                <a:gd name="T28" fmla="*/ 1 w 24"/>
                <a:gd name="T29" fmla="*/ 1 h 24"/>
                <a:gd name="T30" fmla="*/ 1 w 24"/>
                <a:gd name="T31" fmla="*/ 1 h 24"/>
                <a:gd name="T32" fmla="*/ 0 w 24"/>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4"/>
                <a:gd name="T53" fmla="*/ 24 w 24"/>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4">
                  <a:moveTo>
                    <a:pt x="0" y="17"/>
                  </a:moveTo>
                  <a:lnTo>
                    <a:pt x="0" y="11"/>
                  </a:lnTo>
                  <a:lnTo>
                    <a:pt x="0" y="6"/>
                  </a:lnTo>
                  <a:lnTo>
                    <a:pt x="3" y="3"/>
                  </a:lnTo>
                  <a:lnTo>
                    <a:pt x="9" y="1"/>
                  </a:lnTo>
                  <a:lnTo>
                    <a:pt x="15" y="0"/>
                  </a:lnTo>
                  <a:lnTo>
                    <a:pt x="20" y="1"/>
                  </a:lnTo>
                  <a:lnTo>
                    <a:pt x="23" y="5"/>
                  </a:lnTo>
                  <a:lnTo>
                    <a:pt x="24" y="8"/>
                  </a:lnTo>
                  <a:lnTo>
                    <a:pt x="24" y="12"/>
                  </a:lnTo>
                  <a:lnTo>
                    <a:pt x="23" y="18"/>
                  </a:lnTo>
                  <a:lnTo>
                    <a:pt x="18" y="21"/>
                  </a:lnTo>
                  <a:lnTo>
                    <a:pt x="15" y="24"/>
                  </a:lnTo>
                  <a:lnTo>
                    <a:pt x="11" y="24"/>
                  </a:lnTo>
                  <a:lnTo>
                    <a:pt x="6" y="23"/>
                  </a:lnTo>
                  <a:lnTo>
                    <a:pt x="1"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4" name="Freeform 298"/>
            <p:cNvSpPr>
              <a:spLocks/>
            </p:cNvSpPr>
            <p:nvPr/>
          </p:nvSpPr>
          <p:spPr bwMode="auto">
            <a:xfrm>
              <a:off x="790" y="589"/>
              <a:ext cx="11" cy="14"/>
            </a:xfrm>
            <a:custGeom>
              <a:avLst/>
              <a:gdLst>
                <a:gd name="T0" fmla="*/ 1 w 22"/>
                <a:gd name="T1" fmla="*/ 0 h 29"/>
                <a:gd name="T2" fmla="*/ 1 w 22"/>
                <a:gd name="T3" fmla="*/ 0 h 29"/>
                <a:gd name="T4" fmla="*/ 1 w 22"/>
                <a:gd name="T5" fmla="*/ 0 h 29"/>
                <a:gd name="T6" fmla="*/ 0 w 22"/>
                <a:gd name="T7" fmla="*/ 0 h 29"/>
                <a:gd name="T8" fmla="*/ 0 w 22"/>
                <a:gd name="T9" fmla="*/ 0 h 29"/>
                <a:gd name="T10" fmla="*/ 1 w 22"/>
                <a:gd name="T11" fmla="*/ 0 h 29"/>
                <a:gd name="T12" fmla="*/ 1 w 22"/>
                <a:gd name="T13" fmla="*/ 0 h 29"/>
                <a:gd name="T14" fmla="*/ 1 w 22"/>
                <a:gd name="T15" fmla="*/ 0 h 29"/>
                <a:gd name="T16" fmla="*/ 1 w 22"/>
                <a:gd name="T17" fmla="*/ 0 h 29"/>
                <a:gd name="T18" fmla="*/ 1 w 22"/>
                <a:gd name="T19" fmla="*/ 0 h 29"/>
                <a:gd name="T20" fmla="*/ 1 w 22"/>
                <a:gd name="T21" fmla="*/ 0 h 29"/>
                <a:gd name="T22" fmla="*/ 1 w 22"/>
                <a:gd name="T23" fmla="*/ 0 h 29"/>
                <a:gd name="T24" fmla="*/ 1 w 22"/>
                <a:gd name="T25" fmla="*/ 0 h 29"/>
                <a:gd name="T26" fmla="*/ 1 w 22"/>
                <a:gd name="T27" fmla="*/ 0 h 29"/>
                <a:gd name="T28" fmla="*/ 1 w 22"/>
                <a:gd name="T29" fmla="*/ 0 h 29"/>
                <a:gd name="T30" fmla="*/ 1 w 22"/>
                <a:gd name="T31" fmla="*/ 0 h 29"/>
                <a:gd name="T32" fmla="*/ 1 w 22"/>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29"/>
                <a:gd name="T53" fmla="*/ 22 w 22"/>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29">
                  <a:moveTo>
                    <a:pt x="8" y="29"/>
                  </a:moveTo>
                  <a:lnTo>
                    <a:pt x="3" y="27"/>
                  </a:lnTo>
                  <a:lnTo>
                    <a:pt x="2" y="24"/>
                  </a:lnTo>
                  <a:lnTo>
                    <a:pt x="0" y="20"/>
                  </a:lnTo>
                  <a:lnTo>
                    <a:pt x="0" y="13"/>
                  </a:lnTo>
                  <a:lnTo>
                    <a:pt x="2" y="7"/>
                  </a:lnTo>
                  <a:lnTo>
                    <a:pt x="6" y="3"/>
                  </a:lnTo>
                  <a:lnTo>
                    <a:pt x="9" y="1"/>
                  </a:lnTo>
                  <a:lnTo>
                    <a:pt x="14" y="0"/>
                  </a:lnTo>
                  <a:lnTo>
                    <a:pt x="17" y="1"/>
                  </a:lnTo>
                  <a:lnTo>
                    <a:pt x="20" y="4"/>
                  </a:lnTo>
                  <a:lnTo>
                    <a:pt x="22" y="10"/>
                  </a:lnTo>
                  <a:lnTo>
                    <a:pt x="22" y="15"/>
                  </a:lnTo>
                  <a:lnTo>
                    <a:pt x="20" y="20"/>
                  </a:lnTo>
                  <a:lnTo>
                    <a:pt x="17" y="24"/>
                  </a:lnTo>
                  <a:lnTo>
                    <a:pt x="14" y="27"/>
                  </a:lnTo>
                  <a:lnTo>
                    <a:pt x="8" y="29"/>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5" name="Freeform 299"/>
            <p:cNvSpPr>
              <a:spLocks/>
            </p:cNvSpPr>
            <p:nvPr/>
          </p:nvSpPr>
          <p:spPr bwMode="auto">
            <a:xfrm>
              <a:off x="810" y="575"/>
              <a:ext cx="13" cy="16"/>
            </a:xfrm>
            <a:custGeom>
              <a:avLst/>
              <a:gdLst>
                <a:gd name="T0" fmla="*/ 1 w 26"/>
                <a:gd name="T1" fmla="*/ 1 h 32"/>
                <a:gd name="T2" fmla="*/ 1 w 26"/>
                <a:gd name="T3" fmla="*/ 1 h 32"/>
                <a:gd name="T4" fmla="*/ 1 w 26"/>
                <a:gd name="T5" fmla="*/ 1 h 32"/>
                <a:gd name="T6" fmla="*/ 1 w 26"/>
                <a:gd name="T7" fmla="*/ 1 h 32"/>
                <a:gd name="T8" fmla="*/ 1 w 26"/>
                <a:gd name="T9" fmla="*/ 0 h 32"/>
                <a:gd name="T10" fmla="*/ 1 w 26"/>
                <a:gd name="T11" fmla="*/ 1 h 32"/>
                <a:gd name="T12" fmla="*/ 1 w 26"/>
                <a:gd name="T13" fmla="*/ 1 h 32"/>
                <a:gd name="T14" fmla="*/ 1 w 26"/>
                <a:gd name="T15" fmla="*/ 1 h 32"/>
                <a:gd name="T16" fmla="*/ 1 w 26"/>
                <a:gd name="T17" fmla="*/ 1 h 32"/>
                <a:gd name="T18" fmla="*/ 1 w 26"/>
                <a:gd name="T19" fmla="*/ 1 h 32"/>
                <a:gd name="T20" fmla="*/ 1 w 26"/>
                <a:gd name="T21" fmla="*/ 1 h 32"/>
                <a:gd name="T22" fmla="*/ 1 w 26"/>
                <a:gd name="T23" fmla="*/ 1 h 32"/>
                <a:gd name="T24" fmla="*/ 1 w 26"/>
                <a:gd name="T25" fmla="*/ 1 h 32"/>
                <a:gd name="T26" fmla="*/ 1 w 26"/>
                <a:gd name="T27" fmla="*/ 1 h 32"/>
                <a:gd name="T28" fmla="*/ 1 w 26"/>
                <a:gd name="T29" fmla="*/ 1 h 32"/>
                <a:gd name="T30" fmla="*/ 0 w 26"/>
                <a:gd name="T31" fmla="*/ 1 h 32"/>
                <a:gd name="T32" fmla="*/ 1 w 26"/>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2"/>
                <a:gd name="T53" fmla="*/ 26 w 26"/>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2">
                  <a:moveTo>
                    <a:pt x="1" y="17"/>
                  </a:moveTo>
                  <a:lnTo>
                    <a:pt x="3" y="11"/>
                  </a:lnTo>
                  <a:lnTo>
                    <a:pt x="6" y="6"/>
                  </a:lnTo>
                  <a:lnTo>
                    <a:pt x="9" y="2"/>
                  </a:lnTo>
                  <a:lnTo>
                    <a:pt x="15" y="0"/>
                  </a:lnTo>
                  <a:lnTo>
                    <a:pt x="21" y="2"/>
                  </a:lnTo>
                  <a:lnTo>
                    <a:pt x="26" y="6"/>
                  </a:lnTo>
                  <a:lnTo>
                    <a:pt x="26" y="11"/>
                  </a:lnTo>
                  <a:lnTo>
                    <a:pt x="26" y="17"/>
                  </a:lnTo>
                  <a:lnTo>
                    <a:pt x="23" y="23"/>
                  </a:lnTo>
                  <a:lnTo>
                    <a:pt x="18" y="28"/>
                  </a:lnTo>
                  <a:lnTo>
                    <a:pt x="12" y="31"/>
                  </a:lnTo>
                  <a:lnTo>
                    <a:pt x="7" y="32"/>
                  </a:lnTo>
                  <a:lnTo>
                    <a:pt x="4" y="31"/>
                  </a:lnTo>
                  <a:lnTo>
                    <a:pt x="1" y="26"/>
                  </a:lnTo>
                  <a:lnTo>
                    <a:pt x="0" y="22"/>
                  </a:lnTo>
                  <a:lnTo>
                    <a:pt x="1"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6" name="Freeform 300"/>
            <p:cNvSpPr>
              <a:spLocks/>
            </p:cNvSpPr>
            <p:nvPr/>
          </p:nvSpPr>
          <p:spPr bwMode="auto">
            <a:xfrm>
              <a:off x="827" y="579"/>
              <a:ext cx="13"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1 w 26"/>
                <a:gd name="T13" fmla="*/ 1 h 24"/>
                <a:gd name="T14" fmla="*/ 1 w 26"/>
                <a:gd name="T15" fmla="*/ 1 h 24"/>
                <a:gd name="T16" fmla="*/ 1 w 26"/>
                <a:gd name="T17" fmla="*/ 1 h 24"/>
                <a:gd name="T18" fmla="*/ 1 w 26"/>
                <a:gd name="T19" fmla="*/ 1 h 24"/>
                <a:gd name="T20" fmla="*/ 1 w 26"/>
                <a:gd name="T21" fmla="*/ 1 h 24"/>
                <a:gd name="T22" fmla="*/ 0 w 26"/>
                <a:gd name="T23" fmla="*/ 1 h 24"/>
                <a:gd name="T24" fmla="*/ 0 w 26"/>
                <a:gd name="T25" fmla="*/ 1 h 24"/>
                <a:gd name="T26" fmla="*/ 1 w 26"/>
                <a:gd name="T27" fmla="*/ 1 h 24"/>
                <a:gd name="T28" fmla="*/ 1 w 26"/>
                <a:gd name="T29" fmla="*/ 0 h 24"/>
                <a:gd name="T30" fmla="*/ 1 w 26"/>
                <a:gd name="T31" fmla="*/ 0 h 24"/>
                <a:gd name="T32" fmla="*/ 1 w 26"/>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4"/>
                <a:gd name="T53" fmla="*/ 26 w 26"/>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4">
                  <a:moveTo>
                    <a:pt x="20" y="1"/>
                  </a:moveTo>
                  <a:lnTo>
                    <a:pt x="23" y="4"/>
                  </a:lnTo>
                  <a:lnTo>
                    <a:pt x="25" y="7"/>
                  </a:lnTo>
                  <a:lnTo>
                    <a:pt x="26" y="12"/>
                  </a:lnTo>
                  <a:lnTo>
                    <a:pt x="25" y="17"/>
                  </a:lnTo>
                  <a:lnTo>
                    <a:pt x="22" y="21"/>
                  </a:lnTo>
                  <a:lnTo>
                    <a:pt x="17" y="23"/>
                  </a:lnTo>
                  <a:lnTo>
                    <a:pt x="13" y="24"/>
                  </a:lnTo>
                  <a:lnTo>
                    <a:pt x="8" y="24"/>
                  </a:lnTo>
                  <a:lnTo>
                    <a:pt x="5" y="23"/>
                  </a:lnTo>
                  <a:lnTo>
                    <a:pt x="2" y="18"/>
                  </a:lnTo>
                  <a:lnTo>
                    <a:pt x="0" y="14"/>
                  </a:lnTo>
                  <a:lnTo>
                    <a:pt x="0" y="9"/>
                  </a:lnTo>
                  <a:lnTo>
                    <a:pt x="3" y="4"/>
                  </a:lnTo>
                  <a:lnTo>
                    <a:pt x="8" y="0"/>
                  </a:lnTo>
                  <a:lnTo>
                    <a:pt x="13"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7" name="Freeform 301"/>
            <p:cNvSpPr>
              <a:spLocks/>
            </p:cNvSpPr>
            <p:nvPr/>
          </p:nvSpPr>
          <p:spPr bwMode="auto">
            <a:xfrm>
              <a:off x="680" y="597"/>
              <a:ext cx="109" cy="75"/>
            </a:xfrm>
            <a:custGeom>
              <a:avLst/>
              <a:gdLst>
                <a:gd name="T0" fmla="*/ 1 w 217"/>
                <a:gd name="T1" fmla="*/ 1 h 150"/>
                <a:gd name="T2" fmla="*/ 1 w 217"/>
                <a:gd name="T3" fmla="*/ 1 h 150"/>
                <a:gd name="T4" fmla="*/ 1 w 217"/>
                <a:gd name="T5" fmla="*/ 1 h 150"/>
                <a:gd name="T6" fmla="*/ 1 w 217"/>
                <a:gd name="T7" fmla="*/ 1 h 150"/>
                <a:gd name="T8" fmla="*/ 1 w 217"/>
                <a:gd name="T9" fmla="*/ 1 h 150"/>
                <a:gd name="T10" fmla="*/ 1 w 217"/>
                <a:gd name="T11" fmla="*/ 1 h 150"/>
                <a:gd name="T12" fmla="*/ 1 w 217"/>
                <a:gd name="T13" fmla="*/ 1 h 150"/>
                <a:gd name="T14" fmla="*/ 1 w 217"/>
                <a:gd name="T15" fmla="*/ 1 h 150"/>
                <a:gd name="T16" fmla="*/ 1 w 217"/>
                <a:gd name="T17" fmla="*/ 1 h 150"/>
                <a:gd name="T18" fmla="*/ 1 w 217"/>
                <a:gd name="T19" fmla="*/ 1 h 150"/>
                <a:gd name="T20" fmla="*/ 1 w 217"/>
                <a:gd name="T21" fmla="*/ 1 h 150"/>
                <a:gd name="T22" fmla="*/ 1 w 217"/>
                <a:gd name="T23" fmla="*/ 1 h 150"/>
                <a:gd name="T24" fmla="*/ 1 w 217"/>
                <a:gd name="T25" fmla="*/ 1 h 150"/>
                <a:gd name="T26" fmla="*/ 1 w 217"/>
                <a:gd name="T27" fmla="*/ 1 h 150"/>
                <a:gd name="T28" fmla="*/ 1 w 217"/>
                <a:gd name="T29" fmla="*/ 1 h 150"/>
                <a:gd name="T30" fmla="*/ 1 w 217"/>
                <a:gd name="T31" fmla="*/ 1 h 150"/>
                <a:gd name="T32" fmla="*/ 1 w 217"/>
                <a:gd name="T33" fmla="*/ 1 h 150"/>
                <a:gd name="T34" fmla="*/ 1 w 217"/>
                <a:gd name="T35" fmla="*/ 1 h 150"/>
                <a:gd name="T36" fmla="*/ 1 w 217"/>
                <a:gd name="T37" fmla="*/ 1 h 150"/>
                <a:gd name="T38" fmla="*/ 1 w 217"/>
                <a:gd name="T39" fmla="*/ 1 h 150"/>
                <a:gd name="T40" fmla="*/ 1 w 217"/>
                <a:gd name="T41" fmla="*/ 1 h 150"/>
                <a:gd name="T42" fmla="*/ 1 w 217"/>
                <a:gd name="T43" fmla="*/ 1 h 150"/>
                <a:gd name="T44" fmla="*/ 1 w 217"/>
                <a:gd name="T45" fmla="*/ 1 h 150"/>
                <a:gd name="T46" fmla="*/ 1 w 217"/>
                <a:gd name="T47" fmla="*/ 1 h 150"/>
                <a:gd name="T48" fmla="*/ 1 w 217"/>
                <a:gd name="T49" fmla="*/ 1 h 150"/>
                <a:gd name="T50" fmla="*/ 1 w 217"/>
                <a:gd name="T51" fmla="*/ 1 h 150"/>
                <a:gd name="T52" fmla="*/ 1 w 217"/>
                <a:gd name="T53" fmla="*/ 1 h 150"/>
                <a:gd name="T54" fmla="*/ 1 w 217"/>
                <a:gd name="T55" fmla="*/ 1 h 150"/>
                <a:gd name="T56" fmla="*/ 1 w 217"/>
                <a:gd name="T57" fmla="*/ 1 h 150"/>
                <a:gd name="T58" fmla="*/ 0 w 217"/>
                <a:gd name="T59" fmla="*/ 1 h 150"/>
                <a:gd name="T60" fmla="*/ 1 w 217"/>
                <a:gd name="T61" fmla="*/ 1 h 150"/>
                <a:gd name="T62" fmla="*/ 1 w 217"/>
                <a:gd name="T63" fmla="*/ 1 h 150"/>
                <a:gd name="T64" fmla="*/ 1 w 217"/>
                <a:gd name="T65" fmla="*/ 1 h 150"/>
                <a:gd name="T66" fmla="*/ 1 w 217"/>
                <a:gd name="T67" fmla="*/ 1 h 150"/>
                <a:gd name="T68" fmla="*/ 1 w 217"/>
                <a:gd name="T69" fmla="*/ 1 h 150"/>
                <a:gd name="T70" fmla="*/ 1 w 217"/>
                <a:gd name="T71" fmla="*/ 1 h 150"/>
                <a:gd name="T72" fmla="*/ 1 w 217"/>
                <a:gd name="T73" fmla="*/ 1 h 150"/>
                <a:gd name="T74" fmla="*/ 1 w 217"/>
                <a:gd name="T75" fmla="*/ 1 h 150"/>
                <a:gd name="T76" fmla="*/ 1 w 217"/>
                <a:gd name="T77" fmla="*/ 1 h 150"/>
                <a:gd name="T78" fmla="*/ 1 w 217"/>
                <a:gd name="T79" fmla="*/ 1 h 150"/>
                <a:gd name="T80" fmla="*/ 1 w 217"/>
                <a:gd name="T81" fmla="*/ 1 h 150"/>
                <a:gd name="T82" fmla="*/ 1 w 217"/>
                <a:gd name="T83" fmla="*/ 1 h 150"/>
                <a:gd name="T84" fmla="*/ 1 w 217"/>
                <a:gd name="T85" fmla="*/ 1 h 150"/>
                <a:gd name="T86" fmla="*/ 1 w 217"/>
                <a:gd name="T87" fmla="*/ 1 h 150"/>
                <a:gd name="T88" fmla="*/ 1 w 217"/>
                <a:gd name="T89" fmla="*/ 1 h 150"/>
                <a:gd name="T90" fmla="*/ 1 w 217"/>
                <a:gd name="T91" fmla="*/ 1 h 150"/>
                <a:gd name="T92" fmla="*/ 1 w 217"/>
                <a:gd name="T93" fmla="*/ 1 h 150"/>
                <a:gd name="T94" fmla="*/ 1 w 217"/>
                <a:gd name="T95" fmla="*/ 1 h 150"/>
                <a:gd name="T96" fmla="*/ 1 w 217"/>
                <a:gd name="T97" fmla="*/ 1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7"/>
                  </a:moveTo>
                  <a:lnTo>
                    <a:pt x="216" y="16"/>
                  </a:lnTo>
                  <a:lnTo>
                    <a:pt x="214" y="16"/>
                  </a:lnTo>
                  <a:lnTo>
                    <a:pt x="211" y="14"/>
                  </a:lnTo>
                  <a:lnTo>
                    <a:pt x="209" y="13"/>
                  </a:lnTo>
                  <a:lnTo>
                    <a:pt x="208" y="11"/>
                  </a:lnTo>
                  <a:lnTo>
                    <a:pt x="208" y="10"/>
                  </a:lnTo>
                  <a:lnTo>
                    <a:pt x="206" y="7"/>
                  </a:lnTo>
                  <a:lnTo>
                    <a:pt x="206" y="5"/>
                  </a:lnTo>
                  <a:lnTo>
                    <a:pt x="203" y="10"/>
                  </a:lnTo>
                  <a:lnTo>
                    <a:pt x="200" y="14"/>
                  </a:lnTo>
                  <a:lnTo>
                    <a:pt x="196" y="16"/>
                  </a:lnTo>
                  <a:lnTo>
                    <a:pt x="194" y="19"/>
                  </a:lnTo>
                  <a:lnTo>
                    <a:pt x="185" y="16"/>
                  </a:lnTo>
                  <a:lnTo>
                    <a:pt x="174" y="11"/>
                  </a:lnTo>
                  <a:lnTo>
                    <a:pt x="159" y="8"/>
                  </a:lnTo>
                  <a:lnTo>
                    <a:pt x="144" y="5"/>
                  </a:lnTo>
                  <a:lnTo>
                    <a:pt x="129" y="2"/>
                  </a:lnTo>
                  <a:lnTo>
                    <a:pt x="113" y="0"/>
                  </a:lnTo>
                  <a:lnTo>
                    <a:pt x="103" y="0"/>
                  </a:lnTo>
                  <a:lnTo>
                    <a:pt x="93" y="2"/>
                  </a:lnTo>
                  <a:lnTo>
                    <a:pt x="84" y="5"/>
                  </a:lnTo>
                  <a:lnTo>
                    <a:pt x="83" y="5"/>
                  </a:lnTo>
                  <a:lnTo>
                    <a:pt x="87" y="7"/>
                  </a:lnTo>
                  <a:lnTo>
                    <a:pt x="93" y="5"/>
                  </a:lnTo>
                  <a:lnTo>
                    <a:pt x="106" y="5"/>
                  </a:lnTo>
                  <a:lnTo>
                    <a:pt x="118" y="5"/>
                  </a:lnTo>
                  <a:lnTo>
                    <a:pt x="132" y="8"/>
                  </a:lnTo>
                  <a:lnTo>
                    <a:pt x="144" y="11"/>
                  </a:lnTo>
                  <a:lnTo>
                    <a:pt x="156" y="14"/>
                  </a:lnTo>
                  <a:lnTo>
                    <a:pt x="168" y="19"/>
                  </a:lnTo>
                  <a:lnTo>
                    <a:pt x="177" y="22"/>
                  </a:lnTo>
                  <a:lnTo>
                    <a:pt x="184" y="26"/>
                  </a:lnTo>
                  <a:lnTo>
                    <a:pt x="185" y="29"/>
                  </a:lnTo>
                  <a:lnTo>
                    <a:pt x="184" y="31"/>
                  </a:lnTo>
                  <a:lnTo>
                    <a:pt x="180" y="33"/>
                  </a:lnTo>
                  <a:lnTo>
                    <a:pt x="174" y="36"/>
                  </a:lnTo>
                  <a:lnTo>
                    <a:pt x="168" y="39"/>
                  </a:lnTo>
                  <a:lnTo>
                    <a:pt x="162" y="43"/>
                  </a:lnTo>
                  <a:lnTo>
                    <a:pt x="156" y="46"/>
                  </a:lnTo>
                  <a:lnTo>
                    <a:pt x="151" y="49"/>
                  </a:lnTo>
                  <a:lnTo>
                    <a:pt x="144" y="46"/>
                  </a:lnTo>
                  <a:lnTo>
                    <a:pt x="135" y="43"/>
                  </a:lnTo>
                  <a:lnTo>
                    <a:pt x="122" y="39"/>
                  </a:lnTo>
                  <a:lnTo>
                    <a:pt x="110" y="36"/>
                  </a:lnTo>
                  <a:lnTo>
                    <a:pt x="97" y="34"/>
                  </a:lnTo>
                  <a:lnTo>
                    <a:pt x="84" y="33"/>
                  </a:lnTo>
                  <a:lnTo>
                    <a:pt x="74" y="33"/>
                  </a:lnTo>
                  <a:lnTo>
                    <a:pt x="64" y="36"/>
                  </a:lnTo>
                  <a:lnTo>
                    <a:pt x="58" y="39"/>
                  </a:lnTo>
                  <a:lnTo>
                    <a:pt x="55" y="40"/>
                  </a:lnTo>
                  <a:lnTo>
                    <a:pt x="57" y="42"/>
                  </a:lnTo>
                  <a:lnTo>
                    <a:pt x="63" y="42"/>
                  </a:lnTo>
                  <a:lnTo>
                    <a:pt x="69" y="40"/>
                  </a:lnTo>
                  <a:lnTo>
                    <a:pt x="74" y="40"/>
                  </a:lnTo>
                  <a:lnTo>
                    <a:pt x="80" y="40"/>
                  </a:lnTo>
                  <a:lnTo>
                    <a:pt x="87" y="40"/>
                  </a:lnTo>
                  <a:lnTo>
                    <a:pt x="93" y="42"/>
                  </a:lnTo>
                  <a:lnTo>
                    <a:pt x="100" y="43"/>
                  </a:lnTo>
                  <a:lnTo>
                    <a:pt x="107" y="45"/>
                  </a:lnTo>
                  <a:lnTo>
                    <a:pt x="113" y="46"/>
                  </a:lnTo>
                  <a:lnTo>
                    <a:pt x="124" y="49"/>
                  </a:lnTo>
                  <a:lnTo>
                    <a:pt x="133" y="52"/>
                  </a:lnTo>
                  <a:lnTo>
                    <a:pt x="141" y="54"/>
                  </a:lnTo>
                  <a:lnTo>
                    <a:pt x="144" y="55"/>
                  </a:lnTo>
                  <a:lnTo>
                    <a:pt x="136" y="62"/>
                  </a:lnTo>
                  <a:lnTo>
                    <a:pt x="124" y="66"/>
                  </a:lnTo>
                  <a:lnTo>
                    <a:pt x="112" y="69"/>
                  </a:lnTo>
                  <a:lnTo>
                    <a:pt x="104" y="72"/>
                  </a:lnTo>
                  <a:lnTo>
                    <a:pt x="97" y="72"/>
                  </a:lnTo>
                  <a:lnTo>
                    <a:pt x="86" y="71"/>
                  </a:lnTo>
                  <a:lnTo>
                    <a:pt x="75" y="66"/>
                  </a:lnTo>
                  <a:lnTo>
                    <a:pt x="64" y="63"/>
                  </a:lnTo>
                  <a:lnTo>
                    <a:pt x="55" y="62"/>
                  </a:lnTo>
                  <a:lnTo>
                    <a:pt x="48" y="62"/>
                  </a:lnTo>
                  <a:lnTo>
                    <a:pt x="45" y="63"/>
                  </a:lnTo>
                  <a:lnTo>
                    <a:pt x="48" y="65"/>
                  </a:lnTo>
                  <a:lnTo>
                    <a:pt x="57" y="69"/>
                  </a:lnTo>
                  <a:lnTo>
                    <a:pt x="68" y="72"/>
                  </a:lnTo>
                  <a:lnTo>
                    <a:pt x="75" y="77"/>
                  </a:lnTo>
                  <a:lnTo>
                    <a:pt x="81" y="80"/>
                  </a:lnTo>
                  <a:lnTo>
                    <a:pt x="75" y="81"/>
                  </a:lnTo>
                  <a:lnTo>
                    <a:pt x="66" y="84"/>
                  </a:lnTo>
                  <a:lnTo>
                    <a:pt x="54" y="89"/>
                  </a:lnTo>
                  <a:lnTo>
                    <a:pt x="42" y="92"/>
                  </a:lnTo>
                  <a:lnTo>
                    <a:pt x="29" y="95"/>
                  </a:lnTo>
                  <a:lnTo>
                    <a:pt x="19" y="98"/>
                  </a:lnTo>
                  <a:lnTo>
                    <a:pt x="11" y="101"/>
                  </a:lnTo>
                  <a:lnTo>
                    <a:pt x="5" y="103"/>
                  </a:lnTo>
                  <a:lnTo>
                    <a:pt x="0" y="104"/>
                  </a:lnTo>
                  <a:lnTo>
                    <a:pt x="0" y="106"/>
                  </a:lnTo>
                  <a:lnTo>
                    <a:pt x="3" y="107"/>
                  </a:lnTo>
                  <a:lnTo>
                    <a:pt x="11" y="107"/>
                  </a:lnTo>
                  <a:lnTo>
                    <a:pt x="19" y="107"/>
                  </a:lnTo>
                  <a:lnTo>
                    <a:pt x="29" y="106"/>
                  </a:lnTo>
                  <a:lnTo>
                    <a:pt x="42" y="103"/>
                  </a:lnTo>
                  <a:lnTo>
                    <a:pt x="54" y="100"/>
                  </a:lnTo>
                  <a:lnTo>
                    <a:pt x="66" y="97"/>
                  </a:lnTo>
                  <a:lnTo>
                    <a:pt x="77" y="94"/>
                  </a:lnTo>
                  <a:lnTo>
                    <a:pt x="86" y="91"/>
                  </a:lnTo>
                  <a:lnTo>
                    <a:pt x="92" y="88"/>
                  </a:lnTo>
                  <a:lnTo>
                    <a:pt x="90" y="100"/>
                  </a:lnTo>
                  <a:lnTo>
                    <a:pt x="86" y="118"/>
                  </a:lnTo>
                  <a:lnTo>
                    <a:pt x="81" y="133"/>
                  </a:lnTo>
                  <a:lnTo>
                    <a:pt x="75" y="144"/>
                  </a:lnTo>
                  <a:lnTo>
                    <a:pt x="72" y="149"/>
                  </a:lnTo>
                  <a:lnTo>
                    <a:pt x="74" y="150"/>
                  </a:lnTo>
                  <a:lnTo>
                    <a:pt x="77" y="150"/>
                  </a:lnTo>
                  <a:lnTo>
                    <a:pt x="81" y="146"/>
                  </a:lnTo>
                  <a:lnTo>
                    <a:pt x="87" y="135"/>
                  </a:lnTo>
                  <a:lnTo>
                    <a:pt x="97" y="117"/>
                  </a:lnTo>
                  <a:lnTo>
                    <a:pt x="104" y="100"/>
                  </a:lnTo>
                  <a:lnTo>
                    <a:pt x="107" y="88"/>
                  </a:lnTo>
                  <a:lnTo>
                    <a:pt x="112" y="86"/>
                  </a:lnTo>
                  <a:lnTo>
                    <a:pt x="118" y="83"/>
                  </a:lnTo>
                  <a:lnTo>
                    <a:pt x="126" y="80"/>
                  </a:lnTo>
                  <a:lnTo>
                    <a:pt x="132" y="77"/>
                  </a:lnTo>
                  <a:lnTo>
                    <a:pt x="139" y="74"/>
                  </a:lnTo>
                  <a:lnTo>
                    <a:pt x="145" y="71"/>
                  </a:lnTo>
                  <a:lnTo>
                    <a:pt x="151" y="69"/>
                  </a:lnTo>
                  <a:lnTo>
                    <a:pt x="156" y="68"/>
                  </a:lnTo>
                  <a:lnTo>
                    <a:pt x="156" y="80"/>
                  </a:lnTo>
                  <a:lnTo>
                    <a:pt x="155" y="98"/>
                  </a:lnTo>
                  <a:lnTo>
                    <a:pt x="150" y="117"/>
                  </a:lnTo>
                  <a:lnTo>
                    <a:pt x="147" y="130"/>
                  </a:lnTo>
                  <a:lnTo>
                    <a:pt x="145" y="136"/>
                  </a:lnTo>
                  <a:lnTo>
                    <a:pt x="145" y="139"/>
                  </a:lnTo>
                  <a:lnTo>
                    <a:pt x="147" y="136"/>
                  </a:lnTo>
                  <a:lnTo>
                    <a:pt x="151" y="130"/>
                  </a:lnTo>
                  <a:lnTo>
                    <a:pt x="158" y="117"/>
                  </a:lnTo>
                  <a:lnTo>
                    <a:pt x="164" y="98"/>
                  </a:lnTo>
                  <a:lnTo>
                    <a:pt x="168" y="80"/>
                  </a:lnTo>
                  <a:lnTo>
                    <a:pt x="168" y="63"/>
                  </a:lnTo>
                  <a:lnTo>
                    <a:pt x="177" y="55"/>
                  </a:lnTo>
                  <a:lnTo>
                    <a:pt x="184" y="48"/>
                  </a:lnTo>
                  <a:lnTo>
                    <a:pt x="190" y="42"/>
                  </a:lnTo>
                  <a:lnTo>
                    <a:pt x="194" y="37"/>
                  </a:lnTo>
                  <a:lnTo>
                    <a:pt x="197" y="34"/>
                  </a:lnTo>
                  <a:lnTo>
                    <a:pt x="200" y="33"/>
                  </a:lnTo>
                  <a:lnTo>
                    <a:pt x="202" y="36"/>
                  </a:lnTo>
                  <a:lnTo>
                    <a:pt x="202" y="42"/>
                  </a:lnTo>
                  <a:lnTo>
                    <a:pt x="200" y="54"/>
                  </a:lnTo>
                  <a:lnTo>
                    <a:pt x="199" y="72"/>
                  </a:lnTo>
                  <a:lnTo>
                    <a:pt x="197" y="92"/>
                  </a:lnTo>
                  <a:lnTo>
                    <a:pt x="196" y="104"/>
                  </a:lnTo>
                  <a:lnTo>
                    <a:pt x="203" y="89"/>
                  </a:lnTo>
                  <a:lnTo>
                    <a:pt x="211" y="65"/>
                  </a:lnTo>
                  <a:lnTo>
                    <a:pt x="216" y="39"/>
                  </a:lnTo>
                  <a:lnTo>
                    <a:pt x="217" y="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8" name="Freeform 302"/>
            <p:cNvSpPr>
              <a:spLocks/>
            </p:cNvSpPr>
            <p:nvPr/>
          </p:nvSpPr>
          <p:spPr bwMode="auto">
            <a:xfrm>
              <a:off x="688" y="465"/>
              <a:ext cx="87" cy="83"/>
            </a:xfrm>
            <a:custGeom>
              <a:avLst/>
              <a:gdLst>
                <a:gd name="T0" fmla="*/ 1 w 174"/>
                <a:gd name="T1" fmla="*/ 1 h 165"/>
                <a:gd name="T2" fmla="*/ 1 w 174"/>
                <a:gd name="T3" fmla="*/ 1 h 165"/>
                <a:gd name="T4" fmla="*/ 1 w 174"/>
                <a:gd name="T5" fmla="*/ 1 h 165"/>
                <a:gd name="T6" fmla="*/ 1 w 174"/>
                <a:gd name="T7" fmla="*/ 1 h 165"/>
                <a:gd name="T8" fmla="*/ 1 w 174"/>
                <a:gd name="T9" fmla="*/ 1 h 165"/>
                <a:gd name="T10" fmla="*/ 1 w 174"/>
                <a:gd name="T11" fmla="*/ 1 h 165"/>
                <a:gd name="T12" fmla="*/ 1 w 174"/>
                <a:gd name="T13" fmla="*/ 1 h 165"/>
                <a:gd name="T14" fmla="*/ 1 w 174"/>
                <a:gd name="T15" fmla="*/ 1 h 165"/>
                <a:gd name="T16" fmla="*/ 1 w 174"/>
                <a:gd name="T17" fmla="*/ 1 h 165"/>
                <a:gd name="T18" fmla="*/ 1 w 174"/>
                <a:gd name="T19" fmla="*/ 1 h 165"/>
                <a:gd name="T20" fmla="*/ 1 w 174"/>
                <a:gd name="T21" fmla="*/ 1 h 165"/>
                <a:gd name="T22" fmla="*/ 1 w 174"/>
                <a:gd name="T23" fmla="*/ 1 h 165"/>
                <a:gd name="T24" fmla="*/ 1 w 174"/>
                <a:gd name="T25" fmla="*/ 1 h 165"/>
                <a:gd name="T26" fmla="*/ 1 w 174"/>
                <a:gd name="T27" fmla="*/ 1 h 165"/>
                <a:gd name="T28" fmla="*/ 1 w 174"/>
                <a:gd name="T29" fmla="*/ 1 h 165"/>
                <a:gd name="T30" fmla="*/ 1 w 174"/>
                <a:gd name="T31" fmla="*/ 1 h 165"/>
                <a:gd name="T32" fmla="*/ 1 w 174"/>
                <a:gd name="T33" fmla="*/ 1 h 165"/>
                <a:gd name="T34" fmla="*/ 1 w 174"/>
                <a:gd name="T35" fmla="*/ 1 h 165"/>
                <a:gd name="T36" fmla="*/ 1 w 174"/>
                <a:gd name="T37" fmla="*/ 1 h 165"/>
                <a:gd name="T38" fmla="*/ 1 w 174"/>
                <a:gd name="T39" fmla="*/ 1 h 165"/>
                <a:gd name="T40" fmla="*/ 1 w 174"/>
                <a:gd name="T41" fmla="*/ 1 h 165"/>
                <a:gd name="T42" fmla="*/ 1 w 174"/>
                <a:gd name="T43" fmla="*/ 1 h 165"/>
                <a:gd name="T44" fmla="*/ 1 w 174"/>
                <a:gd name="T45" fmla="*/ 1 h 165"/>
                <a:gd name="T46" fmla="*/ 1 w 174"/>
                <a:gd name="T47" fmla="*/ 1 h 165"/>
                <a:gd name="T48" fmla="*/ 1 w 174"/>
                <a:gd name="T49" fmla="*/ 1 h 165"/>
                <a:gd name="T50" fmla="*/ 1 w 174"/>
                <a:gd name="T51" fmla="*/ 1 h 165"/>
                <a:gd name="T52" fmla="*/ 1 w 174"/>
                <a:gd name="T53" fmla="*/ 1 h 165"/>
                <a:gd name="T54" fmla="*/ 1 w 174"/>
                <a:gd name="T55" fmla="*/ 1 h 165"/>
                <a:gd name="T56" fmla="*/ 1 w 174"/>
                <a:gd name="T57" fmla="*/ 1 h 165"/>
                <a:gd name="T58" fmla="*/ 1 w 174"/>
                <a:gd name="T59" fmla="*/ 1 h 165"/>
                <a:gd name="T60" fmla="*/ 1 w 174"/>
                <a:gd name="T61" fmla="*/ 1 h 165"/>
                <a:gd name="T62" fmla="*/ 1 w 174"/>
                <a:gd name="T63" fmla="*/ 1 h 165"/>
                <a:gd name="T64" fmla="*/ 1 w 174"/>
                <a:gd name="T65" fmla="*/ 1 h 165"/>
                <a:gd name="T66" fmla="*/ 1 w 174"/>
                <a:gd name="T67" fmla="*/ 1 h 165"/>
                <a:gd name="T68" fmla="*/ 1 w 174"/>
                <a:gd name="T69" fmla="*/ 1 h 165"/>
                <a:gd name="T70" fmla="*/ 1 w 174"/>
                <a:gd name="T71" fmla="*/ 1 h 165"/>
                <a:gd name="T72" fmla="*/ 1 w 174"/>
                <a:gd name="T73" fmla="*/ 1 h 165"/>
                <a:gd name="T74" fmla="*/ 1 w 174"/>
                <a:gd name="T75" fmla="*/ 1 h 165"/>
                <a:gd name="T76" fmla="*/ 1 w 174"/>
                <a:gd name="T77" fmla="*/ 1 h 165"/>
                <a:gd name="T78" fmla="*/ 1 w 174"/>
                <a:gd name="T79" fmla="*/ 1 h 165"/>
                <a:gd name="T80" fmla="*/ 1 w 174"/>
                <a:gd name="T81" fmla="*/ 1 h 165"/>
                <a:gd name="T82" fmla="*/ 1 w 174"/>
                <a:gd name="T83" fmla="*/ 1 h 165"/>
                <a:gd name="T84" fmla="*/ 1 w 174"/>
                <a:gd name="T85" fmla="*/ 1 h 165"/>
                <a:gd name="T86" fmla="*/ 1 w 174"/>
                <a:gd name="T87" fmla="*/ 1 h 165"/>
                <a:gd name="T88" fmla="*/ 1 w 174"/>
                <a:gd name="T89" fmla="*/ 1 h 165"/>
                <a:gd name="T90" fmla="*/ 1 w 174"/>
                <a:gd name="T91" fmla="*/ 1 h 165"/>
                <a:gd name="T92" fmla="*/ 1 w 174"/>
                <a:gd name="T93" fmla="*/ 1 h 165"/>
                <a:gd name="T94" fmla="*/ 1 w 174"/>
                <a:gd name="T95" fmla="*/ 1 h 165"/>
                <a:gd name="T96" fmla="*/ 1 w 174"/>
                <a:gd name="T97" fmla="*/ 1 h 165"/>
                <a:gd name="T98" fmla="*/ 1 w 174"/>
                <a:gd name="T99" fmla="*/ 1 h 165"/>
                <a:gd name="T100" fmla="*/ 1 w 174"/>
                <a:gd name="T101" fmla="*/ 1 h 165"/>
                <a:gd name="T102" fmla="*/ 1 w 174"/>
                <a:gd name="T103" fmla="*/ 1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4"/>
                <a:gd name="T157" fmla="*/ 0 h 165"/>
                <a:gd name="T158" fmla="*/ 174 w 174"/>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4" h="165">
                  <a:moveTo>
                    <a:pt x="168" y="165"/>
                  </a:moveTo>
                  <a:lnTo>
                    <a:pt x="168" y="162"/>
                  </a:lnTo>
                  <a:lnTo>
                    <a:pt x="169" y="159"/>
                  </a:lnTo>
                  <a:lnTo>
                    <a:pt x="172" y="158"/>
                  </a:lnTo>
                  <a:lnTo>
                    <a:pt x="174" y="154"/>
                  </a:lnTo>
                  <a:lnTo>
                    <a:pt x="166" y="148"/>
                  </a:lnTo>
                  <a:lnTo>
                    <a:pt x="160" y="141"/>
                  </a:lnTo>
                  <a:lnTo>
                    <a:pt x="155" y="135"/>
                  </a:lnTo>
                  <a:lnTo>
                    <a:pt x="154" y="129"/>
                  </a:lnTo>
                  <a:lnTo>
                    <a:pt x="154" y="116"/>
                  </a:lnTo>
                  <a:lnTo>
                    <a:pt x="152" y="96"/>
                  </a:lnTo>
                  <a:lnTo>
                    <a:pt x="148" y="77"/>
                  </a:lnTo>
                  <a:lnTo>
                    <a:pt x="145" y="63"/>
                  </a:lnTo>
                  <a:lnTo>
                    <a:pt x="142" y="57"/>
                  </a:lnTo>
                  <a:lnTo>
                    <a:pt x="139" y="55"/>
                  </a:lnTo>
                  <a:lnTo>
                    <a:pt x="137" y="55"/>
                  </a:lnTo>
                  <a:lnTo>
                    <a:pt x="137" y="61"/>
                  </a:lnTo>
                  <a:lnTo>
                    <a:pt x="139" y="74"/>
                  </a:lnTo>
                  <a:lnTo>
                    <a:pt x="140" y="90"/>
                  </a:lnTo>
                  <a:lnTo>
                    <a:pt x="140" y="107"/>
                  </a:lnTo>
                  <a:lnTo>
                    <a:pt x="140" y="119"/>
                  </a:lnTo>
                  <a:lnTo>
                    <a:pt x="131" y="113"/>
                  </a:lnTo>
                  <a:lnTo>
                    <a:pt x="120" y="107"/>
                  </a:lnTo>
                  <a:lnTo>
                    <a:pt x="111" y="99"/>
                  </a:lnTo>
                  <a:lnTo>
                    <a:pt x="105" y="93"/>
                  </a:lnTo>
                  <a:lnTo>
                    <a:pt x="100" y="83"/>
                  </a:lnTo>
                  <a:lnTo>
                    <a:pt x="96" y="67"/>
                  </a:lnTo>
                  <a:lnTo>
                    <a:pt x="93" y="52"/>
                  </a:lnTo>
                  <a:lnTo>
                    <a:pt x="91" y="40"/>
                  </a:lnTo>
                  <a:lnTo>
                    <a:pt x="91" y="31"/>
                  </a:lnTo>
                  <a:lnTo>
                    <a:pt x="91" y="20"/>
                  </a:lnTo>
                  <a:lnTo>
                    <a:pt x="90" y="12"/>
                  </a:lnTo>
                  <a:lnTo>
                    <a:pt x="87" y="6"/>
                  </a:lnTo>
                  <a:lnTo>
                    <a:pt x="84" y="3"/>
                  </a:lnTo>
                  <a:lnTo>
                    <a:pt x="84" y="5"/>
                  </a:lnTo>
                  <a:lnTo>
                    <a:pt x="84" y="9"/>
                  </a:lnTo>
                  <a:lnTo>
                    <a:pt x="85" y="15"/>
                  </a:lnTo>
                  <a:lnTo>
                    <a:pt x="87" y="23"/>
                  </a:lnTo>
                  <a:lnTo>
                    <a:pt x="85" y="31"/>
                  </a:lnTo>
                  <a:lnTo>
                    <a:pt x="84" y="37"/>
                  </a:lnTo>
                  <a:lnTo>
                    <a:pt x="82" y="43"/>
                  </a:lnTo>
                  <a:lnTo>
                    <a:pt x="82" y="51"/>
                  </a:lnTo>
                  <a:lnTo>
                    <a:pt x="84" y="63"/>
                  </a:lnTo>
                  <a:lnTo>
                    <a:pt x="87" y="74"/>
                  </a:lnTo>
                  <a:lnTo>
                    <a:pt x="88" y="83"/>
                  </a:lnTo>
                  <a:lnTo>
                    <a:pt x="76" y="72"/>
                  </a:lnTo>
                  <a:lnTo>
                    <a:pt x="64" y="60"/>
                  </a:lnTo>
                  <a:lnTo>
                    <a:pt x="50" y="46"/>
                  </a:lnTo>
                  <a:lnTo>
                    <a:pt x="38" y="32"/>
                  </a:lnTo>
                  <a:lnTo>
                    <a:pt x="26" y="20"/>
                  </a:lnTo>
                  <a:lnTo>
                    <a:pt x="15" y="11"/>
                  </a:lnTo>
                  <a:lnTo>
                    <a:pt x="6" y="3"/>
                  </a:lnTo>
                  <a:lnTo>
                    <a:pt x="0" y="0"/>
                  </a:lnTo>
                  <a:lnTo>
                    <a:pt x="10" y="15"/>
                  </a:lnTo>
                  <a:lnTo>
                    <a:pt x="23" y="31"/>
                  </a:lnTo>
                  <a:lnTo>
                    <a:pt x="35" y="46"/>
                  </a:lnTo>
                  <a:lnTo>
                    <a:pt x="41" y="57"/>
                  </a:lnTo>
                  <a:lnTo>
                    <a:pt x="47" y="66"/>
                  </a:lnTo>
                  <a:lnTo>
                    <a:pt x="59" y="77"/>
                  </a:lnTo>
                  <a:lnTo>
                    <a:pt x="70" y="86"/>
                  </a:lnTo>
                  <a:lnTo>
                    <a:pt x="79" y="92"/>
                  </a:lnTo>
                  <a:lnTo>
                    <a:pt x="70" y="92"/>
                  </a:lnTo>
                  <a:lnTo>
                    <a:pt x="58" y="90"/>
                  </a:lnTo>
                  <a:lnTo>
                    <a:pt x="47" y="87"/>
                  </a:lnTo>
                  <a:lnTo>
                    <a:pt x="39" y="84"/>
                  </a:lnTo>
                  <a:lnTo>
                    <a:pt x="35" y="81"/>
                  </a:lnTo>
                  <a:lnTo>
                    <a:pt x="32" y="81"/>
                  </a:lnTo>
                  <a:lnTo>
                    <a:pt x="29" y="83"/>
                  </a:lnTo>
                  <a:lnTo>
                    <a:pt x="32" y="87"/>
                  </a:lnTo>
                  <a:lnTo>
                    <a:pt x="36" y="90"/>
                  </a:lnTo>
                  <a:lnTo>
                    <a:pt x="44" y="95"/>
                  </a:lnTo>
                  <a:lnTo>
                    <a:pt x="52" y="98"/>
                  </a:lnTo>
                  <a:lnTo>
                    <a:pt x="61" y="103"/>
                  </a:lnTo>
                  <a:lnTo>
                    <a:pt x="71" y="106"/>
                  </a:lnTo>
                  <a:lnTo>
                    <a:pt x="81" y="109"/>
                  </a:lnTo>
                  <a:lnTo>
                    <a:pt x="91" y="110"/>
                  </a:lnTo>
                  <a:lnTo>
                    <a:pt x="99" y="110"/>
                  </a:lnTo>
                  <a:lnTo>
                    <a:pt x="108" y="113"/>
                  </a:lnTo>
                  <a:lnTo>
                    <a:pt x="119" y="119"/>
                  </a:lnTo>
                  <a:lnTo>
                    <a:pt x="128" y="127"/>
                  </a:lnTo>
                  <a:lnTo>
                    <a:pt x="134" y="135"/>
                  </a:lnTo>
                  <a:lnTo>
                    <a:pt x="129" y="136"/>
                  </a:lnTo>
                  <a:lnTo>
                    <a:pt x="123" y="139"/>
                  </a:lnTo>
                  <a:lnTo>
                    <a:pt x="116" y="141"/>
                  </a:lnTo>
                  <a:lnTo>
                    <a:pt x="108" y="142"/>
                  </a:lnTo>
                  <a:lnTo>
                    <a:pt x="100" y="142"/>
                  </a:lnTo>
                  <a:lnTo>
                    <a:pt x="93" y="144"/>
                  </a:lnTo>
                  <a:lnTo>
                    <a:pt x="87" y="144"/>
                  </a:lnTo>
                  <a:lnTo>
                    <a:pt x="81" y="142"/>
                  </a:lnTo>
                  <a:lnTo>
                    <a:pt x="73" y="141"/>
                  </a:lnTo>
                  <a:lnTo>
                    <a:pt x="70" y="142"/>
                  </a:lnTo>
                  <a:lnTo>
                    <a:pt x="71" y="145"/>
                  </a:lnTo>
                  <a:lnTo>
                    <a:pt x="82" y="148"/>
                  </a:lnTo>
                  <a:lnTo>
                    <a:pt x="90" y="150"/>
                  </a:lnTo>
                  <a:lnTo>
                    <a:pt x="99" y="150"/>
                  </a:lnTo>
                  <a:lnTo>
                    <a:pt x="110" y="150"/>
                  </a:lnTo>
                  <a:lnTo>
                    <a:pt x="119" y="150"/>
                  </a:lnTo>
                  <a:lnTo>
                    <a:pt x="128" y="150"/>
                  </a:lnTo>
                  <a:lnTo>
                    <a:pt x="137" y="148"/>
                  </a:lnTo>
                  <a:lnTo>
                    <a:pt x="143" y="148"/>
                  </a:lnTo>
                  <a:lnTo>
                    <a:pt x="148" y="148"/>
                  </a:lnTo>
                  <a:lnTo>
                    <a:pt x="155" y="150"/>
                  </a:lnTo>
                  <a:lnTo>
                    <a:pt x="160" y="154"/>
                  </a:lnTo>
                  <a:lnTo>
                    <a:pt x="164" y="159"/>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89" name="Freeform 303"/>
            <p:cNvSpPr>
              <a:spLocks/>
            </p:cNvSpPr>
            <p:nvPr/>
          </p:nvSpPr>
          <p:spPr bwMode="auto">
            <a:xfrm>
              <a:off x="817" y="433"/>
              <a:ext cx="53" cy="126"/>
            </a:xfrm>
            <a:custGeom>
              <a:avLst/>
              <a:gdLst>
                <a:gd name="T0" fmla="*/ 1 w 106"/>
                <a:gd name="T1" fmla="*/ 1 h 252"/>
                <a:gd name="T2" fmla="*/ 1 w 106"/>
                <a:gd name="T3" fmla="*/ 1 h 252"/>
                <a:gd name="T4" fmla="*/ 1 w 106"/>
                <a:gd name="T5" fmla="*/ 1 h 252"/>
                <a:gd name="T6" fmla="*/ 1 w 106"/>
                <a:gd name="T7" fmla="*/ 1 h 252"/>
                <a:gd name="T8" fmla="*/ 1 w 106"/>
                <a:gd name="T9" fmla="*/ 1 h 252"/>
                <a:gd name="T10" fmla="*/ 0 w 106"/>
                <a:gd name="T11" fmla="*/ 1 h 252"/>
                <a:gd name="T12" fmla="*/ 1 w 106"/>
                <a:gd name="T13" fmla="*/ 1 h 252"/>
                <a:gd name="T14" fmla="*/ 1 w 106"/>
                <a:gd name="T15" fmla="*/ 1 h 252"/>
                <a:gd name="T16" fmla="*/ 1 w 106"/>
                <a:gd name="T17" fmla="*/ 1 h 252"/>
                <a:gd name="T18" fmla="*/ 1 w 106"/>
                <a:gd name="T19" fmla="*/ 1 h 252"/>
                <a:gd name="T20" fmla="*/ 1 w 106"/>
                <a:gd name="T21" fmla="*/ 1 h 252"/>
                <a:gd name="T22" fmla="*/ 1 w 106"/>
                <a:gd name="T23" fmla="*/ 1 h 252"/>
                <a:gd name="T24" fmla="*/ 1 w 106"/>
                <a:gd name="T25" fmla="*/ 1 h 252"/>
                <a:gd name="T26" fmla="*/ 1 w 106"/>
                <a:gd name="T27" fmla="*/ 1 h 252"/>
                <a:gd name="T28" fmla="*/ 1 w 106"/>
                <a:gd name="T29" fmla="*/ 1 h 252"/>
                <a:gd name="T30" fmla="*/ 1 w 106"/>
                <a:gd name="T31" fmla="*/ 1 h 252"/>
                <a:gd name="T32" fmla="*/ 1 w 106"/>
                <a:gd name="T33" fmla="*/ 1 h 252"/>
                <a:gd name="T34" fmla="*/ 1 w 106"/>
                <a:gd name="T35" fmla="*/ 1 h 252"/>
                <a:gd name="T36" fmla="*/ 1 w 106"/>
                <a:gd name="T37" fmla="*/ 1 h 252"/>
                <a:gd name="T38" fmla="*/ 1 w 106"/>
                <a:gd name="T39" fmla="*/ 1 h 252"/>
                <a:gd name="T40" fmla="*/ 1 w 106"/>
                <a:gd name="T41" fmla="*/ 1 h 252"/>
                <a:gd name="T42" fmla="*/ 1 w 106"/>
                <a:gd name="T43" fmla="*/ 1 h 252"/>
                <a:gd name="T44" fmla="*/ 1 w 106"/>
                <a:gd name="T45" fmla="*/ 1 h 252"/>
                <a:gd name="T46" fmla="*/ 1 w 106"/>
                <a:gd name="T47" fmla="*/ 1 h 252"/>
                <a:gd name="T48" fmla="*/ 1 w 106"/>
                <a:gd name="T49" fmla="*/ 1 h 252"/>
                <a:gd name="T50" fmla="*/ 1 w 106"/>
                <a:gd name="T51" fmla="*/ 1 h 252"/>
                <a:gd name="T52" fmla="*/ 1 w 106"/>
                <a:gd name="T53" fmla="*/ 1 h 252"/>
                <a:gd name="T54" fmla="*/ 1 w 106"/>
                <a:gd name="T55" fmla="*/ 1 h 252"/>
                <a:gd name="T56" fmla="*/ 1 w 106"/>
                <a:gd name="T57" fmla="*/ 1 h 252"/>
                <a:gd name="T58" fmla="*/ 1 w 106"/>
                <a:gd name="T59" fmla="*/ 1 h 252"/>
                <a:gd name="T60" fmla="*/ 1 w 106"/>
                <a:gd name="T61" fmla="*/ 1 h 252"/>
                <a:gd name="T62" fmla="*/ 1 w 106"/>
                <a:gd name="T63" fmla="*/ 1 h 252"/>
                <a:gd name="T64" fmla="*/ 1 w 106"/>
                <a:gd name="T65" fmla="*/ 1 h 252"/>
                <a:gd name="T66" fmla="*/ 1 w 106"/>
                <a:gd name="T67" fmla="*/ 1 h 252"/>
                <a:gd name="T68" fmla="*/ 1 w 106"/>
                <a:gd name="T69" fmla="*/ 1 h 252"/>
                <a:gd name="T70" fmla="*/ 1 w 106"/>
                <a:gd name="T71" fmla="*/ 1 h 252"/>
                <a:gd name="T72" fmla="*/ 1 w 106"/>
                <a:gd name="T73" fmla="*/ 1 h 252"/>
                <a:gd name="T74" fmla="*/ 1 w 106"/>
                <a:gd name="T75" fmla="*/ 1 h 252"/>
                <a:gd name="T76" fmla="*/ 1 w 106"/>
                <a:gd name="T77" fmla="*/ 1 h 252"/>
                <a:gd name="T78" fmla="*/ 1 w 106"/>
                <a:gd name="T79" fmla="*/ 1 h 252"/>
                <a:gd name="T80" fmla="*/ 1 w 106"/>
                <a:gd name="T81" fmla="*/ 1 h 252"/>
                <a:gd name="T82" fmla="*/ 1 w 106"/>
                <a:gd name="T83" fmla="*/ 1 h 252"/>
                <a:gd name="T84" fmla="*/ 1 w 106"/>
                <a:gd name="T85" fmla="*/ 1 h 252"/>
                <a:gd name="T86" fmla="*/ 1 w 106"/>
                <a:gd name="T87" fmla="*/ 1 h 2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
                <a:gd name="T133" fmla="*/ 0 h 252"/>
                <a:gd name="T134" fmla="*/ 106 w 106"/>
                <a:gd name="T135" fmla="*/ 252 h 2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 h="252">
                  <a:moveTo>
                    <a:pt x="0" y="217"/>
                  </a:moveTo>
                  <a:lnTo>
                    <a:pt x="6" y="212"/>
                  </a:lnTo>
                  <a:lnTo>
                    <a:pt x="10" y="208"/>
                  </a:lnTo>
                  <a:lnTo>
                    <a:pt x="15" y="202"/>
                  </a:lnTo>
                  <a:lnTo>
                    <a:pt x="16" y="196"/>
                  </a:lnTo>
                  <a:lnTo>
                    <a:pt x="18" y="199"/>
                  </a:lnTo>
                  <a:lnTo>
                    <a:pt x="21" y="200"/>
                  </a:lnTo>
                  <a:lnTo>
                    <a:pt x="22" y="200"/>
                  </a:lnTo>
                  <a:lnTo>
                    <a:pt x="24" y="202"/>
                  </a:lnTo>
                  <a:lnTo>
                    <a:pt x="26" y="197"/>
                  </a:lnTo>
                  <a:lnTo>
                    <a:pt x="29" y="189"/>
                  </a:lnTo>
                  <a:lnTo>
                    <a:pt x="29" y="179"/>
                  </a:lnTo>
                  <a:lnTo>
                    <a:pt x="27" y="173"/>
                  </a:lnTo>
                  <a:lnTo>
                    <a:pt x="19" y="160"/>
                  </a:lnTo>
                  <a:lnTo>
                    <a:pt x="10" y="142"/>
                  </a:lnTo>
                  <a:lnTo>
                    <a:pt x="3" y="122"/>
                  </a:lnTo>
                  <a:lnTo>
                    <a:pt x="0" y="110"/>
                  </a:lnTo>
                  <a:lnTo>
                    <a:pt x="0" y="104"/>
                  </a:lnTo>
                  <a:lnTo>
                    <a:pt x="3" y="99"/>
                  </a:lnTo>
                  <a:lnTo>
                    <a:pt x="4" y="101"/>
                  </a:lnTo>
                  <a:lnTo>
                    <a:pt x="4" y="105"/>
                  </a:lnTo>
                  <a:lnTo>
                    <a:pt x="7" y="116"/>
                  </a:lnTo>
                  <a:lnTo>
                    <a:pt x="15" y="131"/>
                  </a:lnTo>
                  <a:lnTo>
                    <a:pt x="24" y="145"/>
                  </a:lnTo>
                  <a:lnTo>
                    <a:pt x="32" y="153"/>
                  </a:lnTo>
                  <a:lnTo>
                    <a:pt x="36" y="139"/>
                  </a:lnTo>
                  <a:lnTo>
                    <a:pt x="41" y="118"/>
                  </a:lnTo>
                  <a:lnTo>
                    <a:pt x="42" y="98"/>
                  </a:lnTo>
                  <a:lnTo>
                    <a:pt x="42" y="84"/>
                  </a:lnTo>
                  <a:lnTo>
                    <a:pt x="39" y="70"/>
                  </a:lnTo>
                  <a:lnTo>
                    <a:pt x="38" y="55"/>
                  </a:lnTo>
                  <a:lnTo>
                    <a:pt x="38" y="40"/>
                  </a:lnTo>
                  <a:lnTo>
                    <a:pt x="39" y="29"/>
                  </a:lnTo>
                  <a:lnTo>
                    <a:pt x="42" y="26"/>
                  </a:lnTo>
                  <a:lnTo>
                    <a:pt x="44" y="26"/>
                  </a:lnTo>
                  <a:lnTo>
                    <a:pt x="44" y="31"/>
                  </a:lnTo>
                  <a:lnTo>
                    <a:pt x="42" y="37"/>
                  </a:lnTo>
                  <a:lnTo>
                    <a:pt x="42" y="46"/>
                  </a:lnTo>
                  <a:lnTo>
                    <a:pt x="44" y="55"/>
                  </a:lnTo>
                  <a:lnTo>
                    <a:pt x="47" y="66"/>
                  </a:lnTo>
                  <a:lnTo>
                    <a:pt x="50" y="72"/>
                  </a:lnTo>
                  <a:lnTo>
                    <a:pt x="55" y="55"/>
                  </a:lnTo>
                  <a:lnTo>
                    <a:pt x="62" y="35"/>
                  </a:lnTo>
                  <a:lnTo>
                    <a:pt x="70" y="15"/>
                  </a:lnTo>
                  <a:lnTo>
                    <a:pt x="80" y="3"/>
                  </a:lnTo>
                  <a:lnTo>
                    <a:pt x="85" y="0"/>
                  </a:lnTo>
                  <a:lnTo>
                    <a:pt x="87" y="0"/>
                  </a:lnTo>
                  <a:lnTo>
                    <a:pt x="85" y="3"/>
                  </a:lnTo>
                  <a:lnTo>
                    <a:pt x="82" y="8"/>
                  </a:lnTo>
                  <a:lnTo>
                    <a:pt x="76" y="18"/>
                  </a:lnTo>
                  <a:lnTo>
                    <a:pt x="70" y="38"/>
                  </a:lnTo>
                  <a:lnTo>
                    <a:pt x="64" y="58"/>
                  </a:lnTo>
                  <a:lnTo>
                    <a:pt x="61" y="70"/>
                  </a:lnTo>
                  <a:lnTo>
                    <a:pt x="68" y="69"/>
                  </a:lnTo>
                  <a:lnTo>
                    <a:pt x="76" y="67"/>
                  </a:lnTo>
                  <a:lnTo>
                    <a:pt x="84" y="63"/>
                  </a:lnTo>
                  <a:lnTo>
                    <a:pt x="90" y="60"/>
                  </a:lnTo>
                  <a:lnTo>
                    <a:pt x="93" y="57"/>
                  </a:lnTo>
                  <a:lnTo>
                    <a:pt x="96" y="57"/>
                  </a:lnTo>
                  <a:lnTo>
                    <a:pt x="94" y="60"/>
                  </a:lnTo>
                  <a:lnTo>
                    <a:pt x="91" y="63"/>
                  </a:lnTo>
                  <a:lnTo>
                    <a:pt x="85" y="69"/>
                  </a:lnTo>
                  <a:lnTo>
                    <a:pt x="74" y="76"/>
                  </a:lnTo>
                  <a:lnTo>
                    <a:pt x="64" y="83"/>
                  </a:lnTo>
                  <a:lnTo>
                    <a:pt x="58" y="87"/>
                  </a:lnTo>
                  <a:lnTo>
                    <a:pt x="55" y="104"/>
                  </a:lnTo>
                  <a:lnTo>
                    <a:pt x="51" y="125"/>
                  </a:lnTo>
                  <a:lnTo>
                    <a:pt x="47" y="144"/>
                  </a:lnTo>
                  <a:lnTo>
                    <a:pt x="44" y="154"/>
                  </a:lnTo>
                  <a:lnTo>
                    <a:pt x="51" y="154"/>
                  </a:lnTo>
                  <a:lnTo>
                    <a:pt x="59" y="153"/>
                  </a:lnTo>
                  <a:lnTo>
                    <a:pt x="67" y="153"/>
                  </a:lnTo>
                  <a:lnTo>
                    <a:pt x="76" y="151"/>
                  </a:lnTo>
                  <a:lnTo>
                    <a:pt x="82" y="150"/>
                  </a:lnTo>
                  <a:lnTo>
                    <a:pt x="90" y="148"/>
                  </a:lnTo>
                  <a:lnTo>
                    <a:pt x="94" y="145"/>
                  </a:lnTo>
                  <a:lnTo>
                    <a:pt x="97" y="144"/>
                  </a:lnTo>
                  <a:lnTo>
                    <a:pt x="100" y="141"/>
                  </a:lnTo>
                  <a:lnTo>
                    <a:pt x="103" y="141"/>
                  </a:lnTo>
                  <a:lnTo>
                    <a:pt x="102" y="144"/>
                  </a:lnTo>
                  <a:lnTo>
                    <a:pt x="99" y="147"/>
                  </a:lnTo>
                  <a:lnTo>
                    <a:pt x="96" y="150"/>
                  </a:lnTo>
                  <a:lnTo>
                    <a:pt x="90" y="153"/>
                  </a:lnTo>
                  <a:lnTo>
                    <a:pt x="82" y="157"/>
                  </a:lnTo>
                  <a:lnTo>
                    <a:pt x="73" y="160"/>
                  </a:lnTo>
                  <a:lnTo>
                    <a:pt x="64" y="165"/>
                  </a:lnTo>
                  <a:lnTo>
                    <a:pt x="56" y="168"/>
                  </a:lnTo>
                  <a:lnTo>
                    <a:pt x="50" y="170"/>
                  </a:lnTo>
                  <a:lnTo>
                    <a:pt x="45" y="171"/>
                  </a:lnTo>
                  <a:lnTo>
                    <a:pt x="41" y="177"/>
                  </a:lnTo>
                  <a:lnTo>
                    <a:pt x="38" y="186"/>
                  </a:lnTo>
                  <a:lnTo>
                    <a:pt x="36" y="196"/>
                  </a:lnTo>
                  <a:lnTo>
                    <a:pt x="36" y="203"/>
                  </a:lnTo>
                  <a:lnTo>
                    <a:pt x="39" y="206"/>
                  </a:lnTo>
                  <a:lnTo>
                    <a:pt x="45" y="206"/>
                  </a:lnTo>
                  <a:lnTo>
                    <a:pt x="51" y="206"/>
                  </a:lnTo>
                  <a:lnTo>
                    <a:pt x="58" y="205"/>
                  </a:lnTo>
                  <a:lnTo>
                    <a:pt x="70" y="200"/>
                  </a:lnTo>
                  <a:lnTo>
                    <a:pt x="82" y="194"/>
                  </a:lnTo>
                  <a:lnTo>
                    <a:pt x="93" y="188"/>
                  </a:lnTo>
                  <a:lnTo>
                    <a:pt x="100" y="183"/>
                  </a:lnTo>
                  <a:lnTo>
                    <a:pt x="103" y="179"/>
                  </a:lnTo>
                  <a:lnTo>
                    <a:pt x="106" y="177"/>
                  </a:lnTo>
                  <a:lnTo>
                    <a:pt x="106" y="179"/>
                  </a:lnTo>
                  <a:lnTo>
                    <a:pt x="103" y="185"/>
                  </a:lnTo>
                  <a:lnTo>
                    <a:pt x="96" y="196"/>
                  </a:lnTo>
                  <a:lnTo>
                    <a:pt x="87" y="209"/>
                  </a:lnTo>
                  <a:lnTo>
                    <a:pt x="76" y="220"/>
                  </a:lnTo>
                  <a:lnTo>
                    <a:pt x="68" y="228"/>
                  </a:lnTo>
                  <a:lnTo>
                    <a:pt x="67" y="225"/>
                  </a:lnTo>
                  <a:lnTo>
                    <a:pt x="65" y="220"/>
                  </a:lnTo>
                  <a:lnTo>
                    <a:pt x="64" y="217"/>
                  </a:lnTo>
                  <a:lnTo>
                    <a:pt x="62" y="214"/>
                  </a:lnTo>
                  <a:lnTo>
                    <a:pt x="55" y="209"/>
                  </a:lnTo>
                  <a:lnTo>
                    <a:pt x="45" y="208"/>
                  </a:lnTo>
                  <a:lnTo>
                    <a:pt x="36" y="209"/>
                  </a:lnTo>
                  <a:lnTo>
                    <a:pt x="29" y="212"/>
                  </a:lnTo>
                  <a:lnTo>
                    <a:pt x="24" y="218"/>
                  </a:lnTo>
                  <a:lnTo>
                    <a:pt x="22" y="223"/>
                  </a:lnTo>
                  <a:lnTo>
                    <a:pt x="22" y="228"/>
                  </a:lnTo>
                  <a:lnTo>
                    <a:pt x="24" y="232"/>
                  </a:lnTo>
                  <a:lnTo>
                    <a:pt x="18" y="238"/>
                  </a:lnTo>
                  <a:lnTo>
                    <a:pt x="10" y="244"/>
                  </a:lnTo>
                  <a:lnTo>
                    <a:pt x="4" y="249"/>
                  </a:lnTo>
                  <a:lnTo>
                    <a:pt x="1" y="252"/>
                  </a:lnTo>
                  <a:lnTo>
                    <a:pt x="7" y="244"/>
                  </a:lnTo>
                  <a:lnTo>
                    <a:pt x="13" y="235"/>
                  </a:lnTo>
                  <a:lnTo>
                    <a:pt x="16" y="229"/>
                  </a:lnTo>
                  <a:lnTo>
                    <a:pt x="16" y="223"/>
                  </a:lnTo>
                  <a:lnTo>
                    <a:pt x="13" y="220"/>
                  </a:lnTo>
                  <a:lnTo>
                    <a:pt x="9" y="217"/>
                  </a:lnTo>
                  <a:lnTo>
                    <a:pt x="4" y="215"/>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0" name="Freeform 304"/>
            <p:cNvSpPr>
              <a:spLocks/>
            </p:cNvSpPr>
            <p:nvPr/>
          </p:nvSpPr>
          <p:spPr bwMode="auto">
            <a:xfrm>
              <a:off x="805" y="503"/>
              <a:ext cx="10" cy="16"/>
            </a:xfrm>
            <a:custGeom>
              <a:avLst/>
              <a:gdLst>
                <a:gd name="T0" fmla="*/ 1 w 18"/>
                <a:gd name="T1" fmla="*/ 1 h 32"/>
                <a:gd name="T2" fmla="*/ 1 w 18"/>
                <a:gd name="T3" fmla="*/ 1 h 32"/>
                <a:gd name="T4" fmla="*/ 1 w 18"/>
                <a:gd name="T5" fmla="*/ 1 h 32"/>
                <a:gd name="T6" fmla="*/ 1 w 18"/>
                <a:gd name="T7" fmla="*/ 1 h 32"/>
                <a:gd name="T8" fmla="*/ 1 w 18"/>
                <a:gd name="T9" fmla="*/ 1 h 32"/>
                <a:gd name="T10" fmla="*/ 1 w 18"/>
                <a:gd name="T11" fmla="*/ 1 h 32"/>
                <a:gd name="T12" fmla="*/ 0 w 18"/>
                <a:gd name="T13" fmla="*/ 1 h 32"/>
                <a:gd name="T14" fmla="*/ 0 w 18"/>
                <a:gd name="T15" fmla="*/ 1 h 32"/>
                <a:gd name="T16" fmla="*/ 0 w 18"/>
                <a:gd name="T17" fmla="*/ 1 h 32"/>
                <a:gd name="T18" fmla="*/ 0 w 18"/>
                <a:gd name="T19" fmla="*/ 0 h 32"/>
                <a:gd name="T20" fmla="*/ 1 w 18"/>
                <a:gd name="T21" fmla="*/ 0 h 32"/>
                <a:gd name="T22" fmla="*/ 1 w 18"/>
                <a:gd name="T23" fmla="*/ 1 h 32"/>
                <a:gd name="T24" fmla="*/ 1 w 18"/>
                <a:gd name="T25" fmla="*/ 1 h 32"/>
                <a:gd name="T26" fmla="*/ 1 w 18"/>
                <a:gd name="T27" fmla="*/ 1 h 32"/>
                <a:gd name="T28" fmla="*/ 1 w 18"/>
                <a:gd name="T29" fmla="*/ 1 h 32"/>
                <a:gd name="T30" fmla="*/ 1 w 18"/>
                <a:gd name="T31" fmla="*/ 1 h 32"/>
                <a:gd name="T32" fmla="*/ 1 w 18"/>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
                <a:gd name="T52" fmla="*/ 0 h 32"/>
                <a:gd name="T53" fmla="*/ 18 w 18"/>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 h="32">
                  <a:moveTo>
                    <a:pt x="18" y="29"/>
                  </a:moveTo>
                  <a:lnTo>
                    <a:pt x="15" y="29"/>
                  </a:lnTo>
                  <a:lnTo>
                    <a:pt x="10" y="29"/>
                  </a:lnTo>
                  <a:lnTo>
                    <a:pt x="6" y="30"/>
                  </a:lnTo>
                  <a:lnTo>
                    <a:pt x="3" y="32"/>
                  </a:lnTo>
                  <a:lnTo>
                    <a:pt x="1" y="22"/>
                  </a:lnTo>
                  <a:lnTo>
                    <a:pt x="0" y="16"/>
                  </a:lnTo>
                  <a:lnTo>
                    <a:pt x="0" y="9"/>
                  </a:lnTo>
                  <a:lnTo>
                    <a:pt x="0" y="3"/>
                  </a:lnTo>
                  <a:lnTo>
                    <a:pt x="0" y="0"/>
                  </a:lnTo>
                  <a:lnTo>
                    <a:pt x="1" y="0"/>
                  </a:lnTo>
                  <a:lnTo>
                    <a:pt x="3" y="1"/>
                  </a:lnTo>
                  <a:lnTo>
                    <a:pt x="3" y="4"/>
                  </a:lnTo>
                  <a:lnTo>
                    <a:pt x="4" y="9"/>
                  </a:lnTo>
                  <a:lnTo>
                    <a:pt x="9" y="16"/>
                  </a:lnTo>
                  <a:lnTo>
                    <a:pt x="13" y="24"/>
                  </a:lnTo>
                  <a:lnTo>
                    <a:pt x="18" y="2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1" name="Freeform 305"/>
            <p:cNvSpPr>
              <a:spLocks/>
            </p:cNvSpPr>
            <p:nvPr/>
          </p:nvSpPr>
          <p:spPr bwMode="auto">
            <a:xfrm>
              <a:off x="878" y="499"/>
              <a:ext cx="171" cy="104"/>
            </a:xfrm>
            <a:custGeom>
              <a:avLst/>
              <a:gdLst>
                <a:gd name="T0" fmla="*/ 1 w 342"/>
                <a:gd name="T1" fmla="*/ 0 h 210"/>
                <a:gd name="T2" fmla="*/ 1 w 342"/>
                <a:gd name="T3" fmla="*/ 0 h 210"/>
                <a:gd name="T4" fmla="*/ 1 w 342"/>
                <a:gd name="T5" fmla="*/ 0 h 210"/>
                <a:gd name="T6" fmla="*/ 1 w 342"/>
                <a:gd name="T7" fmla="*/ 0 h 210"/>
                <a:gd name="T8" fmla="*/ 1 w 342"/>
                <a:gd name="T9" fmla="*/ 0 h 210"/>
                <a:gd name="T10" fmla="*/ 1 w 342"/>
                <a:gd name="T11" fmla="*/ 0 h 210"/>
                <a:gd name="T12" fmla="*/ 1 w 342"/>
                <a:gd name="T13" fmla="*/ 0 h 210"/>
                <a:gd name="T14" fmla="*/ 1 w 342"/>
                <a:gd name="T15" fmla="*/ 0 h 210"/>
                <a:gd name="T16" fmla="*/ 1 w 342"/>
                <a:gd name="T17" fmla="*/ 0 h 210"/>
                <a:gd name="T18" fmla="*/ 1 w 342"/>
                <a:gd name="T19" fmla="*/ 0 h 210"/>
                <a:gd name="T20" fmla="*/ 1 w 342"/>
                <a:gd name="T21" fmla="*/ 0 h 210"/>
                <a:gd name="T22" fmla="*/ 1 w 342"/>
                <a:gd name="T23" fmla="*/ 0 h 210"/>
                <a:gd name="T24" fmla="*/ 1 w 342"/>
                <a:gd name="T25" fmla="*/ 0 h 210"/>
                <a:gd name="T26" fmla="*/ 1 w 342"/>
                <a:gd name="T27" fmla="*/ 0 h 210"/>
                <a:gd name="T28" fmla="*/ 1 w 342"/>
                <a:gd name="T29" fmla="*/ 0 h 210"/>
                <a:gd name="T30" fmla="*/ 1 w 342"/>
                <a:gd name="T31" fmla="*/ 0 h 210"/>
                <a:gd name="T32" fmla="*/ 1 w 342"/>
                <a:gd name="T33" fmla="*/ 0 h 210"/>
                <a:gd name="T34" fmla="*/ 1 w 342"/>
                <a:gd name="T35" fmla="*/ 0 h 210"/>
                <a:gd name="T36" fmla="*/ 1 w 342"/>
                <a:gd name="T37" fmla="*/ 0 h 210"/>
                <a:gd name="T38" fmla="*/ 1 w 342"/>
                <a:gd name="T39" fmla="*/ 0 h 210"/>
                <a:gd name="T40" fmla="*/ 1 w 342"/>
                <a:gd name="T41" fmla="*/ 0 h 210"/>
                <a:gd name="T42" fmla="*/ 1 w 342"/>
                <a:gd name="T43" fmla="*/ 0 h 210"/>
                <a:gd name="T44" fmla="*/ 1 w 342"/>
                <a:gd name="T45" fmla="*/ 0 h 210"/>
                <a:gd name="T46" fmla="*/ 1 w 342"/>
                <a:gd name="T47" fmla="*/ 0 h 210"/>
                <a:gd name="T48" fmla="*/ 1 w 342"/>
                <a:gd name="T49" fmla="*/ 0 h 210"/>
                <a:gd name="T50" fmla="*/ 1 w 342"/>
                <a:gd name="T51" fmla="*/ 0 h 210"/>
                <a:gd name="T52" fmla="*/ 1 w 342"/>
                <a:gd name="T53" fmla="*/ 0 h 210"/>
                <a:gd name="T54" fmla="*/ 1 w 342"/>
                <a:gd name="T55" fmla="*/ 0 h 210"/>
                <a:gd name="T56" fmla="*/ 1 w 342"/>
                <a:gd name="T57" fmla="*/ 0 h 210"/>
                <a:gd name="T58" fmla="*/ 1 w 342"/>
                <a:gd name="T59" fmla="*/ 0 h 210"/>
                <a:gd name="T60" fmla="*/ 1 w 342"/>
                <a:gd name="T61" fmla="*/ 0 h 210"/>
                <a:gd name="T62" fmla="*/ 1 w 342"/>
                <a:gd name="T63" fmla="*/ 0 h 210"/>
                <a:gd name="T64" fmla="*/ 1 w 342"/>
                <a:gd name="T65" fmla="*/ 0 h 210"/>
                <a:gd name="T66" fmla="*/ 1 w 342"/>
                <a:gd name="T67" fmla="*/ 0 h 210"/>
                <a:gd name="T68" fmla="*/ 1 w 342"/>
                <a:gd name="T69" fmla="*/ 0 h 210"/>
                <a:gd name="T70" fmla="*/ 1 w 342"/>
                <a:gd name="T71" fmla="*/ 0 h 210"/>
                <a:gd name="T72" fmla="*/ 1 w 342"/>
                <a:gd name="T73" fmla="*/ 0 h 210"/>
                <a:gd name="T74" fmla="*/ 1 w 342"/>
                <a:gd name="T75" fmla="*/ 0 h 210"/>
                <a:gd name="T76" fmla="*/ 1 w 342"/>
                <a:gd name="T77" fmla="*/ 0 h 210"/>
                <a:gd name="T78" fmla="*/ 1 w 342"/>
                <a:gd name="T79" fmla="*/ 0 h 210"/>
                <a:gd name="T80" fmla="*/ 1 w 342"/>
                <a:gd name="T81" fmla="*/ 0 h 210"/>
                <a:gd name="T82" fmla="*/ 1 w 342"/>
                <a:gd name="T83" fmla="*/ 0 h 210"/>
                <a:gd name="T84" fmla="*/ 1 w 342"/>
                <a:gd name="T85" fmla="*/ 0 h 210"/>
                <a:gd name="T86" fmla="*/ 1 w 342"/>
                <a:gd name="T87" fmla="*/ 0 h 210"/>
                <a:gd name="T88" fmla="*/ 1 w 342"/>
                <a:gd name="T89" fmla="*/ 0 h 210"/>
                <a:gd name="T90" fmla="*/ 1 w 342"/>
                <a:gd name="T91" fmla="*/ 0 h 210"/>
                <a:gd name="T92" fmla="*/ 1 w 342"/>
                <a:gd name="T93" fmla="*/ 0 h 210"/>
                <a:gd name="T94" fmla="*/ 1 w 342"/>
                <a:gd name="T95" fmla="*/ 0 h 210"/>
                <a:gd name="T96" fmla="*/ 1 w 342"/>
                <a:gd name="T97" fmla="*/ 0 h 210"/>
                <a:gd name="T98" fmla="*/ 1 w 342"/>
                <a:gd name="T99" fmla="*/ 0 h 210"/>
                <a:gd name="T100" fmla="*/ 1 w 342"/>
                <a:gd name="T101" fmla="*/ 0 h 210"/>
                <a:gd name="T102" fmla="*/ 1 w 342"/>
                <a:gd name="T103" fmla="*/ 0 h 210"/>
                <a:gd name="T104" fmla="*/ 1 w 342"/>
                <a:gd name="T105" fmla="*/ 0 h 2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10"/>
                <a:gd name="T161" fmla="*/ 342 w 342"/>
                <a:gd name="T162" fmla="*/ 210 h 2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10">
                  <a:moveTo>
                    <a:pt x="13" y="161"/>
                  </a:moveTo>
                  <a:lnTo>
                    <a:pt x="18" y="156"/>
                  </a:lnTo>
                  <a:lnTo>
                    <a:pt x="26" y="152"/>
                  </a:lnTo>
                  <a:lnTo>
                    <a:pt x="33" y="147"/>
                  </a:lnTo>
                  <a:lnTo>
                    <a:pt x="44" y="142"/>
                  </a:lnTo>
                  <a:lnTo>
                    <a:pt x="52" y="136"/>
                  </a:lnTo>
                  <a:lnTo>
                    <a:pt x="61" y="132"/>
                  </a:lnTo>
                  <a:lnTo>
                    <a:pt x="65" y="127"/>
                  </a:lnTo>
                  <a:lnTo>
                    <a:pt x="68" y="124"/>
                  </a:lnTo>
                  <a:lnTo>
                    <a:pt x="71" y="113"/>
                  </a:lnTo>
                  <a:lnTo>
                    <a:pt x="79" y="97"/>
                  </a:lnTo>
                  <a:lnTo>
                    <a:pt x="87" y="78"/>
                  </a:lnTo>
                  <a:lnTo>
                    <a:pt x="93" y="65"/>
                  </a:lnTo>
                  <a:lnTo>
                    <a:pt x="97" y="58"/>
                  </a:lnTo>
                  <a:lnTo>
                    <a:pt x="104" y="49"/>
                  </a:lnTo>
                  <a:lnTo>
                    <a:pt x="111" y="40"/>
                  </a:lnTo>
                  <a:lnTo>
                    <a:pt x="120" y="29"/>
                  </a:lnTo>
                  <a:lnTo>
                    <a:pt x="129" y="20"/>
                  </a:lnTo>
                  <a:lnTo>
                    <a:pt x="137" y="11"/>
                  </a:lnTo>
                  <a:lnTo>
                    <a:pt x="145" y="5"/>
                  </a:lnTo>
                  <a:lnTo>
                    <a:pt x="149" y="2"/>
                  </a:lnTo>
                  <a:lnTo>
                    <a:pt x="154" y="0"/>
                  </a:lnTo>
                  <a:lnTo>
                    <a:pt x="155" y="2"/>
                  </a:lnTo>
                  <a:lnTo>
                    <a:pt x="154" y="3"/>
                  </a:lnTo>
                  <a:lnTo>
                    <a:pt x="151" y="7"/>
                  </a:lnTo>
                  <a:lnTo>
                    <a:pt x="148" y="11"/>
                  </a:lnTo>
                  <a:lnTo>
                    <a:pt x="142" y="17"/>
                  </a:lnTo>
                  <a:lnTo>
                    <a:pt x="134" y="26"/>
                  </a:lnTo>
                  <a:lnTo>
                    <a:pt x="125" y="36"/>
                  </a:lnTo>
                  <a:lnTo>
                    <a:pt x="116" y="46"/>
                  </a:lnTo>
                  <a:lnTo>
                    <a:pt x="108" y="57"/>
                  </a:lnTo>
                  <a:lnTo>
                    <a:pt x="102" y="65"/>
                  </a:lnTo>
                  <a:lnTo>
                    <a:pt x="99" y="71"/>
                  </a:lnTo>
                  <a:lnTo>
                    <a:pt x="94" y="81"/>
                  </a:lnTo>
                  <a:lnTo>
                    <a:pt x="91" y="92"/>
                  </a:lnTo>
                  <a:lnTo>
                    <a:pt x="88" y="103"/>
                  </a:lnTo>
                  <a:lnTo>
                    <a:pt x="88" y="110"/>
                  </a:lnTo>
                  <a:lnTo>
                    <a:pt x="88" y="113"/>
                  </a:lnTo>
                  <a:lnTo>
                    <a:pt x="88" y="115"/>
                  </a:lnTo>
                  <a:lnTo>
                    <a:pt x="91" y="113"/>
                  </a:lnTo>
                  <a:lnTo>
                    <a:pt x="97" y="110"/>
                  </a:lnTo>
                  <a:lnTo>
                    <a:pt x="102" y="107"/>
                  </a:lnTo>
                  <a:lnTo>
                    <a:pt x="107" y="103"/>
                  </a:lnTo>
                  <a:lnTo>
                    <a:pt x="114" y="98"/>
                  </a:lnTo>
                  <a:lnTo>
                    <a:pt x="120" y="94"/>
                  </a:lnTo>
                  <a:lnTo>
                    <a:pt x="126" y="89"/>
                  </a:lnTo>
                  <a:lnTo>
                    <a:pt x="134" y="86"/>
                  </a:lnTo>
                  <a:lnTo>
                    <a:pt x="139" y="83"/>
                  </a:lnTo>
                  <a:lnTo>
                    <a:pt x="143" y="81"/>
                  </a:lnTo>
                  <a:lnTo>
                    <a:pt x="151" y="68"/>
                  </a:lnTo>
                  <a:lnTo>
                    <a:pt x="160" y="55"/>
                  </a:lnTo>
                  <a:lnTo>
                    <a:pt x="172" y="43"/>
                  </a:lnTo>
                  <a:lnTo>
                    <a:pt x="186" y="31"/>
                  </a:lnTo>
                  <a:lnTo>
                    <a:pt x="200" y="22"/>
                  </a:lnTo>
                  <a:lnTo>
                    <a:pt x="212" y="13"/>
                  </a:lnTo>
                  <a:lnTo>
                    <a:pt x="221" y="8"/>
                  </a:lnTo>
                  <a:lnTo>
                    <a:pt x="229" y="5"/>
                  </a:lnTo>
                  <a:lnTo>
                    <a:pt x="236" y="3"/>
                  </a:lnTo>
                  <a:lnTo>
                    <a:pt x="241" y="3"/>
                  </a:lnTo>
                  <a:lnTo>
                    <a:pt x="241" y="5"/>
                  </a:lnTo>
                  <a:lnTo>
                    <a:pt x="235" y="8"/>
                  </a:lnTo>
                  <a:lnTo>
                    <a:pt x="224" y="14"/>
                  </a:lnTo>
                  <a:lnTo>
                    <a:pt x="212" y="23"/>
                  </a:lnTo>
                  <a:lnTo>
                    <a:pt x="200" y="34"/>
                  </a:lnTo>
                  <a:lnTo>
                    <a:pt x="187" y="45"/>
                  </a:lnTo>
                  <a:lnTo>
                    <a:pt x="177" y="57"/>
                  </a:lnTo>
                  <a:lnTo>
                    <a:pt x="168" y="68"/>
                  </a:lnTo>
                  <a:lnTo>
                    <a:pt x="160" y="77"/>
                  </a:lnTo>
                  <a:lnTo>
                    <a:pt x="158" y="83"/>
                  </a:lnTo>
                  <a:lnTo>
                    <a:pt x="158" y="86"/>
                  </a:lnTo>
                  <a:lnTo>
                    <a:pt x="162" y="86"/>
                  </a:lnTo>
                  <a:lnTo>
                    <a:pt x="165" y="84"/>
                  </a:lnTo>
                  <a:lnTo>
                    <a:pt x="172" y="84"/>
                  </a:lnTo>
                  <a:lnTo>
                    <a:pt x="183" y="83"/>
                  </a:lnTo>
                  <a:lnTo>
                    <a:pt x="195" y="80"/>
                  </a:lnTo>
                  <a:lnTo>
                    <a:pt x="204" y="77"/>
                  </a:lnTo>
                  <a:lnTo>
                    <a:pt x="212" y="77"/>
                  </a:lnTo>
                  <a:lnTo>
                    <a:pt x="221" y="69"/>
                  </a:lnTo>
                  <a:lnTo>
                    <a:pt x="233" y="60"/>
                  </a:lnTo>
                  <a:lnTo>
                    <a:pt x="247" y="52"/>
                  </a:lnTo>
                  <a:lnTo>
                    <a:pt x="261" y="46"/>
                  </a:lnTo>
                  <a:lnTo>
                    <a:pt x="274" y="40"/>
                  </a:lnTo>
                  <a:lnTo>
                    <a:pt x="287" y="34"/>
                  </a:lnTo>
                  <a:lnTo>
                    <a:pt x="296" y="29"/>
                  </a:lnTo>
                  <a:lnTo>
                    <a:pt x="302" y="26"/>
                  </a:lnTo>
                  <a:lnTo>
                    <a:pt x="308" y="25"/>
                  </a:lnTo>
                  <a:lnTo>
                    <a:pt x="311" y="26"/>
                  </a:lnTo>
                  <a:lnTo>
                    <a:pt x="310" y="29"/>
                  </a:lnTo>
                  <a:lnTo>
                    <a:pt x="302" y="34"/>
                  </a:lnTo>
                  <a:lnTo>
                    <a:pt x="293" y="37"/>
                  </a:lnTo>
                  <a:lnTo>
                    <a:pt x="282" y="42"/>
                  </a:lnTo>
                  <a:lnTo>
                    <a:pt x="271" y="48"/>
                  </a:lnTo>
                  <a:lnTo>
                    <a:pt x="261" y="54"/>
                  </a:lnTo>
                  <a:lnTo>
                    <a:pt x="252" y="60"/>
                  </a:lnTo>
                  <a:lnTo>
                    <a:pt x="244" y="68"/>
                  </a:lnTo>
                  <a:lnTo>
                    <a:pt x="238" y="74"/>
                  </a:lnTo>
                  <a:lnTo>
                    <a:pt x="235" y="78"/>
                  </a:lnTo>
                  <a:lnTo>
                    <a:pt x="245" y="80"/>
                  </a:lnTo>
                  <a:lnTo>
                    <a:pt x="259" y="78"/>
                  </a:lnTo>
                  <a:lnTo>
                    <a:pt x="273" y="77"/>
                  </a:lnTo>
                  <a:lnTo>
                    <a:pt x="287" y="75"/>
                  </a:lnTo>
                  <a:lnTo>
                    <a:pt x="300" y="72"/>
                  </a:lnTo>
                  <a:lnTo>
                    <a:pt x="313" y="69"/>
                  </a:lnTo>
                  <a:lnTo>
                    <a:pt x="322" y="66"/>
                  </a:lnTo>
                  <a:lnTo>
                    <a:pt x="328" y="63"/>
                  </a:lnTo>
                  <a:lnTo>
                    <a:pt x="336" y="60"/>
                  </a:lnTo>
                  <a:lnTo>
                    <a:pt x="342" y="58"/>
                  </a:lnTo>
                  <a:lnTo>
                    <a:pt x="342" y="60"/>
                  </a:lnTo>
                  <a:lnTo>
                    <a:pt x="337" y="65"/>
                  </a:lnTo>
                  <a:lnTo>
                    <a:pt x="331" y="68"/>
                  </a:lnTo>
                  <a:lnTo>
                    <a:pt x="323" y="72"/>
                  </a:lnTo>
                  <a:lnTo>
                    <a:pt x="313" y="78"/>
                  </a:lnTo>
                  <a:lnTo>
                    <a:pt x="299" y="83"/>
                  </a:lnTo>
                  <a:lnTo>
                    <a:pt x="285" y="87"/>
                  </a:lnTo>
                  <a:lnTo>
                    <a:pt x="270" y="92"/>
                  </a:lnTo>
                  <a:lnTo>
                    <a:pt x="255" y="94"/>
                  </a:lnTo>
                  <a:lnTo>
                    <a:pt x="239" y="94"/>
                  </a:lnTo>
                  <a:lnTo>
                    <a:pt x="244" y="98"/>
                  </a:lnTo>
                  <a:lnTo>
                    <a:pt x="252" y="104"/>
                  </a:lnTo>
                  <a:lnTo>
                    <a:pt x="261" y="110"/>
                  </a:lnTo>
                  <a:lnTo>
                    <a:pt x="271" y="115"/>
                  </a:lnTo>
                  <a:lnTo>
                    <a:pt x="281" y="121"/>
                  </a:lnTo>
                  <a:lnTo>
                    <a:pt x="290" y="126"/>
                  </a:lnTo>
                  <a:lnTo>
                    <a:pt x="297" y="129"/>
                  </a:lnTo>
                  <a:lnTo>
                    <a:pt x="303" y="132"/>
                  </a:lnTo>
                  <a:lnTo>
                    <a:pt x="311" y="135"/>
                  </a:lnTo>
                  <a:lnTo>
                    <a:pt x="314" y="139"/>
                  </a:lnTo>
                  <a:lnTo>
                    <a:pt x="313" y="141"/>
                  </a:lnTo>
                  <a:lnTo>
                    <a:pt x="305" y="139"/>
                  </a:lnTo>
                  <a:lnTo>
                    <a:pt x="297" y="136"/>
                  </a:lnTo>
                  <a:lnTo>
                    <a:pt x="287" y="133"/>
                  </a:lnTo>
                  <a:lnTo>
                    <a:pt x="273" y="129"/>
                  </a:lnTo>
                  <a:lnTo>
                    <a:pt x="259" y="123"/>
                  </a:lnTo>
                  <a:lnTo>
                    <a:pt x="245" y="117"/>
                  </a:lnTo>
                  <a:lnTo>
                    <a:pt x="233" y="110"/>
                  </a:lnTo>
                  <a:lnTo>
                    <a:pt x="224" y="104"/>
                  </a:lnTo>
                  <a:lnTo>
                    <a:pt x="218" y="100"/>
                  </a:lnTo>
                  <a:lnTo>
                    <a:pt x="212" y="100"/>
                  </a:lnTo>
                  <a:lnTo>
                    <a:pt x="206" y="101"/>
                  </a:lnTo>
                  <a:lnTo>
                    <a:pt x="198" y="101"/>
                  </a:lnTo>
                  <a:lnTo>
                    <a:pt x="191" y="103"/>
                  </a:lnTo>
                  <a:lnTo>
                    <a:pt x="184" y="103"/>
                  </a:lnTo>
                  <a:lnTo>
                    <a:pt x="177" y="104"/>
                  </a:lnTo>
                  <a:lnTo>
                    <a:pt x="172" y="104"/>
                  </a:lnTo>
                  <a:lnTo>
                    <a:pt x="168" y="106"/>
                  </a:lnTo>
                  <a:lnTo>
                    <a:pt x="171" y="112"/>
                  </a:lnTo>
                  <a:lnTo>
                    <a:pt x="175" y="118"/>
                  </a:lnTo>
                  <a:lnTo>
                    <a:pt x="181" y="124"/>
                  </a:lnTo>
                  <a:lnTo>
                    <a:pt x="189" y="130"/>
                  </a:lnTo>
                  <a:lnTo>
                    <a:pt x="197" y="136"/>
                  </a:lnTo>
                  <a:lnTo>
                    <a:pt x="203" y="142"/>
                  </a:lnTo>
                  <a:lnTo>
                    <a:pt x="210" y="147"/>
                  </a:lnTo>
                  <a:lnTo>
                    <a:pt x="215" y="150"/>
                  </a:lnTo>
                  <a:lnTo>
                    <a:pt x="224" y="156"/>
                  </a:lnTo>
                  <a:lnTo>
                    <a:pt x="233" y="161"/>
                  </a:lnTo>
                  <a:lnTo>
                    <a:pt x="242" y="165"/>
                  </a:lnTo>
                  <a:lnTo>
                    <a:pt x="249" y="168"/>
                  </a:lnTo>
                  <a:lnTo>
                    <a:pt x="253" y="173"/>
                  </a:lnTo>
                  <a:lnTo>
                    <a:pt x="256" y="178"/>
                  </a:lnTo>
                  <a:lnTo>
                    <a:pt x="253" y="179"/>
                  </a:lnTo>
                  <a:lnTo>
                    <a:pt x="242" y="173"/>
                  </a:lnTo>
                  <a:lnTo>
                    <a:pt x="233" y="167"/>
                  </a:lnTo>
                  <a:lnTo>
                    <a:pt x="221" y="161"/>
                  </a:lnTo>
                  <a:lnTo>
                    <a:pt x="207" y="153"/>
                  </a:lnTo>
                  <a:lnTo>
                    <a:pt x="195" y="144"/>
                  </a:lnTo>
                  <a:lnTo>
                    <a:pt x="181" y="136"/>
                  </a:lnTo>
                  <a:lnTo>
                    <a:pt x="171" y="130"/>
                  </a:lnTo>
                  <a:lnTo>
                    <a:pt x="163" y="124"/>
                  </a:lnTo>
                  <a:lnTo>
                    <a:pt x="157" y="120"/>
                  </a:lnTo>
                  <a:lnTo>
                    <a:pt x="151" y="115"/>
                  </a:lnTo>
                  <a:lnTo>
                    <a:pt x="145" y="113"/>
                  </a:lnTo>
                  <a:lnTo>
                    <a:pt x="140" y="115"/>
                  </a:lnTo>
                  <a:lnTo>
                    <a:pt x="134" y="118"/>
                  </a:lnTo>
                  <a:lnTo>
                    <a:pt x="125" y="121"/>
                  </a:lnTo>
                  <a:lnTo>
                    <a:pt x="111" y="126"/>
                  </a:lnTo>
                  <a:lnTo>
                    <a:pt x="99" y="129"/>
                  </a:lnTo>
                  <a:lnTo>
                    <a:pt x="91" y="133"/>
                  </a:lnTo>
                  <a:lnTo>
                    <a:pt x="90" y="136"/>
                  </a:lnTo>
                  <a:lnTo>
                    <a:pt x="90" y="138"/>
                  </a:lnTo>
                  <a:lnTo>
                    <a:pt x="93" y="142"/>
                  </a:lnTo>
                  <a:lnTo>
                    <a:pt x="99" y="147"/>
                  </a:lnTo>
                  <a:lnTo>
                    <a:pt x="105" y="152"/>
                  </a:lnTo>
                  <a:lnTo>
                    <a:pt x="113" y="159"/>
                  </a:lnTo>
                  <a:lnTo>
                    <a:pt x="123" y="167"/>
                  </a:lnTo>
                  <a:lnTo>
                    <a:pt x="136" y="176"/>
                  </a:lnTo>
                  <a:lnTo>
                    <a:pt x="148" y="185"/>
                  </a:lnTo>
                  <a:lnTo>
                    <a:pt x="160" y="193"/>
                  </a:lnTo>
                  <a:lnTo>
                    <a:pt x="169" y="199"/>
                  </a:lnTo>
                  <a:lnTo>
                    <a:pt x="177" y="202"/>
                  </a:lnTo>
                  <a:lnTo>
                    <a:pt x="184" y="207"/>
                  </a:lnTo>
                  <a:lnTo>
                    <a:pt x="183" y="210"/>
                  </a:lnTo>
                  <a:lnTo>
                    <a:pt x="175" y="210"/>
                  </a:lnTo>
                  <a:lnTo>
                    <a:pt x="165" y="204"/>
                  </a:lnTo>
                  <a:lnTo>
                    <a:pt x="155" y="197"/>
                  </a:lnTo>
                  <a:lnTo>
                    <a:pt x="145" y="190"/>
                  </a:lnTo>
                  <a:lnTo>
                    <a:pt x="131" y="182"/>
                  </a:lnTo>
                  <a:lnTo>
                    <a:pt x="117" y="173"/>
                  </a:lnTo>
                  <a:lnTo>
                    <a:pt x="104" y="165"/>
                  </a:lnTo>
                  <a:lnTo>
                    <a:pt x="91" y="159"/>
                  </a:lnTo>
                  <a:lnTo>
                    <a:pt x="82" y="153"/>
                  </a:lnTo>
                  <a:lnTo>
                    <a:pt x="78" y="152"/>
                  </a:lnTo>
                  <a:lnTo>
                    <a:pt x="73" y="152"/>
                  </a:lnTo>
                  <a:lnTo>
                    <a:pt x="65" y="155"/>
                  </a:lnTo>
                  <a:lnTo>
                    <a:pt x="55" y="158"/>
                  </a:lnTo>
                  <a:lnTo>
                    <a:pt x="42" y="162"/>
                  </a:lnTo>
                  <a:lnTo>
                    <a:pt x="30" y="165"/>
                  </a:lnTo>
                  <a:lnTo>
                    <a:pt x="18" y="170"/>
                  </a:lnTo>
                  <a:lnTo>
                    <a:pt x="9" y="172"/>
                  </a:lnTo>
                  <a:lnTo>
                    <a:pt x="3" y="173"/>
                  </a:lnTo>
                  <a:lnTo>
                    <a:pt x="0" y="173"/>
                  </a:lnTo>
                  <a:lnTo>
                    <a:pt x="1" y="170"/>
                  </a:lnTo>
                  <a:lnTo>
                    <a:pt x="7" y="167"/>
                  </a:lnTo>
                  <a:lnTo>
                    <a:pt x="13" y="16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2" name="Freeform 306"/>
            <p:cNvSpPr>
              <a:spLocks/>
            </p:cNvSpPr>
            <p:nvPr/>
          </p:nvSpPr>
          <p:spPr bwMode="auto">
            <a:xfrm>
              <a:off x="844" y="604"/>
              <a:ext cx="123" cy="103"/>
            </a:xfrm>
            <a:custGeom>
              <a:avLst/>
              <a:gdLst>
                <a:gd name="T0" fmla="*/ 0 w 247"/>
                <a:gd name="T1" fmla="*/ 1 h 206"/>
                <a:gd name="T2" fmla="*/ 0 w 247"/>
                <a:gd name="T3" fmla="*/ 1 h 206"/>
                <a:gd name="T4" fmla="*/ 0 w 247"/>
                <a:gd name="T5" fmla="*/ 1 h 206"/>
                <a:gd name="T6" fmla="*/ 0 w 247"/>
                <a:gd name="T7" fmla="*/ 1 h 206"/>
                <a:gd name="T8" fmla="*/ 0 w 247"/>
                <a:gd name="T9" fmla="*/ 1 h 206"/>
                <a:gd name="T10" fmla="*/ 0 w 247"/>
                <a:gd name="T11" fmla="*/ 1 h 206"/>
                <a:gd name="T12" fmla="*/ 0 w 247"/>
                <a:gd name="T13" fmla="*/ 1 h 206"/>
                <a:gd name="T14" fmla="*/ 0 w 247"/>
                <a:gd name="T15" fmla="*/ 1 h 206"/>
                <a:gd name="T16" fmla="*/ 0 w 247"/>
                <a:gd name="T17" fmla="*/ 1 h 206"/>
                <a:gd name="T18" fmla="*/ 0 w 247"/>
                <a:gd name="T19" fmla="*/ 1 h 206"/>
                <a:gd name="T20" fmla="*/ 0 w 247"/>
                <a:gd name="T21" fmla="*/ 1 h 206"/>
                <a:gd name="T22" fmla="*/ 0 w 247"/>
                <a:gd name="T23" fmla="*/ 1 h 206"/>
                <a:gd name="T24" fmla="*/ 0 w 247"/>
                <a:gd name="T25" fmla="*/ 1 h 206"/>
                <a:gd name="T26" fmla="*/ 0 w 247"/>
                <a:gd name="T27" fmla="*/ 1 h 206"/>
                <a:gd name="T28" fmla="*/ 0 w 247"/>
                <a:gd name="T29" fmla="*/ 1 h 206"/>
                <a:gd name="T30" fmla="*/ 0 w 247"/>
                <a:gd name="T31" fmla="*/ 1 h 206"/>
                <a:gd name="T32" fmla="*/ 0 w 247"/>
                <a:gd name="T33" fmla="*/ 1 h 206"/>
                <a:gd name="T34" fmla="*/ 0 w 247"/>
                <a:gd name="T35" fmla="*/ 1 h 206"/>
                <a:gd name="T36" fmla="*/ 0 w 247"/>
                <a:gd name="T37" fmla="*/ 1 h 206"/>
                <a:gd name="T38" fmla="*/ 0 w 247"/>
                <a:gd name="T39" fmla="*/ 1 h 206"/>
                <a:gd name="T40" fmla="*/ 0 w 247"/>
                <a:gd name="T41" fmla="*/ 1 h 206"/>
                <a:gd name="T42" fmla="*/ 0 w 247"/>
                <a:gd name="T43" fmla="*/ 1 h 206"/>
                <a:gd name="T44" fmla="*/ 0 w 247"/>
                <a:gd name="T45" fmla="*/ 1 h 206"/>
                <a:gd name="T46" fmla="*/ 0 w 247"/>
                <a:gd name="T47" fmla="*/ 1 h 206"/>
                <a:gd name="T48" fmla="*/ 0 w 247"/>
                <a:gd name="T49" fmla="*/ 1 h 206"/>
                <a:gd name="T50" fmla="*/ 0 w 247"/>
                <a:gd name="T51" fmla="*/ 1 h 206"/>
                <a:gd name="T52" fmla="*/ 0 w 247"/>
                <a:gd name="T53" fmla="*/ 1 h 206"/>
                <a:gd name="T54" fmla="*/ 0 w 247"/>
                <a:gd name="T55" fmla="*/ 1 h 206"/>
                <a:gd name="T56" fmla="*/ 0 w 247"/>
                <a:gd name="T57" fmla="*/ 1 h 206"/>
                <a:gd name="T58" fmla="*/ 0 w 247"/>
                <a:gd name="T59" fmla="*/ 1 h 206"/>
                <a:gd name="T60" fmla="*/ 0 w 247"/>
                <a:gd name="T61" fmla="*/ 1 h 206"/>
                <a:gd name="T62" fmla="*/ 0 w 247"/>
                <a:gd name="T63" fmla="*/ 1 h 206"/>
                <a:gd name="T64" fmla="*/ 0 w 247"/>
                <a:gd name="T65" fmla="*/ 1 h 206"/>
                <a:gd name="T66" fmla="*/ 0 w 247"/>
                <a:gd name="T67" fmla="*/ 1 h 206"/>
                <a:gd name="T68" fmla="*/ 0 w 247"/>
                <a:gd name="T69" fmla="*/ 1 h 206"/>
                <a:gd name="T70" fmla="*/ 0 w 247"/>
                <a:gd name="T71" fmla="*/ 1 h 206"/>
                <a:gd name="T72" fmla="*/ 0 w 247"/>
                <a:gd name="T73" fmla="*/ 1 h 206"/>
                <a:gd name="T74" fmla="*/ 0 w 247"/>
                <a:gd name="T75" fmla="*/ 1 h 206"/>
                <a:gd name="T76" fmla="*/ 0 w 247"/>
                <a:gd name="T77" fmla="*/ 1 h 206"/>
                <a:gd name="T78" fmla="*/ 0 w 247"/>
                <a:gd name="T79" fmla="*/ 1 h 206"/>
                <a:gd name="T80" fmla="*/ 0 w 247"/>
                <a:gd name="T81" fmla="*/ 1 h 206"/>
                <a:gd name="T82" fmla="*/ 0 w 247"/>
                <a:gd name="T83" fmla="*/ 1 h 206"/>
                <a:gd name="T84" fmla="*/ 0 w 247"/>
                <a:gd name="T85" fmla="*/ 1 h 206"/>
                <a:gd name="T86" fmla="*/ 0 w 247"/>
                <a:gd name="T87" fmla="*/ 1 h 206"/>
                <a:gd name="T88" fmla="*/ 0 w 247"/>
                <a:gd name="T89" fmla="*/ 1 h 206"/>
                <a:gd name="T90" fmla="*/ 0 w 247"/>
                <a:gd name="T91" fmla="*/ 1 h 206"/>
                <a:gd name="T92" fmla="*/ 0 w 247"/>
                <a:gd name="T93" fmla="*/ 1 h 206"/>
                <a:gd name="T94" fmla="*/ 0 w 247"/>
                <a:gd name="T95" fmla="*/ 1 h 206"/>
                <a:gd name="T96" fmla="*/ 0 w 247"/>
                <a:gd name="T97" fmla="*/ 1 h 206"/>
                <a:gd name="T98" fmla="*/ 0 w 247"/>
                <a:gd name="T99" fmla="*/ 1 h 206"/>
                <a:gd name="T100" fmla="*/ 0 w 247"/>
                <a:gd name="T101" fmla="*/ 1 h 206"/>
                <a:gd name="T102" fmla="*/ 0 w 247"/>
                <a:gd name="T103" fmla="*/ 0 h 2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6"/>
                <a:gd name="T158" fmla="*/ 247 w 247"/>
                <a:gd name="T159" fmla="*/ 206 h 20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6">
                  <a:moveTo>
                    <a:pt x="9" y="2"/>
                  </a:moveTo>
                  <a:lnTo>
                    <a:pt x="18" y="9"/>
                  </a:lnTo>
                  <a:lnTo>
                    <a:pt x="29" y="17"/>
                  </a:lnTo>
                  <a:lnTo>
                    <a:pt x="40" y="22"/>
                  </a:lnTo>
                  <a:lnTo>
                    <a:pt x="49" y="23"/>
                  </a:lnTo>
                  <a:lnTo>
                    <a:pt x="61" y="20"/>
                  </a:lnTo>
                  <a:lnTo>
                    <a:pt x="76" y="17"/>
                  </a:lnTo>
                  <a:lnTo>
                    <a:pt x="93" y="15"/>
                  </a:lnTo>
                  <a:lnTo>
                    <a:pt x="111" y="12"/>
                  </a:lnTo>
                  <a:lnTo>
                    <a:pt x="128" y="12"/>
                  </a:lnTo>
                  <a:lnTo>
                    <a:pt x="144" y="12"/>
                  </a:lnTo>
                  <a:lnTo>
                    <a:pt x="157" y="12"/>
                  </a:lnTo>
                  <a:lnTo>
                    <a:pt x="165" y="15"/>
                  </a:lnTo>
                  <a:lnTo>
                    <a:pt x="173" y="20"/>
                  </a:lnTo>
                  <a:lnTo>
                    <a:pt x="173" y="22"/>
                  </a:lnTo>
                  <a:lnTo>
                    <a:pt x="166" y="22"/>
                  </a:lnTo>
                  <a:lnTo>
                    <a:pt x="156" y="22"/>
                  </a:lnTo>
                  <a:lnTo>
                    <a:pt x="147" y="22"/>
                  </a:lnTo>
                  <a:lnTo>
                    <a:pt x="134" y="22"/>
                  </a:lnTo>
                  <a:lnTo>
                    <a:pt x="121" y="22"/>
                  </a:lnTo>
                  <a:lnTo>
                    <a:pt x="105" y="23"/>
                  </a:lnTo>
                  <a:lnTo>
                    <a:pt x="90" y="26"/>
                  </a:lnTo>
                  <a:lnTo>
                    <a:pt x="78" y="28"/>
                  </a:lnTo>
                  <a:lnTo>
                    <a:pt x="67" y="31"/>
                  </a:lnTo>
                  <a:lnTo>
                    <a:pt x="61" y="34"/>
                  </a:lnTo>
                  <a:lnTo>
                    <a:pt x="66" y="37"/>
                  </a:lnTo>
                  <a:lnTo>
                    <a:pt x="73" y="40"/>
                  </a:lnTo>
                  <a:lnTo>
                    <a:pt x="79" y="43"/>
                  </a:lnTo>
                  <a:lnTo>
                    <a:pt x="87" y="46"/>
                  </a:lnTo>
                  <a:lnTo>
                    <a:pt x="95" y="49"/>
                  </a:lnTo>
                  <a:lnTo>
                    <a:pt x="101" y="52"/>
                  </a:lnTo>
                  <a:lnTo>
                    <a:pt x="105" y="54"/>
                  </a:lnTo>
                  <a:lnTo>
                    <a:pt x="108" y="57"/>
                  </a:lnTo>
                  <a:lnTo>
                    <a:pt x="121" y="55"/>
                  </a:lnTo>
                  <a:lnTo>
                    <a:pt x="137" y="54"/>
                  </a:lnTo>
                  <a:lnTo>
                    <a:pt x="154" y="55"/>
                  </a:lnTo>
                  <a:lnTo>
                    <a:pt x="173" y="57"/>
                  </a:lnTo>
                  <a:lnTo>
                    <a:pt x="189" y="60"/>
                  </a:lnTo>
                  <a:lnTo>
                    <a:pt x="205" y="63"/>
                  </a:lnTo>
                  <a:lnTo>
                    <a:pt x="217" y="67"/>
                  </a:lnTo>
                  <a:lnTo>
                    <a:pt x="224" y="72"/>
                  </a:lnTo>
                  <a:lnTo>
                    <a:pt x="232" y="78"/>
                  </a:lnTo>
                  <a:lnTo>
                    <a:pt x="232" y="81"/>
                  </a:lnTo>
                  <a:lnTo>
                    <a:pt x="227" y="80"/>
                  </a:lnTo>
                  <a:lnTo>
                    <a:pt x="218" y="77"/>
                  </a:lnTo>
                  <a:lnTo>
                    <a:pt x="211" y="74"/>
                  </a:lnTo>
                  <a:lnTo>
                    <a:pt x="200" y="72"/>
                  </a:lnTo>
                  <a:lnTo>
                    <a:pt x="186" y="69"/>
                  </a:lnTo>
                  <a:lnTo>
                    <a:pt x="173" y="67"/>
                  </a:lnTo>
                  <a:lnTo>
                    <a:pt x="157" y="66"/>
                  </a:lnTo>
                  <a:lnTo>
                    <a:pt x="145" y="66"/>
                  </a:lnTo>
                  <a:lnTo>
                    <a:pt x="133" y="66"/>
                  </a:lnTo>
                  <a:lnTo>
                    <a:pt x="125" y="67"/>
                  </a:lnTo>
                  <a:lnTo>
                    <a:pt x="137" y="77"/>
                  </a:lnTo>
                  <a:lnTo>
                    <a:pt x="147" y="83"/>
                  </a:lnTo>
                  <a:lnTo>
                    <a:pt x="154" y="87"/>
                  </a:lnTo>
                  <a:lnTo>
                    <a:pt x="157" y="92"/>
                  </a:lnTo>
                  <a:lnTo>
                    <a:pt x="166" y="93"/>
                  </a:lnTo>
                  <a:lnTo>
                    <a:pt x="177" y="95"/>
                  </a:lnTo>
                  <a:lnTo>
                    <a:pt x="191" y="96"/>
                  </a:lnTo>
                  <a:lnTo>
                    <a:pt x="205" y="100"/>
                  </a:lnTo>
                  <a:lnTo>
                    <a:pt x="218" y="104"/>
                  </a:lnTo>
                  <a:lnTo>
                    <a:pt x="231" y="112"/>
                  </a:lnTo>
                  <a:lnTo>
                    <a:pt x="241" y="122"/>
                  </a:lnTo>
                  <a:lnTo>
                    <a:pt x="247" y="136"/>
                  </a:lnTo>
                  <a:lnTo>
                    <a:pt x="240" y="130"/>
                  </a:lnTo>
                  <a:lnTo>
                    <a:pt x="232" y="125"/>
                  </a:lnTo>
                  <a:lnTo>
                    <a:pt x="221" y="119"/>
                  </a:lnTo>
                  <a:lnTo>
                    <a:pt x="212" y="115"/>
                  </a:lnTo>
                  <a:lnTo>
                    <a:pt x="203" y="110"/>
                  </a:lnTo>
                  <a:lnTo>
                    <a:pt x="192" y="109"/>
                  </a:lnTo>
                  <a:lnTo>
                    <a:pt x="183" y="107"/>
                  </a:lnTo>
                  <a:lnTo>
                    <a:pt x="174" y="107"/>
                  </a:lnTo>
                  <a:lnTo>
                    <a:pt x="185" y="118"/>
                  </a:lnTo>
                  <a:lnTo>
                    <a:pt x="195" y="130"/>
                  </a:lnTo>
                  <a:lnTo>
                    <a:pt x="206" y="141"/>
                  </a:lnTo>
                  <a:lnTo>
                    <a:pt x="215" y="150"/>
                  </a:lnTo>
                  <a:lnTo>
                    <a:pt x="224" y="159"/>
                  </a:lnTo>
                  <a:lnTo>
                    <a:pt x="232" y="167"/>
                  </a:lnTo>
                  <a:lnTo>
                    <a:pt x="237" y="173"/>
                  </a:lnTo>
                  <a:lnTo>
                    <a:pt x="238" y="176"/>
                  </a:lnTo>
                  <a:lnTo>
                    <a:pt x="240" y="182"/>
                  </a:lnTo>
                  <a:lnTo>
                    <a:pt x="243" y="190"/>
                  </a:lnTo>
                  <a:lnTo>
                    <a:pt x="244" y="199"/>
                  </a:lnTo>
                  <a:lnTo>
                    <a:pt x="247" y="206"/>
                  </a:lnTo>
                  <a:lnTo>
                    <a:pt x="241" y="197"/>
                  </a:lnTo>
                  <a:lnTo>
                    <a:pt x="231" y="184"/>
                  </a:lnTo>
                  <a:lnTo>
                    <a:pt x="218" y="170"/>
                  </a:lnTo>
                  <a:lnTo>
                    <a:pt x="206" y="153"/>
                  </a:lnTo>
                  <a:lnTo>
                    <a:pt x="192" y="139"/>
                  </a:lnTo>
                  <a:lnTo>
                    <a:pt x="182" y="127"/>
                  </a:lnTo>
                  <a:lnTo>
                    <a:pt x="173" y="118"/>
                  </a:lnTo>
                  <a:lnTo>
                    <a:pt x="166" y="113"/>
                  </a:lnTo>
                  <a:lnTo>
                    <a:pt x="162" y="112"/>
                  </a:lnTo>
                  <a:lnTo>
                    <a:pt x="159" y="115"/>
                  </a:lnTo>
                  <a:lnTo>
                    <a:pt x="159" y="119"/>
                  </a:lnTo>
                  <a:lnTo>
                    <a:pt x="160" y="125"/>
                  </a:lnTo>
                  <a:lnTo>
                    <a:pt x="163" y="136"/>
                  </a:lnTo>
                  <a:lnTo>
                    <a:pt x="171" y="155"/>
                  </a:lnTo>
                  <a:lnTo>
                    <a:pt x="179" y="171"/>
                  </a:lnTo>
                  <a:lnTo>
                    <a:pt x="183" y="184"/>
                  </a:lnTo>
                  <a:lnTo>
                    <a:pt x="183" y="188"/>
                  </a:lnTo>
                  <a:lnTo>
                    <a:pt x="182" y="188"/>
                  </a:lnTo>
                  <a:lnTo>
                    <a:pt x="179" y="187"/>
                  </a:lnTo>
                  <a:lnTo>
                    <a:pt x="174" y="180"/>
                  </a:lnTo>
                  <a:lnTo>
                    <a:pt x="166" y="167"/>
                  </a:lnTo>
                  <a:lnTo>
                    <a:pt x="157" y="144"/>
                  </a:lnTo>
                  <a:lnTo>
                    <a:pt x="148" y="121"/>
                  </a:lnTo>
                  <a:lnTo>
                    <a:pt x="148" y="103"/>
                  </a:lnTo>
                  <a:lnTo>
                    <a:pt x="134" y="92"/>
                  </a:lnTo>
                  <a:lnTo>
                    <a:pt x="122" y="84"/>
                  </a:lnTo>
                  <a:lnTo>
                    <a:pt x="111" y="78"/>
                  </a:lnTo>
                  <a:lnTo>
                    <a:pt x="107" y="75"/>
                  </a:lnTo>
                  <a:lnTo>
                    <a:pt x="104" y="72"/>
                  </a:lnTo>
                  <a:lnTo>
                    <a:pt x="101" y="72"/>
                  </a:lnTo>
                  <a:lnTo>
                    <a:pt x="99" y="74"/>
                  </a:lnTo>
                  <a:lnTo>
                    <a:pt x="98" y="80"/>
                  </a:lnTo>
                  <a:lnTo>
                    <a:pt x="99" y="93"/>
                  </a:lnTo>
                  <a:lnTo>
                    <a:pt x="104" y="116"/>
                  </a:lnTo>
                  <a:lnTo>
                    <a:pt x="111" y="139"/>
                  </a:lnTo>
                  <a:lnTo>
                    <a:pt x="124" y="158"/>
                  </a:lnTo>
                  <a:lnTo>
                    <a:pt x="130" y="165"/>
                  </a:lnTo>
                  <a:lnTo>
                    <a:pt x="130" y="170"/>
                  </a:lnTo>
                  <a:lnTo>
                    <a:pt x="125" y="168"/>
                  </a:lnTo>
                  <a:lnTo>
                    <a:pt x="119" y="164"/>
                  </a:lnTo>
                  <a:lnTo>
                    <a:pt x="110" y="150"/>
                  </a:lnTo>
                  <a:lnTo>
                    <a:pt x="98" y="127"/>
                  </a:lnTo>
                  <a:lnTo>
                    <a:pt x="89" y="98"/>
                  </a:lnTo>
                  <a:lnTo>
                    <a:pt x="89" y="64"/>
                  </a:lnTo>
                  <a:lnTo>
                    <a:pt x="79" y="57"/>
                  </a:lnTo>
                  <a:lnTo>
                    <a:pt x="69" y="51"/>
                  </a:lnTo>
                  <a:lnTo>
                    <a:pt x="58" y="46"/>
                  </a:lnTo>
                  <a:lnTo>
                    <a:pt x="52" y="43"/>
                  </a:lnTo>
                  <a:lnTo>
                    <a:pt x="49" y="52"/>
                  </a:lnTo>
                  <a:lnTo>
                    <a:pt x="49" y="66"/>
                  </a:lnTo>
                  <a:lnTo>
                    <a:pt x="52" y="81"/>
                  </a:lnTo>
                  <a:lnTo>
                    <a:pt x="55" y="93"/>
                  </a:lnTo>
                  <a:lnTo>
                    <a:pt x="57" y="106"/>
                  </a:lnTo>
                  <a:lnTo>
                    <a:pt x="60" y="124"/>
                  </a:lnTo>
                  <a:lnTo>
                    <a:pt x="64" y="139"/>
                  </a:lnTo>
                  <a:lnTo>
                    <a:pt x="67" y="150"/>
                  </a:lnTo>
                  <a:lnTo>
                    <a:pt x="67" y="153"/>
                  </a:lnTo>
                  <a:lnTo>
                    <a:pt x="63" y="151"/>
                  </a:lnTo>
                  <a:lnTo>
                    <a:pt x="58" y="145"/>
                  </a:lnTo>
                  <a:lnTo>
                    <a:pt x="53" y="135"/>
                  </a:lnTo>
                  <a:lnTo>
                    <a:pt x="50" y="115"/>
                  </a:lnTo>
                  <a:lnTo>
                    <a:pt x="46" y="86"/>
                  </a:lnTo>
                  <a:lnTo>
                    <a:pt x="40" y="58"/>
                  </a:lnTo>
                  <a:lnTo>
                    <a:pt x="37" y="40"/>
                  </a:lnTo>
                  <a:lnTo>
                    <a:pt x="23" y="26"/>
                  </a:lnTo>
                  <a:lnTo>
                    <a:pt x="12" y="15"/>
                  </a:lnTo>
                  <a:lnTo>
                    <a:pt x="5" y="8"/>
                  </a:lnTo>
                  <a:lnTo>
                    <a:pt x="0" y="3"/>
                  </a:lnTo>
                  <a:lnTo>
                    <a:pt x="0" y="0"/>
                  </a:lnTo>
                  <a:lnTo>
                    <a:pt x="2" y="0"/>
                  </a:lnTo>
                  <a:lnTo>
                    <a:pt x="5" y="0"/>
                  </a:lnTo>
                  <a:lnTo>
                    <a:pt x="9" y="2"/>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3" name="Freeform 307"/>
            <p:cNvSpPr>
              <a:spLocks/>
            </p:cNvSpPr>
            <p:nvPr/>
          </p:nvSpPr>
          <p:spPr bwMode="auto">
            <a:xfrm>
              <a:off x="779" y="616"/>
              <a:ext cx="86" cy="142"/>
            </a:xfrm>
            <a:custGeom>
              <a:avLst/>
              <a:gdLst>
                <a:gd name="T0" fmla="*/ 1 w 171"/>
                <a:gd name="T1" fmla="*/ 1 h 284"/>
                <a:gd name="T2" fmla="*/ 1 w 171"/>
                <a:gd name="T3" fmla="*/ 1 h 284"/>
                <a:gd name="T4" fmla="*/ 1 w 171"/>
                <a:gd name="T5" fmla="*/ 1 h 284"/>
                <a:gd name="T6" fmla="*/ 1 w 171"/>
                <a:gd name="T7" fmla="*/ 1 h 284"/>
                <a:gd name="T8" fmla="*/ 1 w 171"/>
                <a:gd name="T9" fmla="*/ 1 h 284"/>
                <a:gd name="T10" fmla="*/ 1 w 171"/>
                <a:gd name="T11" fmla="*/ 1 h 284"/>
                <a:gd name="T12" fmla="*/ 1 w 171"/>
                <a:gd name="T13" fmla="*/ 1 h 284"/>
                <a:gd name="T14" fmla="*/ 1 w 171"/>
                <a:gd name="T15" fmla="*/ 1 h 284"/>
                <a:gd name="T16" fmla="*/ 1 w 171"/>
                <a:gd name="T17" fmla="*/ 1 h 284"/>
                <a:gd name="T18" fmla="*/ 1 w 171"/>
                <a:gd name="T19" fmla="*/ 1 h 284"/>
                <a:gd name="T20" fmla="*/ 1 w 171"/>
                <a:gd name="T21" fmla="*/ 1 h 284"/>
                <a:gd name="T22" fmla="*/ 1 w 171"/>
                <a:gd name="T23" fmla="*/ 1 h 284"/>
                <a:gd name="T24" fmla="*/ 1 w 171"/>
                <a:gd name="T25" fmla="*/ 1 h 284"/>
                <a:gd name="T26" fmla="*/ 1 w 171"/>
                <a:gd name="T27" fmla="*/ 1 h 284"/>
                <a:gd name="T28" fmla="*/ 1 w 171"/>
                <a:gd name="T29" fmla="*/ 1 h 284"/>
                <a:gd name="T30" fmla="*/ 1 w 171"/>
                <a:gd name="T31" fmla="*/ 1 h 284"/>
                <a:gd name="T32" fmla="*/ 1 w 171"/>
                <a:gd name="T33" fmla="*/ 1 h 284"/>
                <a:gd name="T34" fmla="*/ 1 w 171"/>
                <a:gd name="T35" fmla="*/ 1 h 284"/>
                <a:gd name="T36" fmla="*/ 1 w 171"/>
                <a:gd name="T37" fmla="*/ 1 h 284"/>
                <a:gd name="T38" fmla="*/ 1 w 171"/>
                <a:gd name="T39" fmla="*/ 1 h 284"/>
                <a:gd name="T40" fmla="*/ 1 w 171"/>
                <a:gd name="T41" fmla="*/ 1 h 284"/>
                <a:gd name="T42" fmla="*/ 1 w 171"/>
                <a:gd name="T43" fmla="*/ 1 h 284"/>
                <a:gd name="T44" fmla="*/ 1 w 171"/>
                <a:gd name="T45" fmla="*/ 1 h 284"/>
                <a:gd name="T46" fmla="*/ 1 w 171"/>
                <a:gd name="T47" fmla="*/ 1 h 284"/>
                <a:gd name="T48" fmla="*/ 1 w 171"/>
                <a:gd name="T49" fmla="*/ 1 h 284"/>
                <a:gd name="T50" fmla="*/ 1 w 171"/>
                <a:gd name="T51" fmla="*/ 1 h 284"/>
                <a:gd name="T52" fmla="*/ 1 w 171"/>
                <a:gd name="T53" fmla="*/ 1 h 284"/>
                <a:gd name="T54" fmla="*/ 1 w 171"/>
                <a:gd name="T55" fmla="*/ 1 h 284"/>
                <a:gd name="T56" fmla="*/ 1 w 171"/>
                <a:gd name="T57" fmla="*/ 1 h 284"/>
                <a:gd name="T58" fmla="*/ 1 w 171"/>
                <a:gd name="T59" fmla="*/ 1 h 284"/>
                <a:gd name="T60" fmla="*/ 1 w 171"/>
                <a:gd name="T61" fmla="*/ 1 h 284"/>
                <a:gd name="T62" fmla="*/ 1 w 171"/>
                <a:gd name="T63" fmla="*/ 1 h 284"/>
                <a:gd name="T64" fmla="*/ 1 w 171"/>
                <a:gd name="T65" fmla="*/ 1 h 284"/>
                <a:gd name="T66" fmla="*/ 1 w 171"/>
                <a:gd name="T67" fmla="*/ 1 h 284"/>
                <a:gd name="T68" fmla="*/ 1 w 171"/>
                <a:gd name="T69" fmla="*/ 1 h 284"/>
                <a:gd name="T70" fmla="*/ 1 w 171"/>
                <a:gd name="T71" fmla="*/ 1 h 284"/>
                <a:gd name="T72" fmla="*/ 1 w 171"/>
                <a:gd name="T73" fmla="*/ 1 h 284"/>
                <a:gd name="T74" fmla="*/ 1 w 171"/>
                <a:gd name="T75" fmla="*/ 1 h 284"/>
                <a:gd name="T76" fmla="*/ 1 w 171"/>
                <a:gd name="T77" fmla="*/ 1 h 284"/>
                <a:gd name="T78" fmla="*/ 1 w 171"/>
                <a:gd name="T79" fmla="*/ 1 h 284"/>
                <a:gd name="T80" fmla="*/ 1 w 171"/>
                <a:gd name="T81" fmla="*/ 1 h 284"/>
                <a:gd name="T82" fmla="*/ 1 w 171"/>
                <a:gd name="T83" fmla="*/ 1 h 284"/>
                <a:gd name="T84" fmla="*/ 1 w 171"/>
                <a:gd name="T85" fmla="*/ 1 h 284"/>
                <a:gd name="T86" fmla="*/ 1 w 171"/>
                <a:gd name="T87" fmla="*/ 1 h 284"/>
                <a:gd name="T88" fmla="*/ 1 w 171"/>
                <a:gd name="T89" fmla="*/ 1 h 284"/>
                <a:gd name="T90" fmla="*/ 1 w 171"/>
                <a:gd name="T91" fmla="*/ 1 h 284"/>
                <a:gd name="T92" fmla="*/ 1 w 171"/>
                <a:gd name="T93" fmla="*/ 1 h 284"/>
                <a:gd name="T94" fmla="*/ 0 w 171"/>
                <a:gd name="T95" fmla="*/ 1 h 284"/>
                <a:gd name="T96" fmla="*/ 1 w 171"/>
                <a:gd name="T97" fmla="*/ 1 h 284"/>
                <a:gd name="T98" fmla="*/ 1 w 171"/>
                <a:gd name="T99" fmla="*/ 1 h 284"/>
                <a:gd name="T100" fmla="*/ 1 w 171"/>
                <a:gd name="T101" fmla="*/ 1 h 284"/>
                <a:gd name="T102" fmla="*/ 1 w 171"/>
                <a:gd name="T103" fmla="*/ 1 h 284"/>
                <a:gd name="T104" fmla="*/ 1 w 171"/>
                <a:gd name="T105" fmla="*/ 1 h 284"/>
                <a:gd name="T106" fmla="*/ 1 w 171"/>
                <a:gd name="T107" fmla="*/ 1 h 284"/>
                <a:gd name="T108" fmla="*/ 1 w 171"/>
                <a:gd name="T109" fmla="*/ 1 h 284"/>
                <a:gd name="T110" fmla="*/ 1 w 171"/>
                <a:gd name="T111" fmla="*/ 1 h 2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4"/>
                <a:gd name="T170" fmla="*/ 171 w 171"/>
                <a:gd name="T171" fmla="*/ 284 h 2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4">
                  <a:moveTo>
                    <a:pt x="73" y="0"/>
                  </a:moveTo>
                  <a:lnTo>
                    <a:pt x="76" y="1"/>
                  </a:lnTo>
                  <a:lnTo>
                    <a:pt x="79" y="15"/>
                  </a:lnTo>
                  <a:lnTo>
                    <a:pt x="81" y="32"/>
                  </a:lnTo>
                  <a:lnTo>
                    <a:pt x="82" y="41"/>
                  </a:lnTo>
                  <a:lnTo>
                    <a:pt x="85" y="44"/>
                  </a:lnTo>
                  <a:lnTo>
                    <a:pt x="90" y="47"/>
                  </a:lnTo>
                  <a:lnTo>
                    <a:pt x="97" y="53"/>
                  </a:lnTo>
                  <a:lnTo>
                    <a:pt x="105" y="61"/>
                  </a:lnTo>
                  <a:lnTo>
                    <a:pt x="114" y="68"/>
                  </a:lnTo>
                  <a:lnTo>
                    <a:pt x="123" y="79"/>
                  </a:lnTo>
                  <a:lnTo>
                    <a:pt x="133" y="90"/>
                  </a:lnTo>
                  <a:lnTo>
                    <a:pt x="140" y="104"/>
                  </a:lnTo>
                  <a:lnTo>
                    <a:pt x="152" y="125"/>
                  </a:lnTo>
                  <a:lnTo>
                    <a:pt x="162" y="140"/>
                  </a:lnTo>
                  <a:lnTo>
                    <a:pt x="168" y="151"/>
                  </a:lnTo>
                  <a:lnTo>
                    <a:pt x="171" y="159"/>
                  </a:lnTo>
                  <a:lnTo>
                    <a:pt x="171" y="163"/>
                  </a:lnTo>
                  <a:lnTo>
                    <a:pt x="169" y="165"/>
                  </a:lnTo>
                  <a:lnTo>
                    <a:pt x="166" y="163"/>
                  </a:lnTo>
                  <a:lnTo>
                    <a:pt x="162" y="155"/>
                  </a:lnTo>
                  <a:lnTo>
                    <a:pt x="159" y="149"/>
                  </a:lnTo>
                  <a:lnTo>
                    <a:pt x="154" y="140"/>
                  </a:lnTo>
                  <a:lnTo>
                    <a:pt x="148" y="130"/>
                  </a:lnTo>
                  <a:lnTo>
                    <a:pt x="140" y="117"/>
                  </a:lnTo>
                  <a:lnTo>
                    <a:pt x="133" y="107"/>
                  </a:lnTo>
                  <a:lnTo>
                    <a:pt x="125" y="96"/>
                  </a:lnTo>
                  <a:lnTo>
                    <a:pt x="119" y="87"/>
                  </a:lnTo>
                  <a:lnTo>
                    <a:pt x="114" y="82"/>
                  </a:lnTo>
                  <a:lnTo>
                    <a:pt x="107" y="76"/>
                  </a:lnTo>
                  <a:lnTo>
                    <a:pt x="101" y="71"/>
                  </a:lnTo>
                  <a:lnTo>
                    <a:pt x="96" y="68"/>
                  </a:lnTo>
                  <a:lnTo>
                    <a:pt x="91" y="67"/>
                  </a:lnTo>
                  <a:lnTo>
                    <a:pt x="90" y="82"/>
                  </a:lnTo>
                  <a:lnTo>
                    <a:pt x="90" y="99"/>
                  </a:lnTo>
                  <a:lnTo>
                    <a:pt x="91" y="114"/>
                  </a:lnTo>
                  <a:lnTo>
                    <a:pt x="93" y="125"/>
                  </a:lnTo>
                  <a:lnTo>
                    <a:pt x="101" y="131"/>
                  </a:lnTo>
                  <a:lnTo>
                    <a:pt x="110" y="140"/>
                  </a:lnTo>
                  <a:lnTo>
                    <a:pt x="120" y="149"/>
                  </a:lnTo>
                  <a:lnTo>
                    <a:pt x="131" y="162"/>
                  </a:lnTo>
                  <a:lnTo>
                    <a:pt x="142" y="175"/>
                  </a:lnTo>
                  <a:lnTo>
                    <a:pt x="151" y="191"/>
                  </a:lnTo>
                  <a:lnTo>
                    <a:pt x="157" y="207"/>
                  </a:lnTo>
                  <a:lnTo>
                    <a:pt x="160" y="227"/>
                  </a:lnTo>
                  <a:lnTo>
                    <a:pt x="160" y="233"/>
                  </a:lnTo>
                  <a:lnTo>
                    <a:pt x="157" y="230"/>
                  </a:lnTo>
                  <a:lnTo>
                    <a:pt x="152" y="220"/>
                  </a:lnTo>
                  <a:lnTo>
                    <a:pt x="145" y="203"/>
                  </a:lnTo>
                  <a:lnTo>
                    <a:pt x="140" y="194"/>
                  </a:lnTo>
                  <a:lnTo>
                    <a:pt x="136" y="183"/>
                  </a:lnTo>
                  <a:lnTo>
                    <a:pt x="128" y="175"/>
                  </a:lnTo>
                  <a:lnTo>
                    <a:pt x="122" y="166"/>
                  </a:lnTo>
                  <a:lnTo>
                    <a:pt x="114" y="160"/>
                  </a:lnTo>
                  <a:lnTo>
                    <a:pt x="107" y="154"/>
                  </a:lnTo>
                  <a:lnTo>
                    <a:pt x="101" y="149"/>
                  </a:lnTo>
                  <a:lnTo>
                    <a:pt x="94" y="148"/>
                  </a:lnTo>
                  <a:lnTo>
                    <a:pt x="104" y="172"/>
                  </a:lnTo>
                  <a:lnTo>
                    <a:pt x="110" y="207"/>
                  </a:lnTo>
                  <a:lnTo>
                    <a:pt x="114" y="244"/>
                  </a:lnTo>
                  <a:lnTo>
                    <a:pt x="113" y="275"/>
                  </a:lnTo>
                  <a:lnTo>
                    <a:pt x="110" y="282"/>
                  </a:lnTo>
                  <a:lnTo>
                    <a:pt x="108" y="284"/>
                  </a:lnTo>
                  <a:lnTo>
                    <a:pt x="107" y="279"/>
                  </a:lnTo>
                  <a:lnTo>
                    <a:pt x="107" y="270"/>
                  </a:lnTo>
                  <a:lnTo>
                    <a:pt x="104" y="249"/>
                  </a:lnTo>
                  <a:lnTo>
                    <a:pt x="97" y="215"/>
                  </a:lnTo>
                  <a:lnTo>
                    <a:pt x="88" y="180"/>
                  </a:lnTo>
                  <a:lnTo>
                    <a:pt x="82" y="160"/>
                  </a:lnTo>
                  <a:lnTo>
                    <a:pt x="70" y="169"/>
                  </a:lnTo>
                  <a:lnTo>
                    <a:pt x="56" y="185"/>
                  </a:lnTo>
                  <a:lnTo>
                    <a:pt x="46" y="204"/>
                  </a:lnTo>
                  <a:lnTo>
                    <a:pt x="39" y="223"/>
                  </a:lnTo>
                  <a:lnTo>
                    <a:pt x="36" y="230"/>
                  </a:lnTo>
                  <a:lnTo>
                    <a:pt x="33" y="230"/>
                  </a:lnTo>
                  <a:lnTo>
                    <a:pt x="32" y="224"/>
                  </a:lnTo>
                  <a:lnTo>
                    <a:pt x="35" y="214"/>
                  </a:lnTo>
                  <a:lnTo>
                    <a:pt x="43" y="195"/>
                  </a:lnTo>
                  <a:lnTo>
                    <a:pt x="55" y="172"/>
                  </a:lnTo>
                  <a:lnTo>
                    <a:pt x="67" y="151"/>
                  </a:lnTo>
                  <a:lnTo>
                    <a:pt x="76" y="139"/>
                  </a:lnTo>
                  <a:lnTo>
                    <a:pt x="78" y="120"/>
                  </a:lnTo>
                  <a:lnTo>
                    <a:pt x="78" y="99"/>
                  </a:lnTo>
                  <a:lnTo>
                    <a:pt x="78" y="82"/>
                  </a:lnTo>
                  <a:lnTo>
                    <a:pt x="78" y="70"/>
                  </a:lnTo>
                  <a:lnTo>
                    <a:pt x="68" y="76"/>
                  </a:lnTo>
                  <a:lnTo>
                    <a:pt x="58" y="85"/>
                  </a:lnTo>
                  <a:lnTo>
                    <a:pt x="47" y="96"/>
                  </a:lnTo>
                  <a:lnTo>
                    <a:pt x="35" y="108"/>
                  </a:lnTo>
                  <a:lnTo>
                    <a:pt x="26" y="122"/>
                  </a:lnTo>
                  <a:lnTo>
                    <a:pt x="17" y="136"/>
                  </a:lnTo>
                  <a:lnTo>
                    <a:pt x="10" y="148"/>
                  </a:lnTo>
                  <a:lnTo>
                    <a:pt x="6" y="160"/>
                  </a:lnTo>
                  <a:lnTo>
                    <a:pt x="3" y="165"/>
                  </a:lnTo>
                  <a:lnTo>
                    <a:pt x="1" y="165"/>
                  </a:lnTo>
                  <a:lnTo>
                    <a:pt x="0" y="162"/>
                  </a:lnTo>
                  <a:lnTo>
                    <a:pt x="1" y="152"/>
                  </a:lnTo>
                  <a:lnTo>
                    <a:pt x="4" y="145"/>
                  </a:lnTo>
                  <a:lnTo>
                    <a:pt x="10" y="133"/>
                  </a:lnTo>
                  <a:lnTo>
                    <a:pt x="20" y="119"/>
                  </a:lnTo>
                  <a:lnTo>
                    <a:pt x="29" y="104"/>
                  </a:lnTo>
                  <a:lnTo>
                    <a:pt x="39" y="87"/>
                  </a:lnTo>
                  <a:lnTo>
                    <a:pt x="50" y="73"/>
                  </a:lnTo>
                  <a:lnTo>
                    <a:pt x="61" y="61"/>
                  </a:lnTo>
                  <a:lnTo>
                    <a:pt x="70" y="52"/>
                  </a:lnTo>
                  <a:lnTo>
                    <a:pt x="75" y="42"/>
                  </a:lnTo>
                  <a:lnTo>
                    <a:pt x="75" y="30"/>
                  </a:lnTo>
                  <a:lnTo>
                    <a:pt x="72" y="18"/>
                  </a:lnTo>
                  <a:lnTo>
                    <a:pt x="70" y="10"/>
                  </a:lnTo>
                  <a:lnTo>
                    <a:pt x="70" y="7"/>
                  </a:lnTo>
                  <a:lnTo>
                    <a:pt x="70" y="4"/>
                  </a:lnTo>
                  <a:lnTo>
                    <a:pt x="72" y="3"/>
                  </a:lnTo>
                  <a:lnTo>
                    <a:pt x="73"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4" name="Freeform 308"/>
            <p:cNvSpPr>
              <a:spLocks/>
            </p:cNvSpPr>
            <p:nvPr/>
          </p:nvSpPr>
          <p:spPr bwMode="auto">
            <a:xfrm>
              <a:off x="866" y="431"/>
              <a:ext cx="103" cy="148"/>
            </a:xfrm>
            <a:custGeom>
              <a:avLst/>
              <a:gdLst>
                <a:gd name="T0" fmla="*/ 1 w 206"/>
                <a:gd name="T1" fmla="*/ 1 h 295"/>
                <a:gd name="T2" fmla="*/ 1 w 206"/>
                <a:gd name="T3" fmla="*/ 1 h 295"/>
                <a:gd name="T4" fmla="*/ 1 w 206"/>
                <a:gd name="T5" fmla="*/ 1 h 295"/>
                <a:gd name="T6" fmla="*/ 1 w 206"/>
                <a:gd name="T7" fmla="*/ 1 h 295"/>
                <a:gd name="T8" fmla="*/ 1 w 206"/>
                <a:gd name="T9" fmla="*/ 1 h 295"/>
                <a:gd name="T10" fmla="*/ 1 w 206"/>
                <a:gd name="T11" fmla="*/ 1 h 295"/>
                <a:gd name="T12" fmla="*/ 1 w 206"/>
                <a:gd name="T13" fmla="*/ 1 h 295"/>
                <a:gd name="T14" fmla="*/ 1 w 206"/>
                <a:gd name="T15" fmla="*/ 1 h 295"/>
                <a:gd name="T16" fmla="*/ 1 w 206"/>
                <a:gd name="T17" fmla="*/ 1 h 295"/>
                <a:gd name="T18" fmla="*/ 1 w 206"/>
                <a:gd name="T19" fmla="*/ 1 h 295"/>
                <a:gd name="T20" fmla="*/ 1 w 206"/>
                <a:gd name="T21" fmla="*/ 1 h 295"/>
                <a:gd name="T22" fmla="*/ 1 w 206"/>
                <a:gd name="T23" fmla="*/ 1 h 295"/>
                <a:gd name="T24" fmla="*/ 1 w 206"/>
                <a:gd name="T25" fmla="*/ 1 h 295"/>
                <a:gd name="T26" fmla="*/ 1 w 206"/>
                <a:gd name="T27" fmla="*/ 1 h 295"/>
                <a:gd name="T28" fmla="*/ 1 w 206"/>
                <a:gd name="T29" fmla="*/ 1 h 295"/>
                <a:gd name="T30" fmla="*/ 1 w 206"/>
                <a:gd name="T31" fmla="*/ 1 h 295"/>
                <a:gd name="T32" fmla="*/ 1 w 206"/>
                <a:gd name="T33" fmla="*/ 1 h 295"/>
                <a:gd name="T34" fmla="*/ 1 w 206"/>
                <a:gd name="T35" fmla="*/ 1 h 295"/>
                <a:gd name="T36" fmla="*/ 1 w 206"/>
                <a:gd name="T37" fmla="*/ 1 h 295"/>
                <a:gd name="T38" fmla="*/ 1 w 206"/>
                <a:gd name="T39" fmla="*/ 1 h 295"/>
                <a:gd name="T40" fmla="*/ 1 w 206"/>
                <a:gd name="T41" fmla="*/ 1 h 295"/>
                <a:gd name="T42" fmla="*/ 1 w 206"/>
                <a:gd name="T43" fmla="*/ 1 h 295"/>
                <a:gd name="T44" fmla="*/ 1 w 206"/>
                <a:gd name="T45" fmla="*/ 0 h 295"/>
                <a:gd name="T46" fmla="*/ 1 w 206"/>
                <a:gd name="T47" fmla="*/ 1 h 295"/>
                <a:gd name="T48" fmla="*/ 1 w 206"/>
                <a:gd name="T49" fmla="*/ 1 h 295"/>
                <a:gd name="T50" fmla="*/ 1 w 206"/>
                <a:gd name="T51" fmla="*/ 1 h 295"/>
                <a:gd name="T52" fmla="*/ 1 w 206"/>
                <a:gd name="T53" fmla="*/ 1 h 295"/>
                <a:gd name="T54" fmla="*/ 1 w 206"/>
                <a:gd name="T55" fmla="*/ 1 h 295"/>
                <a:gd name="T56" fmla="*/ 1 w 206"/>
                <a:gd name="T57" fmla="*/ 1 h 295"/>
                <a:gd name="T58" fmla="*/ 1 w 206"/>
                <a:gd name="T59" fmla="*/ 1 h 295"/>
                <a:gd name="T60" fmla="*/ 1 w 206"/>
                <a:gd name="T61" fmla="*/ 1 h 295"/>
                <a:gd name="T62" fmla="*/ 1 w 206"/>
                <a:gd name="T63" fmla="*/ 1 h 295"/>
                <a:gd name="T64" fmla="*/ 1 w 206"/>
                <a:gd name="T65" fmla="*/ 1 h 295"/>
                <a:gd name="T66" fmla="*/ 1 w 206"/>
                <a:gd name="T67" fmla="*/ 1 h 295"/>
                <a:gd name="T68" fmla="*/ 1 w 206"/>
                <a:gd name="T69" fmla="*/ 1 h 295"/>
                <a:gd name="T70" fmla="*/ 1 w 206"/>
                <a:gd name="T71" fmla="*/ 1 h 295"/>
                <a:gd name="T72" fmla="*/ 1 w 206"/>
                <a:gd name="T73" fmla="*/ 1 h 295"/>
                <a:gd name="T74" fmla="*/ 1 w 206"/>
                <a:gd name="T75" fmla="*/ 1 h 295"/>
                <a:gd name="T76" fmla="*/ 1 w 206"/>
                <a:gd name="T77" fmla="*/ 1 h 295"/>
                <a:gd name="T78" fmla="*/ 1 w 206"/>
                <a:gd name="T79" fmla="*/ 1 h 295"/>
                <a:gd name="T80" fmla="*/ 1 w 206"/>
                <a:gd name="T81" fmla="*/ 1 h 295"/>
                <a:gd name="T82" fmla="*/ 1 w 206"/>
                <a:gd name="T83" fmla="*/ 1 h 295"/>
                <a:gd name="T84" fmla="*/ 1 w 206"/>
                <a:gd name="T85" fmla="*/ 1 h 295"/>
                <a:gd name="T86" fmla="*/ 1 w 206"/>
                <a:gd name="T87" fmla="*/ 1 h 295"/>
                <a:gd name="T88" fmla="*/ 1 w 206"/>
                <a:gd name="T89" fmla="*/ 1 h 295"/>
                <a:gd name="T90" fmla="*/ 1 w 206"/>
                <a:gd name="T91" fmla="*/ 1 h 295"/>
                <a:gd name="T92" fmla="*/ 1 w 206"/>
                <a:gd name="T93" fmla="*/ 1 h 295"/>
                <a:gd name="T94" fmla="*/ 1 w 206"/>
                <a:gd name="T95" fmla="*/ 1 h 295"/>
                <a:gd name="T96" fmla="*/ 1 w 206"/>
                <a:gd name="T97" fmla="*/ 1 h 295"/>
                <a:gd name="T98" fmla="*/ 1 w 206"/>
                <a:gd name="T99" fmla="*/ 1 h 295"/>
                <a:gd name="T100" fmla="*/ 1 w 206"/>
                <a:gd name="T101" fmla="*/ 1 h 295"/>
                <a:gd name="T102" fmla="*/ 1 w 206"/>
                <a:gd name="T103" fmla="*/ 1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6" y="261"/>
                  </a:lnTo>
                  <a:lnTo>
                    <a:pt x="25" y="243"/>
                  </a:lnTo>
                  <a:lnTo>
                    <a:pt x="31" y="229"/>
                  </a:lnTo>
                  <a:lnTo>
                    <a:pt x="37" y="215"/>
                  </a:lnTo>
                  <a:lnTo>
                    <a:pt x="45" y="196"/>
                  </a:lnTo>
                  <a:lnTo>
                    <a:pt x="52" y="177"/>
                  </a:lnTo>
                  <a:lnTo>
                    <a:pt x="58" y="165"/>
                  </a:lnTo>
                  <a:lnTo>
                    <a:pt x="51" y="157"/>
                  </a:lnTo>
                  <a:lnTo>
                    <a:pt x="43" y="150"/>
                  </a:lnTo>
                  <a:lnTo>
                    <a:pt x="38" y="142"/>
                  </a:lnTo>
                  <a:lnTo>
                    <a:pt x="37" y="131"/>
                  </a:lnTo>
                  <a:lnTo>
                    <a:pt x="37" y="125"/>
                  </a:lnTo>
                  <a:lnTo>
                    <a:pt x="38" y="125"/>
                  </a:lnTo>
                  <a:lnTo>
                    <a:pt x="40" y="130"/>
                  </a:lnTo>
                  <a:lnTo>
                    <a:pt x="43" y="136"/>
                  </a:lnTo>
                  <a:lnTo>
                    <a:pt x="48" y="141"/>
                  </a:lnTo>
                  <a:lnTo>
                    <a:pt x="54" y="144"/>
                  </a:lnTo>
                  <a:lnTo>
                    <a:pt x="60" y="147"/>
                  </a:lnTo>
                  <a:lnTo>
                    <a:pt x="64" y="148"/>
                  </a:lnTo>
                  <a:lnTo>
                    <a:pt x="72" y="141"/>
                  </a:lnTo>
                  <a:lnTo>
                    <a:pt x="80" y="133"/>
                  </a:lnTo>
                  <a:lnTo>
                    <a:pt x="87" y="122"/>
                  </a:lnTo>
                  <a:lnTo>
                    <a:pt x="95" y="113"/>
                  </a:lnTo>
                  <a:lnTo>
                    <a:pt x="103" y="104"/>
                  </a:lnTo>
                  <a:lnTo>
                    <a:pt x="109" y="96"/>
                  </a:lnTo>
                  <a:lnTo>
                    <a:pt x="113" y="89"/>
                  </a:lnTo>
                  <a:lnTo>
                    <a:pt x="115" y="84"/>
                  </a:lnTo>
                  <a:lnTo>
                    <a:pt x="115" y="73"/>
                  </a:lnTo>
                  <a:lnTo>
                    <a:pt x="113" y="56"/>
                  </a:lnTo>
                  <a:lnTo>
                    <a:pt x="107" y="40"/>
                  </a:lnTo>
                  <a:lnTo>
                    <a:pt x="101" y="27"/>
                  </a:lnTo>
                  <a:lnTo>
                    <a:pt x="95" y="20"/>
                  </a:lnTo>
                  <a:lnTo>
                    <a:pt x="93" y="15"/>
                  </a:lnTo>
                  <a:lnTo>
                    <a:pt x="93" y="14"/>
                  </a:lnTo>
                  <a:lnTo>
                    <a:pt x="98" y="17"/>
                  </a:lnTo>
                  <a:lnTo>
                    <a:pt x="106" y="26"/>
                  </a:lnTo>
                  <a:lnTo>
                    <a:pt x="115" y="43"/>
                  </a:lnTo>
                  <a:lnTo>
                    <a:pt x="122" y="61"/>
                  </a:lnTo>
                  <a:lnTo>
                    <a:pt x="124" y="73"/>
                  </a:lnTo>
                  <a:lnTo>
                    <a:pt x="133" y="55"/>
                  </a:lnTo>
                  <a:lnTo>
                    <a:pt x="145" y="34"/>
                  </a:lnTo>
                  <a:lnTo>
                    <a:pt x="156" y="15"/>
                  </a:lnTo>
                  <a:lnTo>
                    <a:pt x="167" y="3"/>
                  </a:lnTo>
                  <a:lnTo>
                    <a:pt x="173" y="0"/>
                  </a:lnTo>
                  <a:lnTo>
                    <a:pt x="174" y="2"/>
                  </a:lnTo>
                  <a:lnTo>
                    <a:pt x="173" y="5"/>
                  </a:lnTo>
                  <a:lnTo>
                    <a:pt x="168" y="11"/>
                  </a:lnTo>
                  <a:lnTo>
                    <a:pt x="162" y="24"/>
                  </a:lnTo>
                  <a:lnTo>
                    <a:pt x="150" y="49"/>
                  </a:lnTo>
                  <a:lnTo>
                    <a:pt x="139" y="72"/>
                  </a:lnTo>
                  <a:lnTo>
                    <a:pt x="130" y="84"/>
                  </a:lnTo>
                  <a:lnTo>
                    <a:pt x="139" y="81"/>
                  </a:lnTo>
                  <a:lnTo>
                    <a:pt x="150" y="78"/>
                  </a:lnTo>
                  <a:lnTo>
                    <a:pt x="159" y="76"/>
                  </a:lnTo>
                  <a:lnTo>
                    <a:pt x="167" y="73"/>
                  </a:lnTo>
                  <a:lnTo>
                    <a:pt x="174" y="70"/>
                  </a:lnTo>
                  <a:lnTo>
                    <a:pt x="182" y="67"/>
                  </a:lnTo>
                  <a:lnTo>
                    <a:pt x="188" y="64"/>
                  </a:lnTo>
                  <a:lnTo>
                    <a:pt x="193" y="61"/>
                  </a:lnTo>
                  <a:lnTo>
                    <a:pt x="200" y="56"/>
                  </a:lnTo>
                  <a:lnTo>
                    <a:pt x="205" y="55"/>
                  </a:lnTo>
                  <a:lnTo>
                    <a:pt x="206" y="58"/>
                  </a:lnTo>
                  <a:lnTo>
                    <a:pt x="203" y="63"/>
                  </a:lnTo>
                  <a:lnTo>
                    <a:pt x="197" y="67"/>
                  </a:lnTo>
                  <a:lnTo>
                    <a:pt x="188" y="72"/>
                  </a:lnTo>
                  <a:lnTo>
                    <a:pt x="177" y="78"/>
                  </a:lnTo>
                  <a:lnTo>
                    <a:pt x="165" y="84"/>
                  </a:lnTo>
                  <a:lnTo>
                    <a:pt x="153" y="90"/>
                  </a:lnTo>
                  <a:lnTo>
                    <a:pt x="142" y="96"/>
                  </a:lnTo>
                  <a:lnTo>
                    <a:pt x="133" y="99"/>
                  </a:lnTo>
                  <a:lnTo>
                    <a:pt x="127" y="101"/>
                  </a:lnTo>
                  <a:lnTo>
                    <a:pt x="116" y="105"/>
                  </a:lnTo>
                  <a:lnTo>
                    <a:pt x="106" y="118"/>
                  </a:lnTo>
                  <a:lnTo>
                    <a:pt x="98" y="130"/>
                  </a:lnTo>
                  <a:lnTo>
                    <a:pt x="96" y="137"/>
                  </a:lnTo>
                  <a:lnTo>
                    <a:pt x="98" y="141"/>
                  </a:lnTo>
                  <a:lnTo>
                    <a:pt x="103" y="144"/>
                  </a:lnTo>
                  <a:lnTo>
                    <a:pt x="106" y="145"/>
                  </a:lnTo>
                  <a:lnTo>
                    <a:pt x="109" y="145"/>
                  </a:lnTo>
                  <a:lnTo>
                    <a:pt x="103" y="148"/>
                  </a:lnTo>
                  <a:lnTo>
                    <a:pt x="98" y="151"/>
                  </a:lnTo>
                  <a:lnTo>
                    <a:pt x="93" y="156"/>
                  </a:lnTo>
                  <a:lnTo>
                    <a:pt x="90" y="159"/>
                  </a:lnTo>
                  <a:lnTo>
                    <a:pt x="87" y="157"/>
                  </a:lnTo>
                  <a:lnTo>
                    <a:pt x="84" y="157"/>
                  </a:lnTo>
                  <a:lnTo>
                    <a:pt x="83" y="157"/>
                  </a:lnTo>
                  <a:lnTo>
                    <a:pt x="78" y="165"/>
                  </a:lnTo>
                  <a:lnTo>
                    <a:pt x="72" y="176"/>
                  </a:lnTo>
                  <a:lnTo>
                    <a:pt x="64" y="191"/>
                  </a:lnTo>
                  <a:lnTo>
                    <a:pt x="55" y="206"/>
                  </a:lnTo>
                  <a:lnTo>
                    <a:pt x="48" y="223"/>
                  </a:lnTo>
                  <a:lnTo>
                    <a:pt x="42" y="240"/>
                  </a:lnTo>
                  <a:lnTo>
                    <a:pt x="38" y="254"/>
                  </a:lnTo>
                  <a:lnTo>
                    <a:pt x="37" y="264"/>
                  </a:lnTo>
                  <a:lnTo>
                    <a:pt x="34" y="270"/>
                  </a:lnTo>
                  <a:lnTo>
                    <a:pt x="32" y="276"/>
                  </a:lnTo>
                  <a:lnTo>
                    <a:pt x="29" y="283"/>
                  </a:lnTo>
                  <a:lnTo>
                    <a:pt x="25" y="287"/>
                  </a:lnTo>
                  <a:lnTo>
                    <a:pt x="20" y="290"/>
                  </a:lnTo>
                  <a:lnTo>
                    <a:pt x="13" y="293"/>
                  </a:lnTo>
                  <a:lnTo>
                    <a:pt x="5" y="295"/>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5" name="Freeform 309"/>
            <p:cNvSpPr>
              <a:spLocks/>
            </p:cNvSpPr>
            <p:nvPr/>
          </p:nvSpPr>
          <p:spPr bwMode="auto">
            <a:xfrm>
              <a:off x="715" y="666"/>
              <a:ext cx="67" cy="115"/>
            </a:xfrm>
            <a:custGeom>
              <a:avLst/>
              <a:gdLst>
                <a:gd name="T0" fmla="*/ 1 w 132"/>
                <a:gd name="T1" fmla="*/ 1 h 229"/>
                <a:gd name="T2" fmla="*/ 1 w 132"/>
                <a:gd name="T3" fmla="*/ 1 h 229"/>
                <a:gd name="T4" fmla="*/ 1 w 132"/>
                <a:gd name="T5" fmla="*/ 1 h 229"/>
                <a:gd name="T6" fmla="*/ 1 w 132"/>
                <a:gd name="T7" fmla="*/ 1 h 229"/>
                <a:gd name="T8" fmla="*/ 1 w 132"/>
                <a:gd name="T9" fmla="*/ 1 h 229"/>
                <a:gd name="T10" fmla="*/ 1 w 132"/>
                <a:gd name="T11" fmla="*/ 1 h 229"/>
                <a:gd name="T12" fmla="*/ 0 w 132"/>
                <a:gd name="T13" fmla="*/ 1 h 229"/>
                <a:gd name="T14" fmla="*/ 1 w 132"/>
                <a:gd name="T15" fmla="*/ 1 h 229"/>
                <a:gd name="T16" fmla="*/ 1 w 132"/>
                <a:gd name="T17" fmla="*/ 1 h 229"/>
                <a:gd name="T18" fmla="*/ 1 w 132"/>
                <a:gd name="T19" fmla="*/ 1 h 229"/>
                <a:gd name="T20" fmla="*/ 1 w 132"/>
                <a:gd name="T21" fmla="*/ 1 h 229"/>
                <a:gd name="T22" fmla="*/ 1 w 132"/>
                <a:gd name="T23" fmla="*/ 1 h 229"/>
                <a:gd name="T24" fmla="*/ 1 w 132"/>
                <a:gd name="T25" fmla="*/ 1 h 229"/>
                <a:gd name="T26" fmla="*/ 1 w 132"/>
                <a:gd name="T27" fmla="*/ 1 h 229"/>
                <a:gd name="T28" fmla="*/ 1 w 132"/>
                <a:gd name="T29" fmla="*/ 1 h 229"/>
                <a:gd name="T30" fmla="*/ 1 w 132"/>
                <a:gd name="T31" fmla="*/ 1 h 229"/>
                <a:gd name="T32" fmla="*/ 1 w 132"/>
                <a:gd name="T33" fmla="*/ 1 h 229"/>
                <a:gd name="T34" fmla="*/ 1 w 132"/>
                <a:gd name="T35" fmla="*/ 1 h 229"/>
                <a:gd name="T36" fmla="*/ 1 w 132"/>
                <a:gd name="T37" fmla="*/ 1 h 229"/>
                <a:gd name="T38" fmla="*/ 1 w 132"/>
                <a:gd name="T39" fmla="*/ 1 h 229"/>
                <a:gd name="T40" fmla="*/ 1 w 132"/>
                <a:gd name="T41" fmla="*/ 1 h 229"/>
                <a:gd name="T42" fmla="*/ 1 w 132"/>
                <a:gd name="T43" fmla="*/ 1 h 229"/>
                <a:gd name="T44" fmla="*/ 1 w 132"/>
                <a:gd name="T45" fmla="*/ 1 h 229"/>
                <a:gd name="T46" fmla="*/ 1 w 132"/>
                <a:gd name="T47" fmla="*/ 1 h 229"/>
                <a:gd name="T48" fmla="*/ 1 w 132"/>
                <a:gd name="T49" fmla="*/ 1 h 229"/>
                <a:gd name="T50" fmla="*/ 1 w 132"/>
                <a:gd name="T51" fmla="*/ 1 h 229"/>
                <a:gd name="T52" fmla="*/ 1 w 132"/>
                <a:gd name="T53" fmla="*/ 1 h 229"/>
                <a:gd name="T54" fmla="*/ 1 w 132"/>
                <a:gd name="T55" fmla="*/ 1 h 229"/>
                <a:gd name="T56" fmla="*/ 1 w 132"/>
                <a:gd name="T57" fmla="*/ 1 h 229"/>
                <a:gd name="T58" fmla="*/ 1 w 132"/>
                <a:gd name="T59" fmla="*/ 1 h 229"/>
                <a:gd name="T60" fmla="*/ 1 w 132"/>
                <a:gd name="T61" fmla="*/ 1 h 229"/>
                <a:gd name="T62" fmla="*/ 1 w 132"/>
                <a:gd name="T63" fmla="*/ 1 h 229"/>
                <a:gd name="T64" fmla="*/ 1 w 132"/>
                <a:gd name="T65" fmla="*/ 1 h 229"/>
                <a:gd name="T66" fmla="*/ 1 w 132"/>
                <a:gd name="T67" fmla="*/ 1 h 229"/>
                <a:gd name="T68" fmla="*/ 1 w 132"/>
                <a:gd name="T69" fmla="*/ 1 h 229"/>
                <a:gd name="T70" fmla="*/ 1 w 132"/>
                <a:gd name="T71" fmla="*/ 1 h 229"/>
                <a:gd name="T72" fmla="*/ 1 w 132"/>
                <a:gd name="T73" fmla="*/ 1 h 229"/>
                <a:gd name="T74" fmla="*/ 1 w 132"/>
                <a:gd name="T75" fmla="*/ 1 h 229"/>
                <a:gd name="T76" fmla="*/ 1 w 132"/>
                <a:gd name="T77" fmla="*/ 1 h 229"/>
                <a:gd name="T78" fmla="*/ 1 w 132"/>
                <a:gd name="T79" fmla="*/ 1 h 229"/>
                <a:gd name="T80" fmla="*/ 1 w 132"/>
                <a:gd name="T81" fmla="*/ 1 h 229"/>
                <a:gd name="T82" fmla="*/ 1 w 132"/>
                <a:gd name="T83" fmla="*/ 1 h 229"/>
                <a:gd name="T84" fmla="*/ 1 w 132"/>
                <a:gd name="T85" fmla="*/ 1 h 229"/>
                <a:gd name="T86" fmla="*/ 1 w 132"/>
                <a:gd name="T87" fmla="*/ 1 h 229"/>
                <a:gd name="T88" fmla="*/ 1 w 132"/>
                <a:gd name="T89" fmla="*/ 1 h 229"/>
                <a:gd name="T90" fmla="*/ 1 w 132"/>
                <a:gd name="T91" fmla="*/ 1 h 229"/>
                <a:gd name="T92" fmla="*/ 1 w 132"/>
                <a:gd name="T93" fmla="*/ 1 h 229"/>
                <a:gd name="T94" fmla="*/ 1 w 132"/>
                <a:gd name="T95" fmla="*/ 1 h 229"/>
                <a:gd name="T96" fmla="*/ 1 w 132"/>
                <a:gd name="T97" fmla="*/ 1 h 229"/>
                <a:gd name="T98" fmla="*/ 1 w 132"/>
                <a:gd name="T99" fmla="*/ 0 h 22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2"/>
                <a:gd name="T151" fmla="*/ 0 h 229"/>
                <a:gd name="T152" fmla="*/ 132 w 132"/>
                <a:gd name="T153" fmla="*/ 229 h 22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2" h="229">
                  <a:moveTo>
                    <a:pt x="93" y="5"/>
                  </a:moveTo>
                  <a:lnTo>
                    <a:pt x="87" y="14"/>
                  </a:lnTo>
                  <a:lnTo>
                    <a:pt x="80" y="27"/>
                  </a:lnTo>
                  <a:lnTo>
                    <a:pt x="74" y="41"/>
                  </a:lnTo>
                  <a:lnTo>
                    <a:pt x="71" y="49"/>
                  </a:lnTo>
                  <a:lnTo>
                    <a:pt x="64" y="49"/>
                  </a:lnTo>
                  <a:lnTo>
                    <a:pt x="53" y="52"/>
                  </a:lnTo>
                  <a:lnTo>
                    <a:pt x="42" y="56"/>
                  </a:lnTo>
                  <a:lnTo>
                    <a:pt x="32" y="63"/>
                  </a:lnTo>
                  <a:lnTo>
                    <a:pt x="21" y="69"/>
                  </a:lnTo>
                  <a:lnTo>
                    <a:pt x="12" y="73"/>
                  </a:lnTo>
                  <a:lnTo>
                    <a:pt x="4" y="79"/>
                  </a:lnTo>
                  <a:lnTo>
                    <a:pt x="1" y="82"/>
                  </a:lnTo>
                  <a:lnTo>
                    <a:pt x="0" y="87"/>
                  </a:lnTo>
                  <a:lnTo>
                    <a:pt x="0" y="89"/>
                  </a:lnTo>
                  <a:lnTo>
                    <a:pt x="1" y="89"/>
                  </a:lnTo>
                  <a:lnTo>
                    <a:pt x="6" y="87"/>
                  </a:lnTo>
                  <a:lnTo>
                    <a:pt x="10" y="84"/>
                  </a:lnTo>
                  <a:lnTo>
                    <a:pt x="16" y="81"/>
                  </a:lnTo>
                  <a:lnTo>
                    <a:pt x="24" y="76"/>
                  </a:lnTo>
                  <a:lnTo>
                    <a:pt x="33" y="70"/>
                  </a:lnTo>
                  <a:lnTo>
                    <a:pt x="42" y="66"/>
                  </a:lnTo>
                  <a:lnTo>
                    <a:pt x="51" y="63"/>
                  </a:lnTo>
                  <a:lnTo>
                    <a:pt x="59" y="60"/>
                  </a:lnTo>
                  <a:lnTo>
                    <a:pt x="65" y="58"/>
                  </a:lnTo>
                  <a:lnTo>
                    <a:pt x="62" y="69"/>
                  </a:lnTo>
                  <a:lnTo>
                    <a:pt x="59" y="84"/>
                  </a:lnTo>
                  <a:lnTo>
                    <a:pt x="56" y="98"/>
                  </a:lnTo>
                  <a:lnTo>
                    <a:pt x="55" y="107"/>
                  </a:lnTo>
                  <a:lnTo>
                    <a:pt x="50" y="113"/>
                  </a:lnTo>
                  <a:lnTo>
                    <a:pt x="42" y="119"/>
                  </a:lnTo>
                  <a:lnTo>
                    <a:pt x="35" y="128"/>
                  </a:lnTo>
                  <a:lnTo>
                    <a:pt x="27" y="136"/>
                  </a:lnTo>
                  <a:lnTo>
                    <a:pt x="19" y="145"/>
                  </a:lnTo>
                  <a:lnTo>
                    <a:pt x="12" y="151"/>
                  </a:lnTo>
                  <a:lnTo>
                    <a:pt x="7" y="157"/>
                  </a:lnTo>
                  <a:lnTo>
                    <a:pt x="6" y="162"/>
                  </a:lnTo>
                  <a:lnTo>
                    <a:pt x="4" y="166"/>
                  </a:lnTo>
                  <a:lnTo>
                    <a:pt x="4" y="170"/>
                  </a:lnTo>
                  <a:lnTo>
                    <a:pt x="7" y="170"/>
                  </a:lnTo>
                  <a:lnTo>
                    <a:pt x="10" y="165"/>
                  </a:lnTo>
                  <a:lnTo>
                    <a:pt x="19" y="156"/>
                  </a:lnTo>
                  <a:lnTo>
                    <a:pt x="33" y="142"/>
                  </a:lnTo>
                  <a:lnTo>
                    <a:pt x="45" y="131"/>
                  </a:lnTo>
                  <a:lnTo>
                    <a:pt x="55" y="124"/>
                  </a:lnTo>
                  <a:lnTo>
                    <a:pt x="56" y="142"/>
                  </a:lnTo>
                  <a:lnTo>
                    <a:pt x="58" y="173"/>
                  </a:lnTo>
                  <a:lnTo>
                    <a:pt x="61" y="203"/>
                  </a:lnTo>
                  <a:lnTo>
                    <a:pt x="64" y="221"/>
                  </a:lnTo>
                  <a:lnTo>
                    <a:pt x="65" y="228"/>
                  </a:lnTo>
                  <a:lnTo>
                    <a:pt x="67" y="229"/>
                  </a:lnTo>
                  <a:lnTo>
                    <a:pt x="67" y="226"/>
                  </a:lnTo>
                  <a:lnTo>
                    <a:pt x="68" y="218"/>
                  </a:lnTo>
                  <a:lnTo>
                    <a:pt x="68" y="199"/>
                  </a:lnTo>
                  <a:lnTo>
                    <a:pt x="67" y="165"/>
                  </a:lnTo>
                  <a:lnTo>
                    <a:pt x="65" y="133"/>
                  </a:lnTo>
                  <a:lnTo>
                    <a:pt x="68" y="113"/>
                  </a:lnTo>
                  <a:lnTo>
                    <a:pt x="70" y="111"/>
                  </a:lnTo>
                  <a:lnTo>
                    <a:pt x="71" y="111"/>
                  </a:lnTo>
                  <a:lnTo>
                    <a:pt x="73" y="115"/>
                  </a:lnTo>
                  <a:lnTo>
                    <a:pt x="74" y="121"/>
                  </a:lnTo>
                  <a:lnTo>
                    <a:pt x="80" y="131"/>
                  </a:lnTo>
                  <a:lnTo>
                    <a:pt x="94" y="148"/>
                  </a:lnTo>
                  <a:lnTo>
                    <a:pt x="109" y="165"/>
                  </a:lnTo>
                  <a:lnTo>
                    <a:pt x="119" y="173"/>
                  </a:lnTo>
                  <a:lnTo>
                    <a:pt x="123" y="173"/>
                  </a:lnTo>
                  <a:lnTo>
                    <a:pt x="123" y="168"/>
                  </a:lnTo>
                  <a:lnTo>
                    <a:pt x="119" y="163"/>
                  </a:lnTo>
                  <a:lnTo>
                    <a:pt x="113" y="156"/>
                  </a:lnTo>
                  <a:lnTo>
                    <a:pt x="103" y="145"/>
                  </a:lnTo>
                  <a:lnTo>
                    <a:pt x="93" y="131"/>
                  </a:lnTo>
                  <a:lnTo>
                    <a:pt x="84" y="118"/>
                  </a:lnTo>
                  <a:lnTo>
                    <a:pt x="77" y="107"/>
                  </a:lnTo>
                  <a:lnTo>
                    <a:pt x="77" y="96"/>
                  </a:lnTo>
                  <a:lnTo>
                    <a:pt x="77" y="81"/>
                  </a:lnTo>
                  <a:lnTo>
                    <a:pt x="79" y="69"/>
                  </a:lnTo>
                  <a:lnTo>
                    <a:pt x="80" y="61"/>
                  </a:lnTo>
                  <a:lnTo>
                    <a:pt x="82" y="58"/>
                  </a:lnTo>
                  <a:lnTo>
                    <a:pt x="85" y="58"/>
                  </a:lnTo>
                  <a:lnTo>
                    <a:pt x="88" y="61"/>
                  </a:lnTo>
                  <a:lnTo>
                    <a:pt x="91" y="66"/>
                  </a:lnTo>
                  <a:lnTo>
                    <a:pt x="100" y="73"/>
                  </a:lnTo>
                  <a:lnTo>
                    <a:pt x="113" y="84"/>
                  </a:lnTo>
                  <a:lnTo>
                    <a:pt x="123" y="95"/>
                  </a:lnTo>
                  <a:lnTo>
                    <a:pt x="131" y="101"/>
                  </a:lnTo>
                  <a:lnTo>
                    <a:pt x="132" y="101"/>
                  </a:lnTo>
                  <a:lnTo>
                    <a:pt x="129" y="96"/>
                  </a:lnTo>
                  <a:lnTo>
                    <a:pt x="125" y="89"/>
                  </a:lnTo>
                  <a:lnTo>
                    <a:pt x="117" y="81"/>
                  </a:lnTo>
                  <a:lnTo>
                    <a:pt x="111" y="73"/>
                  </a:lnTo>
                  <a:lnTo>
                    <a:pt x="105" y="66"/>
                  </a:lnTo>
                  <a:lnTo>
                    <a:pt x="99" y="58"/>
                  </a:lnTo>
                  <a:lnTo>
                    <a:pt x="96" y="52"/>
                  </a:lnTo>
                  <a:lnTo>
                    <a:pt x="93" y="46"/>
                  </a:lnTo>
                  <a:lnTo>
                    <a:pt x="93" y="35"/>
                  </a:lnTo>
                  <a:lnTo>
                    <a:pt x="93" y="23"/>
                  </a:lnTo>
                  <a:lnTo>
                    <a:pt x="97" y="12"/>
                  </a:lnTo>
                  <a:lnTo>
                    <a:pt x="100" y="5"/>
                  </a:lnTo>
                  <a:lnTo>
                    <a:pt x="100" y="0"/>
                  </a:lnTo>
                  <a:lnTo>
                    <a:pt x="97"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6" name="Freeform 310"/>
            <p:cNvSpPr>
              <a:spLocks/>
            </p:cNvSpPr>
            <p:nvPr/>
          </p:nvSpPr>
          <p:spPr bwMode="auto">
            <a:xfrm>
              <a:off x="950" y="615"/>
              <a:ext cx="132" cy="104"/>
            </a:xfrm>
            <a:custGeom>
              <a:avLst/>
              <a:gdLst>
                <a:gd name="T0" fmla="*/ 1 w 264"/>
                <a:gd name="T1" fmla="*/ 0 h 209"/>
                <a:gd name="T2" fmla="*/ 1 w 264"/>
                <a:gd name="T3" fmla="*/ 0 h 209"/>
                <a:gd name="T4" fmla="*/ 1 w 264"/>
                <a:gd name="T5" fmla="*/ 0 h 209"/>
                <a:gd name="T6" fmla="*/ 1 w 264"/>
                <a:gd name="T7" fmla="*/ 0 h 209"/>
                <a:gd name="T8" fmla="*/ 1 w 264"/>
                <a:gd name="T9" fmla="*/ 0 h 209"/>
                <a:gd name="T10" fmla="*/ 1 w 264"/>
                <a:gd name="T11" fmla="*/ 0 h 209"/>
                <a:gd name="T12" fmla="*/ 1 w 264"/>
                <a:gd name="T13" fmla="*/ 0 h 209"/>
                <a:gd name="T14" fmla="*/ 1 w 264"/>
                <a:gd name="T15" fmla="*/ 0 h 209"/>
                <a:gd name="T16" fmla="*/ 1 w 264"/>
                <a:gd name="T17" fmla="*/ 0 h 209"/>
                <a:gd name="T18" fmla="*/ 1 w 264"/>
                <a:gd name="T19" fmla="*/ 0 h 209"/>
                <a:gd name="T20" fmla="*/ 1 w 264"/>
                <a:gd name="T21" fmla="*/ 0 h 209"/>
                <a:gd name="T22" fmla="*/ 1 w 264"/>
                <a:gd name="T23" fmla="*/ 0 h 209"/>
                <a:gd name="T24" fmla="*/ 1 w 264"/>
                <a:gd name="T25" fmla="*/ 0 h 209"/>
                <a:gd name="T26" fmla="*/ 1 w 264"/>
                <a:gd name="T27" fmla="*/ 0 h 209"/>
                <a:gd name="T28" fmla="*/ 1 w 264"/>
                <a:gd name="T29" fmla="*/ 0 h 209"/>
                <a:gd name="T30" fmla="*/ 1 w 264"/>
                <a:gd name="T31" fmla="*/ 0 h 209"/>
                <a:gd name="T32" fmla="*/ 1 w 264"/>
                <a:gd name="T33" fmla="*/ 0 h 209"/>
                <a:gd name="T34" fmla="*/ 1 w 264"/>
                <a:gd name="T35" fmla="*/ 0 h 209"/>
                <a:gd name="T36" fmla="*/ 1 w 264"/>
                <a:gd name="T37" fmla="*/ 0 h 209"/>
                <a:gd name="T38" fmla="*/ 1 w 264"/>
                <a:gd name="T39" fmla="*/ 0 h 209"/>
                <a:gd name="T40" fmla="*/ 1 w 264"/>
                <a:gd name="T41" fmla="*/ 0 h 209"/>
                <a:gd name="T42" fmla="*/ 1 w 264"/>
                <a:gd name="T43" fmla="*/ 0 h 209"/>
                <a:gd name="T44" fmla="*/ 1 w 264"/>
                <a:gd name="T45" fmla="*/ 0 h 209"/>
                <a:gd name="T46" fmla="*/ 1 w 264"/>
                <a:gd name="T47" fmla="*/ 0 h 209"/>
                <a:gd name="T48" fmla="*/ 1 w 264"/>
                <a:gd name="T49" fmla="*/ 0 h 209"/>
                <a:gd name="T50" fmla="*/ 1 w 264"/>
                <a:gd name="T51" fmla="*/ 0 h 209"/>
                <a:gd name="T52" fmla="*/ 1 w 264"/>
                <a:gd name="T53" fmla="*/ 0 h 209"/>
                <a:gd name="T54" fmla="*/ 1 w 264"/>
                <a:gd name="T55" fmla="*/ 0 h 209"/>
                <a:gd name="T56" fmla="*/ 1 w 264"/>
                <a:gd name="T57" fmla="*/ 0 h 209"/>
                <a:gd name="T58" fmla="*/ 1 w 264"/>
                <a:gd name="T59" fmla="*/ 0 h 209"/>
                <a:gd name="T60" fmla="*/ 1 w 264"/>
                <a:gd name="T61" fmla="*/ 0 h 209"/>
                <a:gd name="T62" fmla="*/ 1 w 264"/>
                <a:gd name="T63" fmla="*/ 0 h 209"/>
                <a:gd name="T64" fmla="*/ 1 w 264"/>
                <a:gd name="T65" fmla="*/ 0 h 209"/>
                <a:gd name="T66" fmla="*/ 1 w 264"/>
                <a:gd name="T67" fmla="*/ 0 h 209"/>
                <a:gd name="T68" fmla="*/ 1 w 264"/>
                <a:gd name="T69" fmla="*/ 0 h 209"/>
                <a:gd name="T70" fmla="*/ 1 w 264"/>
                <a:gd name="T71" fmla="*/ 0 h 209"/>
                <a:gd name="T72" fmla="*/ 1 w 264"/>
                <a:gd name="T73" fmla="*/ 0 h 209"/>
                <a:gd name="T74" fmla="*/ 1 w 264"/>
                <a:gd name="T75" fmla="*/ 0 h 209"/>
                <a:gd name="T76" fmla="*/ 1 w 264"/>
                <a:gd name="T77" fmla="*/ 0 h 209"/>
                <a:gd name="T78" fmla="*/ 1 w 264"/>
                <a:gd name="T79" fmla="*/ 0 h 209"/>
                <a:gd name="T80" fmla="*/ 1 w 264"/>
                <a:gd name="T81" fmla="*/ 0 h 209"/>
                <a:gd name="T82" fmla="*/ 1 w 264"/>
                <a:gd name="T83" fmla="*/ 0 h 209"/>
                <a:gd name="T84" fmla="*/ 1 w 264"/>
                <a:gd name="T85" fmla="*/ 0 h 209"/>
                <a:gd name="T86" fmla="*/ 1 w 264"/>
                <a:gd name="T87" fmla="*/ 0 h 209"/>
                <a:gd name="T88" fmla="*/ 1 w 264"/>
                <a:gd name="T89" fmla="*/ 0 h 209"/>
                <a:gd name="T90" fmla="*/ 1 w 264"/>
                <a:gd name="T91" fmla="*/ 0 h 209"/>
                <a:gd name="T92" fmla="*/ 1 w 264"/>
                <a:gd name="T93" fmla="*/ 0 h 209"/>
                <a:gd name="T94" fmla="*/ 1 w 264"/>
                <a:gd name="T95" fmla="*/ 0 h 209"/>
                <a:gd name="T96" fmla="*/ 1 w 264"/>
                <a:gd name="T97" fmla="*/ 0 h 209"/>
                <a:gd name="T98" fmla="*/ 1 w 264"/>
                <a:gd name="T99" fmla="*/ 0 h 209"/>
                <a:gd name="T100" fmla="*/ 1 w 264"/>
                <a:gd name="T101" fmla="*/ 0 h 209"/>
                <a:gd name="T102" fmla="*/ 1 w 264"/>
                <a:gd name="T103" fmla="*/ 0 h 209"/>
                <a:gd name="T104" fmla="*/ 1 w 264"/>
                <a:gd name="T105" fmla="*/ 0 h 209"/>
                <a:gd name="T106" fmla="*/ 1 w 264"/>
                <a:gd name="T107" fmla="*/ 0 h 209"/>
                <a:gd name="T108" fmla="*/ 1 w 264"/>
                <a:gd name="T109" fmla="*/ 0 h 209"/>
                <a:gd name="T110" fmla="*/ 1 w 264"/>
                <a:gd name="T111" fmla="*/ 0 h 209"/>
                <a:gd name="T112" fmla="*/ 1 w 264"/>
                <a:gd name="T113" fmla="*/ 0 h 209"/>
                <a:gd name="T114" fmla="*/ 1 w 264"/>
                <a:gd name="T115" fmla="*/ 0 h 209"/>
                <a:gd name="T116" fmla="*/ 1 w 264"/>
                <a:gd name="T117" fmla="*/ 0 h 209"/>
                <a:gd name="T118" fmla="*/ 1 w 264"/>
                <a:gd name="T119" fmla="*/ 0 h 209"/>
                <a:gd name="T120" fmla="*/ 1 w 264"/>
                <a:gd name="T121" fmla="*/ 0 h 209"/>
                <a:gd name="T122" fmla="*/ 1 w 264"/>
                <a:gd name="T123" fmla="*/ 0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6"/>
                  </a:moveTo>
                  <a:lnTo>
                    <a:pt x="6" y="21"/>
                  </a:lnTo>
                  <a:lnTo>
                    <a:pt x="14" y="29"/>
                  </a:lnTo>
                  <a:lnTo>
                    <a:pt x="22" y="35"/>
                  </a:lnTo>
                  <a:lnTo>
                    <a:pt x="25" y="39"/>
                  </a:lnTo>
                  <a:lnTo>
                    <a:pt x="31" y="42"/>
                  </a:lnTo>
                  <a:lnTo>
                    <a:pt x="41" y="45"/>
                  </a:lnTo>
                  <a:lnTo>
                    <a:pt x="52" y="52"/>
                  </a:lnTo>
                  <a:lnTo>
                    <a:pt x="60" y="56"/>
                  </a:lnTo>
                  <a:lnTo>
                    <a:pt x="60" y="76"/>
                  </a:lnTo>
                  <a:lnTo>
                    <a:pt x="60" y="97"/>
                  </a:lnTo>
                  <a:lnTo>
                    <a:pt x="60" y="117"/>
                  </a:lnTo>
                  <a:lnTo>
                    <a:pt x="63" y="133"/>
                  </a:lnTo>
                  <a:lnTo>
                    <a:pt x="66" y="139"/>
                  </a:lnTo>
                  <a:lnTo>
                    <a:pt x="67" y="139"/>
                  </a:lnTo>
                  <a:lnTo>
                    <a:pt x="67" y="133"/>
                  </a:lnTo>
                  <a:lnTo>
                    <a:pt x="66" y="126"/>
                  </a:lnTo>
                  <a:lnTo>
                    <a:pt x="66" y="113"/>
                  </a:lnTo>
                  <a:lnTo>
                    <a:pt x="67" y="91"/>
                  </a:lnTo>
                  <a:lnTo>
                    <a:pt x="70" y="70"/>
                  </a:lnTo>
                  <a:lnTo>
                    <a:pt x="73" y="58"/>
                  </a:lnTo>
                  <a:lnTo>
                    <a:pt x="78" y="61"/>
                  </a:lnTo>
                  <a:lnTo>
                    <a:pt x="83" y="65"/>
                  </a:lnTo>
                  <a:lnTo>
                    <a:pt x="90" y="71"/>
                  </a:lnTo>
                  <a:lnTo>
                    <a:pt x="98" y="79"/>
                  </a:lnTo>
                  <a:lnTo>
                    <a:pt x="104" y="85"/>
                  </a:lnTo>
                  <a:lnTo>
                    <a:pt x="112" y="91"/>
                  </a:lnTo>
                  <a:lnTo>
                    <a:pt x="116" y="96"/>
                  </a:lnTo>
                  <a:lnTo>
                    <a:pt x="121" y="99"/>
                  </a:lnTo>
                  <a:lnTo>
                    <a:pt x="124" y="123"/>
                  </a:lnTo>
                  <a:lnTo>
                    <a:pt x="128" y="155"/>
                  </a:lnTo>
                  <a:lnTo>
                    <a:pt x="136" y="186"/>
                  </a:lnTo>
                  <a:lnTo>
                    <a:pt x="144" y="204"/>
                  </a:lnTo>
                  <a:lnTo>
                    <a:pt x="148" y="209"/>
                  </a:lnTo>
                  <a:lnTo>
                    <a:pt x="150" y="206"/>
                  </a:lnTo>
                  <a:lnTo>
                    <a:pt x="148" y="198"/>
                  </a:lnTo>
                  <a:lnTo>
                    <a:pt x="145" y="189"/>
                  </a:lnTo>
                  <a:lnTo>
                    <a:pt x="142" y="172"/>
                  </a:lnTo>
                  <a:lnTo>
                    <a:pt x="138" y="148"/>
                  </a:lnTo>
                  <a:lnTo>
                    <a:pt x="133" y="123"/>
                  </a:lnTo>
                  <a:lnTo>
                    <a:pt x="133" y="107"/>
                  </a:lnTo>
                  <a:lnTo>
                    <a:pt x="145" y="113"/>
                  </a:lnTo>
                  <a:lnTo>
                    <a:pt x="162" y="123"/>
                  </a:lnTo>
                  <a:lnTo>
                    <a:pt x="182" y="134"/>
                  </a:lnTo>
                  <a:lnTo>
                    <a:pt x="203" y="145"/>
                  </a:lnTo>
                  <a:lnTo>
                    <a:pt x="223" y="157"/>
                  </a:lnTo>
                  <a:lnTo>
                    <a:pt x="240" y="166"/>
                  </a:lnTo>
                  <a:lnTo>
                    <a:pt x="254" y="174"/>
                  </a:lnTo>
                  <a:lnTo>
                    <a:pt x="260" y="178"/>
                  </a:lnTo>
                  <a:lnTo>
                    <a:pt x="263" y="181"/>
                  </a:lnTo>
                  <a:lnTo>
                    <a:pt x="264" y="180"/>
                  </a:lnTo>
                  <a:lnTo>
                    <a:pt x="261" y="175"/>
                  </a:lnTo>
                  <a:lnTo>
                    <a:pt x="254" y="169"/>
                  </a:lnTo>
                  <a:lnTo>
                    <a:pt x="246" y="163"/>
                  </a:lnTo>
                  <a:lnTo>
                    <a:pt x="232" y="154"/>
                  </a:lnTo>
                  <a:lnTo>
                    <a:pt x="215" y="143"/>
                  </a:lnTo>
                  <a:lnTo>
                    <a:pt x="197" y="131"/>
                  </a:lnTo>
                  <a:lnTo>
                    <a:pt x="179" y="120"/>
                  </a:lnTo>
                  <a:lnTo>
                    <a:pt x="162" y="110"/>
                  </a:lnTo>
                  <a:lnTo>
                    <a:pt x="148" y="102"/>
                  </a:lnTo>
                  <a:lnTo>
                    <a:pt x="141" y="97"/>
                  </a:lnTo>
                  <a:lnTo>
                    <a:pt x="135" y="96"/>
                  </a:lnTo>
                  <a:lnTo>
                    <a:pt x="136" y="94"/>
                  </a:lnTo>
                  <a:lnTo>
                    <a:pt x="142" y="94"/>
                  </a:lnTo>
                  <a:lnTo>
                    <a:pt x="153" y="91"/>
                  </a:lnTo>
                  <a:lnTo>
                    <a:pt x="162" y="88"/>
                  </a:lnTo>
                  <a:lnTo>
                    <a:pt x="174" y="85"/>
                  </a:lnTo>
                  <a:lnTo>
                    <a:pt x="189" y="84"/>
                  </a:lnTo>
                  <a:lnTo>
                    <a:pt x="205" y="82"/>
                  </a:lnTo>
                  <a:lnTo>
                    <a:pt x="220" y="81"/>
                  </a:lnTo>
                  <a:lnTo>
                    <a:pt x="235" y="82"/>
                  </a:lnTo>
                  <a:lnTo>
                    <a:pt x="247" y="84"/>
                  </a:lnTo>
                  <a:lnTo>
                    <a:pt x="257" y="87"/>
                  </a:lnTo>
                  <a:lnTo>
                    <a:pt x="264" y="91"/>
                  </a:lnTo>
                  <a:lnTo>
                    <a:pt x="264" y="88"/>
                  </a:lnTo>
                  <a:lnTo>
                    <a:pt x="260" y="84"/>
                  </a:lnTo>
                  <a:lnTo>
                    <a:pt x="252" y="79"/>
                  </a:lnTo>
                  <a:lnTo>
                    <a:pt x="244" y="78"/>
                  </a:lnTo>
                  <a:lnTo>
                    <a:pt x="231" y="76"/>
                  </a:lnTo>
                  <a:lnTo>
                    <a:pt x="214" y="76"/>
                  </a:lnTo>
                  <a:lnTo>
                    <a:pt x="196" y="76"/>
                  </a:lnTo>
                  <a:lnTo>
                    <a:pt x="176" y="76"/>
                  </a:lnTo>
                  <a:lnTo>
                    <a:pt x="159" y="78"/>
                  </a:lnTo>
                  <a:lnTo>
                    <a:pt x="145" y="78"/>
                  </a:lnTo>
                  <a:lnTo>
                    <a:pt x="138" y="79"/>
                  </a:lnTo>
                  <a:lnTo>
                    <a:pt x="133" y="78"/>
                  </a:lnTo>
                  <a:lnTo>
                    <a:pt x="125" y="74"/>
                  </a:lnTo>
                  <a:lnTo>
                    <a:pt x="119" y="70"/>
                  </a:lnTo>
                  <a:lnTo>
                    <a:pt x="112" y="64"/>
                  </a:lnTo>
                  <a:lnTo>
                    <a:pt x="104" y="58"/>
                  </a:lnTo>
                  <a:lnTo>
                    <a:pt x="96" y="52"/>
                  </a:lnTo>
                  <a:lnTo>
                    <a:pt x="92" y="48"/>
                  </a:lnTo>
                  <a:lnTo>
                    <a:pt x="89" y="45"/>
                  </a:lnTo>
                  <a:lnTo>
                    <a:pt x="96" y="41"/>
                  </a:lnTo>
                  <a:lnTo>
                    <a:pt x="106" y="35"/>
                  </a:lnTo>
                  <a:lnTo>
                    <a:pt x="116" y="29"/>
                  </a:lnTo>
                  <a:lnTo>
                    <a:pt x="128" y="23"/>
                  </a:lnTo>
                  <a:lnTo>
                    <a:pt x="139" y="16"/>
                  </a:lnTo>
                  <a:lnTo>
                    <a:pt x="148" y="10"/>
                  </a:lnTo>
                  <a:lnTo>
                    <a:pt x="157" y="7"/>
                  </a:lnTo>
                  <a:lnTo>
                    <a:pt x="164" y="6"/>
                  </a:lnTo>
                  <a:lnTo>
                    <a:pt x="170" y="4"/>
                  </a:lnTo>
                  <a:lnTo>
                    <a:pt x="170" y="1"/>
                  </a:lnTo>
                  <a:lnTo>
                    <a:pt x="162" y="0"/>
                  </a:lnTo>
                  <a:lnTo>
                    <a:pt x="151" y="3"/>
                  </a:lnTo>
                  <a:lnTo>
                    <a:pt x="144" y="6"/>
                  </a:lnTo>
                  <a:lnTo>
                    <a:pt x="135" y="10"/>
                  </a:lnTo>
                  <a:lnTo>
                    <a:pt x="122" y="15"/>
                  </a:lnTo>
                  <a:lnTo>
                    <a:pt x="112" y="19"/>
                  </a:lnTo>
                  <a:lnTo>
                    <a:pt x="99" y="26"/>
                  </a:lnTo>
                  <a:lnTo>
                    <a:pt x="90" y="30"/>
                  </a:lnTo>
                  <a:lnTo>
                    <a:pt x="81" y="33"/>
                  </a:lnTo>
                  <a:lnTo>
                    <a:pt x="77" y="36"/>
                  </a:lnTo>
                  <a:lnTo>
                    <a:pt x="70" y="39"/>
                  </a:lnTo>
                  <a:lnTo>
                    <a:pt x="64" y="39"/>
                  </a:lnTo>
                  <a:lnTo>
                    <a:pt x="57" y="38"/>
                  </a:lnTo>
                  <a:lnTo>
                    <a:pt x="49" y="33"/>
                  </a:lnTo>
                  <a:lnTo>
                    <a:pt x="43" y="30"/>
                  </a:lnTo>
                  <a:lnTo>
                    <a:pt x="37" y="27"/>
                  </a:lnTo>
                  <a:lnTo>
                    <a:pt x="29" y="24"/>
                  </a:lnTo>
                  <a:lnTo>
                    <a:pt x="22" y="23"/>
                  </a:lnTo>
                  <a:lnTo>
                    <a:pt x="15" y="19"/>
                  </a:lnTo>
                  <a:lnTo>
                    <a:pt x="8" y="18"/>
                  </a:lnTo>
                  <a:lnTo>
                    <a:pt x="3" y="16"/>
                  </a:lnTo>
                  <a:lnTo>
                    <a:pt x="0" y="16"/>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7" name="Freeform 311"/>
            <p:cNvSpPr>
              <a:spLocks/>
            </p:cNvSpPr>
            <p:nvPr/>
          </p:nvSpPr>
          <p:spPr bwMode="auto">
            <a:xfrm>
              <a:off x="492" y="775"/>
              <a:ext cx="87" cy="89"/>
            </a:xfrm>
            <a:custGeom>
              <a:avLst/>
              <a:gdLst>
                <a:gd name="T0" fmla="*/ 1 w 172"/>
                <a:gd name="T1" fmla="*/ 1 h 178"/>
                <a:gd name="T2" fmla="*/ 1 w 172"/>
                <a:gd name="T3" fmla="*/ 1 h 178"/>
                <a:gd name="T4" fmla="*/ 1 w 172"/>
                <a:gd name="T5" fmla="*/ 1 h 178"/>
                <a:gd name="T6" fmla="*/ 1 w 172"/>
                <a:gd name="T7" fmla="*/ 1 h 178"/>
                <a:gd name="T8" fmla="*/ 1 w 172"/>
                <a:gd name="T9" fmla="*/ 1 h 178"/>
                <a:gd name="T10" fmla="*/ 1 w 172"/>
                <a:gd name="T11" fmla="*/ 1 h 178"/>
                <a:gd name="T12" fmla="*/ 1 w 172"/>
                <a:gd name="T13" fmla="*/ 1 h 178"/>
                <a:gd name="T14" fmla="*/ 1 w 172"/>
                <a:gd name="T15" fmla="*/ 1 h 178"/>
                <a:gd name="T16" fmla="*/ 1 w 172"/>
                <a:gd name="T17" fmla="*/ 1 h 178"/>
                <a:gd name="T18" fmla="*/ 0 w 172"/>
                <a:gd name="T19" fmla="*/ 1 h 178"/>
                <a:gd name="T20" fmla="*/ 1 w 172"/>
                <a:gd name="T21" fmla="*/ 1 h 178"/>
                <a:gd name="T22" fmla="*/ 1 w 172"/>
                <a:gd name="T23" fmla="*/ 1 h 178"/>
                <a:gd name="T24" fmla="*/ 1 w 172"/>
                <a:gd name="T25" fmla="*/ 1 h 178"/>
                <a:gd name="T26" fmla="*/ 1 w 172"/>
                <a:gd name="T27" fmla="*/ 1 h 178"/>
                <a:gd name="T28" fmla="*/ 1 w 172"/>
                <a:gd name="T29" fmla="*/ 1 h 178"/>
                <a:gd name="T30" fmla="*/ 1 w 172"/>
                <a:gd name="T31" fmla="*/ 1 h 178"/>
                <a:gd name="T32" fmla="*/ 1 w 172"/>
                <a:gd name="T33" fmla="*/ 1 h 178"/>
                <a:gd name="T34" fmla="*/ 1 w 172"/>
                <a:gd name="T35" fmla="*/ 1 h 178"/>
                <a:gd name="T36" fmla="*/ 1 w 172"/>
                <a:gd name="T37" fmla="*/ 1 h 178"/>
                <a:gd name="T38" fmla="*/ 1 w 172"/>
                <a:gd name="T39" fmla="*/ 1 h 178"/>
                <a:gd name="T40" fmla="*/ 1 w 172"/>
                <a:gd name="T41" fmla="*/ 1 h 178"/>
                <a:gd name="T42" fmla="*/ 1 w 172"/>
                <a:gd name="T43" fmla="*/ 1 h 178"/>
                <a:gd name="T44" fmla="*/ 1 w 172"/>
                <a:gd name="T45" fmla="*/ 1 h 178"/>
                <a:gd name="T46" fmla="*/ 1 w 172"/>
                <a:gd name="T47" fmla="*/ 1 h 178"/>
                <a:gd name="T48" fmla="*/ 1 w 172"/>
                <a:gd name="T49" fmla="*/ 1 h 178"/>
                <a:gd name="T50" fmla="*/ 1 w 172"/>
                <a:gd name="T51" fmla="*/ 1 h 178"/>
                <a:gd name="T52" fmla="*/ 1 w 172"/>
                <a:gd name="T53" fmla="*/ 1 h 178"/>
                <a:gd name="T54" fmla="*/ 1 w 172"/>
                <a:gd name="T55" fmla="*/ 1 h 178"/>
                <a:gd name="T56" fmla="*/ 1 w 172"/>
                <a:gd name="T57" fmla="*/ 1 h 178"/>
                <a:gd name="T58" fmla="*/ 1 w 172"/>
                <a:gd name="T59" fmla="*/ 1 h 178"/>
                <a:gd name="T60" fmla="*/ 1 w 172"/>
                <a:gd name="T61" fmla="*/ 1 h 178"/>
                <a:gd name="T62" fmla="*/ 1 w 172"/>
                <a:gd name="T63" fmla="*/ 1 h 178"/>
                <a:gd name="T64" fmla="*/ 1 w 172"/>
                <a:gd name="T65" fmla="*/ 1 h 178"/>
                <a:gd name="T66" fmla="*/ 1 w 172"/>
                <a:gd name="T67" fmla="*/ 1 h 178"/>
                <a:gd name="T68" fmla="*/ 1 w 172"/>
                <a:gd name="T69" fmla="*/ 1 h 178"/>
                <a:gd name="T70" fmla="*/ 1 w 172"/>
                <a:gd name="T71" fmla="*/ 1 h 178"/>
                <a:gd name="T72" fmla="*/ 1 w 172"/>
                <a:gd name="T73" fmla="*/ 1 h 178"/>
                <a:gd name="T74" fmla="*/ 1 w 172"/>
                <a:gd name="T75" fmla="*/ 1 h 178"/>
                <a:gd name="T76" fmla="*/ 1 w 172"/>
                <a:gd name="T77" fmla="*/ 1 h 178"/>
                <a:gd name="T78" fmla="*/ 1 w 172"/>
                <a:gd name="T79" fmla="*/ 1 h 178"/>
                <a:gd name="T80" fmla="*/ 1 w 172"/>
                <a:gd name="T81" fmla="*/ 1 h 178"/>
                <a:gd name="T82" fmla="*/ 1 w 172"/>
                <a:gd name="T83" fmla="*/ 1 h 178"/>
                <a:gd name="T84" fmla="*/ 1 w 172"/>
                <a:gd name="T85" fmla="*/ 1 h 178"/>
                <a:gd name="T86" fmla="*/ 1 w 172"/>
                <a:gd name="T87" fmla="*/ 1 h 178"/>
                <a:gd name="T88" fmla="*/ 1 w 172"/>
                <a:gd name="T89" fmla="*/ 1 h 178"/>
                <a:gd name="T90" fmla="*/ 1 w 172"/>
                <a:gd name="T91" fmla="*/ 1 h 178"/>
                <a:gd name="T92" fmla="*/ 1 w 172"/>
                <a:gd name="T93" fmla="*/ 1 h 178"/>
                <a:gd name="T94" fmla="*/ 1 w 172"/>
                <a:gd name="T95" fmla="*/ 1 h 178"/>
                <a:gd name="T96" fmla="*/ 1 w 172"/>
                <a:gd name="T97" fmla="*/ 1 h 1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
                <a:gd name="T148" fmla="*/ 0 h 178"/>
                <a:gd name="T149" fmla="*/ 172 w 172"/>
                <a:gd name="T150" fmla="*/ 178 h 1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 h="178">
                  <a:moveTo>
                    <a:pt x="41" y="40"/>
                  </a:moveTo>
                  <a:lnTo>
                    <a:pt x="29" y="43"/>
                  </a:lnTo>
                  <a:lnTo>
                    <a:pt x="18" y="52"/>
                  </a:lnTo>
                  <a:lnTo>
                    <a:pt x="14" y="66"/>
                  </a:lnTo>
                  <a:lnTo>
                    <a:pt x="21" y="84"/>
                  </a:lnTo>
                  <a:lnTo>
                    <a:pt x="26" y="87"/>
                  </a:lnTo>
                  <a:lnTo>
                    <a:pt x="32" y="87"/>
                  </a:lnTo>
                  <a:lnTo>
                    <a:pt x="38" y="86"/>
                  </a:lnTo>
                  <a:lnTo>
                    <a:pt x="41" y="84"/>
                  </a:lnTo>
                  <a:lnTo>
                    <a:pt x="47" y="87"/>
                  </a:lnTo>
                  <a:lnTo>
                    <a:pt x="52" y="92"/>
                  </a:lnTo>
                  <a:lnTo>
                    <a:pt x="56" y="95"/>
                  </a:lnTo>
                  <a:lnTo>
                    <a:pt x="59" y="100"/>
                  </a:lnTo>
                  <a:lnTo>
                    <a:pt x="61" y="104"/>
                  </a:lnTo>
                  <a:lnTo>
                    <a:pt x="61" y="106"/>
                  </a:lnTo>
                  <a:lnTo>
                    <a:pt x="58" y="106"/>
                  </a:lnTo>
                  <a:lnTo>
                    <a:pt x="52" y="104"/>
                  </a:lnTo>
                  <a:lnTo>
                    <a:pt x="46" y="103"/>
                  </a:lnTo>
                  <a:lnTo>
                    <a:pt x="41" y="101"/>
                  </a:lnTo>
                  <a:lnTo>
                    <a:pt x="38" y="101"/>
                  </a:lnTo>
                  <a:lnTo>
                    <a:pt x="36" y="98"/>
                  </a:lnTo>
                  <a:lnTo>
                    <a:pt x="35" y="95"/>
                  </a:lnTo>
                  <a:lnTo>
                    <a:pt x="30" y="92"/>
                  </a:lnTo>
                  <a:lnTo>
                    <a:pt x="23" y="91"/>
                  </a:lnTo>
                  <a:lnTo>
                    <a:pt x="15" y="92"/>
                  </a:lnTo>
                  <a:lnTo>
                    <a:pt x="7" y="95"/>
                  </a:lnTo>
                  <a:lnTo>
                    <a:pt x="3" y="101"/>
                  </a:lnTo>
                  <a:lnTo>
                    <a:pt x="0" y="109"/>
                  </a:lnTo>
                  <a:lnTo>
                    <a:pt x="0" y="118"/>
                  </a:lnTo>
                  <a:lnTo>
                    <a:pt x="0" y="123"/>
                  </a:lnTo>
                  <a:lnTo>
                    <a:pt x="1" y="127"/>
                  </a:lnTo>
                  <a:lnTo>
                    <a:pt x="4" y="130"/>
                  </a:lnTo>
                  <a:lnTo>
                    <a:pt x="6" y="133"/>
                  </a:lnTo>
                  <a:lnTo>
                    <a:pt x="15" y="138"/>
                  </a:lnTo>
                  <a:lnTo>
                    <a:pt x="26" y="139"/>
                  </a:lnTo>
                  <a:lnTo>
                    <a:pt x="35" y="138"/>
                  </a:lnTo>
                  <a:lnTo>
                    <a:pt x="41" y="133"/>
                  </a:lnTo>
                  <a:lnTo>
                    <a:pt x="46" y="129"/>
                  </a:lnTo>
                  <a:lnTo>
                    <a:pt x="50" y="129"/>
                  </a:lnTo>
                  <a:lnTo>
                    <a:pt x="55" y="130"/>
                  </a:lnTo>
                  <a:lnTo>
                    <a:pt x="59" y="132"/>
                  </a:lnTo>
                  <a:lnTo>
                    <a:pt x="50" y="139"/>
                  </a:lnTo>
                  <a:lnTo>
                    <a:pt x="43" y="152"/>
                  </a:lnTo>
                  <a:lnTo>
                    <a:pt x="38" y="164"/>
                  </a:lnTo>
                  <a:lnTo>
                    <a:pt x="41" y="173"/>
                  </a:lnTo>
                  <a:lnTo>
                    <a:pt x="50" y="178"/>
                  </a:lnTo>
                  <a:lnTo>
                    <a:pt x="59" y="178"/>
                  </a:lnTo>
                  <a:lnTo>
                    <a:pt x="70" y="175"/>
                  </a:lnTo>
                  <a:lnTo>
                    <a:pt x="76" y="168"/>
                  </a:lnTo>
                  <a:lnTo>
                    <a:pt x="81" y="161"/>
                  </a:lnTo>
                  <a:lnTo>
                    <a:pt x="81" y="152"/>
                  </a:lnTo>
                  <a:lnTo>
                    <a:pt x="79" y="142"/>
                  </a:lnTo>
                  <a:lnTo>
                    <a:pt x="76" y="136"/>
                  </a:lnTo>
                  <a:lnTo>
                    <a:pt x="73" y="132"/>
                  </a:lnTo>
                  <a:lnTo>
                    <a:pt x="73" y="129"/>
                  </a:lnTo>
                  <a:lnTo>
                    <a:pt x="75" y="127"/>
                  </a:lnTo>
                  <a:lnTo>
                    <a:pt x="78" y="126"/>
                  </a:lnTo>
                  <a:lnTo>
                    <a:pt x="81" y="126"/>
                  </a:lnTo>
                  <a:lnTo>
                    <a:pt x="82" y="130"/>
                  </a:lnTo>
                  <a:lnTo>
                    <a:pt x="84" y="135"/>
                  </a:lnTo>
                  <a:lnTo>
                    <a:pt x="85" y="139"/>
                  </a:lnTo>
                  <a:lnTo>
                    <a:pt x="87" y="146"/>
                  </a:lnTo>
                  <a:lnTo>
                    <a:pt x="93" y="152"/>
                  </a:lnTo>
                  <a:lnTo>
                    <a:pt x="101" y="153"/>
                  </a:lnTo>
                  <a:lnTo>
                    <a:pt x="113" y="147"/>
                  </a:lnTo>
                  <a:lnTo>
                    <a:pt x="117" y="152"/>
                  </a:lnTo>
                  <a:lnTo>
                    <a:pt x="123" y="155"/>
                  </a:lnTo>
                  <a:lnTo>
                    <a:pt x="131" y="158"/>
                  </a:lnTo>
                  <a:lnTo>
                    <a:pt x="139" y="158"/>
                  </a:lnTo>
                  <a:lnTo>
                    <a:pt x="145" y="156"/>
                  </a:lnTo>
                  <a:lnTo>
                    <a:pt x="152" y="152"/>
                  </a:lnTo>
                  <a:lnTo>
                    <a:pt x="159" y="146"/>
                  </a:lnTo>
                  <a:lnTo>
                    <a:pt x="163" y="135"/>
                  </a:lnTo>
                  <a:lnTo>
                    <a:pt x="163" y="133"/>
                  </a:lnTo>
                  <a:lnTo>
                    <a:pt x="163" y="132"/>
                  </a:lnTo>
                  <a:lnTo>
                    <a:pt x="162" y="132"/>
                  </a:lnTo>
                  <a:lnTo>
                    <a:pt x="162" y="130"/>
                  </a:lnTo>
                  <a:lnTo>
                    <a:pt x="159" y="126"/>
                  </a:lnTo>
                  <a:lnTo>
                    <a:pt x="154" y="118"/>
                  </a:lnTo>
                  <a:lnTo>
                    <a:pt x="146" y="113"/>
                  </a:lnTo>
                  <a:lnTo>
                    <a:pt x="136" y="113"/>
                  </a:lnTo>
                  <a:lnTo>
                    <a:pt x="130" y="115"/>
                  </a:lnTo>
                  <a:lnTo>
                    <a:pt x="123" y="113"/>
                  </a:lnTo>
                  <a:lnTo>
                    <a:pt x="119" y="109"/>
                  </a:lnTo>
                  <a:lnTo>
                    <a:pt x="116" y="106"/>
                  </a:lnTo>
                  <a:lnTo>
                    <a:pt x="122" y="100"/>
                  </a:lnTo>
                  <a:lnTo>
                    <a:pt x="127" y="94"/>
                  </a:lnTo>
                  <a:lnTo>
                    <a:pt x="133" y="89"/>
                  </a:lnTo>
                  <a:lnTo>
                    <a:pt x="137" y="84"/>
                  </a:lnTo>
                  <a:lnTo>
                    <a:pt x="149" y="86"/>
                  </a:lnTo>
                  <a:lnTo>
                    <a:pt x="159" y="83"/>
                  </a:lnTo>
                  <a:lnTo>
                    <a:pt x="165" y="80"/>
                  </a:lnTo>
                  <a:lnTo>
                    <a:pt x="169" y="74"/>
                  </a:lnTo>
                  <a:lnTo>
                    <a:pt x="172" y="66"/>
                  </a:lnTo>
                  <a:lnTo>
                    <a:pt x="172" y="60"/>
                  </a:lnTo>
                  <a:lnTo>
                    <a:pt x="171" y="52"/>
                  </a:lnTo>
                  <a:lnTo>
                    <a:pt x="166" y="46"/>
                  </a:lnTo>
                  <a:lnTo>
                    <a:pt x="160" y="42"/>
                  </a:lnTo>
                  <a:lnTo>
                    <a:pt x="151" y="40"/>
                  </a:lnTo>
                  <a:lnTo>
                    <a:pt x="140" y="42"/>
                  </a:lnTo>
                  <a:lnTo>
                    <a:pt x="133" y="45"/>
                  </a:lnTo>
                  <a:lnTo>
                    <a:pt x="128" y="49"/>
                  </a:lnTo>
                  <a:lnTo>
                    <a:pt x="128" y="54"/>
                  </a:lnTo>
                  <a:lnTo>
                    <a:pt x="128" y="60"/>
                  </a:lnTo>
                  <a:lnTo>
                    <a:pt x="128" y="65"/>
                  </a:lnTo>
                  <a:lnTo>
                    <a:pt x="122" y="71"/>
                  </a:lnTo>
                  <a:lnTo>
                    <a:pt x="116" y="75"/>
                  </a:lnTo>
                  <a:lnTo>
                    <a:pt x="110" y="80"/>
                  </a:lnTo>
                  <a:lnTo>
                    <a:pt x="107" y="83"/>
                  </a:lnTo>
                  <a:lnTo>
                    <a:pt x="104" y="81"/>
                  </a:lnTo>
                  <a:lnTo>
                    <a:pt x="102" y="78"/>
                  </a:lnTo>
                  <a:lnTo>
                    <a:pt x="99" y="77"/>
                  </a:lnTo>
                  <a:lnTo>
                    <a:pt x="96" y="75"/>
                  </a:lnTo>
                  <a:lnTo>
                    <a:pt x="99" y="69"/>
                  </a:lnTo>
                  <a:lnTo>
                    <a:pt x="102" y="62"/>
                  </a:lnTo>
                  <a:lnTo>
                    <a:pt x="104" y="54"/>
                  </a:lnTo>
                  <a:lnTo>
                    <a:pt x="105" y="49"/>
                  </a:lnTo>
                  <a:lnTo>
                    <a:pt x="113" y="43"/>
                  </a:lnTo>
                  <a:lnTo>
                    <a:pt x="119" y="36"/>
                  </a:lnTo>
                  <a:lnTo>
                    <a:pt x="122" y="28"/>
                  </a:lnTo>
                  <a:lnTo>
                    <a:pt x="122" y="19"/>
                  </a:lnTo>
                  <a:lnTo>
                    <a:pt x="117" y="11"/>
                  </a:lnTo>
                  <a:lnTo>
                    <a:pt x="110" y="5"/>
                  </a:lnTo>
                  <a:lnTo>
                    <a:pt x="102" y="0"/>
                  </a:lnTo>
                  <a:lnTo>
                    <a:pt x="93" y="0"/>
                  </a:lnTo>
                  <a:lnTo>
                    <a:pt x="88" y="2"/>
                  </a:lnTo>
                  <a:lnTo>
                    <a:pt x="84" y="5"/>
                  </a:lnTo>
                  <a:lnTo>
                    <a:pt x="78" y="8"/>
                  </a:lnTo>
                  <a:lnTo>
                    <a:pt x="73" y="13"/>
                  </a:lnTo>
                  <a:lnTo>
                    <a:pt x="70" y="16"/>
                  </a:lnTo>
                  <a:lnTo>
                    <a:pt x="69" y="19"/>
                  </a:lnTo>
                  <a:lnTo>
                    <a:pt x="67" y="23"/>
                  </a:lnTo>
                  <a:lnTo>
                    <a:pt x="67" y="26"/>
                  </a:lnTo>
                  <a:lnTo>
                    <a:pt x="70" y="34"/>
                  </a:lnTo>
                  <a:lnTo>
                    <a:pt x="75" y="40"/>
                  </a:lnTo>
                  <a:lnTo>
                    <a:pt x="79" y="45"/>
                  </a:lnTo>
                  <a:lnTo>
                    <a:pt x="84" y="46"/>
                  </a:lnTo>
                  <a:lnTo>
                    <a:pt x="84" y="54"/>
                  </a:lnTo>
                  <a:lnTo>
                    <a:pt x="84" y="62"/>
                  </a:lnTo>
                  <a:lnTo>
                    <a:pt x="82" y="68"/>
                  </a:lnTo>
                  <a:lnTo>
                    <a:pt x="82" y="71"/>
                  </a:lnTo>
                  <a:lnTo>
                    <a:pt x="79" y="71"/>
                  </a:lnTo>
                  <a:lnTo>
                    <a:pt x="75" y="72"/>
                  </a:lnTo>
                  <a:lnTo>
                    <a:pt x="73" y="74"/>
                  </a:lnTo>
                  <a:lnTo>
                    <a:pt x="72" y="74"/>
                  </a:lnTo>
                  <a:lnTo>
                    <a:pt x="65" y="66"/>
                  </a:lnTo>
                  <a:lnTo>
                    <a:pt x="61" y="55"/>
                  </a:lnTo>
                  <a:lnTo>
                    <a:pt x="55" y="45"/>
                  </a:lnTo>
                  <a:lnTo>
                    <a:pt x="41" y="40"/>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8" name="Freeform 312"/>
            <p:cNvSpPr>
              <a:spLocks/>
            </p:cNvSpPr>
            <p:nvPr/>
          </p:nvSpPr>
          <p:spPr bwMode="auto">
            <a:xfrm>
              <a:off x="431" y="893"/>
              <a:ext cx="90" cy="155"/>
            </a:xfrm>
            <a:custGeom>
              <a:avLst/>
              <a:gdLst>
                <a:gd name="T0" fmla="*/ 1 w 178"/>
                <a:gd name="T1" fmla="*/ 0 h 310"/>
                <a:gd name="T2" fmla="*/ 1 w 178"/>
                <a:gd name="T3" fmla="*/ 1 h 310"/>
                <a:gd name="T4" fmla="*/ 1 w 178"/>
                <a:gd name="T5" fmla="*/ 1 h 310"/>
                <a:gd name="T6" fmla="*/ 1 w 178"/>
                <a:gd name="T7" fmla="*/ 1 h 310"/>
                <a:gd name="T8" fmla="*/ 1 w 178"/>
                <a:gd name="T9" fmla="*/ 1 h 310"/>
                <a:gd name="T10" fmla="*/ 1 w 178"/>
                <a:gd name="T11" fmla="*/ 1 h 310"/>
                <a:gd name="T12" fmla="*/ 1 w 178"/>
                <a:gd name="T13" fmla="*/ 1 h 310"/>
                <a:gd name="T14" fmla="*/ 1 w 178"/>
                <a:gd name="T15" fmla="*/ 1 h 310"/>
                <a:gd name="T16" fmla="*/ 1 w 178"/>
                <a:gd name="T17" fmla="*/ 1 h 310"/>
                <a:gd name="T18" fmla="*/ 1 w 178"/>
                <a:gd name="T19" fmla="*/ 1 h 310"/>
                <a:gd name="T20" fmla="*/ 1 w 178"/>
                <a:gd name="T21" fmla="*/ 1 h 310"/>
                <a:gd name="T22" fmla="*/ 1 w 178"/>
                <a:gd name="T23" fmla="*/ 1 h 310"/>
                <a:gd name="T24" fmla="*/ 0 w 178"/>
                <a:gd name="T25" fmla="*/ 1 h 310"/>
                <a:gd name="T26" fmla="*/ 1 w 178"/>
                <a:gd name="T27" fmla="*/ 1 h 310"/>
                <a:gd name="T28" fmla="*/ 1 w 178"/>
                <a:gd name="T29" fmla="*/ 1 h 310"/>
                <a:gd name="T30" fmla="*/ 1 w 178"/>
                <a:gd name="T31" fmla="*/ 1 h 310"/>
                <a:gd name="T32" fmla="*/ 1 w 178"/>
                <a:gd name="T33" fmla="*/ 1 h 310"/>
                <a:gd name="T34" fmla="*/ 1 w 178"/>
                <a:gd name="T35" fmla="*/ 1 h 310"/>
                <a:gd name="T36" fmla="*/ 1 w 178"/>
                <a:gd name="T37" fmla="*/ 1 h 310"/>
                <a:gd name="T38" fmla="*/ 1 w 178"/>
                <a:gd name="T39" fmla="*/ 1 h 310"/>
                <a:gd name="T40" fmla="*/ 1 w 178"/>
                <a:gd name="T41" fmla="*/ 1 h 310"/>
                <a:gd name="T42" fmla="*/ 1 w 178"/>
                <a:gd name="T43" fmla="*/ 1 h 310"/>
                <a:gd name="T44" fmla="*/ 1 w 178"/>
                <a:gd name="T45" fmla="*/ 1 h 310"/>
                <a:gd name="T46" fmla="*/ 1 w 178"/>
                <a:gd name="T47" fmla="*/ 1 h 310"/>
                <a:gd name="T48" fmla="*/ 1 w 178"/>
                <a:gd name="T49" fmla="*/ 1 h 310"/>
                <a:gd name="T50" fmla="*/ 1 w 178"/>
                <a:gd name="T51" fmla="*/ 1 h 310"/>
                <a:gd name="T52" fmla="*/ 1 w 178"/>
                <a:gd name="T53" fmla="*/ 1 h 310"/>
                <a:gd name="T54" fmla="*/ 1 w 178"/>
                <a:gd name="T55" fmla="*/ 1 h 310"/>
                <a:gd name="T56" fmla="*/ 1 w 178"/>
                <a:gd name="T57" fmla="*/ 1 h 310"/>
                <a:gd name="T58" fmla="*/ 1 w 178"/>
                <a:gd name="T59" fmla="*/ 1 h 310"/>
                <a:gd name="T60" fmla="*/ 1 w 178"/>
                <a:gd name="T61" fmla="*/ 1 h 310"/>
                <a:gd name="T62" fmla="*/ 1 w 178"/>
                <a:gd name="T63" fmla="*/ 1 h 310"/>
                <a:gd name="T64" fmla="*/ 1 w 178"/>
                <a:gd name="T65" fmla="*/ 1 h 310"/>
                <a:gd name="T66" fmla="*/ 1 w 178"/>
                <a:gd name="T67" fmla="*/ 1 h 310"/>
                <a:gd name="T68" fmla="*/ 1 w 178"/>
                <a:gd name="T69" fmla="*/ 1 h 310"/>
                <a:gd name="T70" fmla="*/ 1 w 178"/>
                <a:gd name="T71" fmla="*/ 1 h 310"/>
                <a:gd name="T72" fmla="*/ 1 w 178"/>
                <a:gd name="T73" fmla="*/ 1 h 310"/>
                <a:gd name="T74" fmla="*/ 1 w 178"/>
                <a:gd name="T75" fmla="*/ 1 h 310"/>
                <a:gd name="T76" fmla="*/ 1 w 178"/>
                <a:gd name="T77" fmla="*/ 1 h 310"/>
                <a:gd name="T78" fmla="*/ 1 w 178"/>
                <a:gd name="T79" fmla="*/ 1 h 310"/>
                <a:gd name="T80" fmla="*/ 1 w 178"/>
                <a:gd name="T81" fmla="*/ 1 h 310"/>
                <a:gd name="T82" fmla="*/ 1 w 178"/>
                <a:gd name="T83" fmla="*/ 1 h 310"/>
                <a:gd name="T84" fmla="*/ 1 w 178"/>
                <a:gd name="T85" fmla="*/ 1 h 310"/>
                <a:gd name="T86" fmla="*/ 1 w 178"/>
                <a:gd name="T87" fmla="*/ 1 h 310"/>
                <a:gd name="T88" fmla="*/ 1 w 178"/>
                <a:gd name="T89" fmla="*/ 1 h 310"/>
                <a:gd name="T90" fmla="*/ 1 w 178"/>
                <a:gd name="T91" fmla="*/ 1 h 310"/>
                <a:gd name="T92" fmla="*/ 1 w 178"/>
                <a:gd name="T93" fmla="*/ 1 h 310"/>
                <a:gd name="T94" fmla="*/ 1 w 178"/>
                <a:gd name="T95" fmla="*/ 1 h 310"/>
                <a:gd name="T96" fmla="*/ 1 w 178"/>
                <a:gd name="T97" fmla="*/ 1 h 310"/>
                <a:gd name="T98" fmla="*/ 1 w 178"/>
                <a:gd name="T99" fmla="*/ 0 h 3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
                <a:gd name="T151" fmla="*/ 0 h 310"/>
                <a:gd name="T152" fmla="*/ 178 w 178"/>
                <a:gd name="T153" fmla="*/ 310 h 3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 h="310">
                  <a:moveTo>
                    <a:pt x="177" y="0"/>
                  </a:moveTo>
                  <a:lnTo>
                    <a:pt x="163" y="20"/>
                  </a:lnTo>
                  <a:lnTo>
                    <a:pt x="146" y="36"/>
                  </a:lnTo>
                  <a:lnTo>
                    <a:pt x="128" y="52"/>
                  </a:lnTo>
                  <a:lnTo>
                    <a:pt x="108" y="62"/>
                  </a:lnTo>
                  <a:lnTo>
                    <a:pt x="88" y="70"/>
                  </a:lnTo>
                  <a:lnTo>
                    <a:pt x="68" y="76"/>
                  </a:lnTo>
                  <a:lnTo>
                    <a:pt x="50" y="78"/>
                  </a:lnTo>
                  <a:lnTo>
                    <a:pt x="32" y="78"/>
                  </a:lnTo>
                  <a:lnTo>
                    <a:pt x="33" y="93"/>
                  </a:lnTo>
                  <a:lnTo>
                    <a:pt x="30" y="111"/>
                  </a:lnTo>
                  <a:lnTo>
                    <a:pt x="20" y="130"/>
                  </a:lnTo>
                  <a:lnTo>
                    <a:pt x="0" y="143"/>
                  </a:lnTo>
                  <a:lnTo>
                    <a:pt x="12" y="163"/>
                  </a:lnTo>
                  <a:lnTo>
                    <a:pt x="20" y="188"/>
                  </a:lnTo>
                  <a:lnTo>
                    <a:pt x="20" y="212"/>
                  </a:lnTo>
                  <a:lnTo>
                    <a:pt x="12" y="233"/>
                  </a:lnTo>
                  <a:lnTo>
                    <a:pt x="20" y="236"/>
                  </a:lnTo>
                  <a:lnTo>
                    <a:pt x="29" y="241"/>
                  </a:lnTo>
                  <a:lnTo>
                    <a:pt x="39" y="246"/>
                  </a:lnTo>
                  <a:lnTo>
                    <a:pt x="52" y="253"/>
                  </a:lnTo>
                  <a:lnTo>
                    <a:pt x="62" y="264"/>
                  </a:lnTo>
                  <a:lnTo>
                    <a:pt x="71" y="276"/>
                  </a:lnTo>
                  <a:lnTo>
                    <a:pt x="79" y="291"/>
                  </a:lnTo>
                  <a:lnTo>
                    <a:pt x="85" y="310"/>
                  </a:lnTo>
                  <a:lnTo>
                    <a:pt x="90" y="299"/>
                  </a:lnTo>
                  <a:lnTo>
                    <a:pt x="96" y="287"/>
                  </a:lnTo>
                  <a:lnTo>
                    <a:pt x="104" y="276"/>
                  </a:lnTo>
                  <a:lnTo>
                    <a:pt x="113" y="265"/>
                  </a:lnTo>
                  <a:lnTo>
                    <a:pt x="122" y="255"/>
                  </a:lnTo>
                  <a:lnTo>
                    <a:pt x="134" y="247"/>
                  </a:lnTo>
                  <a:lnTo>
                    <a:pt x="146" y="243"/>
                  </a:lnTo>
                  <a:lnTo>
                    <a:pt x="160" y="240"/>
                  </a:lnTo>
                  <a:lnTo>
                    <a:pt x="154" y="227"/>
                  </a:lnTo>
                  <a:lnTo>
                    <a:pt x="151" y="209"/>
                  </a:lnTo>
                  <a:lnTo>
                    <a:pt x="154" y="191"/>
                  </a:lnTo>
                  <a:lnTo>
                    <a:pt x="166" y="169"/>
                  </a:lnTo>
                  <a:lnTo>
                    <a:pt x="154" y="136"/>
                  </a:lnTo>
                  <a:lnTo>
                    <a:pt x="151" y="104"/>
                  </a:lnTo>
                  <a:lnTo>
                    <a:pt x="152" y="75"/>
                  </a:lnTo>
                  <a:lnTo>
                    <a:pt x="155" y="53"/>
                  </a:lnTo>
                  <a:lnTo>
                    <a:pt x="160" y="41"/>
                  </a:lnTo>
                  <a:lnTo>
                    <a:pt x="166" y="26"/>
                  </a:lnTo>
                  <a:lnTo>
                    <a:pt x="172" y="15"/>
                  </a:lnTo>
                  <a:lnTo>
                    <a:pt x="177" y="9"/>
                  </a:lnTo>
                  <a:lnTo>
                    <a:pt x="178" y="6"/>
                  </a:lnTo>
                  <a:lnTo>
                    <a:pt x="178" y="4"/>
                  </a:lnTo>
                  <a:lnTo>
                    <a:pt x="177" y="1"/>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99" name="Freeform 313"/>
            <p:cNvSpPr>
              <a:spLocks/>
            </p:cNvSpPr>
            <p:nvPr/>
          </p:nvSpPr>
          <p:spPr bwMode="auto">
            <a:xfrm>
              <a:off x="660" y="854"/>
              <a:ext cx="167" cy="128"/>
            </a:xfrm>
            <a:custGeom>
              <a:avLst/>
              <a:gdLst>
                <a:gd name="T0" fmla="*/ 0 w 336"/>
                <a:gd name="T1" fmla="*/ 0 h 256"/>
                <a:gd name="T2" fmla="*/ 0 w 336"/>
                <a:gd name="T3" fmla="*/ 1 h 256"/>
                <a:gd name="T4" fmla="*/ 0 w 336"/>
                <a:gd name="T5" fmla="*/ 1 h 256"/>
                <a:gd name="T6" fmla="*/ 0 w 336"/>
                <a:gd name="T7" fmla="*/ 1 h 256"/>
                <a:gd name="T8" fmla="*/ 0 w 336"/>
                <a:gd name="T9" fmla="*/ 1 h 256"/>
                <a:gd name="T10" fmla="*/ 0 w 336"/>
                <a:gd name="T11" fmla="*/ 1 h 256"/>
                <a:gd name="T12" fmla="*/ 0 w 336"/>
                <a:gd name="T13" fmla="*/ 1 h 256"/>
                <a:gd name="T14" fmla="*/ 0 w 336"/>
                <a:gd name="T15" fmla="*/ 1 h 256"/>
                <a:gd name="T16" fmla="*/ 0 w 336"/>
                <a:gd name="T17" fmla="*/ 1 h 256"/>
                <a:gd name="T18" fmla="*/ 0 w 336"/>
                <a:gd name="T19" fmla="*/ 1 h 256"/>
                <a:gd name="T20" fmla="*/ 0 w 336"/>
                <a:gd name="T21" fmla="*/ 1 h 256"/>
                <a:gd name="T22" fmla="*/ 0 w 336"/>
                <a:gd name="T23" fmla="*/ 1 h 256"/>
                <a:gd name="T24" fmla="*/ 0 w 336"/>
                <a:gd name="T25" fmla="*/ 1 h 256"/>
                <a:gd name="T26" fmla="*/ 0 w 336"/>
                <a:gd name="T27" fmla="*/ 1 h 256"/>
                <a:gd name="T28" fmla="*/ 0 w 336"/>
                <a:gd name="T29" fmla="*/ 1 h 256"/>
                <a:gd name="T30" fmla="*/ 0 w 336"/>
                <a:gd name="T31" fmla="*/ 1 h 256"/>
                <a:gd name="T32" fmla="*/ 0 w 336"/>
                <a:gd name="T33" fmla="*/ 1 h 256"/>
                <a:gd name="T34" fmla="*/ 0 w 336"/>
                <a:gd name="T35" fmla="*/ 1 h 256"/>
                <a:gd name="T36" fmla="*/ 0 w 336"/>
                <a:gd name="T37" fmla="*/ 1 h 256"/>
                <a:gd name="T38" fmla="*/ 0 w 336"/>
                <a:gd name="T39" fmla="*/ 1 h 256"/>
                <a:gd name="T40" fmla="*/ 0 w 336"/>
                <a:gd name="T41" fmla="*/ 1 h 256"/>
                <a:gd name="T42" fmla="*/ 0 w 336"/>
                <a:gd name="T43" fmla="*/ 1 h 256"/>
                <a:gd name="T44" fmla="*/ 0 w 336"/>
                <a:gd name="T45" fmla="*/ 1 h 256"/>
                <a:gd name="T46" fmla="*/ 0 w 336"/>
                <a:gd name="T47" fmla="*/ 1 h 256"/>
                <a:gd name="T48" fmla="*/ 0 w 336"/>
                <a:gd name="T49" fmla="*/ 1 h 256"/>
                <a:gd name="T50" fmla="*/ 0 w 336"/>
                <a:gd name="T51" fmla="*/ 1 h 256"/>
                <a:gd name="T52" fmla="*/ 0 w 336"/>
                <a:gd name="T53" fmla="*/ 1 h 256"/>
                <a:gd name="T54" fmla="*/ 0 w 336"/>
                <a:gd name="T55" fmla="*/ 1 h 256"/>
                <a:gd name="T56" fmla="*/ 0 w 336"/>
                <a:gd name="T57" fmla="*/ 1 h 256"/>
                <a:gd name="T58" fmla="*/ 0 w 336"/>
                <a:gd name="T59" fmla="*/ 1 h 256"/>
                <a:gd name="T60" fmla="*/ 0 w 336"/>
                <a:gd name="T61" fmla="*/ 1 h 256"/>
                <a:gd name="T62" fmla="*/ 0 w 336"/>
                <a:gd name="T63" fmla="*/ 1 h 256"/>
                <a:gd name="T64" fmla="*/ 0 w 336"/>
                <a:gd name="T65" fmla="*/ 1 h 256"/>
                <a:gd name="T66" fmla="*/ 0 w 336"/>
                <a:gd name="T67" fmla="*/ 1 h 256"/>
                <a:gd name="T68" fmla="*/ 0 w 336"/>
                <a:gd name="T69" fmla="*/ 1 h 256"/>
                <a:gd name="T70" fmla="*/ 0 w 336"/>
                <a:gd name="T71" fmla="*/ 1 h 256"/>
                <a:gd name="T72" fmla="*/ 0 w 336"/>
                <a:gd name="T73" fmla="*/ 1 h 256"/>
                <a:gd name="T74" fmla="*/ 0 w 336"/>
                <a:gd name="T75" fmla="*/ 1 h 256"/>
                <a:gd name="T76" fmla="*/ 0 w 336"/>
                <a:gd name="T77" fmla="*/ 1 h 256"/>
                <a:gd name="T78" fmla="*/ 0 w 336"/>
                <a:gd name="T79" fmla="*/ 1 h 256"/>
                <a:gd name="T80" fmla="*/ 0 w 336"/>
                <a:gd name="T81" fmla="*/ 1 h 256"/>
                <a:gd name="T82" fmla="*/ 0 w 336"/>
                <a:gd name="T83" fmla="*/ 1 h 256"/>
                <a:gd name="T84" fmla="*/ 0 w 336"/>
                <a:gd name="T85" fmla="*/ 1 h 256"/>
                <a:gd name="T86" fmla="*/ 0 w 336"/>
                <a:gd name="T87" fmla="*/ 1 h 256"/>
                <a:gd name="T88" fmla="*/ 0 w 336"/>
                <a:gd name="T89" fmla="*/ 1 h 256"/>
                <a:gd name="T90" fmla="*/ 0 w 336"/>
                <a:gd name="T91" fmla="*/ 1 h 256"/>
                <a:gd name="T92" fmla="*/ 0 w 336"/>
                <a:gd name="T93" fmla="*/ 1 h 256"/>
                <a:gd name="T94" fmla="*/ 0 w 336"/>
                <a:gd name="T95" fmla="*/ 1 h 256"/>
                <a:gd name="T96" fmla="*/ 0 w 336"/>
                <a:gd name="T97" fmla="*/ 1 h 256"/>
                <a:gd name="T98" fmla="*/ 0 w 336"/>
                <a:gd name="T99" fmla="*/ 1 h 256"/>
                <a:gd name="T100" fmla="*/ 0 w 336"/>
                <a:gd name="T101" fmla="*/ 1 h 256"/>
                <a:gd name="T102" fmla="*/ 0 w 336"/>
                <a:gd name="T103" fmla="*/ 1 h 256"/>
                <a:gd name="T104" fmla="*/ 0 w 336"/>
                <a:gd name="T105" fmla="*/ 1 h 256"/>
                <a:gd name="T106" fmla="*/ 0 w 336"/>
                <a:gd name="T107" fmla="*/ 1 h 256"/>
                <a:gd name="T108" fmla="*/ 0 w 336"/>
                <a:gd name="T109" fmla="*/ 1 h 256"/>
                <a:gd name="T110" fmla="*/ 0 w 336"/>
                <a:gd name="T111" fmla="*/ 1 h 256"/>
                <a:gd name="T112" fmla="*/ 0 w 336"/>
                <a:gd name="T113" fmla="*/ 1 h 256"/>
                <a:gd name="T114" fmla="*/ 0 w 336"/>
                <a:gd name="T115" fmla="*/ 1 h 256"/>
                <a:gd name="T116" fmla="*/ 0 w 336"/>
                <a:gd name="T117" fmla="*/ 1 h 256"/>
                <a:gd name="T118" fmla="*/ 0 w 336"/>
                <a:gd name="T119" fmla="*/ 1 h 256"/>
                <a:gd name="T120" fmla="*/ 0 w 336"/>
                <a:gd name="T121" fmla="*/ 0 h 2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6"/>
                <a:gd name="T184" fmla="*/ 0 h 256"/>
                <a:gd name="T185" fmla="*/ 336 w 336"/>
                <a:gd name="T186" fmla="*/ 256 h 2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6" h="256">
                  <a:moveTo>
                    <a:pt x="153" y="0"/>
                  </a:moveTo>
                  <a:lnTo>
                    <a:pt x="141" y="3"/>
                  </a:lnTo>
                  <a:lnTo>
                    <a:pt x="127" y="7"/>
                  </a:lnTo>
                  <a:lnTo>
                    <a:pt x="109" y="14"/>
                  </a:lnTo>
                  <a:lnTo>
                    <a:pt x="90" y="18"/>
                  </a:lnTo>
                  <a:lnTo>
                    <a:pt x="72" y="24"/>
                  </a:lnTo>
                  <a:lnTo>
                    <a:pt x="54" y="29"/>
                  </a:lnTo>
                  <a:lnTo>
                    <a:pt x="37" y="32"/>
                  </a:lnTo>
                  <a:lnTo>
                    <a:pt x="22" y="33"/>
                  </a:lnTo>
                  <a:lnTo>
                    <a:pt x="15" y="33"/>
                  </a:lnTo>
                  <a:lnTo>
                    <a:pt x="9" y="32"/>
                  </a:lnTo>
                  <a:lnTo>
                    <a:pt x="3" y="32"/>
                  </a:lnTo>
                  <a:lnTo>
                    <a:pt x="0" y="32"/>
                  </a:lnTo>
                  <a:lnTo>
                    <a:pt x="18" y="43"/>
                  </a:lnTo>
                  <a:lnTo>
                    <a:pt x="34" y="58"/>
                  </a:lnTo>
                  <a:lnTo>
                    <a:pt x="49" y="76"/>
                  </a:lnTo>
                  <a:lnTo>
                    <a:pt x="61" y="96"/>
                  </a:lnTo>
                  <a:lnTo>
                    <a:pt x="73" y="119"/>
                  </a:lnTo>
                  <a:lnTo>
                    <a:pt x="81" y="142"/>
                  </a:lnTo>
                  <a:lnTo>
                    <a:pt x="89" y="168"/>
                  </a:lnTo>
                  <a:lnTo>
                    <a:pt x="93" y="192"/>
                  </a:lnTo>
                  <a:lnTo>
                    <a:pt x="101" y="192"/>
                  </a:lnTo>
                  <a:lnTo>
                    <a:pt x="113" y="194"/>
                  </a:lnTo>
                  <a:lnTo>
                    <a:pt x="125" y="200"/>
                  </a:lnTo>
                  <a:lnTo>
                    <a:pt x="138" y="208"/>
                  </a:lnTo>
                  <a:lnTo>
                    <a:pt x="151" y="217"/>
                  </a:lnTo>
                  <a:lnTo>
                    <a:pt x="163" y="229"/>
                  </a:lnTo>
                  <a:lnTo>
                    <a:pt x="174" y="241"/>
                  </a:lnTo>
                  <a:lnTo>
                    <a:pt x="182" y="256"/>
                  </a:lnTo>
                  <a:lnTo>
                    <a:pt x="191" y="249"/>
                  </a:lnTo>
                  <a:lnTo>
                    <a:pt x="205" y="241"/>
                  </a:lnTo>
                  <a:lnTo>
                    <a:pt x="220" y="235"/>
                  </a:lnTo>
                  <a:lnTo>
                    <a:pt x="238" y="230"/>
                  </a:lnTo>
                  <a:lnTo>
                    <a:pt x="260" y="229"/>
                  </a:lnTo>
                  <a:lnTo>
                    <a:pt x="284" y="230"/>
                  </a:lnTo>
                  <a:lnTo>
                    <a:pt x="308" y="237"/>
                  </a:lnTo>
                  <a:lnTo>
                    <a:pt x="336" y="247"/>
                  </a:lnTo>
                  <a:lnTo>
                    <a:pt x="328" y="238"/>
                  </a:lnTo>
                  <a:lnTo>
                    <a:pt x="319" y="226"/>
                  </a:lnTo>
                  <a:lnTo>
                    <a:pt x="313" y="212"/>
                  </a:lnTo>
                  <a:lnTo>
                    <a:pt x="307" y="197"/>
                  </a:lnTo>
                  <a:lnTo>
                    <a:pt x="305" y="178"/>
                  </a:lnTo>
                  <a:lnTo>
                    <a:pt x="305" y="157"/>
                  </a:lnTo>
                  <a:lnTo>
                    <a:pt x="312" y="134"/>
                  </a:lnTo>
                  <a:lnTo>
                    <a:pt x="322" y="110"/>
                  </a:lnTo>
                  <a:lnTo>
                    <a:pt x="307" y="105"/>
                  </a:lnTo>
                  <a:lnTo>
                    <a:pt x="290" y="101"/>
                  </a:lnTo>
                  <a:lnTo>
                    <a:pt x="275" y="94"/>
                  </a:lnTo>
                  <a:lnTo>
                    <a:pt x="261" y="85"/>
                  </a:lnTo>
                  <a:lnTo>
                    <a:pt x="249" y="73"/>
                  </a:lnTo>
                  <a:lnTo>
                    <a:pt x="240" y="58"/>
                  </a:lnTo>
                  <a:lnTo>
                    <a:pt x="235" y="38"/>
                  </a:lnTo>
                  <a:lnTo>
                    <a:pt x="234" y="15"/>
                  </a:lnTo>
                  <a:lnTo>
                    <a:pt x="225" y="17"/>
                  </a:lnTo>
                  <a:lnTo>
                    <a:pt x="215" y="18"/>
                  </a:lnTo>
                  <a:lnTo>
                    <a:pt x="206" y="20"/>
                  </a:lnTo>
                  <a:lnTo>
                    <a:pt x="197" y="18"/>
                  </a:lnTo>
                  <a:lnTo>
                    <a:pt x="186" y="17"/>
                  </a:lnTo>
                  <a:lnTo>
                    <a:pt x="176" y="14"/>
                  </a:lnTo>
                  <a:lnTo>
                    <a:pt x="165" y="7"/>
                  </a:lnTo>
                  <a:lnTo>
                    <a:pt x="153"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0" name="Freeform 314"/>
            <p:cNvSpPr>
              <a:spLocks/>
            </p:cNvSpPr>
            <p:nvPr/>
          </p:nvSpPr>
          <p:spPr bwMode="auto">
            <a:xfrm>
              <a:off x="573" y="661"/>
              <a:ext cx="148" cy="181"/>
            </a:xfrm>
            <a:custGeom>
              <a:avLst/>
              <a:gdLst>
                <a:gd name="T0" fmla="*/ 1 w 294"/>
                <a:gd name="T1" fmla="*/ 0 h 364"/>
                <a:gd name="T2" fmla="*/ 1 w 294"/>
                <a:gd name="T3" fmla="*/ 0 h 364"/>
                <a:gd name="T4" fmla="*/ 1 w 294"/>
                <a:gd name="T5" fmla="*/ 0 h 364"/>
                <a:gd name="T6" fmla="*/ 1 w 294"/>
                <a:gd name="T7" fmla="*/ 0 h 364"/>
                <a:gd name="T8" fmla="*/ 1 w 294"/>
                <a:gd name="T9" fmla="*/ 0 h 364"/>
                <a:gd name="T10" fmla="*/ 1 w 294"/>
                <a:gd name="T11" fmla="*/ 0 h 364"/>
                <a:gd name="T12" fmla="*/ 1 w 294"/>
                <a:gd name="T13" fmla="*/ 0 h 364"/>
                <a:gd name="T14" fmla="*/ 1 w 294"/>
                <a:gd name="T15" fmla="*/ 0 h 364"/>
                <a:gd name="T16" fmla="*/ 1 w 294"/>
                <a:gd name="T17" fmla="*/ 0 h 364"/>
                <a:gd name="T18" fmla="*/ 1 w 294"/>
                <a:gd name="T19" fmla="*/ 0 h 364"/>
                <a:gd name="T20" fmla="*/ 1 w 294"/>
                <a:gd name="T21" fmla="*/ 0 h 364"/>
                <a:gd name="T22" fmla="*/ 0 w 294"/>
                <a:gd name="T23" fmla="*/ 0 h 364"/>
                <a:gd name="T24" fmla="*/ 1 w 294"/>
                <a:gd name="T25" fmla="*/ 0 h 364"/>
                <a:gd name="T26" fmla="*/ 1 w 294"/>
                <a:gd name="T27" fmla="*/ 0 h 364"/>
                <a:gd name="T28" fmla="*/ 1 w 294"/>
                <a:gd name="T29" fmla="*/ 0 h 364"/>
                <a:gd name="T30" fmla="*/ 1 w 294"/>
                <a:gd name="T31" fmla="*/ 0 h 364"/>
                <a:gd name="T32" fmla="*/ 1 w 294"/>
                <a:gd name="T33" fmla="*/ 0 h 364"/>
                <a:gd name="T34" fmla="*/ 1 w 294"/>
                <a:gd name="T35" fmla="*/ 0 h 364"/>
                <a:gd name="T36" fmla="*/ 1 w 294"/>
                <a:gd name="T37" fmla="*/ 0 h 364"/>
                <a:gd name="T38" fmla="*/ 1 w 294"/>
                <a:gd name="T39" fmla="*/ 0 h 364"/>
                <a:gd name="T40" fmla="*/ 1 w 294"/>
                <a:gd name="T41" fmla="*/ 0 h 364"/>
                <a:gd name="T42" fmla="*/ 1 w 294"/>
                <a:gd name="T43" fmla="*/ 0 h 364"/>
                <a:gd name="T44" fmla="*/ 1 w 294"/>
                <a:gd name="T45" fmla="*/ 0 h 364"/>
                <a:gd name="T46" fmla="*/ 1 w 294"/>
                <a:gd name="T47" fmla="*/ 0 h 364"/>
                <a:gd name="T48" fmla="*/ 1 w 294"/>
                <a:gd name="T49" fmla="*/ 0 h 364"/>
                <a:gd name="T50" fmla="*/ 1 w 294"/>
                <a:gd name="T51" fmla="*/ 0 h 364"/>
                <a:gd name="T52" fmla="*/ 1 w 294"/>
                <a:gd name="T53" fmla="*/ 0 h 364"/>
                <a:gd name="T54" fmla="*/ 1 w 294"/>
                <a:gd name="T55" fmla="*/ 0 h 364"/>
                <a:gd name="T56" fmla="*/ 1 w 294"/>
                <a:gd name="T57" fmla="*/ 0 h 364"/>
                <a:gd name="T58" fmla="*/ 1 w 294"/>
                <a:gd name="T59" fmla="*/ 0 h 364"/>
                <a:gd name="T60" fmla="*/ 1 w 294"/>
                <a:gd name="T61" fmla="*/ 0 h 364"/>
                <a:gd name="T62" fmla="*/ 1 w 294"/>
                <a:gd name="T63" fmla="*/ 0 h 364"/>
                <a:gd name="T64" fmla="*/ 1 w 294"/>
                <a:gd name="T65" fmla="*/ 0 h 364"/>
                <a:gd name="T66" fmla="*/ 1 w 294"/>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4"/>
                <a:gd name="T103" fmla="*/ 0 h 364"/>
                <a:gd name="T104" fmla="*/ 294 w 294"/>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4" h="364">
                  <a:moveTo>
                    <a:pt x="258" y="177"/>
                  </a:moveTo>
                  <a:lnTo>
                    <a:pt x="248" y="177"/>
                  </a:lnTo>
                  <a:lnTo>
                    <a:pt x="232" y="177"/>
                  </a:lnTo>
                  <a:lnTo>
                    <a:pt x="210" y="179"/>
                  </a:lnTo>
                  <a:lnTo>
                    <a:pt x="186" y="185"/>
                  </a:lnTo>
                  <a:lnTo>
                    <a:pt x="160" y="196"/>
                  </a:lnTo>
                  <a:lnTo>
                    <a:pt x="136" y="213"/>
                  </a:lnTo>
                  <a:lnTo>
                    <a:pt x="113" y="239"/>
                  </a:lnTo>
                  <a:lnTo>
                    <a:pt x="96" y="272"/>
                  </a:lnTo>
                  <a:lnTo>
                    <a:pt x="85" y="303"/>
                  </a:lnTo>
                  <a:lnTo>
                    <a:pt x="76" y="327"/>
                  </a:lnTo>
                  <a:lnTo>
                    <a:pt x="65" y="342"/>
                  </a:lnTo>
                  <a:lnTo>
                    <a:pt x="53" y="350"/>
                  </a:lnTo>
                  <a:lnTo>
                    <a:pt x="45" y="352"/>
                  </a:lnTo>
                  <a:lnTo>
                    <a:pt x="38" y="353"/>
                  </a:lnTo>
                  <a:lnTo>
                    <a:pt x="30" y="355"/>
                  </a:lnTo>
                  <a:lnTo>
                    <a:pt x="24" y="356"/>
                  </a:lnTo>
                  <a:lnTo>
                    <a:pt x="16" y="358"/>
                  </a:lnTo>
                  <a:lnTo>
                    <a:pt x="10" y="361"/>
                  </a:lnTo>
                  <a:lnTo>
                    <a:pt x="6" y="362"/>
                  </a:lnTo>
                  <a:lnTo>
                    <a:pt x="1" y="364"/>
                  </a:lnTo>
                  <a:lnTo>
                    <a:pt x="1" y="362"/>
                  </a:lnTo>
                  <a:lnTo>
                    <a:pt x="1" y="361"/>
                  </a:lnTo>
                  <a:lnTo>
                    <a:pt x="0" y="361"/>
                  </a:lnTo>
                  <a:lnTo>
                    <a:pt x="0" y="359"/>
                  </a:lnTo>
                  <a:lnTo>
                    <a:pt x="24" y="347"/>
                  </a:lnTo>
                  <a:lnTo>
                    <a:pt x="42" y="332"/>
                  </a:lnTo>
                  <a:lnTo>
                    <a:pt x="55" y="310"/>
                  </a:lnTo>
                  <a:lnTo>
                    <a:pt x="64" y="289"/>
                  </a:lnTo>
                  <a:lnTo>
                    <a:pt x="68" y="268"/>
                  </a:lnTo>
                  <a:lnTo>
                    <a:pt x="71" y="246"/>
                  </a:lnTo>
                  <a:lnTo>
                    <a:pt x="73" y="229"/>
                  </a:lnTo>
                  <a:lnTo>
                    <a:pt x="73" y="216"/>
                  </a:lnTo>
                  <a:lnTo>
                    <a:pt x="71" y="203"/>
                  </a:lnTo>
                  <a:lnTo>
                    <a:pt x="70" y="190"/>
                  </a:lnTo>
                  <a:lnTo>
                    <a:pt x="65" y="173"/>
                  </a:lnTo>
                  <a:lnTo>
                    <a:pt x="61" y="156"/>
                  </a:lnTo>
                  <a:lnTo>
                    <a:pt x="70" y="155"/>
                  </a:lnTo>
                  <a:lnTo>
                    <a:pt x="81" y="148"/>
                  </a:lnTo>
                  <a:lnTo>
                    <a:pt x="93" y="139"/>
                  </a:lnTo>
                  <a:lnTo>
                    <a:pt x="103" y="127"/>
                  </a:lnTo>
                  <a:lnTo>
                    <a:pt x="113" y="113"/>
                  </a:lnTo>
                  <a:lnTo>
                    <a:pt x="119" y="98"/>
                  </a:lnTo>
                  <a:lnTo>
                    <a:pt x="120" y="81"/>
                  </a:lnTo>
                  <a:lnTo>
                    <a:pt x="117" y="64"/>
                  </a:lnTo>
                  <a:lnTo>
                    <a:pt x="129" y="63"/>
                  </a:lnTo>
                  <a:lnTo>
                    <a:pt x="146" y="60"/>
                  </a:lnTo>
                  <a:lnTo>
                    <a:pt x="163" y="52"/>
                  </a:lnTo>
                  <a:lnTo>
                    <a:pt x="183" y="45"/>
                  </a:lnTo>
                  <a:lnTo>
                    <a:pt x="200" y="34"/>
                  </a:lnTo>
                  <a:lnTo>
                    <a:pt x="216" y="23"/>
                  </a:lnTo>
                  <a:lnTo>
                    <a:pt x="230" y="12"/>
                  </a:lnTo>
                  <a:lnTo>
                    <a:pt x="239" y="0"/>
                  </a:lnTo>
                  <a:lnTo>
                    <a:pt x="239" y="14"/>
                  </a:lnTo>
                  <a:lnTo>
                    <a:pt x="241" y="31"/>
                  </a:lnTo>
                  <a:lnTo>
                    <a:pt x="244" y="49"/>
                  </a:lnTo>
                  <a:lnTo>
                    <a:pt x="250" y="66"/>
                  </a:lnTo>
                  <a:lnTo>
                    <a:pt x="258" y="83"/>
                  </a:lnTo>
                  <a:lnTo>
                    <a:pt x="268" y="98"/>
                  </a:lnTo>
                  <a:lnTo>
                    <a:pt x="281" y="112"/>
                  </a:lnTo>
                  <a:lnTo>
                    <a:pt x="294" y="121"/>
                  </a:lnTo>
                  <a:lnTo>
                    <a:pt x="285" y="122"/>
                  </a:lnTo>
                  <a:lnTo>
                    <a:pt x="276" y="126"/>
                  </a:lnTo>
                  <a:lnTo>
                    <a:pt x="267" y="130"/>
                  </a:lnTo>
                  <a:lnTo>
                    <a:pt x="259" y="136"/>
                  </a:lnTo>
                  <a:lnTo>
                    <a:pt x="253" y="144"/>
                  </a:lnTo>
                  <a:lnTo>
                    <a:pt x="252" y="153"/>
                  </a:lnTo>
                  <a:lnTo>
                    <a:pt x="252" y="165"/>
                  </a:lnTo>
                  <a:lnTo>
                    <a:pt x="258" y="177"/>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1" name="Freeform 315"/>
            <p:cNvSpPr>
              <a:spLocks/>
            </p:cNvSpPr>
            <p:nvPr/>
          </p:nvSpPr>
          <p:spPr bwMode="auto">
            <a:xfrm>
              <a:off x="524" y="664"/>
              <a:ext cx="87" cy="176"/>
            </a:xfrm>
            <a:custGeom>
              <a:avLst/>
              <a:gdLst>
                <a:gd name="T0" fmla="*/ 1 w 174"/>
                <a:gd name="T1" fmla="*/ 0 h 353"/>
                <a:gd name="T2" fmla="*/ 1 w 174"/>
                <a:gd name="T3" fmla="*/ 0 h 353"/>
                <a:gd name="T4" fmla="*/ 1 w 174"/>
                <a:gd name="T5" fmla="*/ 0 h 353"/>
                <a:gd name="T6" fmla="*/ 1 w 174"/>
                <a:gd name="T7" fmla="*/ 0 h 353"/>
                <a:gd name="T8" fmla="*/ 1 w 174"/>
                <a:gd name="T9" fmla="*/ 0 h 353"/>
                <a:gd name="T10" fmla="*/ 1 w 174"/>
                <a:gd name="T11" fmla="*/ 0 h 353"/>
                <a:gd name="T12" fmla="*/ 1 w 174"/>
                <a:gd name="T13" fmla="*/ 0 h 353"/>
                <a:gd name="T14" fmla="*/ 1 w 174"/>
                <a:gd name="T15" fmla="*/ 0 h 353"/>
                <a:gd name="T16" fmla="*/ 1 w 174"/>
                <a:gd name="T17" fmla="*/ 0 h 353"/>
                <a:gd name="T18" fmla="*/ 1 w 174"/>
                <a:gd name="T19" fmla="*/ 0 h 353"/>
                <a:gd name="T20" fmla="*/ 1 w 174"/>
                <a:gd name="T21" fmla="*/ 0 h 353"/>
                <a:gd name="T22" fmla="*/ 1 w 174"/>
                <a:gd name="T23" fmla="*/ 0 h 353"/>
                <a:gd name="T24" fmla="*/ 1 w 174"/>
                <a:gd name="T25" fmla="*/ 0 h 353"/>
                <a:gd name="T26" fmla="*/ 1 w 174"/>
                <a:gd name="T27" fmla="*/ 0 h 353"/>
                <a:gd name="T28" fmla="*/ 1 w 174"/>
                <a:gd name="T29" fmla="*/ 0 h 353"/>
                <a:gd name="T30" fmla="*/ 1 w 174"/>
                <a:gd name="T31" fmla="*/ 0 h 353"/>
                <a:gd name="T32" fmla="*/ 1 w 174"/>
                <a:gd name="T33" fmla="*/ 0 h 353"/>
                <a:gd name="T34" fmla="*/ 1 w 174"/>
                <a:gd name="T35" fmla="*/ 0 h 353"/>
                <a:gd name="T36" fmla="*/ 1 w 174"/>
                <a:gd name="T37" fmla="*/ 0 h 353"/>
                <a:gd name="T38" fmla="*/ 1 w 174"/>
                <a:gd name="T39" fmla="*/ 0 h 353"/>
                <a:gd name="T40" fmla="*/ 1 w 174"/>
                <a:gd name="T41" fmla="*/ 0 h 353"/>
                <a:gd name="T42" fmla="*/ 1 w 174"/>
                <a:gd name="T43" fmla="*/ 0 h 353"/>
                <a:gd name="T44" fmla="*/ 1 w 174"/>
                <a:gd name="T45" fmla="*/ 0 h 353"/>
                <a:gd name="T46" fmla="*/ 1 w 174"/>
                <a:gd name="T47" fmla="*/ 0 h 353"/>
                <a:gd name="T48" fmla="*/ 1 w 174"/>
                <a:gd name="T49" fmla="*/ 0 h 353"/>
                <a:gd name="T50" fmla="*/ 1 w 174"/>
                <a:gd name="T51" fmla="*/ 0 h 353"/>
                <a:gd name="T52" fmla="*/ 1 w 174"/>
                <a:gd name="T53" fmla="*/ 0 h 353"/>
                <a:gd name="T54" fmla="*/ 1 w 174"/>
                <a:gd name="T55" fmla="*/ 0 h 353"/>
                <a:gd name="T56" fmla="*/ 1 w 174"/>
                <a:gd name="T57" fmla="*/ 0 h 353"/>
                <a:gd name="T58" fmla="*/ 1 w 174"/>
                <a:gd name="T59" fmla="*/ 0 h 353"/>
                <a:gd name="T60" fmla="*/ 1 w 174"/>
                <a:gd name="T61" fmla="*/ 0 h 353"/>
                <a:gd name="T62" fmla="*/ 1 w 174"/>
                <a:gd name="T63" fmla="*/ 0 h 353"/>
                <a:gd name="T64" fmla="*/ 0 w 174"/>
                <a:gd name="T65" fmla="*/ 0 h 353"/>
                <a:gd name="T66" fmla="*/ 1 w 174"/>
                <a:gd name="T67" fmla="*/ 0 h 353"/>
                <a:gd name="T68" fmla="*/ 1 w 174"/>
                <a:gd name="T69" fmla="*/ 0 h 353"/>
                <a:gd name="T70" fmla="*/ 1 w 174"/>
                <a:gd name="T71" fmla="*/ 0 h 353"/>
                <a:gd name="T72" fmla="*/ 1 w 174"/>
                <a:gd name="T73" fmla="*/ 0 h 353"/>
                <a:gd name="T74" fmla="*/ 1 w 174"/>
                <a:gd name="T75" fmla="*/ 0 h 353"/>
                <a:gd name="T76" fmla="*/ 1 w 174"/>
                <a:gd name="T77" fmla="*/ 0 h 353"/>
                <a:gd name="T78" fmla="*/ 1 w 174"/>
                <a:gd name="T79" fmla="*/ 0 h 353"/>
                <a:gd name="T80" fmla="*/ 1 w 174"/>
                <a:gd name="T81" fmla="*/ 0 h 353"/>
                <a:gd name="T82" fmla="*/ 1 w 174"/>
                <a:gd name="T83" fmla="*/ 0 h 353"/>
                <a:gd name="T84" fmla="*/ 1 w 174"/>
                <a:gd name="T85" fmla="*/ 0 h 353"/>
                <a:gd name="T86" fmla="*/ 1 w 174"/>
                <a:gd name="T87" fmla="*/ 0 h 353"/>
                <a:gd name="T88" fmla="*/ 1 w 174"/>
                <a:gd name="T89" fmla="*/ 0 h 353"/>
                <a:gd name="T90" fmla="*/ 1 w 174"/>
                <a:gd name="T91" fmla="*/ 0 h 353"/>
                <a:gd name="T92" fmla="*/ 1 w 174"/>
                <a:gd name="T93" fmla="*/ 0 h 353"/>
                <a:gd name="T94" fmla="*/ 1 w 174"/>
                <a:gd name="T95" fmla="*/ 0 h 3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3"/>
                <a:gd name="T146" fmla="*/ 174 w 174"/>
                <a:gd name="T147" fmla="*/ 353 h 35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3">
                  <a:moveTo>
                    <a:pt x="98" y="353"/>
                  </a:moveTo>
                  <a:lnTo>
                    <a:pt x="95" y="349"/>
                  </a:lnTo>
                  <a:lnTo>
                    <a:pt x="90" y="341"/>
                  </a:lnTo>
                  <a:lnTo>
                    <a:pt x="82" y="336"/>
                  </a:lnTo>
                  <a:lnTo>
                    <a:pt x="72" y="336"/>
                  </a:lnTo>
                  <a:lnTo>
                    <a:pt x="66" y="338"/>
                  </a:lnTo>
                  <a:lnTo>
                    <a:pt x="59" y="336"/>
                  </a:lnTo>
                  <a:lnTo>
                    <a:pt x="55" y="332"/>
                  </a:lnTo>
                  <a:lnTo>
                    <a:pt x="52" y="329"/>
                  </a:lnTo>
                  <a:lnTo>
                    <a:pt x="58" y="323"/>
                  </a:lnTo>
                  <a:lnTo>
                    <a:pt x="63" y="317"/>
                  </a:lnTo>
                  <a:lnTo>
                    <a:pt x="69" y="312"/>
                  </a:lnTo>
                  <a:lnTo>
                    <a:pt x="73" y="307"/>
                  </a:lnTo>
                  <a:lnTo>
                    <a:pt x="85" y="309"/>
                  </a:lnTo>
                  <a:lnTo>
                    <a:pt x="95" y="306"/>
                  </a:lnTo>
                  <a:lnTo>
                    <a:pt x="101" y="303"/>
                  </a:lnTo>
                  <a:lnTo>
                    <a:pt x="105" y="297"/>
                  </a:lnTo>
                  <a:lnTo>
                    <a:pt x="107" y="294"/>
                  </a:lnTo>
                  <a:lnTo>
                    <a:pt x="108" y="289"/>
                  </a:lnTo>
                  <a:lnTo>
                    <a:pt x="108" y="286"/>
                  </a:lnTo>
                  <a:lnTo>
                    <a:pt x="108" y="281"/>
                  </a:lnTo>
                  <a:lnTo>
                    <a:pt x="108" y="278"/>
                  </a:lnTo>
                  <a:lnTo>
                    <a:pt x="107" y="275"/>
                  </a:lnTo>
                  <a:lnTo>
                    <a:pt x="104" y="272"/>
                  </a:lnTo>
                  <a:lnTo>
                    <a:pt x="102" y="269"/>
                  </a:lnTo>
                  <a:lnTo>
                    <a:pt x="96" y="265"/>
                  </a:lnTo>
                  <a:lnTo>
                    <a:pt x="87" y="263"/>
                  </a:lnTo>
                  <a:lnTo>
                    <a:pt x="76" y="265"/>
                  </a:lnTo>
                  <a:lnTo>
                    <a:pt x="69" y="268"/>
                  </a:lnTo>
                  <a:lnTo>
                    <a:pt x="64" y="272"/>
                  </a:lnTo>
                  <a:lnTo>
                    <a:pt x="64" y="277"/>
                  </a:lnTo>
                  <a:lnTo>
                    <a:pt x="64" y="283"/>
                  </a:lnTo>
                  <a:lnTo>
                    <a:pt x="64" y="288"/>
                  </a:lnTo>
                  <a:lnTo>
                    <a:pt x="58" y="294"/>
                  </a:lnTo>
                  <a:lnTo>
                    <a:pt x="52" y="298"/>
                  </a:lnTo>
                  <a:lnTo>
                    <a:pt x="46" y="303"/>
                  </a:lnTo>
                  <a:lnTo>
                    <a:pt x="43" y="306"/>
                  </a:lnTo>
                  <a:lnTo>
                    <a:pt x="40" y="304"/>
                  </a:lnTo>
                  <a:lnTo>
                    <a:pt x="38" y="301"/>
                  </a:lnTo>
                  <a:lnTo>
                    <a:pt x="35" y="300"/>
                  </a:lnTo>
                  <a:lnTo>
                    <a:pt x="32" y="298"/>
                  </a:lnTo>
                  <a:lnTo>
                    <a:pt x="35" y="292"/>
                  </a:lnTo>
                  <a:lnTo>
                    <a:pt x="38" y="285"/>
                  </a:lnTo>
                  <a:lnTo>
                    <a:pt x="40" y="277"/>
                  </a:lnTo>
                  <a:lnTo>
                    <a:pt x="41" y="272"/>
                  </a:lnTo>
                  <a:lnTo>
                    <a:pt x="47" y="268"/>
                  </a:lnTo>
                  <a:lnTo>
                    <a:pt x="52" y="263"/>
                  </a:lnTo>
                  <a:lnTo>
                    <a:pt x="56" y="255"/>
                  </a:lnTo>
                  <a:lnTo>
                    <a:pt x="58" y="249"/>
                  </a:lnTo>
                  <a:lnTo>
                    <a:pt x="58" y="248"/>
                  </a:lnTo>
                  <a:lnTo>
                    <a:pt x="58" y="245"/>
                  </a:lnTo>
                  <a:lnTo>
                    <a:pt x="58" y="243"/>
                  </a:lnTo>
                  <a:lnTo>
                    <a:pt x="58" y="242"/>
                  </a:lnTo>
                  <a:lnTo>
                    <a:pt x="55" y="236"/>
                  </a:lnTo>
                  <a:lnTo>
                    <a:pt x="50" y="231"/>
                  </a:lnTo>
                  <a:lnTo>
                    <a:pt x="46" y="228"/>
                  </a:lnTo>
                  <a:lnTo>
                    <a:pt x="37" y="225"/>
                  </a:lnTo>
                  <a:lnTo>
                    <a:pt x="32" y="223"/>
                  </a:lnTo>
                  <a:lnTo>
                    <a:pt x="29" y="223"/>
                  </a:lnTo>
                  <a:lnTo>
                    <a:pt x="24" y="225"/>
                  </a:lnTo>
                  <a:lnTo>
                    <a:pt x="21" y="226"/>
                  </a:lnTo>
                  <a:lnTo>
                    <a:pt x="18" y="228"/>
                  </a:lnTo>
                  <a:lnTo>
                    <a:pt x="15" y="231"/>
                  </a:lnTo>
                  <a:lnTo>
                    <a:pt x="12" y="233"/>
                  </a:lnTo>
                  <a:lnTo>
                    <a:pt x="9" y="236"/>
                  </a:lnTo>
                  <a:lnTo>
                    <a:pt x="0" y="202"/>
                  </a:lnTo>
                  <a:lnTo>
                    <a:pt x="3" y="168"/>
                  </a:lnTo>
                  <a:lnTo>
                    <a:pt x="17" y="133"/>
                  </a:lnTo>
                  <a:lnTo>
                    <a:pt x="38" y="101"/>
                  </a:lnTo>
                  <a:lnTo>
                    <a:pt x="64" y="71"/>
                  </a:lnTo>
                  <a:lnTo>
                    <a:pt x="93" y="45"/>
                  </a:lnTo>
                  <a:lnTo>
                    <a:pt x="122" y="25"/>
                  </a:lnTo>
                  <a:lnTo>
                    <a:pt x="150" y="11"/>
                  </a:lnTo>
                  <a:lnTo>
                    <a:pt x="157" y="8"/>
                  </a:lnTo>
                  <a:lnTo>
                    <a:pt x="168" y="2"/>
                  </a:lnTo>
                  <a:lnTo>
                    <a:pt x="174" y="0"/>
                  </a:lnTo>
                  <a:lnTo>
                    <a:pt x="171" y="8"/>
                  </a:lnTo>
                  <a:lnTo>
                    <a:pt x="160" y="23"/>
                  </a:lnTo>
                  <a:lnTo>
                    <a:pt x="150" y="42"/>
                  </a:lnTo>
                  <a:lnTo>
                    <a:pt x="143" y="63"/>
                  </a:lnTo>
                  <a:lnTo>
                    <a:pt x="142" y="84"/>
                  </a:lnTo>
                  <a:lnTo>
                    <a:pt x="143" y="97"/>
                  </a:lnTo>
                  <a:lnTo>
                    <a:pt x="148" y="112"/>
                  </a:lnTo>
                  <a:lnTo>
                    <a:pt x="153" y="130"/>
                  </a:lnTo>
                  <a:lnTo>
                    <a:pt x="159" y="150"/>
                  </a:lnTo>
                  <a:lnTo>
                    <a:pt x="163" y="167"/>
                  </a:lnTo>
                  <a:lnTo>
                    <a:pt x="168" y="184"/>
                  </a:lnTo>
                  <a:lnTo>
                    <a:pt x="169" y="197"/>
                  </a:lnTo>
                  <a:lnTo>
                    <a:pt x="171" y="210"/>
                  </a:lnTo>
                  <a:lnTo>
                    <a:pt x="171" y="223"/>
                  </a:lnTo>
                  <a:lnTo>
                    <a:pt x="169" y="240"/>
                  </a:lnTo>
                  <a:lnTo>
                    <a:pt x="166" y="262"/>
                  </a:lnTo>
                  <a:lnTo>
                    <a:pt x="162" y="283"/>
                  </a:lnTo>
                  <a:lnTo>
                    <a:pt x="153" y="304"/>
                  </a:lnTo>
                  <a:lnTo>
                    <a:pt x="140" y="326"/>
                  </a:lnTo>
                  <a:lnTo>
                    <a:pt x="122" y="341"/>
                  </a:lnTo>
                  <a:lnTo>
                    <a:pt x="98"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2" name="Freeform 316"/>
            <p:cNvSpPr>
              <a:spLocks/>
            </p:cNvSpPr>
            <p:nvPr/>
          </p:nvSpPr>
          <p:spPr bwMode="auto">
            <a:xfrm>
              <a:off x="389" y="749"/>
              <a:ext cx="424" cy="298"/>
            </a:xfrm>
            <a:custGeom>
              <a:avLst/>
              <a:gdLst>
                <a:gd name="T0" fmla="*/ 0 w 849"/>
                <a:gd name="T1" fmla="*/ 1 h 596"/>
                <a:gd name="T2" fmla="*/ 0 w 849"/>
                <a:gd name="T3" fmla="*/ 1 h 596"/>
                <a:gd name="T4" fmla="*/ 0 w 849"/>
                <a:gd name="T5" fmla="*/ 1 h 596"/>
                <a:gd name="T6" fmla="*/ 0 w 849"/>
                <a:gd name="T7" fmla="*/ 1 h 596"/>
                <a:gd name="T8" fmla="*/ 0 w 849"/>
                <a:gd name="T9" fmla="*/ 1 h 596"/>
                <a:gd name="T10" fmla="*/ 0 w 849"/>
                <a:gd name="T11" fmla="*/ 1 h 596"/>
                <a:gd name="T12" fmla="*/ 0 w 849"/>
                <a:gd name="T13" fmla="*/ 1 h 596"/>
                <a:gd name="T14" fmla="*/ 0 w 849"/>
                <a:gd name="T15" fmla="*/ 1 h 596"/>
                <a:gd name="T16" fmla="*/ 0 w 849"/>
                <a:gd name="T17" fmla="*/ 1 h 596"/>
                <a:gd name="T18" fmla="*/ 0 w 849"/>
                <a:gd name="T19" fmla="*/ 1 h 596"/>
                <a:gd name="T20" fmla="*/ 0 w 849"/>
                <a:gd name="T21" fmla="*/ 1 h 596"/>
                <a:gd name="T22" fmla="*/ 0 w 849"/>
                <a:gd name="T23" fmla="*/ 1 h 596"/>
                <a:gd name="T24" fmla="*/ 0 w 849"/>
                <a:gd name="T25" fmla="*/ 1 h 596"/>
                <a:gd name="T26" fmla="*/ 0 w 849"/>
                <a:gd name="T27" fmla="*/ 1 h 596"/>
                <a:gd name="T28" fmla="*/ 0 w 849"/>
                <a:gd name="T29" fmla="*/ 1 h 596"/>
                <a:gd name="T30" fmla="*/ 0 w 849"/>
                <a:gd name="T31" fmla="*/ 1 h 596"/>
                <a:gd name="T32" fmla="*/ 0 w 849"/>
                <a:gd name="T33" fmla="*/ 1 h 596"/>
                <a:gd name="T34" fmla="*/ 0 w 849"/>
                <a:gd name="T35" fmla="*/ 1 h 596"/>
                <a:gd name="T36" fmla="*/ 0 w 849"/>
                <a:gd name="T37" fmla="*/ 1 h 596"/>
                <a:gd name="T38" fmla="*/ 0 w 849"/>
                <a:gd name="T39" fmla="*/ 1 h 596"/>
                <a:gd name="T40" fmla="*/ 0 w 849"/>
                <a:gd name="T41" fmla="*/ 1 h 596"/>
                <a:gd name="T42" fmla="*/ 0 w 849"/>
                <a:gd name="T43" fmla="*/ 1 h 596"/>
                <a:gd name="T44" fmla="*/ 0 w 849"/>
                <a:gd name="T45" fmla="*/ 1 h 596"/>
                <a:gd name="T46" fmla="*/ 0 w 849"/>
                <a:gd name="T47" fmla="*/ 1 h 596"/>
                <a:gd name="T48" fmla="*/ 0 w 849"/>
                <a:gd name="T49" fmla="*/ 1 h 596"/>
                <a:gd name="T50" fmla="*/ 0 w 849"/>
                <a:gd name="T51" fmla="*/ 1 h 596"/>
                <a:gd name="T52" fmla="*/ 0 w 849"/>
                <a:gd name="T53" fmla="*/ 1 h 596"/>
                <a:gd name="T54" fmla="*/ 0 w 849"/>
                <a:gd name="T55" fmla="*/ 1 h 596"/>
                <a:gd name="T56" fmla="*/ 0 w 849"/>
                <a:gd name="T57" fmla="*/ 1 h 596"/>
                <a:gd name="T58" fmla="*/ 0 w 849"/>
                <a:gd name="T59" fmla="*/ 0 h 596"/>
                <a:gd name="T60" fmla="*/ 0 w 849"/>
                <a:gd name="T61" fmla="*/ 1 h 596"/>
                <a:gd name="T62" fmla="*/ 0 w 849"/>
                <a:gd name="T63" fmla="*/ 1 h 596"/>
                <a:gd name="T64" fmla="*/ 0 w 849"/>
                <a:gd name="T65" fmla="*/ 1 h 596"/>
                <a:gd name="T66" fmla="*/ 0 w 849"/>
                <a:gd name="T67" fmla="*/ 1 h 596"/>
                <a:gd name="T68" fmla="*/ 0 w 849"/>
                <a:gd name="T69" fmla="*/ 1 h 596"/>
                <a:gd name="T70" fmla="*/ 0 w 849"/>
                <a:gd name="T71" fmla="*/ 1 h 596"/>
                <a:gd name="T72" fmla="*/ 0 w 849"/>
                <a:gd name="T73" fmla="*/ 1 h 596"/>
                <a:gd name="T74" fmla="*/ 0 w 849"/>
                <a:gd name="T75" fmla="*/ 1 h 596"/>
                <a:gd name="T76" fmla="*/ 0 w 849"/>
                <a:gd name="T77" fmla="*/ 1 h 596"/>
                <a:gd name="T78" fmla="*/ 0 w 849"/>
                <a:gd name="T79" fmla="*/ 1 h 596"/>
                <a:gd name="T80" fmla="*/ 0 w 849"/>
                <a:gd name="T81" fmla="*/ 1 h 596"/>
                <a:gd name="T82" fmla="*/ 0 w 849"/>
                <a:gd name="T83" fmla="*/ 1 h 596"/>
                <a:gd name="T84" fmla="*/ 0 w 849"/>
                <a:gd name="T85" fmla="*/ 1 h 596"/>
                <a:gd name="T86" fmla="*/ 0 w 849"/>
                <a:gd name="T87" fmla="*/ 1 h 596"/>
                <a:gd name="T88" fmla="*/ 0 w 849"/>
                <a:gd name="T89" fmla="*/ 1 h 596"/>
                <a:gd name="T90" fmla="*/ 0 w 849"/>
                <a:gd name="T91" fmla="*/ 1 h 596"/>
                <a:gd name="T92" fmla="*/ 0 w 849"/>
                <a:gd name="T93" fmla="*/ 1 h 596"/>
                <a:gd name="T94" fmla="*/ 0 w 849"/>
                <a:gd name="T95" fmla="*/ 1 h 596"/>
                <a:gd name="T96" fmla="*/ 0 w 849"/>
                <a:gd name="T97" fmla="*/ 1 h 596"/>
                <a:gd name="T98" fmla="*/ 0 w 849"/>
                <a:gd name="T99" fmla="*/ 1 h 596"/>
                <a:gd name="T100" fmla="*/ 0 w 849"/>
                <a:gd name="T101" fmla="*/ 1 h 596"/>
                <a:gd name="T102" fmla="*/ 0 w 849"/>
                <a:gd name="T103" fmla="*/ 1 h 596"/>
                <a:gd name="T104" fmla="*/ 0 w 849"/>
                <a:gd name="T105" fmla="*/ 1 h 596"/>
                <a:gd name="T106" fmla="*/ 0 w 849"/>
                <a:gd name="T107" fmla="*/ 1 h 596"/>
                <a:gd name="T108" fmla="*/ 0 w 849"/>
                <a:gd name="T109" fmla="*/ 1 h 596"/>
                <a:gd name="T110" fmla="*/ 0 w 849"/>
                <a:gd name="T111" fmla="*/ 1 h 5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9"/>
                <a:gd name="T169" fmla="*/ 0 h 596"/>
                <a:gd name="T170" fmla="*/ 849 w 849"/>
                <a:gd name="T171" fmla="*/ 596 h 5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9" h="596">
                  <a:moveTo>
                    <a:pt x="405" y="352"/>
                  </a:moveTo>
                  <a:lnTo>
                    <a:pt x="412" y="395"/>
                  </a:lnTo>
                  <a:lnTo>
                    <a:pt x="412" y="437"/>
                  </a:lnTo>
                  <a:lnTo>
                    <a:pt x="406" y="479"/>
                  </a:lnTo>
                  <a:lnTo>
                    <a:pt x="393" y="509"/>
                  </a:lnTo>
                  <a:lnTo>
                    <a:pt x="377" y="532"/>
                  </a:lnTo>
                  <a:lnTo>
                    <a:pt x="365" y="552"/>
                  </a:lnTo>
                  <a:lnTo>
                    <a:pt x="356" y="573"/>
                  </a:lnTo>
                  <a:lnTo>
                    <a:pt x="348" y="596"/>
                  </a:lnTo>
                  <a:lnTo>
                    <a:pt x="347" y="589"/>
                  </a:lnTo>
                  <a:lnTo>
                    <a:pt x="342" y="576"/>
                  </a:lnTo>
                  <a:lnTo>
                    <a:pt x="336" y="563"/>
                  </a:lnTo>
                  <a:lnTo>
                    <a:pt x="327" y="549"/>
                  </a:lnTo>
                  <a:lnTo>
                    <a:pt x="318" y="534"/>
                  </a:lnTo>
                  <a:lnTo>
                    <a:pt x="307" y="520"/>
                  </a:lnTo>
                  <a:lnTo>
                    <a:pt x="296" y="506"/>
                  </a:lnTo>
                  <a:lnTo>
                    <a:pt x="286" y="497"/>
                  </a:lnTo>
                  <a:lnTo>
                    <a:pt x="275" y="488"/>
                  </a:lnTo>
                  <a:lnTo>
                    <a:pt x="266" y="477"/>
                  </a:lnTo>
                  <a:lnTo>
                    <a:pt x="258" y="468"/>
                  </a:lnTo>
                  <a:lnTo>
                    <a:pt x="252" y="457"/>
                  </a:lnTo>
                  <a:lnTo>
                    <a:pt x="240" y="424"/>
                  </a:lnTo>
                  <a:lnTo>
                    <a:pt x="237" y="392"/>
                  </a:lnTo>
                  <a:lnTo>
                    <a:pt x="238" y="363"/>
                  </a:lnTo>
                  <a:lnTo>
                    <a:pt x="241" y="341"/>
                  </a:lnTo>
                  <a:lnTo>
                    <a:pt x="244" y="329"/>
                  </a:lnTo>
                  <a:lnTo>
                    <a:pt x="251" y="317"/>
                  </a:lnTo>
                  <a:lnTo>
                    <a:pt x="258" y="306"/>
                  </a:lnTo>
                  <a:lnTo>
                    <a:pt x="267" y="294"/>
                  </a:lnTo>
                  <a:lnTo>
                    <a:pt x="275" y="282"/>
                  </a:lnTo>
                  <a:lnTo>
                    <a:pt x="284" y="268"/>
                  </a:lnTo>
                  <a:lnTo>
                    <a:pt x="293" y="254"/>
                  </a:lnTo>
                  <a:lnTo>
                    <a:pt x="301" y="240"/>
                  </a:lnTo>
                  <a:lnTo>
                    <a:pt x="304" y="231"/>
                  </a:lnTo>
                  <a:lnTo>
                    <a:pt x="304" y="222"/>
                  </a:lnTo>
                  <a:lnTo>
                    <a:pt x="302" y="214"/>
                  </a:lnTo>
                  <a:lnTo>
                    <a:pt x="299" y="213"/>
                  </a:lnTo>
                  <a:lnTo>
                    <a:pt x="293" y="217"/>
                  </a:lnTo>
                  <a:lnTo>
                    <a:pt x="289" y="224"/>
                  </a:lnTo>
                  <a:lnTo>
                    <a:pt x="286" y="233"/>
                  </a:lnTo>
                  <a:lnTo>
                    <a:pt x="283" y="240"/>
                  </a:lnTo>
                  <a:lnTo>
                    <a:pt x="280" y="254"/>
                  </a:lnTo>
                  <a:lnTo>
                    <a:pt x="275" y="266"/>
                  </a:lnTo>
                  <a:lnTo>
                    <a:pt x="269" y="277"/>
                  </a:lnTo>
                  <a:lnTo>
                    <a:pt x="263" y="288"/>
                  </a:lnTo>
                  <a:lnTo>
                    <a:pt x="249" y="308"/>
                  </a:lnTo>
                  <a:lnTo>
                    <a:pt x="232" y="324"/>
                  </a:lnTo>
                  <a:lnTo>
                    <a:pt x="214" y="340"/>
                  </a:lnTo>
                  <a:lnTo>
                    <a:pt x="194" y="350"/>
                  </a:lnTo>
                  <a:lnTo>
                    <a:pt x="174" y="358"/>
                  </a:lnTo>
                  <a:lnTo>
                    <a:pt x="154" y="364"/>
                  </a:lnTo>
                  <a:lnTo>
                    <a:pt x="136" y="366"/>
                  </a:lnTo>
                  <a:lnTo>
                    <a:pt x="118" y="366"/>
                  </a:lnTo>
                  <a:lnTo>
                    <a:pt x="112" y="366"/>
                  </a:lnTo>
                  <a:lnTo>
                    <a:pt x="107" y="364"/>
                  </a:lnTo>
                  <a:lnTo>
                    <a:pt x="101" y="363"/>
                  </a:lnTo>
                  <a:lnTo>
                    <a:pt x="96" y="361"/>
                  </a:lnTo>
                  <a:lnTo>
                    <a:pt x="86" y="358"/>
                  </a:lnTo>
                  <a:lnTo>
                    <a:pt x="75" y="353"/>
                  </a:lnTo>
                  <a:lnTo>
                    <a:pt x="64" y="347"/>
                  </a:lnTo>
                  <a:lnTo>
                    <a:pt x="54" y="343"/>
                  </a:lnTo>
                  <a:lnTo>
                    <a:pt x="41" y="337"/>
                  </a:lnTo>
                  <a:lnTo>
                    <a:pt x="29" y="330"/>
                  </a:lnTo>
                  <a:lnTo>
                    <a:pt x="16" y="324"/>
                  </a:lnTo>
                  <a:lnTo>
                    <a:pt x="0" y="318"/>
                  </a:lnTo>
                  <a:lnTo>
                    <a:pt x="9" y="315"/>
                  </a:lnTo>
                  <a:lnTo>
                    <a:pt x="19" y="312"/>
                  </a:lnTo>
                  <a:lnTo>
                    <a:pt x="31" y="309"/>
                  </a:lnTo>
                  <a:lnTo>
                    <a:pt x="43" y="304"/>
                  </a:lnTo>
                  <a:lnTo>
                    <a:pt x="54" y="300"/>
                  </a:lnTo>
                  <a:lnTo>
                    <a:pt x="64" y="292"/>
                  </a:lnTo>
                  <a:lnTo>
                    <a:pt x="74" y="285"/>
                  </a:lnTo>
                  <a:lnTo>
                    <a:pt x="80" y="274"/>
                  </a:lnTo>
                  <a:lnTo>
                    <a:pt x="87" y="259"/>
                  </a:lnTo>
                  <a:lnTo>
                    <a:pt x="99" y="242"/>
                  </a:lnTo>
                  <a:lnTo>
                    <a:pt x="113" y="225"/>
                  </a:lnTo>
                  <a:lnTo>
                    <a:pt x="132" y="208"/>
                  </a:lnTo>
                  <a:lnTo>
                    <a:pt x="150" y="196"/>
                  </a:lnTo>
                  <a:lnTo>
                    <a:pt x="170" y="187"/>
                  </a:lnTo>
                  <a:lnTo>
                    <a:pt x="191" y="182"/>
                  </a:lnTo>
                  <a:lnTo>
                    <a:pt x="214" y="185"/>
                  </a:lnTo>
                  <a:lnTo>
                    <a:pt x="223" y="190"/>
                  </a:lnTo>
                  <a:lnTo>
                    <a:pt x="234" y="191"/>
                  </a:lnTo>
                  <a:lnTo>
                    <a:pt x="243" y="190"/>
                  </a:lnTo>
                  <a:lnTo>
                    <a:pt x="249" y="185"/>
                  </a:lnTo>
                  <a:lnTo>
                    <a:pt x="254" y="181"/>
                  </a:lnTo>
                  <a:lnTo>
                    <a:pt x="258" y="181"/>
                  </a:lnTo>
                  <a:lnTo>
                    <a:pt x="263" y="182"/>
                  </a:lnTo>
                  <a:lnTo>
                    <a:pt x="267" y="184"/>
                  </a:lnTo>
                  <a:lnTo>
                    <a:pt x="260" y="190"/>
                  </a:lnTo>
                  <a:lnTo>
                    <a:pt x="252" y="199"/>
                  </a:lnTo>
                  <a:lnTo>
                    <a:pt x="248" y="208"/>
                  </a:lnTo>
                  <a:lnTo>
                    <a:pt x="246" y="217"/>
                  </a:lnTo>
                  <a:lnTo>
                    <a:pt x="246" y="219"/>
                  </a:lnTo>
                  <a:lnTo>
                    <a:pt x="248" y="220"/>
                  </a:lnTo>
                  <a:lnTo>
                    <a:pt x="248" y="224"/>
                  </a:lnTo>
                  <a:lnTo>
                    <a:pt x="249" y="225"/>
                  </a:lnTo>
                  <a:lnTo>
                    <a:pt x="251" y="227"/>
                  </a:lnTo>
                  <a:lnTo>
                    <a:pt x="252" y="227"/>
                  </a:lnTo>
                  <a:lnTo>
                    <a:pt x="255" y="228"/>
                  </a:lnTo>
                  <a:lnTo>
                    <a:pt x="257" y="230"/>
                  </a:lnTo>
                  <a:lnTo>
                    <a:pt x="264" y="231"/>
                  </a:lnTo>
                  <a:lnTo>
                    <a:pt x="272" y="230"/>
                  </a:lnTo>
                  <a:lnTo>
                    <a:pt x="280" y="225"/>
                  </a:lnTo>
                  <a:lnTo>
                    <a:pt x="284" y="220"/>
                  </a:lnTo>
                  <a:lnTo>
                    <a:pt x="289" y="213"/>
                  </a:lnTo>
                  <a:lnTo>
                    <a:pt x="289" y="204"/>
                  </a:lnTo>
                  <a:lnTo>
                    <a:pt x="287" y="194"/>
                  </a:lnTo>
                  <a:lnTo>
                    <a:pt x="284" y="188"/>
                  </a:lnTo>
                  <a:lnTo>
                    <a:pt x="281" y="184"/>
                  </a:lnTo>
                  <a:lnTo>
                    <a:pt x="281" y="181"/>
                  </a:lnTo>
                  <a:lnTo>
                    <a:pt x="283" y="179"/>
                  </a:lnTo>
                  <a:lnTo>
                    <a:pt x="286" y="178"/>
                  </a:lnTo>
                  <a:lnTo>
                    <a:pt x="289" y="178"/>
                  </a:lnTo>
                  <a:lnTo>
                    <a:pt x="290" y="182"/>
                  </a:lnTo>
                  <a:lnTo>
                    <a:pt x="292" y="187"/>
                  </a:lnTo>
                  <a:lnTo>
                    <a:pt x="293" y="191"/>
                  </a:lnTo>
                  <a:lnTo>
                    <a:pt x="295" y="198"/>
                  </a:lnTo>
                  <a:lnTo>
                    <a:pt x="301" y="204"/>
                  </a:lnTo>
                  <a:lnTo>
                    <a:pt x="309" y="205"/>
                  </a:lnTo>
                  <a:lnTo>
                    <a:pt x="321" y="199"/>
                  </a:lnTo>
                  <a:lnTo>
                    <a:pt x="325" y="204"/>
                  </a:lnTo>
                  <a:lnTo>
                    <a:pt x="331" y="207"/>
                  </a:lnTo>
                  <a:lnTo>
                    <a:pt x="339" y="210"/>
                  </a:lnTo>
                  <a:lnTo>
                    <a:pt x="347" y="210"/>
                  </a:lnTo>
                  <a:lnTo>
                    <a:pt x="353" y="208"/>
                  </a:lnTo>
                  <a:lnTo>
                    <a:pt x="360" y="204"/>
                  </a:lnTo>
                  <a:lnTo>
                    <a:pt x="367" y="198"/>
                  </a:lnTo>
                  <a:lnTo>
                    <a:pt x="371" y="187"/>
                  </a:lnTo>
                  <a:lnTo>
                    <a:pt x="376" y="185"/>
                  </a:lnTo>
                  <a:lnTo>
                    <a:pt x="380" y="184"/>
                  </a:lnTo>
                  <a:lnTo>
                    <a:pt x="386" y="181"/>
                  </a:lnTo>
                  <a:lnTo>
                    <a:pt x="394" y="179"/>
                  </a:lnTo>
                  <a:lnTo>
                    <a:pt x="400" y="178"/>
                  </a:lnTo>
                  <a:lnTo>
                    <a:pt x="408" y="176"/>
                  </a:lnTo>
                  <a:lnTo>
                    <a:pt x="415" y="175"/>
                  </a:lnTo>
                  <a:lnTo>
                    <a:pt x="423" y="173"/>
                  </a:lnTo>
                  <a:lnTo>
                    <a:pt x="435" y="165"/>
                  </a:lnTo>
                  <a:lnTo>
                    <a:pt x="446" y="150"/>
                  </a:lnTo>
                  <a:lnTo>
                    <a:pt x="455" y="126"/>
                  </a:lnTo>
                  <a:lnTo>
                    <a:pt x="466" y="95"/>
                  </a:lnTo>
                  <a:lnTo>
                    <a:pt x="483" y="62"/>
                  </a:lnTo>
                  <a:lnTo>
                    <a:pt x="506" y="36"/>
                  </a:lnTo>
                  <a:lnTo>
                    <a:pt x="530" y="19"/>
                  </a:lnTo>
                  <a:lnTo>
                    <a:pt x="556" y="8"/>
                  </a:lnTo>
                  <a:lnTo>
                    <a:pt x="580" y="2"/>
                  </a:lnTo>
                  <a:lnTo>
                    <a:pt x="602" y="0"/>
                  </a:lnTo>
                  <a:lnTo>
                    <a:pt x="618" y="0"/>
                  </a:lnTo>
                  <a:lnTo>
                    <a:pt x="628" y="0"/>
                  </a:lnTo>
                  <a:lnTo>
                    <a:pt x="635" y="0"/>
                  </a:lnTo>
                  <a:lnTo>
                    <a:pt x="644" y="2"/>
                  </a:lnTo>
                  <a:lnTo>
                    <a:pt x="657" y="4"/>
                  </a:lnTo>
                  <a:lnTo>
                    <a:pt x="670" y="5"/>
                  </a:lnTo>
                  <a:lnTo>
                    <a:pt x="686" y="8"/>
                  </a:lnTo>
                  <a:lnTo>
                    <a:pt x="699" y="13"/>
                  </a:lnTo>
                  <a:lnTo>
                    <a:pt x="715" y="17"/>
                  </a:lnTo>
                  <a:lnTo>
                    <a:pt x="727" y="23"/>
                  </a:lnTo>
                  <a:lnTo>
                    <a:pt x="739" y="29"/>
                  </a:lnTo>
                  <a:lnTo>
                    <a:pt x="753" y="34"/>
                  </a:lnTo>
                  <a:lnTo>
                    <a:pt x="768" y="37"/>
                  </a:lnTo>
                  <a:lnTo>
                    <a:pt x="782" y="40"/>
                  </a:lnTo>
                  <a:lnTo>
                    <a:pt x="797" y="42"/>
                  </a:lnTo>
                  <a:lnTo>
                    <a:pt x="811" y="42"/>
                  </a:lnTo>
                  <a:lnTo>
                    <a:pt x="823" y="42"/>
                  </a:lnTo>
                  <a:lnTo>
                    <a:pt x="835" y="40"/>
                  </a:lnTo>
                  <a:lnTo>
                    <a:pt x="849" y="40"/>
                  </a:lnTo>
                  <a:lnTo>
                    <a:pt x="849" y="46"/>
                  </a:lnTo>
                  <a:lnTo>
                    <a:pt x="843" y="52"/>
                  </a:lnTo>
                  <a:lnTo>
                    <a:pt x="837" y="59"/>
                  </a:lnTo>
                  <a:lnTo>
                    <a:pt x="825" y="75"/>
                  </a:lnTo>
                  <a:lnTo>
                    <a:pt x="809" y="97"/>
                  </a:lnTo>
                  <a:lnTo>
                    <a:pt x="791" y="120"/>
                  </a:lnTo>
                  <a:lnTo>
                    <a:pt x="773" y="143"/>
                  </a:lnTo>
                  <a:lnTo>
                    <a:pt x="753" y="165"/>
                  </a:lnTo>
                  <a:lnTo>
                    <a:pt x="733" y="185"/>
                  </a:lnTo>
                  <a:lnTo>
                    <a:pt x="713" y="201"/>
                  </a:lnTo>
                  <a:lnTo>
                    <a:pt x="695" y="210"/>
                  </a:lnTo>
                  <a:lnTo>
                    <a:pt x="683" y="213"/>
                  </a:lnTo>
                  <a:lnTo>
                    <a:pt x="669" y="217"/>
                  </a:lnTo>
                  <a:lnTo>
                    <a:pt x="651" y="224"/>
                  </a:lnTo>
                  <a:lnTo>
                    <a:pt x="632" y="228"/>
                  </a:lnTo>
                  <a:lnTo>
                    <a:pt x="614" y="234"/>
                  </a:lnTo>
                  <a:lnTo>
                    <a:pt x="596" y="239"/>
                  </a:lnTo>
                  <a:lnTo>
                    <a:pt x="579" y="242"/>
                  </a:lnTo>
                  <a:lnTo>
                    <a:pt x="564" y="243"/>
                  </a:lnTo>
                  <a:lnTo>
                    <a:pt x="550" y="242"/>
                  </a:lnTo>
                  <a:lnTo>
                    <a:pt x="533" y="239"/>
                  </a:lnTo>
                  <a:lnTo>
                    <a:pt x="515" y="234"/>
                  </a:lnTo>
                  <a:lnTo>
                    <a:pt x="498" y="228"/>
                  </a:lnTo>
                  <a:lnTo>
                    <a:pt x="483" y="224"/>
                  </a:lnTo>
                  <a:lnTo>
                    <a:pt x="469" y="217"/>
                  </a:lnTo>
                  <a:lnTo>
                    <a:pt x="458" y="213"/>
                  </a:lnTo>
                  <a:lnTo>
                    <a:pt x="452" y="210"/>
                  </a:lnTo>
                  <a:lnTo>
                    <a:pt x="446" y="205"/>
                  </a:lnTo>
                  <a:lnTo>
                    <a:pt x="440" y="201"/>
                  </a:lnTo>
                  <a:lnTo>
                    <a:pt x="432" y="196"/>
                  </a:lnTo>
                  <a:lnTo>
                    <a:pt x="426" y="193"/>
                  </a:lnTo>
                  <a:lnTo>
                    <a:pt x="422" y="191"/>
                  </a:lnTo>
                  <a:lnTo>
                    <a:pt x="415" y="191"/>
                  </a:lnTo>
                  <a:lnTo>
                    <a:pt x="408" y="191"/>
                  </a:lnTo>
                  <a:lnTo>
                    <a:pt x="400" y="193"/>
                  </a:lnTo>
                  <a:lnTo>
                    <a:pt x="393" y="194"/>
                  </a:lnTo>
                  <a:lnTo>
                    <a:pt x="386" y="196"/>
                  </a:lnTo>
                  <a:lnTo>
                    <a:pt x="380" y="199"/>
                  </a:lnTo>
                  <a:lnTo>
                    <a:pt x="376" y="201"/>
                  </a:lnTo>
                  <a:lnTo>
                    <a:pt x="370" y="205"/>
                  </a:lnTo>
                  <a:lnTo>
                    <a:pt x="368" y="210"/>
                  </a:lnTo>
                  <a:lnTo>
                    <a:pt x="370" y="213"/>
                  </a:lnTo>
                  <a:lnTo>
                    <a:pt x="374" y="216"/>
                  </a:lnTo>
                  <a:lnTo>
                    <a:pt x="379" y="217"/>
                  </a:lnTo>
                  <a:lnTo>
                    <a:pt x="385" y="217"/>
                  </a:lnTo>
                  <a:lnTo>
                    <a:pt x="391" y="216"/>
                  </a:lnTo>
                  <a:lnTo>
                    <a:pt x="399" y="216"/>
                  </a:lnTo>
                  <a:lnTo>
                    <a:pt x="406" y="214"/>
                  </a:lnTo>
                  <a:lnTo>
                    <a:pt x="415" y="214"/>
                  </a:lnTo>
                  <a:lnTo>
                    <a:pt x="425" y="213"/>
                  </a:lnTo>
                  <a:lnTo>
                    <a:pt x="432" y="211"/>
                  </a:lnTo>
                  <a:lnTo>
                    <a:pt x="441" y="210"/>
                  </a:lnTo>
                  <a:lnTo>
                    <a:pt x="449" y="210"/>
                  </a:lnTo>
                  <a:lnTo>
                    <a:pt x="460" y="211"/>
                  </a:lnTo>
                  <a:lnTo>
                    <a:pt x="470" y="213"/>
                  </a:lnTo>
                  <a:lnTo>
                    <a:pt x="484" y="217"/>
                  </a:lnTo>
                  <a:lnTo>
                    <a:pt x="499" y="224"/>
                  </a:lnTo>
                  <a:lnTo>
                    <a:pt x="519" y="231"/>
                  </a:lnTo>
                  <a:lnTo>
                    <a:pt x="542" y="242"/>
                  </a:lnTo>
                  <a:lnTo>
                    <a:pt x="560" y="253"/>
                  </a:lnTo>
                  <a:lnTo>
                    <a:pt x="576" y="268"/>
                  </a:lnTo>
                  <a:lnTo>
                    <a:pt x="591" y="286"/>
                  </a:lnTo>
                  <a:lnTo>
                    <a:pt x="603" y="306"/>
                  </a:lnTo>
                  <a:lnTo>
                    <a:pt x="615" y="329"/>
                  </a:lnTo>
                  <a:lnTo>
                    <a:pt x="623" y="352"/>
                  </a:lnTo>
                  <a:lnTo>
                    <a:pt x="631" y="378"/>
                  </a:lnTo>
                  <a:lnTo>
                    <a:pt x="635" y="402"/>
                  </a:lnTo>
                  <a:lnTo>
                    <a:pt x="637" y="419"/>
                  </a:lnTo>
                  <a:lnTo>
                    <a:pt x="638" y="434"/>
                  </a:lnTo>
                  <a:lnTo>
                    <a:pt x="637" y="450"/>
                  </a:lnTo>
                  <a:lnTo>
                    <a:pt x="635" y="465"/>
                  </a:lnTo>
                  <a:lnTo>
                    <a:pt x="626" y="454"/>
                  </a:lnTo>
                  <a:lnTo>
                    <a:pt x="611" y="443"/>
                  </a:lnTo>
                  <a:lnTo>
                    <a:pt x="594" y="434"/>
                  </a:lnTo>
                  <a:lnTo>
                    <a:pt x="574" y="425"/>
                  </a:lnTo>
                  <a:lnTo>
                    <a:pt x="553" y="419"/>
                  </a:lnTo>
                  <a:lnTo>
                    <a:pt x="531" y="413"/>
                  </a:lnTo>
                  <a:lnTo>
                    <a:pt x="512" y="408"/>
                  </a:lnTo>
                  <a:lnTo>
                    <a:pt x="493" y="405"/>
                  </a:lnTo>
                  <a:lnTo>
                    <a:pt x="483" y="404"/>
                  </a:lnTo>
                  <a:lnTo>
                    <a:pt x="470" y="401"/>
                  </a:lnTo>
                  <a:lnTo>
                    <a:pt x="457" y="398"/>
                  </a:lnTo>
                  <a:lnTo>
                    <a:pt x="444" y="393"/>
                  </a:lnTo>
                  <a:lnTo>
                    <a:pt x="432" y="387"/>
                  </a:lnTo>
                  <a:lnTo>
                    <a:pt x="420" y="376"/>
                  </a:lnTo>
                  <a:lnTo>
                    <a:pt x="411" y="364"/>
                  </a:lnTo>
                  <a:lnTo>
                    <a:pt x="403" y="349"/>
                  </a:lnTo>
                  <a:lnTo>
                    <a:pt x="393" y="327"/>
                  </a:lnTo>
                  <a:lnTo>
                    <a:pt x="383" y="311"/>
                  </a:lnTo>
                  <a:lnTo>
                    <a:pt x="377" y="291"/>
                  </a:lnTo>
                  <a:lnTo>
                    <a:pt x="377" y="263"/>
                  </a:lnTo>
                  <a:lnTo>
                    <a:pt x="377" y="256"/>
                  </a:lnTo>
                  <a:lnTo>
                    <a:pt x="373" y="246"/>
                  </a:lnTo>
                  <a:lnTo>
                    <a:pt x="368" y="240"/>
                  </a:lnTo>
                  <a:lnTo>
                    <a:pt x="360" y="233"/>
                  </a:lnTo>
                  <a:lnTo>
                    <a:pt x="353" y="228"/>
                  </a:lnTo>
                  <a:lnTo>
                    <a:pt x="345" y="222"/>
                  </a:lnTo>
                  <a:lnTo>
                    <a:pt x="339" y="219"/>
                  </a:lnTo>
                  <a:lnTo>
                    <a:pt x="333" y="216"/>
                  </a:lnTo>
                  <a:lnTo>
                    <a:pt x="325" y="213"/>
                  </a:lnTo>
                  <a:lnTo>
                    <a:pt x="318" y="210"/>
                  </a:lnTo>
                  <a:lnTo>
                    <a:pt x="313" y="211"/>
                  </a:lnTo>
                  <a:lnTo>
                    <a:pt x="312" y="214"/>
                  </a:lnTo>
                  <a:lnTo>
                    <a:pt x="313" y="220"/>
                  </a:lnTo>
                  <a:lnTo>
                    <a:pt x="313" y="228"/>
                  </a:lnTo>
                  <a:lnTo>
                    <a:pt x="316" y="234"/>
                  </a:lnTo>
                  <a:lnTo>
                    <a:pt x="319" y="242"/>
                  </a:lnTo>
                  <a:lnTo>
                    <a:pt x="324" y="246"/>
                  </a:lnTo>
                  <a:lnTo>
                    <a:pt x="333" y="254"/>
                  </a:lnTo>
                  <a:lnTo>
                    <a:pt x="344" y="265"/>
                  </a:lnTo>
                  <a:lnTo>
                    <a:pt x="357" y="277"/>
                  </a:lnTo>
                  <a:lnTo>
                    <a:pt x="371" y="292"/>
                  </a:lnTo>
                  <a:lnTo>
                    <a:pt x="385" y="309"/>
                  </a:lnTo>
                  <a:lnTo>
                    <a:pt x="396" y="329"/>
                  </a:lnTo>
                  <a:lnTo>
                    <a:pt x="405" y="352"/>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3" name="Freeform 317"/>
            <p:cNvSpPr>
              <a:spLocks/>
            </p:cNvSpPr>
            <p:nvPr/>
          </p:nvSpPr>
          <p:spPr bwMode="auto">
            <a:xfrm>
              <a:off x="395" y="704"/>
              <a:ext cx="128" cy="130"/>
            </a:xfrm>
            <a:custGeom>
              <a:avLst/>
              <a:gdLst>
                <a:gd name="T0" fmla="*/ 1 w 255"/>
                <a:gd name="T1" fmla="*/ 1 h 260"/>
                <a:gd name="T2" fmla="*/ 1 w 255"/>
                <a:gd name="T3" fmla="*/ 1 h 260"/>
                <a:gd name="T4" fmla="*/ 1 w 255"/>
                <a:gd name="T5" fmla="*/ 1 h 260"/>
                <a:gd name="T6" fmla="*/ 1 w 255"/>
                <a:gd name="T7" fmla="*/ 1 h 260"/>
                <a:gd name="T8" fmla="*/ 1 w 255"/>
                <a:gd name="T9" fmla="*/ 1 h 260"/>
                <a:gd name="T10" fmla="*/ 1 w 255"/>
                <a:gd name="T11" fmla="*/ 1 h 260"/>
                <a:gd name="T12" fmla="*/ 1 w 255"/>
                <a:gd name="T13" fmla="*/ 1 h 260"/>
                <a:gd name="T14" fmla="*/ 1 w 255"/>
                <a:gd name="T15" fmla="*/ 1 h 260"/>
                <a:gd name="T16" fmla="*/ 1 w 255"/>
                <a:gd name="T17" fmla="*/ 1 h 260"/>
                <a:gd name="T18" fmla="*/ 1 w 255"/>
                <a:gd name="T19" fmla="*/ 1 h 260"/>
                <a:gd name="T20" fmla="*/ 1 w 255"/>
                <a:gd name="T21" fmla="*/ 1 h 260"/>
                <a:gd name="T22" fmla="*/ 1 w 255"/>
                <a:gd name="T23" fmla="*/ 1 h 260"/>
                <a:gd name="T24" fmla="*/ 1 w 255"/>
                <a:gd name="T25" fmla="*/ 1 h 260"/>
                <a:gd name="T26" fmla="*/ 1 w 255"/>
                <a:gd name="T27" fmla="*/ 1 h 260"/>
                <a:gd name="T28" fmla="*/ 1 w 255"/>
                <a:gd name="T29" fmla="*/ 1 h 260"/>
                <a:gd name="T30" fmla="*/ 1 w 255"/>
                <a:gd name="T31" fmla="*/ 1 h 260"/>
                <a:gd name="T32" fmla="*/ 1 w 255"/>
                <a:gd name="T33" fmla="*/ 1 h 260"/>
                <a:gd name="T34" fmla="*/ 1 w 255"/>
                <a:gd name="T35" fmla="*/ 1 h 260"/>
                <a:gd name="T36" fmla="*/ 1 w 255"/>
                <a:gd name="T37" fmla="*/ 1 h 260"/>
                <a:gd name="T38" fmla="*/ 1 w 255"/>
                <a:gd name="T39" fmla="*/ 1 h 260"/>
                <a:gd name="T40" fmla="*/ 1 w 255"/>
                <a:gd name="T41" fmla="*/ 1 h 260"/>
                <a:gd name="T42" fmla="*/ 1 w 255"/>
                <a:gd name="T43" fmla="*/ 1 h 260"/>
                <a:gd name="T44" fmla="*/ 1 w 255"/>
                <a:gd name="T45" fmla="*/ 1 h 260"/>
                <a:gd name="T46" fmla="*/ 1 w 255"/>
                <a:gd name="T47" fmla="*/ 1 h 260"/>
                <a:gd name="T48" fmla="*/ 1 w 255"/>
                <a:gd name="T49" fmla="*/ 1 h 260"/>
                <a:gd name="T50" fmla="*/ 1 w 255"/>
                <a:gd name="T51" fmla="*/ 1 h 260"/>
                <a:gd name="T52" fmla="*/ 1 w 255"/>
                <a:gd name="T53" fmla="*/ 1 h 260"/>
                <a:gd name="T54" fmla="*/ 1 w 255"/>
                <a:gd name="T55" fmla="*/ 1 h 260"/>
                <a:gd name="T56" fmla="*/ 1 w 255"/>
                <a:gd name="T57" fmla="*/ 1 h 260"/>
                <a:gd name="T58" fmla="*/ 1 w 255"/>
                <a:gd name="T59" fmla="*/ 1 h 260"/>
                <a:gd name="T60" fmla="*/ 1 w 255"/>
                <a:gd name="T61" fmla="*/ 1 h 260"/>
                <a:gd name="T62" fmla="*/ 1 w 255"/>
                <a:gd name="T63" fmla="*/ 1 h 260"/>
                <a:gd name="T64" fmla="*/ 1 w 255"/>
                <a:gd name="T65" fmla="*/ 1 h 260"/>
                <a:gd name="T66" fmla="*/ 1 w 255"/>
                <a:gd name="T67" fmla="*/ 1 h 2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60"/>
                <a:gd name="T104" fmla="*/ 255 w 255"/>
                <a:gd name="T105" fmla="*/ 260 h 2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60">
                  <a:moveTo>
                    <a:pt x="194" y="260"/>
                  </a:moveTo>
                  <a:lnTo>
                    <a:pt x="194" y="251"/>
                  </a:lnTo>
                  <a:lnTo>
                    <a:pt x="197" y="243"/>
                  </a:lnTo>
                  <a:lnTo>
                    <a:pt x="201" y="237"/>
                  </a:lnTo>
                  <a:lnTo>
                    <a:pt x="209" y="234"/>
                  </a:lnTo>
                  <a:lnTo>
                    <a:pt x="217" y="233"/>
                  </a:lnTo>
                  <a:lnTo>
                    <a:pt x="224" y="234"/>
                  </a:lnTo>
                  <a:lnTo>
                    <a:pt x="229" y="237"/>
                  </a:lnTo>
                  <a:lnTo>
                    <a:pt x="230" y="240"/>
                  </a:lnTo>
                  <a:lnTo>
                    <a:pt x="232" y="243"/>
                  </a:lnTo>
                  <a:lnTo>
                    <a:pt x="235" y="243"/>
                  </a:lnTo>
                  <a:lnTo>
                    <a:pt x="240" y="245"/>
                  </a:lnTo>
                  <a:lnTo>
                    <a:pt x="246" y="246"/>
                  </a:lnTo>
                  <a:lnTo>
                    <a:pt x="252" y="248"/>
                  </a:lnTo>
                  <a:lnTo>
                    <a:pt x="255" y="248"/>
                  </a:lnTo>
                  <a:lnTo>
                    <a:pt x="255" y="246"/>
                  </a:lnTo>
                  <a:lnTo>
                    <a:pt x="253" y="242"/>
                  </a:lnTo>
                  <a:lnTo>
                    <a:pt x="250" y="237"/>
                  </a:lnTo>
                  <a:lnTo>
                    <a:pt x="246" y="234"/>
                  </a:lnTo>
                  <a:lnTo>
                    <a:pt x="241" y="229"/>
                  </a:lnTo>
                  <a:lnTo>
                    <a:pt x="235" y="226"/>
                  </a:lnTo>
                  <a:lnTo>
                    <a:pt x="232" y="228"/>
                  </a:lnTo>
                  <a:lnTo>
                    <a:pt x="226" y="229"/>
                  </a:lnTo>
                  <a:lnTo>
                    <a:pt x="220" y="229"/>
                  </a:lnTo>
                  <a:lnTo>
                    <a:pt x="215" y="226"/>
                  </a:lnTo>
                  <a:lnTo>
                    <a:pt x="211" y="220"/>
                  </a:lnTo>
                  <a:lnTo>
                    <a:pt x="208" y="213"/>
                  </a:lnTo>
                  <a:lnTo>
                    <a:pt x="208" y="207"/>
                  </a:lnTo>
                  <a:lnTo>
                    <a:pt x="208" y="202"/>
                  </a:lnTo>
                  <a:lnTo>
                    <a:pt x="209" y="199"/>
                  </a:lnTo>
                  <a:lnTo>
                    <a:pt x="211" y="196"/>
                  </a:lnTo>
                  <a:lnTo>
                    <a:pt x="214" y="194"/>
                  </a:lnTo>
                  <a:lnTo>
                    <a:pt x="215" y="191"/>
                  </a:lnTo>
                  <a:lnTo>
                    <a:pt x="220" y="187"/>
                  </a:lnTo>
                  <a:lnTo>
                    <a:pt x="226" y="184"/>
                  </a:lnTo>
                  <a:lnTo>
                    <a:pt x="230" y="182"/>
                  </a:lnTo>
                  <a:lnTo>
                    <a:pt x="235" y="182"/>
                  </a:lnTo>
                  <a:lnTo>
                    <a:pt x="241" y="156"/>
                  </a:lnTo>
                  <a:lnTo>
                    <a:pt x="240" y="132"/>
                  </a:lnTo>
                  <a:lnTo>
                    <a:pt x="234" y="107"/>
                  </a:lnTo>
                  <a:lnTo>
                    <a:pt x="220" y="86"/>
                  </a:lnTo>
                  <a:lnTo>
                    <a:pt x="200" y="66"/>
                  </a:lnTo>
                  <a:lnTo>
                    <a:pt x="174" y="51"/>
                  </a:lnTo>
                  <a:lnTo>
                    <a:pt x="142" y="37"/>
                  </a:lnTo>
                  <a:lnTo>
                    <a:pt x="104" y="29"/>
                  </a:lnTo>
                  <a:lnTo>
                    <a:pt x="89" y="26"/>
                  </a:lnTo>
                  <a:lnTo>
                    <a:pt x="73" y="23"/>
                  </a:lnTo>
                  <a:lnTo>
                    <a:pt x="58" y="19"/>
                  </a:lnTo>
                  <a:lnTo>
                    <a:pt x="43" y="14"/>
                  </a:lnTo>
                  <a:lnTo>
                    <a:pt x="29" y="11"/>
                  </a:lnTo>
                  <a:lnTo>
                    <a:pt x="17" y="6"/>
                  </a:lnTo>
                  <a:lnTo>
                    <a:pt x="8" y="3"/>
                  </a:lnTo>
                  <a:lnTo>
                    <a:pt x="0" y="0"/>
                  </a:lnTo>
                  <a:lnTo>
                    <a:pt x="9" y="13"/>
                  </a:lnTo>
                  <a:lnTo>
                    <a:pt x="17" y="28"/>
                  </a:lnTo>
                  <a:lnTo>
                    <a:pt x="24" y="45"/>
                  </a:lnTo>
                  <a:lnTo>
                    <a:pt x="31" y="61"/>
                  </a:lnTo>
                  <a:lnTo>
                    <a:pt x="35" y="80"/>
                  </a:lnTo>
                  <a:lnTo>
                    <a:pt x="41" y="98"/>
                  </a:lnTo>
                  <a:lnTo>
                    <a:pt x="46" y="113"/>
                  </a:lnTo>
                  <a:lnTo>
                    <a:pt x="49" y="129"/>
                  </a:lnTo>
                  <a:lnTo>
                    <a:pt x="53" y="145"/>
                  </a:lnTo>
                  <a:lnTo>
                    <a:pt x="60" y="165"/>
                  </a:lnTo>
                  <a:lnTo>
                    <a:pt x="70" y="187"/>
                  </a:lnTo>
                  <a:lnTo>
                    <a:pt x="84" y="208"/>
                  </a:lnTo>
                  <a:lnTo>
                    <a:pt x="102" y="228"/>
                  </a:lnTo>
                  <a:lnTo>
                    <a:pt x="127" y="245"/>
                  </a:lnTo>
                  <a:lnTo>
                    <a:pt x="157" y="255"/>
                  </a:lnTo>
                  <a:lnTo>
                    <a:pt x="194" y="260"/>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4" name="Freeform 318"/>
            <p:cNvSpPr>
              <a:spLocks/>
            </p:cNvSpPr>
            <p:nvPr/>
          </p:nvSpPr>
          <p:spPr bwMode="auto">
            <a:xfrm>
              <a:off x="533" y="782"/>
              <a:ext cx="13" cy="14"/>
            </a:xfrm>
            <a:custGeom>
              <a:avLst/>
              <a:gdLst>
                <a:gd name="T0" fmla="*/ 0 w 26"/>
                <a:gd name="T1" fmla="*/ 1 h 28"/>
                <a:gd name="T2" fmla="*/ 1 w 26"/>
                <a:gd name="T3" fmla="*/ 1 h 28"/>
                <a:gd name="T4" fmla="*/ 1 w 26"/>
                <a:gd name="T5" fmla="*/ 1 h 28"/>
                <a:gd name="T6" fmla="*/ 1 w 26"/>
                <a:gd name="T7" fmla="*/ 0 h 28"/>
                <a:gd name="T8" fmla="*/ 1 w 26"/>
                <a:gd name="T9" fmla="*/ 0 h 28"/>
                <a:gd name="T10" fmla="*/ 1 w 26"/>
                <a:gd name="T11" fmla="*/ 1 h 28"/>
                <a:gd name="T12" fmla="*/ 1 w 26"/>
                <a:gd name="T13" fmla="*/ 1 h 28"/>
                <a:gd name="T14" fmla="*/ 1 w 26"/>
                <a:gd name="T15" fmla="*/ 1 h 28"/>
                <a:gd name="T16" fmla="*/ 1 w 26"/>
                <a:gd name="T17" fmla="*/ 1 h 28"/>
                <a:gd name="T18" fmla="*/ 1 w 26"/>
                <a:gd name="T19" fmla="*/ 1 h 28"/>
                <a:gd name="T20" fmla="*/ 1 w 26"/>
                <a:gd name="T21" fmla="*/ 1 h 28"/>
                <a:gd name="T22" fmla="*/ 1 w 26"/>
                <a:gd name="T23" fmla="*/ 1 h 28"/>
                <a:gd name="T24" fmla="*/ 1 w 26"/>
                <a:gd name="T25" fmla="*/ 1 h 28"/>
                <a:gd name="T26" fmla="*/ 1 w 26"/>
                <a:gd name="T27" fmla="*/ 1 h 28"/>
                <a:gd name="T28" fmla="*/ 1 w 26"/>
                <a:gd name="T29" fmla="*/ 1 h 28"/>
                <a:gd name="T30" fmla="*/ 1 w 26"/>
                <a:gd name="T31" fmla="*/ 1 h 28"/>
                <a:gd name="T32" fmla="*/ 0 w 2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8"/>
                <a:gd name="T53" fmla="*/ 26 w 2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8">
                  <a:moveTo>
                    <a:pt x="0" y="11"/>
                  </a:moveTo>
                  <a:lnTo>
                    <a:pt x="1" y="5"/>
                  </a:lnTo>
                  <a:lnTo>
                    <a:pt x="4" y="2"/>
                  </a:lnTo>
                  <a:lnTo>
                    <a:pt x="9" y="0"/>
                  </a:lnTo>
                  <a:lnTo>
                    <a:pt x="13" y="0"/>
                  </a:lnTo>
                  <a:lnTo>
                    <a:pt x="18" y="2"/>
                  </a:lnTo>
                  <a:lnTo>
                    <a:pt x="23" y="5"/>
                  </a:lnTo>
                  <a:lnTo>
                    <a:pt x="24" y="8"/>
                  </a:lnTo>
                  <a:lnTo>
                    <a:pt x="26" y="14"/>
                  </a:lnTo>
                  <a:lnTo>
                    <a:pt x="24" y="20"/>
                  </a:lnTo>
                  <a:lnTo>
                    <a:pt x="23" y="23"/>
                  </a:lnTo>
                  <a:lnTo>
                    <a:pt x="18" y="26"/>
                  </a:lnTo>
                  <a:lnTo>
                    <a:pt x="15" y="28"/>
                  </a:lnTo>
                  <a:lnTo>
                    <a:pt x="10" y="26"/>
                  </a:lnTo>
                  <a:lnTo>
                    <a:pt x="4" y="22"/>
                  </a:lnTo>
                  <a:lnTo>
                    <a:pt x="1" y="17"/>
                  </a:lnTo>
                  <a:lnTo>
                    <a:pt x="0" y="1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5" name="Freeform 319"/>
            <p:cNvSpPr>
              <a:spLocks/>
            </p:cNvSpPr>
            <p:nvPr/>
          </p:nvSpPr>
          <p:spPr bwMode="auto">
            <a:xfrm>
              <a:off x="560" y="800"/>
              <a:ext cx="14" cy="15"/>
            </a:xfrm>
            <a:custGeom>
              <a:avLst/>
              <a:gdLst>
                <a:gd name="T0" fmla="*/ 0 w 29"/>
                <a:gd name="T1" fmla="*/ 1 h 29"/>
                <a:gd name="T2" fmla="*/ 0 w 29"/>
                <a:gd name="T3" fmla="*/ 0 h 29"/>
                <a:gd name="T4" fmla="*/ 0 w 29"/>
                <a:gd name="T5" fmla="*/ 0 h 29"/>
                <a:gd name="T6" fmla="*/ 0 w 29"/>
                <a:gd name="T7" fmla="*/ 1 h 29"/>
                <a:gd name="T8" fmla="*/ 0 w 29"/>
                <a:gd name="T9" fmla="*/ 1 h 29"/>
                <a:gd name="T10" fmla="*/ 0 w 29"/>
                <a:gd name="T11" fmla="*/ 1 h 29"/>
                <a:gd name="T12" fmla="*/ 0 w 29"/>
                <a:gd name="T13" fmla="*/ 1 h 29"/>
                <a:gd name="T14" fmla="*/ 0 w 29"/>
                <a:gd name="T15" fmla="*/ 1 h 29"/>
                <a:gd name="T16" fmla="*/ 0 w 29"/>
                <a:gd name="T17" fmla="*/ 1 h 29"/>
                <a:gd name="T18" fmla="*/ 0 w 29"/>
                <a:gd name="T19" fmla="*/ 1 h 29"/>
                <a:gd name="T20" fmla="*/ 0 w 29"/>
                <a:gd name="T21" fmla="*/ 1 h 29"/>
                <a:gd name="T22" fmla="*/ 0 w 29"/>
                <a:gd name="T23" fmla="*/ 1 h 29"/>
                <a:gd name="T24" fmla="*/ 0 w 29"/>
                <a:gd name="T25" fmla="*/ 1 h 29"/>
                <a:gd name="T26" fmla="*/ 0 w 29"/>
                <a:gd name="T27" fmla="*/ 1 h 29"/>
                <a:gd name="T28" fmla="*/ 0 w 29"/>
                <a:gd name="T29" fmla="*/ 1 h 29"/>
                <a:gd name="T30" fmla="*/ 0 w 29"/>
                <a:gd name="T31" fmla="*/ 1 h 29"/>
                <a:gd name="T32" fmla="*/ 0 w 29"/>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3" y="3"/>
                  </a:moveTo>
                  <a:lnTo>
                    <a:pt x="8" y="0"/>
                  </a:lnTo>
                  <a:lnTo>
                    <a:pt x="15" y="0"/>
                  </a:lnTo>
                  <a:lnTo>
                    <a:pt x="22" y="1"/>
                  </a:lnTo>
                  <a:lnTo>
                    <a:pt x="26" y="4"/>
                  </a:lnTo>
                  <a:lnTo>
                    <a:pt x="29" y="9"/>
                  </a:lnTo>
                  <a:lnTo>
                    <a:pt x="29" y="15"/>
                  </a:lnTo>
                  <a:lnTo>
                    <a:pt x="29" y="21"/>
                  </a:lnTo>
                  <a:lnTo>
                    <a:pt x="28" y="26"/>
                  </a:lnTo>
                  <a:lnTo>
                    <a:pt x="23" y="29"/>
                  </a:lnTo>
                  <a:lnTo>
                    <a:pt x="15" y="29"/>
                  </a:lnTo>
                  <a:lnTo>
                    <a:pt x="9" y="26"/>
                  </a:lnTo>
                  <a:lnTo>
                    <a:pt x="5" y="23"/>
                  </a:lnTo>
                  <a:lnTo>
                    <a:pt x="2" y="18"/>
                  </a:lnTo>
                  <a:lnTo>
                    <a:pt x="0" y="12"/>
                  </a:lnTo>
                  <a:lnTo>
                    <a:pt x="0" y="7"/>
                  </a:lnTo>
                  <a:lnTo>
                    <a:pt x="3" y="3"/>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6" name="Freeform 320"/>
            <p:cNvSpPr>
              <a:spLocks/>
            </p:cNvSpPr>
            <p:nvPr/>
          </p:nvSpPr>
          <p:spPr bwMode="auto">
            <a:xfrm>
              <a:off x="528" y="817"/>
              <a:ext cx="13" cy="15"/>
            </a:xfrm>
            <a:custGeom>
              <a:avLst/>
              <a:gdLst>
                <a:gd name="T0" fmla="*/ 0 w 28"/>
                <a:gd name="T1" fmla="*/ 1 h 29"/>
                <a:gd name="T2" fmla="*/ 0 w 28"/>
                <a:gd name="T3" fmla="*/ 1 h 29"/>
                <a:gd name="T4" fmla="*/ 0 w 28"/>
                <a:gd name="T5" fmla="*/ 0 h 29"/>
                <a:gd name="T6" fmla="*/ 0 w 28"/>
                <a:gd name="T7" fmla="*/ 0 h 29"/>
                <a:gd name="T8" fmla="*/ 0 w 28"/>
                <a:gd name="T9" fmla="*/ 1 h 29"/>
                <a:gd name="T10" fmla="*/ 0 w 28"/>
                <a:gd name="T11" fmla="*/ 1 h 29"/>
                <a:gd name="T12" fmla="*/ 0 w 28"/>
                <a:gd name="T13" fmla="*/ 1 h 29"/>
                <a:gd name="T14" fmla="*/ 0 w 28"/>
                <a:gd name="T15" fmla="*/ 1 h 29"/>
                <a:gd name="T16" fmla="*/ 0 w 28"/>
                <a:gd name="T17" fmla="*/ 1 h 29"/>
                <a:gd name="T18" fmla="*/ 0 w 28"/>
                <a:gd name="T19" fmla="*/ 1 h 29"/>
                <a:gd name="T20" fmla="*/ 0 w 28"/>
                <a:gd name="T21" fmla="*/ 1 h 29"/>
                <a:gd name="T22" fmla="*/ 0 w 28"/>
                <a:gd name="T23" fmla="*/ 1 h 29"/>
                <a:gd name="T24" fmla="*/ 0 w 28"/>
                <a:gd name="T25" fmla="*/ 1 h 29"/>
                <a:gd name="T26" fmla="*/ 0 w 28"/>
                <a:gd name="T27" fmla="*/ 1 h 29"/>
                <a:gd name="T28" fmla="*/ 0 w 28"/>
                <a:gd name="T29" fmla="*/ 1 h 29"/>
                <a:gd name="T30" fmla="*/ 0 w 28"/>
                <a:gd name="T31" fmla="*/ 1 h 29"/>
                <a:gd name="T32" fmla="*/ 0 w 28"/>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3" y="7"/>
                  </a:moveTo>
                  <a:lnTo>
                    <a:pt x="6" y="3"/>
                  </a:lnTo>
                  <a:lnTo>
                    <a:pt x="12" y="0"/>
                  </a:lnTo>
                  <a:lnTo>
                    <a:pt x="18" y="0"/>
                  </a:lnTo>
                  <a:lnTo>
                    <a:pt x="24" y="3"/>
                  </a:lnTo>
                  <a:lnTo>
                    <a:pt x="28" y="10"/>
                  </a:lnTo>
                  <a:lnTo>
                    <a:pt x="28" y="16"/>
                  </a:lnTo>
                  <a:lnTo>
                    <a:pt x="26" y="22"/>
                  </a:lnTo>
                  <a:lnTo>
                    <a:pt x="23" y="26"/>
                  </a:lnTo>
                  <a:lnTo>
                    <a:pt x="18" y="28"/>
                  </a:lnTo>
                  <a:lnTo>
                    <a:pt x="14" y="29"/>
                  </a:lnTo>
                  <a:lnTo>
                    <a:pt x="8" y="29"/>
                  </a:lnTo>
                  <a:lnTo>
                    <a:pt x="3" y="26"/>
                  </a:lnTo>
                  <a:lnTo>
                    <a:pt x="0" y="22"/>
                  </a:lnTo>
                  <a:lnTo>
                    <a:pt x="0" y="16"/>
                  </a:lnTo>
                  <a:lnTo>
                    <a:pt x="2" y="11"/>
                  </a:lnTo>
                  <a:lnTo>
                    <a:pt x="3" y="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7" name="Freeform 321"/>
            <p:cNvSpPr>
              <a:spLocks/>
            </p:cNvSpPr>
            <p:nvPr/>
          </p:nvSpPr>
          <p:spPr bwMode="auto">
            <a:xfrm>
              <a:off x="505" y="800"/>
              <a:ext cx="14" cy="14"/>
            </a:xfrm>
            <a:custGeom>
              <a:avLst/>
              <a:gdLst>
                <a:gd name="T0" fmla="*/ 0 w 29"/>
                <a:gd name="T1" fmla="*/ 0 h 29"/>
                <a:gd name="T2" fmla="*/ 0 w 29"/>
                <a:gd name="T3" fmla="*/ 0 h 29"/>
                <a:gd name="T4" fmla="*/ 0 w 29"/>
                <a:gd name="T5" fmla="*/ 0 h 29"/>
                <a:gd name="T6" fmla="*/ 0 w 29"/>
                <a:gd name="T7" fmla="*/ 0 h 29"/>
                <a:gd name="T8" fmla="*/ 0 w 29"/>
                <a:gd name="T9" fmla="*/ 0 h 29"/>
                <a:gd name="T10" fmla="*/ 0 w 29"/>
                <a:gd name="T11" fmla="*/ 0 h 29"/>
                <a:gd name="T12" fmla="*/ 0 w 29"/>
                <a:gd name="T13" fmla="*/ 0 h 29"/>
                <a:gd name="T14" fmla="*/ 0 w 29"/>
                <a:gd name="T15" fmla="*/ 0 h 29"/>
                <a:gd name="T16" fmla="*/ 0 w 29"/>
                <a:gd name="T17" fmla="*/ 0 h 29"/>
                <a:gd name="T18" fmla="*/ 0 w 29"/>
                <a:gd name="T19" fmla="*/ 0 h 29"/>
                <a:gd name="T20" fmla="*/ 0 w 29"/>
                <a:gd name="T21" fmla="*/ 0 h 29"/>
                <a:gd name="T22" fmla="*/ 0 w 29"/>
                <a:gd name="T23" fmla="*/ 0 h 29"/>
                <a:gd name="T24" fmla="*/ 0 w 29"/>
                <a:gd name="T25" fmla="*/ 0 h 29"/>
                <a:gd name="T26" fmla="*/ 0 w 29"/>
                <a:gd name="T27" fmla="*/ 0 h 29"/>
                <a:gd name="T28" fmla="*/ 0 w 29"/>
                <a:gd name="T29" fmla="*/ 0 h 29"/>
                <a:gd name="T30" fmla="*/ 0 w 29"/>
                <a:gd name="T31" fmla="*/ 0 h 29"/>
                <a:gd name="T32" fmla="*/ 0 w 29"/>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5" y="2"/>
                  </a:moveTo>
                  <a:lnTo>
                    <a:pt x="2" y="6"/>
                  </a:lnTo>
                  <a:lnTo>
                    <a:pt x="0" y="13"/>
                  </a:lnTo>
                  <a:lnTo>
                    <a:pt x="0" y="19"/>
                  </a:lnTo>
                  <a:lnTo>
                    <a:pt x="2" y="23"/>
                  </a:lnTo>
                  <a:lnTo>
                    <a:pt x="6" y="26"/>
                  </a:lnTo>
                  <a:lnTo>
                    <a:pt x="14" y="29"/>
                  </a:lnTo>
                  <a:lnTo>
                    <a:pt x="20" y="29"/>
                  </a:lnTo>
                  <a:lnTo>
                    <a:pt x="25" y="26"/>
                  </a:lnTo>
                  <a:lnTo>
                    <a:pt x="28" y="22"/>
                  </a:lnTo>
                  <a:lnTo>
                    <a:pt x="29" y="17"/>
                  </a:lnTo>
                  <a:lnTo>
                    <a:pt x="29" y="13"/>
                  </a:lnTo>
                  <a:lnTo>
                    <a:pt x="28" y="8"/>
                  </a:lnTo>
                  <a:lnTo>
                    <a:pt x="23" y="5"/>
                  </a:lnTo>
                  <a:lnTo>
                    <a:pt x="17" y="2"/>
                  </a:lnTo>
                  <a:lnTo>
                    <a:pt x="9" y="0"/>
                  </a:lnTo>
                  <a:lnTo>
                    <a:pt x="5"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8" name="Freeform 322"/>
            <p:cNvSpPr>
              <a:spLocks/>
            </p:cNvSpPr>
            <p:nvPr/>
          </p:nvSpPr>
          <p:spPr bwMode="auto">
            <a:xfrm>
              <a:off x="496" y="826"/>
              <a:ext cx="12" cy="13"/>
            </a:xfrm>
            <a:custGeom>
              <a:avLst/>
              <a:gdLst>
                <a:gd name="T0" fmla="*/ 0 w 25"/>
                <a:gd name="T1" fmla="*/ 1 h 26"/>
                <a:gd name="T2" fmla="*/ 0 w 25"/>
                <a:gd name="T3" fmla="*/ 1 h 26"/>
                <a:gd name="T4" fmla="*/ 0 w 25"/>
                <a:gd name="T5" fmla="*/ 1 h 26"/>
                <a:gd name="T6" fmla="*/ 0 w 25"/>
                <a:gd name="T7" fmla="*/ 1 h 26"/>
                <a:gd name="T8" fmla="*/ 0 w 25"/>
                <a:gd name="T9" fmla="*/ 1 h 26"/>
                <a:gd name="T10" fmla="*/ 0 w 25"/>
                <a:gd name="T11" fmla="*/ 0 h 26"/>
                <a:gd name="T12" fmla="*/ 0 w 25"/>
                <a:gd name="T13" fmla="*/ 1 h 26"/>
                <a:gd name="T14" fmla="*/ 0 w 25"/>
                <a:gd name="T15" fmla="*/ 1 h 26"/>
                <a:gd name="T16" fmla="*/ 0 w 25"/>
                <a:gd name="T17" fmla="*/ 1 h 26"/>
                <a:gd name="T18" fmla="*/ 0 w 25"/>
                <a:gd name="T19" fmla="*/ 1 h 26"/>
                <a:gd name="T20" fmla="*/ 0 w 25"/>
                <a:gd name="T21" fmla="*/ 1 h 26"/>
                <a:gd name="T22" fmla="*/ 0 w 25"/>
                <a:gd name="T23" fmla="*/ 1 h 26"/>
                <a:gd name="T24" fmla="*/ 0 w 25"/>
                <a:gd name="T25" fmla="*/ 1 h 26"/>
                <a:gd name="T26" fmla="*/ 0 w 25"/>
                <a:gd name="T27" fmla="*/ 1 h 26"/>
                <a:gd name="T28" fmla="*/ 0 w 25"/>
                <a:gd name="T29" fmla="*/ 1 h 26"/>
                <a:gd name="T30" fmla="*/ 0 w 25"/>
                <a:gd name="T31" fmla="*/ 1 h 26"/>
                <a:gd name="T32" fmla="*/ 0 w 25"/>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
                <a:gd name="T52" fmla="*/ 0 h 26"/>
                <a:gd name="T53" fmla="*/ 25 w 25"/>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 h="26">
                  <a:moveTo>
                    <a:pt x="0" y="17"/>
                  </a:moveTo>
                  <a:lnTo>
                    <a:pt x="0" y="12"/>
                  </a:lnTo>
                  <a:lnTo>
                    <a:pt x="0" y="7"/>
                  </a:lnTo>
                  <a:lnTo>
                    <a:pt x="4" y="4"/>
                  </a:lnTo>
                  <a:lnTo>
                    <a:pt x="8" y="1"/>
                  </a:lnTo>
                  <a:lnTo>
                    <a:pt x="16" y="0"/>
                  </a:lnTo>
                  <a:lnTo>
                    <a:pt x="20" y="1"/>
                  </a:lnTo>
                  <a:lnTo>
                    <a:pt x="23" y="4"/>
                  </a:lnTo>
                  <a:lnTo>
                    <a:pt x="25" y="9"/>
                  </a:lnTo>
                  <a:lnTo>
                    <a:pt x="25" y="14"/>
                  </a:lnTo>
                  <a:lnTo>
                    <a:pt x="23" y="20"/>
                  </a:lnTo>
                  <a:lnTo>
                    <a:pt x="19" y="23"/>
                  </a:lnTo>
                  <a:lnTo>
                    <a:pt x="16" y="26"/>
                  </a:lnTo>
                  <a:lnTo>
                    <a:pt x="11" y="26"/>
                  </a:lnTo>
                  <a:lnTo>
                    <a:pt x="7" y="23"/>
                  </a:lnTo>
                  <a:lnTo>
                    <a:pt x="2"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09" name="Freeform 323"/>
            <p:cNvSpPr>
              <a:spLocks/>
            </p:cNvSpPr>
            <p:nvPr/>
          </p:nvSpPr>
          <p:spPr bwMode="auto">
            <a:xfrm>
              <a:off x="518" y="846"/>
              <a:ext cx="11" cy="15"/>
            </a:xfrm>
            <a:custGeom>
              <a:avLst/>
              <a:gdLst>
                <a:gd name="T0" fmla="*/ 1 w 21"/>
                <a:gd name="T1" fmla="*/ 1 h 30"/>
                <a:gd name="T2" fmla="*/ 1 w 21"/>
                <a:gd name="T3" fmla="*/ 1 h 30"/>
                <a:gd name="T4" fmla="*/ 0 w 21"/>
                <a:gd name="T5" fmla="*/ 1 h 30"/>
                <a:gd name="T6" fmla="*/ 0 w 21"/>
                <a:gd name="T7" fmla="*/ 1 h 30"/>
                <a:gd name="T8" fmla="*/ 0 w 21"/>
                <a:gd name="T9" fmla="*/ 1 h 30"/>
                <a:gd name="T10" fmla="*/ 1 w 21"/>
                <a:gd name="T11" fmla="*/ 1 h 30"/>
                <a:gd name="T12" fmla="*/ 1 w 21"/>
                <a:gd name="T13" fmla="*/ 1 h 30"/>
                <a:gd name="T14" fmla="*/ 1 w 21"/>
                <a:gd name="T15" fmla="*/ 1 h 30"/>
                <a:gd name="T16" fmla="*/ 1 w 21"/>
                <a:gd name="T17" fmla="*/ 0 h 30"/>
                <a:gd name="T18" fmla="*/ 1 w 21"/>
                <a:gd name="T19" fmla="*/ 1 h 30"/>
                <a:gd name="T20" fmla="*/ 1 w 21"/>
                <a:gd name="T21" fmla="*/ 1 h 30"/>
                <a:gd name="T22" fmla="*/ 1 w 21"/>
                <a:gd name="T23" fmla="*/ 1 h 30"/>
                <a:gd name="T24" fmla="*/ 1 w 21"/>
                <a:gd name="T25" fmla="*/ 1 h 30"/>
                <a:gd name="T26" fmla="*/ 1 w 21"/>
                <a:gd name="T27" fmla="*/ 1 h 30"/>
                <a:gd name="T28" fmla="*/ 1 w 21"/>
                <a:gd name="T29" fmla="*/ 1 h 30"/>
                <a:gd name="T30" fmla="*/ 1 w 21"/>
                <a:gd name="T31" fmla="*/ 1 h 30"/>
                <a:gd name="T32" fmla="*/ 1 w 21"/>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30"/>
                <a:gd name="T53" fmla="*/ 21 w 21"/>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30">
                  <a:moveTo>
                    <a:pt x="7" y="30"/>
                  </a:moveTo>
                  <a:lnTo>
                    <a:pt x="3" y="28"/>
                  </a:lnTo>
                  <a:lnTo>
                    <a:pt x="0" y="25"/>
                  </a:lnTo>
                  <a:lnTo>
                    <a:pt x="0" y="20"/>
                  </a:lnTo>
                  <a:lnTo>
                    <a:pt x="0" y="14"/>
                  </a:lnTo>
                  <a:lnTo>
                    <a:pt x="1" y="10"/>
                  </a:lnTo>
                  <a:lnTo>
                    <a:pt x="4" y="5"/>
                  </a:lnTo>
                  <a:lnTo>
                    <a:pt x="9" y="2"/>
                  </a:lnTo>
                  <a:lnTo>
                    <a:pt x="13" y="0"/>
                  </a:lnTo>
                  <a:lnTo>
                    <a:pt x="17" y="2"/>
                  </a:lnTo>
                  <a:lnTo>
                    <a:pt x="20" y="5"/>
                  </a:lnTo>
                  <a:lnTo>
                    <a:pt x="21" y="11"/>
                  </a:lnTo>
                  <a:lnTo>
                    <a:pt x="21" y="16"/>
                  </a:lnTo>
                  <a:lnTo>
                    <a:pt x="20" y="20"/>
                  </a:lnTo>
                  <a:lnTo>
                    <a:pt x="17" y="25"/>
                  </a:lnTo>
                  <a:lnTo>
                    <a:pt x="13" y="28"/>
                  </a:lnTo>
                  <a:lnTo>
                    <a:pt x="7" y="3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0" name="Freeform 324"/>
            <p:cNvSpPr>
              <a:spLocks/>
            </p:cNvSpPr>
            <p:nvPr/>
          </p:nvSpPr>
          <p:spPr bwMode="auto">
            <a:xfrm>
              <a:off x="537" y="832"/>
              <a:ext cx="13" cy="17"/>
            </a:xfrm>
            <a:custGeom>
              <a:avLst/>
              <a:gdLst>
                <a:gd name="T0" fmla="*/ 1 w 26"/>
                <a:gd name="T1" fmla="*/ 1 h 34"/>
                <a:gd name="T2" fmla="*/ 1 w 26"/>
                <a:gd name="T3" fmla="*/ 1 h 34"/>
                <a:gd name="T4" fmla="*/ 1 w 26"/>
                <a:gd name="T5" fmla="*/ 1 h 34"/>
                <a:gd name="T6" fmla="*/ 1 w 26"/>
                <a:gd name="T7" fmla="*/ 1 h 34"/>
                <a:gd name="T8" fmla="*/ 1 w 26"/>
                <a:gd name="T9" fmla="*/ 0 h 34"/>
                <a:gd name="T10" fmla="*/ 1 w 26"/>
                <a:gd name="T11" fmla="*/ 1 h 34"/>
                <a:gd name="T12" fmla="*/ 1 w 26"/>
                <a:gd name="T13" fmla="*/ 1 h 34"/>
                <a:gd name="T14" fmla="*/ 1 w 26"/>
                <a:gd name="T15" fmla="*/ 1 h 34"/>
                <a:gd name="T16" fmla="*/ 1 w 26"/>
                <a:gd name="T17" fmla="*/ 1 h 34"/>
                <a:gd name="T18" fmla="*/ 1 w 26"/>
                <a:gd name="T19" fmla="*/ 1 h 34"/>
                <a:gd name="T20" fmla="*/ 1 w 26"/>
                <a:gd name="T21" fmla="*/ 1 h 34"/>
                <a:gd name="T22" fmla="*/ 1 w 26"/>
                <a:gd name="T23" fmla="*/ 1 h 34"/>
                <a:gd name="T24" fmla="*/ 1 w 26"/>
                <a:gd name="T25" fmla="*/ 1 h 34"/>
                <a:gd name="T26" fmla="*/ 1 w 26"/>
                <a:gd name="T27" fmla="*/ 1 h 34"/>
                <a:gd name="T28" fmla="*/ 1 w 26"/>
                <a:gd name="T29" fmla="*/ 1 h 34"/>
                <a:gd name="T30" fmla="*/ 0 w 26"/>
                <a:gd name="T31" fmla="*/ 1 h 34"/>
                <a:gd name="T32" fmla="*/ 1 w 26"/>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4"/>
                <a:gd name="T53" fmla="*/ 26 w 26"/>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4">
                  <a:moveTo>
                    <a:pt x="1" y="18"/>
                  </a:moveTo>
                  <a:lnTo>
                    <a:pt x="4" y="12"/>
                  </a:lnTo>
                  <a:lnTo>
                    <a:pt x="8" y="6"/>
                  </a:lnTo>
                  <a:lnTo>
                    <a:pt x="11" y="2"/>
                  </a:lnTo>
                  <a:lnTo>
                    <a:pt x="17" y="0"/>
                  </a:lnTo>
                  <a:lnTo>
                    <a:pt x="23" y="2"/>
                  </a:lnTo>
                  <a:lnTo>
                    <a:pt x="26" y="6"/>
                  </a:lnTo>
                  <a:lnTo>
                    <a:pt x="26" y="11"/>
                  </a:lnTo>
                  <a:lnTo>
                    <a:pt x="26" y="17"/>
                  </a:lnTo>
                  <a:lnTo>
                    <a:pt x="23" y="23"/>
                  </a:lnTo>
                  <a:lnTo>
                    <a:pt x="20" y="27"/>
                  </a:lnTo>
                  <a:lnTo>
                    <a:pt x="14" y="32"/>
                  </a:lnTo>
                  <a:lnTo>
                    <a:pt x="9" y="34"/>
                  </a:lnTo>
                  <a:lnTo>
                    <a:pt x="4" y="32"/>
                  </a:lnTo>
                  <a:lnTo>
                    <a:pt x="1" y="27"/>
                  </a:lnTo>
                  <a:lnTo>
                    <a:pt x="0" y="23"/>
                  </a:lnTo>
                  <a:lnTo>
                    <a:pt x="1" y="18"/>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1" name="Freeform 325"/>
            <p:cNvSpPr>
              <a:spLocks/>
            </p:cNvSpPr>
            <p:nvPr/>
          </p:nvSpPr>
          <p:spPr bwMode="auto">
            <a:xfrm>
              <a:off x="555" y="836"/>
              <a:ext cx="13" cy="13"/>
            </a:xfrm>
            <a:custGeom>
              <a:avLst/>
              <a:gdLst>
                <a:gd name="T0" fmla="*/ 1 w 26"/>
                <a:gd name="T1" fmla="*/ 1 h 26"/>
                <a:gd name="T2" fmla="*/ 1 w 26"/>
                <a:gd name="T3" fmla="*/ 1 h 26"/>
                <a:gd name="T4" fmla="*/ 1 w 26"/>
                <a:gd name="T5" fmla="*/ 1 h 26"/>
                <a:gd name="T6" fmla="*/ 1 w 26"/>
                <a:gd name="T7" fmla="*/ 1 h 26"/>
                <a:gd name="T8" fmla="*/ 1 w 26"/>
                <a:gd name="T9" fmla="*/ 1 h 26"/>
                <a:gd name="T10" fmla="*/ 1 w 26"/>
                <a:gd name="T11" fmla="*/ 1 h 26"/>
                <a:gd name="T12" fmla="*/ 1 w 26"/>
                <a:gd name="T13" fmla="*/ 1 h 26"/>
                <a:gd name="T14" fmla="*/ 1 w 26"/>
                <a:gd name="T15" fmla="*/ 1 h 26"/>
                <a:gd name="T16" fmla="*/ 1 w 26"/>
                <a:gd name="T17" fmla="*/ 1 h 26"/>
                <a:gd name="T18" fmla="*/ 1 w 26"/>
                <a:gd name="T19" fmla="*/ 1 h 26"/>
                <a:gd name="T20" fmla="*/ 1 w 26"/>
                <a:gd name="T21" fmla="*/ 1 h 26"/>
                <a:gd name="T22" fmla="*/ 0 w 26"/>
                <a:gd name="T23" fmla="*/ 1 h 26"/>
                <a:gd name="T24" fmla="*/ 0 w 26"/>
                <a:gd name="T25" fmla="*/ 1 h 26"/>
                <a:gd name="T26" fmla="*/ 1 w 26"/>
                <a:gd name="T27" fmla="*/ 1 h 26"/>
                <a:gd name="T28" fmla="*/ 1 w 26"/>
                <a:gd name="T29" fmla="*/ 1 h 26"/>
                <a:gd name="T30" fmla="*/ 1 w 26"/>
                <a:gd name="T31" fmla="*/ 0 h 26"/>
                <a:gd name="T32" fmla="*/ 1 w 26"/>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6"/>
                <a:gd name="T53" fmla="*/ 26 w 26"/>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6">
                  <a:moveTo>
                    <a:pt x="20" y="1"/>
                  </a:moveTo>
                  <a:lnTo>
                    <a:pt x="23" y="4"/>
                  </a:lnTo>
                  <a:lnTo>
                    <a:pt x="24" y="9"/>
                  </a:lnTo>
                  <a:lnTo>
                    <a:pt x="26" y="12"/>
                  </a:lnTo>
                  <a:lnTo>
                    <a:pt x="24" y="16"/>
                  </a:lnTo>
                  <a:lnTo>
                    <a:pt x="20" y="21"/>
                  </a:lnTo>
                  <a:lnTo>
                    <a:pt x="17" y="24"/>
                  </a:lnTo>
                  <a:lnTo>
                    <a:pt x="12" y="26"/>
                  </a:lnTo>
                  <a:lnTo>
                    <a:pt x="8" y="26"/>
                  </a:lnTo>
                  <a:lnTo>
                    <a:pt x="5" y="24"/>
                  </a:lnTo>
                  <a:lnTo>
                    <a:pt x="2" y="19"/>
                  </a:lnTo>
                  <a:lnTo>
                    <a:pt x="0" y="15"/>
                  </a:lnTo>
                  <a:lnTo>
                    <a:pt x="0" y="10"/>
                  </a:lnTo>
                  <a:lnTo>
                    <a:pt x="3" y="4"/>
                  </a:lnTo>
                  <a:lnTo>
                    <a:pt x="8" y="1"/>
                  </a:lnTo>
                  <a:lnTo>
                    <a:pt x="12"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2" name="Freeform 326"/>
            <p:cNvSpPr>
              <a:spLocks/>
            </p:cNvSpPr>
            <p:nvPr/>
          </p:nvSpPr>
          <p:spPr bwMode="auto">
            <a:xfrm>
              <a:off x="408" y="855"/>
              <a:ext cx="109" cy="74"/>
            </a:xfrm>
            <a:custGeom>
              <a:avLst/>
              <a:gdLst>
                <a:gd name="T0" fmla="*/ 1 w 217"/>
                <a:gd name="T1" fmla="*/ 0 h 150"/>
                <a:gd name="T2" fmla="*/ 1 w 217"/>
                <a:gd name="T3" fmla="*/ 0 h 150"/>
                <a:gd name="T4" fmla="*/ 1 w 217"/>
                <a:gd name="T5" fmla="*/ 0 h 150"/>
                <a:gd name="T6" fmla="*/ 1 w 217"/>
                <a:gd name="T7" fmla="*/ 0 h 150"/>
                <a:gd name="T8" fmla="*/ 1 w 217"/>
                <a:gd name="T9" fmla="*/ 0 h 150"/>
                <a:gd name="T10" fmla="*/ 1 w 217"/>
                <a:gd name="T11" fmla="*/ 0 h 150"/>
                <a:gd name="T12" fmla="*/ 1 w 217"/>
                <a:gd name="T13" fmla="*/ 0 h 150"/>
                <a:gd name="T14" fmla="*/ 1 w 217"/>
                <a:gd name="T15" fmla="*/ 0 h 150"/>
                <a:gd name="T16" fmla="*/ 1 w 217"/>
                <a:gd name="T17" fmla="*/ 0 h 150"/>
                <a:gd name="T18" fmla="*/ 1 w 217"/>
                <a:gd name="T19" fmla="*/ 0 h 150"/>
                <a:gd name="T20" fmla="*/ 1 w 217"/>
                <a:gd name="T21" fmla="*/ 0 h 150"/>
                <a:gd name="T22" fmla="*/ 1 w 217"/>
                <a:gd name="T23" fmla="*/ 0 h 150"/>
                <a:gd name="T24" fmla="*/ 1 w 217"/>
                <a:gd name="T25" fmla="*/ 0 h 150"/>
                <a:gd name="T26" fmla="*/ 1 w 217"/>
                <a:gd name="T27" fmla="*/ 0 h 150"/>
                <a:gd name="T28" fmla="*/ 1 w 217"/>
                <a:gd name="T29" fmla="*/ 0 h 150"/>
                <a:gd name="T30" fmla="*/ 1 w 217"/>
                <a:gd name="T31" fmla="*/ 0 h 150"/>
                <a:gd name="T32" fmla="*/ 1 w 217"/>
                <a:gd name="T33" fmla="*/ 0 h 150"/>
                <a:gd name="T34" fmla="*/ 1 w 217"/>
                <a:gd name="T35" fmla="*/ 0 h 150"/>
                <a:gd name="T36" fmla="*/ 1 w 217"/>
                <a:gd name="T37" fmla="*/ 0 h 150"/>
                <a:gd name="T38" fmla="*/ 1 w 217"/>
                <a:gd name="T39" fmla="*/ 0 h 150"/>
                <a:gd name="T40" fmla="*/ 1 w 217"/>
                <a:gd name="T41" fmla="*/ 0 h 150"/>
                <a:gd name="T42" fmla="*/ 1 w 217"/>
                <a:gd name="T43" fmla="*/ 0 h 150"/>
                <a:gd name="T44" fmla="*/ 1 w 217"/>
                <a:gd name="T45" fmla="*/ 0 h 150"/>
                <a:gd name="T46" fmla="*/ 1 w 217"/>
                <a:gd name="T47" fmla="*/ 0 h 150"/>
                <a:gd name="T48" fmla="*/ 1 w 217"/>
                <a:gd name="T49" fmla="*/ 0 h 150"/>
                <a:gd name="T50" fmla="*/ 1 w 217"/>
                <a:gd name="T51" fmla="*/ 0 h 150"/>
                <a:gd name="T52" fmla="*/ 1 w 217"/>
                <a:gd name="T53" fmla="*/ 0 h 150"/>
                <a:gd name="T54" fmla="*/ 1 w 217"/>
                <a:gd name="T55" fmla="*/ 0 h 150"/>
                <a:gd name="T56" fmla="*/ 1 w 217"/>
                <a:gd name="T57" fmla="*/ 0 h 150"/>
                <a:gd name="T58" fmla="*/ 0 w 217"/>
                <a:gd name="T59" fmla="*/ 0 h 150"/>
                <a:gd name="T60" fmla="*/ 1 w 217"/>
                <a:gd name="T61" fmla="*/ 0 h 150"/>
                <a:gd name="T62" fmla="*/ 1 w 217"/>
                <a:gd name="T63" fmla="*/ 0 h 150"/>
                <a:gd name="T64" fmla="*/ 1 w 217"/>
                <a:gd name="T65" fmla="*/ 0 h 150"/>
                <a:gd name="T66" fmla="*/ 1 w 217"/>
                <a:gd name="T67" fmla="*/ 0 h 150"/>
                <a:gd name="T68" fmla="*/ 1 w 217"/>
                <a:gd name="T69" fmla="*/ 0 h 150"/>
                <a:gd name="T70" fmla="*/ 1 w 217"/>
                <a:gd name="T71" fmla="*/ 0 h 150"/>
                <a:gd name="T72" fmla="*/ 1 w 217"/>
                <a:gd name="T73" fmla="*/ 0 h 150"/>
                <a:gd name="T74" fmla="*/ 1 w 217"/>
                <a:gd name="T75" fmla="*/ 0 h 150"/>
                <a:gd name="T76" fmla="*/ 1 w 217"/>
                <a:gd name="T77" fmla="*/ 0 h 150"/>
                <a:gd name="T78" fmla="*/ 1 w 217"/>
                <a:gd name="T79" fmla="*/ 0 h 150"/>
                <a:gd name="T80" fmla="*/ 1 w 217"/>
                <a:gd name="T81" fmla="*/ 0 h 150"/>
                <a:gd name="T82" fmla="*/ 1 w 217"/>
                <a:gd name="T83" fmla="*/ 0 h 150"/>
                <a:gd name="T84" fmla="*/ 1 w 217"/>
                <a:gd name="T85" fmla="*/ 0 h 150"/>
                <a:gd name="T86" fmla="*/ 1 w 217"/>
                <a:gd name="T87" fmla="*/ 0 h 150"/>
                <a:gd name="T88" fmla="*/ 1 w 217"/>
                <a:gd name="T89" fmla="*/ 0 h 150"/>
                <a:gd name="T90" fmla="*/ 1 w 217"/>
                <a:gd name="T91" fmla="*/ 0 h 150"/>
                <a:gd name="T92" fmla="*/ 1 w 217"/>
                <a:gd name="T93" fmla="*/ 0 h 150"/>
                <a:gd name="T94" fmla="*/ 1 w 217"/>
                <a:gd name="T95" fmla="*/ 0 h 150"/>
                <a:gd name="T96" fmla="*/ 1 w 217"/>
                <a:gd name="T97" fmla="*/ 0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9"/>
                  </a:moveTo>
                  <a:lnTo>
                    <a:pt x="215" y="17"/>
                  </a:lnTo>
                  <a:lnTo>
                    <a:pt x="212" y="16"/>
                  </a:lnTo>
                  <a:lnTo>
                    <a:pt x="211" y="16"/>
                  </a:lnTo>
                  <a:lnTo>
                    <a:pt x="209" y="14"/>
                  </a:lnTo>
                  <a:lnTo>
                    <a:pt x="208" y="13"/>
                  </a:lnTo>
                  <a:lnTo>
                    <a:pt x="208" y="9"/>
                  </a:lnTo>
                  <a:lnTo>
                    <a:pt x="206" y="8"/>
                  </a:lnTo>
                  <a:lnTo>
                    <a:pt x="206" y="6"/>
                  </a:lnTo>
                  <a:lnTo>
                    <a:pt x="203" y="11"/>
                  </a:lnTo>
                  <a:lnTo>
                    <a:pt x="200" y="14"/>
                  </a:lnTo>
                  <a:lnTo>
                    <a:pt x="195" y="17"/>
                  </a:lnTo>
                  <a:lnTo>
                    <a:pt x="194" y="19"/>
                  </a:lnTo>
                  <a:lnTo>
                    <a:pt x="185" y="16"/>
                  </a:lnTo>
                  <a:lnTo>
                    <a:pt x="174" y="13"/>
                  </a:lnTo>
                  <a:lnTo>
                    <a:pt x="159" y="9"/>
                  </a:lnTo>
                  <a:lnTo>
                    <a:pt x="143" y="5"/>
                  </a:lnTo>
                  <a:lnTo>
                    <a:pt x="128" y="3"/>
                  </a:lnTo>
                  <a:lnTo>
                    <a:pt x="113" y="2"/>
                  </a:lnTo>
                  <a:lnTo>
                    <a:pt x="102" y="0"/>
                  </a:lnTo>
                  <a:lnTo>
                    <a:pt x="93" y="2"/>
                  </a:lnTo>
                  <a:lnTo>
                    <a:pt x="84" y="5"/>
                  </a:lnTo>
                  <a:lnTo>
                    <a:pt x="82" y="6"/>
                  </a:lnTo>
                  <a:lnTo>
                    <a:pt x="87" y="8"/>
                  </a:lnTo>
                  <a:lnTo>
                    <a:pt x="93" y="6"/>
                  </a:lnTo>
                  <a:lnTo>
                    <a:pt x="105" y="5"/>
                  </a:lnTo>
                  <a:lnTo>
                    <a:pt x="117" y="6"/>
                  </a:lnTo>
                  <a:lnTo>
                    <a:pt x="130" y="8"/>
                  </a:lnTo>
                  <a:lnTo>
                    <a:pt x="143" y="11"/>
                  </a:lnTo>
                  <a:lnTo>
                    <a:pt x="156" y="16"/>
                  </a:lnTo>
                  <a:lnTo>
                    <a:pt x="166" y="19"/>
                  </a:lnTo>
                  <a:lnTo>
                    <a:pt x="175" y="23"/>
                  </a:lnTo>
                  <a:lnTo>
                    <a:pt x="182" y="28"/>
                  </a:lnTo>
                  <a:lnTo>
                    <a:pt x="185" y="31"/>
                  </a:lnTo>
                  <a:lnTo>
                    <a:pt x="183" y="32"/>
                  </a:lnTo>
                  <a:lnTo>
                    <a:pt x="179" y="34"/>
                  </a:lnTo>
                  <a:lnTo>
                    <a:pt x="174" y="37"/>
                  </a:lnTo>
                  <a:lnTo>
                    <a:pt x="168" y="40"/>
                  </a:lnTo>
                  <a:lnTo>
                    <a:pt x="162" y="43"/>
                  </a:lnTo>
                  <a:lnTo>
                    <a:pt x="156" y="46"/>
                  </a:lnTo>
                  <a:lnTo>
                    <a:pt x="151" y="49"/>
                  </a:lnTo>
                  <a:lnTo>
                    <a:pt x="143" y="46"/>
                  </a:lnTo>
                  <a:lnTo>
                    <a:pt x="134" y="43"/>
                  </a:lnTo>
                  <a:lnTo>
                    <a:pt x="122" y="40"/>
                  </a:lnTo>
                  <a:lnTo>
                    <a:pt x="110" y="37"/>
                  </a:lnTo>
                  <a:lnTo>
                    <a:pt x="96" y="35"/>
                  </a:lnTo>
                  <a:lnTo>
                    <a:pt x="84" y="34"/>
                  </a:lnTo>
                  <a:lnTo>
                    <a:pt x="73" y="34"/>
                  </a:lnTo>
                  <a:lnTo>
                    <a:pt x="64" y="37"/>
                  </a:lnTo>
                  <a:lnTo>
                    <a:pt x="58" y="40"/>
                  </a:lnTo>
                  <a:lnTo>
                    <a:pt x="55" y="42"/>
                  </a:lnTo>
                  <a:lnTo>
                    <a:pt x="55" y="43"/>
                  </a:lnTo>
                  <a:lnTo>
                    <a:pt x="63" y="42"/>
                  </a:lnTo>
                  <a:lnTo>
                    <a:pt x="67" y="42"/>
                  </a:lnTo>
                  <a:lnTo>
                    <a:pt x="73" y="42"/>
                  </a:lnTo>
                  <a:lnTo>
                    <a:pt x="79" y="42"/>
                  </a:lnTo>
                  <a:lnTo>
                    <a:pt x="85" y="42"/>
                  </a:lnTo>
                  <a:lnTo>
                    <a:pt x="93" y="42"/>
                  </a:lnTo>
                  <a:lnTo>
                    <a:pt x="99" y="43"/>
                  </a:lnTo>
                  <a:lnTo>
                    <a:pt x="107" y="45"/>
                  </a:lnTo>
                  <a:lnTo>
                    <a:pt x="113" y="46"/>
                  </a:lnTo>
                  <a:lnTo>
                    <a:pt x="124" y="49"/>
                  </a:lnTo>
                  <a:lnTo>
                    <a:pt x="133" y="52"/>
                  </a:lnTo>
                  <a:lnTo>
                    <a:pt x="139" y="54"/>
                  </a:lnTo>
                  <a:lnTo>
                    <a:pt x="143" y="57"/>
                  </a:lnTo>
                  <a:lnTo>
                    <a:pt x="136" y="61"/>
                  </a:lnTo>
                  <a:lnTo>
                    <a:pt x="124" y="66"/>
                  </a:lnTo>
                  <a:lnTo>
                    <a:pt x="111" y="69"/>
                  </a:lnTo>
                  <a:lnTo>
                    <a:pt x="104" y="72"/>
                  </a:lnTo>
                  <a:lnTo>
                    <a:pt x="96" y="74"/>
                  </a:lnTo>
                  <a:lnTo>
                    <a:pt x="85" y="71"/>
                  </a:lnTo>
                  <a:lnTo>
                    <a:pt x="73" y="68"/>
                  </a:lnTo>
                  <a:lnTo>
                    <a:pt x="64" y="64"/>
                  </a:lnTo>
                  <a:lnTo>
                    <a:pt x="55" y="61"/>
                  </a:lnTo>
                  <a:lnTo>
                    <a:pt x="47" y="61"/>
                  </a:lnTo>
                  <a:lnTo>
                    <a:pt x="43" y="63"/>
                  </a:lnTo>
                  <a:lnTo>
                    <a:pt x="47" y="66"/>
                  </a:lnTo>
                  <a:lnTo>
                    <a:pt x="56" y="69"/>
                  </a:lnTo>
                  <a:lnTo>
                    <a:pt x="67" y="72"/>
                  </a:lnTo>
                  <a:lnTo>
                    <a:pt x="75" y="77"/>
                  </a:lnTo>
                  <a:lnTo>
                    <a:pt x="81" y="80"/>
                  </a:lnTo>
                  <a:lnTo>
                    <a:pt x="75" y="81"/>
                  </a:lnTo>
                  <a:lnTo>
                    <a:pt x="66" y="84"/>
                  </a:lnTo>
                  <a:lnTo>
                    <a:pt x="53" y="89"/>
                  </a:lnTo>
                  <a:lnTo>
                    <a:pt x="41" y="92"/>
                  </a:lnTo>
                  <a:lnTo>
                    <a:pt x="29" y="95"/>
                  </a:lnTo>
                  <a:lnTo>
                    <a:pt x="18" y="100"/>
                  </a:lnTo>
                  <a:lnTo>
                    <a:pt x="9" y="103"/>
                  </a:lnTo>
                  <a:lnTo>
                    <a:pt x="5" y="104"/>
                  </a:lnTo>
                  <a:lnTo>
                    <a:pt x="0" y="106"/>
                  </a:lnTo>
                  <a:lnTo>
                    <a:pt x="0" y="107"/>
                  </a:lnTo>
                  <a:lnTo>
                    <a:pt x="3" y="107"/>
                  </a:lnTo>
                  <a:lnTo>
                    <a:pt x="11" y="107"/>
                  </a:lnTo>
                  <a:lnTo>
                    <a:pt x="18" y="107"/>
                  </a:lnTo>
                  <a:lnTo>
                    <a:pt x="29" y="106"/>
                  </a:lnTo>
                  <a:lnTo>
                    <a:pt x="40" y="104"/>
                  </a:lnTo>
                  <a:lnTo>
                    <a:pt x="53" y="101"/>
                  </a:lnTo>
                  <a:lnTo>
                    <a:pt x="64" y="98"/>
                  </a:lnTo>
                  <a:lnTo>
                    <a:pt x="75" y="95"/>
                  </a:lnTo>
                  <a:lnTo>
                    <a:pt x="84" y="92"/>
                  </a:lnTo>
                  <a:lnTo>
                    <a:pt x="90" y="89"/>
                  </a:lnTo>
                  <a:lnTo>
                    <a:pt x="88" y="101"/>
                  </a:lnTo>
                  <a:lnTo>
                    <a:pt x="85" y="118"/>
                  </a:lnTo>
                  <a:lnTo>
                    <a:pt x="81" y="133"/>
                  </a:lnTo>
                  <a:lnTo>
                    <a:pt x="75" y="144"/>
                  </a:lnTo>
                  <a:lnTo>
                    <a:pt x="72" y="148"/>
                  </a:lnTo>
                  <a:lnTo>
                    <a:pt x="73" y="150"/>
                  </a:lnTo>
                  <a:lnTo>
                    <a:pt x="76" y="150"/>
                  </a:lnTo>
                  <a:lnTo>
                    <a:pt x="79" y="145"/>
                  </a:lnTo>
                  <a:lnTo>
                    <a:pt x="85" y="135"/>
                  </a:lnTo>
                  <a:lnTo>
                    <a:pt x="95" y="118"/>
                  </a:lnTo>
                  <a:lnTo>
                    <a:pt x="102" y="101"/>
                  </a:lnTo>
                  <a:lnTo>
                    <a:pt x="105" y="89"/>
                  </a:lnTo>
                  <a:lnTo>
                    <a:pt x="110" y="87"/>
                  </a:lnTo>
                  <a:lnTo>
                    <a:pt x="117" y="84"/>
                  </a:lnTo>
                  <a:lnTo>
                    <a:pt x="124" y="81"/>
                  </a:lnTo>
                  <a:lnTo>
                    <a:pt x="131" y="78"/>
                  </a:lnTo>
                  <a:lnTo>
                    <a:pt x="139" y="75"/>
                  </a:lnTo>
                  <a:lnTo>
                    <a:pt x="145" y="72"/>
                  </a:lnTo>
                  <a:lnTo>
                    <a:pt x="151" y="69"/>
                  </a:lnTo>
                  <a:lnTo>
                    <a:pt x="154" y="68"/>
                  </a:lnTo>
                  <a:lnTo>
                    <a:pt x="154" y="81"/>
                  </a:lnTo>
                  <a:lnTo>
                    <a:pt x="153" y="100"/>
                  </a:lnTo>
                  <a:lnTo>
                    <a:pt x="150" y="118"/>
                  </a:lnTo>
                  <a:lnTo>
                    <a:pt x="146" y="130"/>
                  </a:lnTo>
                  <a:lnTo>
                    <a:pt x="143" y="138"/>
                  </a:lnTo>
                  <a:lnTo>
                    <a:pt x="143" y="139"/>
                  </a:lnTo>
                  <a:lnTo>
                    <a:pt x="146" y="138"/>
                  </a:lnTo>
                  <a:lnTo>
                    <a:pt x="151" y="130"/>
                  </a:lnTo>
                  <a:lnTo>
                    <a:pt x="157" y="118"/>
                  </a:lnTo>
                  <a:lnTo>
                    <a:pt x="163" y="100"/>
                  </a:lnTo>
                  <a:lnTo>
                    <a:pt x="168" y="81"/>
                  </a:lnTo>
                  <a:lnTo>
                    <a:pt x="168" y="63"/>
                  </a:lnTo>
                  <a:lnTo>
                    <a:pt x="177" y="55"/>
                  </a:lnTo>
                  <a:lnTo>
                    <a:pt x="183" y="48"/>
                  </a:lnTo>
                  <a:lnTo>
                    <a:pt x="189" y="42"/>
                  </a:lnTo>
                  <a:lnTo>
                    <a:pt x="194" y="37"/>
                  </a:lnTo>
                  <a:lnTo>
                    <a:pt x="197" y="34"/>
                  </a:lnTo>
                  <a:lnTo>
                    <a:pt x="200" y="34"/>
                  </a:lnTo>
                  <a:lnTo>
                    <a:pt x="201" y="37"/>
                  </a:lnTo>
                  <a:lnTo>
                    <a:pt x="201" y="42"/>
                  </a:lnTo>
                  <a:lnTo>
                    <a:pt x="200" y="55"/>
                  </a:lnTo>
                  <a:lnTo>
                    <a:pt x="198" y="74"/>
                  </a:lnTo>
                  <a:lnTo>
                    <a:pt x="197" y="92"/>
                  </a:lnTo>
                  <a:lnTo>
                    <a:pt x="195" y="106"/>
                  </a:lnTo>
                  <a:lnTo>
                    <a:pt x="203" y="90"/>
                  </a:lnTo>
                  <a:lnTo>
                    <a:pt x="209" y="64"/>
                  </a:lnTo>
                  <a:lnTo>
                    <a:pt x="214" y="38"/>
                  </a:lnTo>
                  <a:lnTo>
                    <a:pt x="217" y="1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3" name="Freeform 327"/>
            <p:cNvSpPr>
              <a:spLocks/>
            </p:cNvSpPr>
            <p:nvPr/>
          </p:nvSpPr>
          <p:spPr bwMode="auto">
            <a:xfrm>
              <a:off x="415" y="723"/>
              <a:ext cx="88" cy="82"/>
            </a:xfrm>
            <a:custGeom>
              <a:avLst/>
              <a:gdLst>
                <a:gd name="T0" fmla="*/ 1 w 175"/>
                <a:gd name="T1" fmla="*/ 0 h 165"/>
                <a:gd name="T2" fmla="*/ 1 w 175"/>
                <a:gd name="T3" fmla="*/ 0 h 165"/>
                <a:gd name="T4" fmla="*/ 1 w 175"/>
                <a:gd name="T5" fmla="*/ 0 h 165"/>
                <a:gd name="T6" fmla="*/ 1 w 175"/>
                <a:gd name="T7" fmla="*/ 0 h 165"/>
                <a:gd name="T8" fmla="*/ 1 w 175"/>
                <a:gd name="T9" fmla="*/ 0 h 165"/>
                <a:gd name="T10" fmla="*/ 1 w 175"/>
                <a:gd name="T11" fmla="*/ 0 h 165"/>
                <a:gd name="T12" fmla="*/ 1 w 175"/>
                <a:gd name="T13" fmla="*/ 0 h 165"/>
                <a:gd name="T14" fmla="*/ 1 w 175"/>
                <a:gd name="T15" fmla="*/ 0 h 165"/>
                <a:gd name="T16" fmla="*/ 1 w 175"/>
                <a:gd name="T17" fmla="*/ 0 h 165"/>
                <a:gd name="T18" fmla="*/ 1 w 175"/>
                <a:gd name="T19" fmla="*/ 0 h 165"/>
                <a:gd name="T20" fmla="*/ 1 w 175"/>
                <a:gd name="T21" fmla="*/ 0 h 165"/>
                <a:gd name="T22" fmla="*/ 1 w 175"/>
                <a:gd name="T23" fmla="*/ 0 h 165"/>
                <a:gd name="T24" fmla="*/ 1 w 175"/>
                <a:gd name="T25" fmla="*/ 0 h 165"/>
                <a:gd name="T26" fmla="*/ 1 w 175"/>
                <a:gd name="T27" fmla="*/ 0 h 165"/>
                <a:gd name="T28" fmla="*/ 1 w 175"/>
                <a:gd name="T29" fmla="*/ 0 h 165"/>
                <a:gd name="T30" fmla="*/ 1 w 175"/>
                <a:gd name="T31" fmla="*/ 0 h 165"/>
                <a:gd name="T32" fmla="*/ 1 w 175"/>
                <a:gd name="T33" fmla="*/ 0 h 165"/>
                <a:gd name="T34" fmla="*/ 1 w 175"/>
                <a:gd name="T35" fmla="*/ 0 h 165"/>
                <a:gd name="T36" fmla="*/ 1 w 175"/>
                <a:gd name="T37" fmla="*/ 0 h 165"/>
                <a:gd name="T38" fmla="*/ 1 w 175"/>
                <a:gd name="T39" fmla="*/ 0 h 165"/>
                <a:gd name="T40" fmla="*/ 1 w 175"/>
                <a:gd name="T41" fmla="*/ 0 h 165"/>
                <a:gd name="T42" fmla="*/ 1 w 175"/>
                <a:gd name="T43" fmla="*/ 0 h 165"/>
                <a:gd name="T44" fmla="*/ 1 w 175"/>
                <a:gd name="T45" fmla="*/ 0 h 165"/>
                <a:gd name="T46" fmla="*/ 1 w 175"/>
                <a:gd name="T47" fmla="*/ 0 h 165"/>
                <a:gd name="T48" fmla="*/ 1 w 175"/>
                <a:gd name="T49" fmla="*/ 0 h 165"/>
                <a:gd name="T50" fmla="*/ 1 w 175"/>
                <a:gd name="T51" fmla="*/ 0 h 165"/>
                <a:gd name="T52" fmla="*/ 1 w 175"/>
                <a:gd name="T53" fmla="*/ 0 h 165"/>
                <a:gd name="T54" fmla="*/ 1 w 175"/>
                <a:gd name="T55" fmla="*/ 0 h 165"/>
                <a:gd name="T56" fmla="*/ 1 w 175"/>
                <a:gd name="T57" fmla="*/ 0 h 165"/>
                <a:gd name="T58" fmla="*/ 1 w 175"/>
                <a:gd name="T59" fmla="*/ 0 h 165"/>
                <a:gd name="T60" fmla="*/ 1 w 175"/>
                <a:gd name="T61" fmla="*/ 0 h 165"/>
                <a:gd name="T62" fmla="*/ 1 w 175"/>
                <a:gd name="T63" fmla="*/ 0 h 165"/>
                <a:gd name="T64" fmla="*/ 1 w 175"/>
                <a:gd name="T65" fmla="*/ 0 h 165"/>
                <a:gd name="T66" fmla="*/ 1 w 175"/>
                <a:gd name="T67" fmla="*/ 0 h 165"/>
                <a:gd name="T68" fmla="*/ 1 w 175"/>
                <a:gd name="T69" fmla="*/ 0 h 165"/>
                <a:gd name="T70" fmla="*/ 1 w 175"/>
                <a:gd name="T71" fmla="*/ 0 h 165"/>
                <a:gd name="T72" fmla="*/ 1 w 175"/>
                <a:gd name="T73" fmla="*/ 0 h 165"/>
                <a:gd name="T74" fmla="*/ 1 w 175"/>
                <a:gd name="T75" fmla="*/ 0 h 165"/>
                <a:gd name="T76" fmla="*/ 1 w 175"/>
                <a:gd name="T77" fmla="*/ 0 h 165"/>
                <a:gd name="T78" fmla="*/ 1 w 175"/>
                <a:gd name="T79" fmla="*/ 0 h 165"/>
                <a:gd name="T80" fmla="*/ 1 w 175"/>
                <a:gd name="T81" fmla="*/ 0 h 165"/>
                <a:gd name="T82" fmla="*/ 1 w 175"/>
                <a:gd name="T83" fmla="*/ 0 h 165"/>
                <a:gd name="T84" fmla="*/ 1 w 175"/>
                <a:gd name="T85" fmla="*/ 0 h 165"/>
                <a:gd name="T86" fmla="*/ 1 w 175"/>
                <a:gd name="T87" fmla="*/ 0 h 165"/>
                <a:gd name="T88" fmla="*/ 1 w 175"/>
                <a:gd name="T89" fmla="*/ 0 h 165"/>
                <a:gd name="T90" fmla="*/ 1 w 175"/>
                <a:gd name="T91" fmla="*/ 0 h 165"/>
                <a:gd name="T92" fmla="*/ 1 w 175"/>
                <a:gd name="T93" fmla="*/ 0 h 165"/>
                <a:gd name="T94" fmla="*/ 1 w 175"/>
                <a:gd name="T95" fmla="*/ 0 h 165"/>
                <a:gd name="T96" fmla="*/ 1 w 175"/>
                <a:gd name="T97" fmla="*/ 0 h 165"/>
                <a:gd name="T98" fmla="*/ 1 w 175"/>
                <a:gd name="T99" fmla="*/ 0 h 165"/>
                <a:gd name="T100" fmla="*/ 1 w 175"/>
                <a:gd name="T101" fmla="*/ 0 h 165"/>
                <a:gd name="T102" fmla="*/ 1 w 175"/>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5"/>
                <a:gd name="T157" fmla="*/ 0 h 165"/>
                <a:gd name="T158" fmla="*/ 175 w 175"/>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5" h="165">
                  <a:moveTo>
                    <a:pt x="168" y="165"/>
                  </a:moveTo>
                  <a:lnTo>
                    <a:pt x="169" y="162"/>
                  </a:lnTo>
                  <a:lnTo>
                    <a:pt x="171" y="159"/>
                  </a:lnTo>
                  <a:lnTo>
                    <a:pt x="174" y="157"/>
                  </a:lnTo>
                  <a:lnTo>
                    <a:pt x="175" y="154"/>
                  </a:lnTo>
                  <a:lnTo>
                    <a:pt x="168" y="148"/>
                  </a:lnTo>
                  <a:lnTo>
                    <a:pt x="161" y="142"/>
                  </a:lnTo>
                  <a:lnTo>
                    <a:pt x="157" y="134"/>
                  </a:lnTo>
                  <a:lnTo>
                    <a:pt x="155" y="128"/>
                  </a:lnTo>
                  <a:lnTo>
                    <a:pt x="154" y="116"/>
                  </a:lnTo>
                  <a:lnTo>
                    <a:pt x="152" y="96"/>
                  </a:lnTo>
                  <a:lnTo>
                    <a:pt x="149" y="76"/>
                  </a:lnTo>
                  <a:lnTo>
                    <a:pt x="146" y="63"/>
                  </a:lnTo>
                  <a:lnTo>
                    <a:pt x="142" y="57"/>
                  </a:lnTo>
                  <a:lnTo>
                    <a:pt x="139" y="55"/>
                  </a:lnTo>
                  <a:lnTo>
                    <a:pt x="137" y="57"/>
                  </a:lnTo>
                  <a:lnTo>
                    <a:pt x="139" y="63"/>
                  </a:lnTo>
                  <a:lnTo>
                    <a:pt x="140" y="75"/>
                  </a:lnTo>
                  <a:lnTo>
                    <a:pt x="142" y="92"/>
                  </a:lnTo>
                  <a:lnTo>
                    <a:pt x="142" y="108"/>
                  </a:lnTo>
                  <a:lnTo>
                    <a:pt x="140" y="119"/>
                  </a:lnTo>
                  <a:lnTo>
                    <a:pt x="131" y="113"/>
                  </a:lnTo>
                  <a:lnTo>
                    <a:pt x="122" y="107"/>
                  </a:lnTo>
                  <a:lnTo>
                    <a:pt x="113" y="99"/>
                  </a:lnTo>
                  <a:lnTo>
                    <a:pt x="107" y="93"/>
                  </a:lnTo>
                  <a:lnTo>
                    <a:pt x="102" y="84"/>
                  </a:lnTo>
                  <a:lnTo>
                    <a:pt x="97" y="69"/>
                  </a:lnTo>
                  <a:lnTo>
                    <a:pt x="94" y="52"/>
                  </a:lnTo>
                  <a:lnTo>
                    <a:pt x="93" y="40"/>
                  </a:lnTo>
                  <a:lnTo>
                    <a:pt x="93" y="31"/>
                  </a:lnTo>
                  <a:lnTo>
                    <a:pt x="93" y="21"/>
                  </a:lnTo>
                  <a:lnTo>
                    <a:pt x="91" y="12"/>
                  </a:lnTo>
                  <a:lnTo>
                    <a:pt x="88" y="6"/>
                  </a:lnTo>
                  <a:lnTo>
                    <a:pt x="85" y="3"/>
                  </a:lnTo>
                  <a:lnTo>
                    <a:pt x="85" y="5"/>
                  </a:lnTo>
                  <a:lnTo>
                    <a:pt x="85" y="9"/>
                  </a:lnTo>
                  <a:lnTo>
                    <a:pt x="87" y="17"/>
                  </a:lnTo>
                  <a:lnTo>
                    <a:pt x="87" y="24"/>
                  </a:lnTo>
                  <a:lnTo>
                    <a:pt x="85" y="32"/>
                  </a:lnTo>
                  <a:lnTo>
                    <a:pt x="84" y="38"/>
                  </a:lnTo>
                  <a:lnTo>
                    <a:pt x="84" y="44"/>
                  </a:lnTo>
                  <a:lnTo>
                    <a:pt x="84" y="52"/>
                  </a:lnTo>
                  <a:lnTo>
                    <a:pt x="85" y="64"/>
                  </a:lnTo>
                  <a:lnTo>
                    <a:pt x="87" y="75"/>
                  </a:lnTo>
                  <a:lnTo>
                    <a:pt x="88" y="84"/>
                  </a:lnTo>
                  <a:lnTo>
                    <a:pt x="76" y="73"/>
                  </a:lnTo>
                  <a:lnTo>
                    <a:pt x="64" y="61"/>
                  </a:lnTo>
                  <a:lnTo>
                    <a:pt x="52" y="47"/>
                  </a:lnTo>
                  <a:lnTo>
                    <a:pt x="39" y="34"/>
                  </a:lnTo>
                  <a:lnTo>
                    <a:pt x="27" y="21"/>
                  </a:lnTo>
                  <a:lnTo>
                    <a:pt x="16" y="11"/>
                  </a:lnTo>
                  <a:lnTo>
                    <a:pt x="7" y="3"/>
                  </a:lnTo>
                  <a:lnTo>
                    <a:pt x="0" y="0"/>
                  </a:lnTo>
                  <a:lnTo>
                    <a:pt x="10" y="15"/>
                  </a:lnTo>
                  <a:lnTo>
                    <a:pt x="24" y="32"/>
                  </a:lnTo>
                  <a:lnTo>
                    <a:pt x="35" y="47"/>
                  </a:lnTo>
                  <a:lnTo>
                    <a:pt x="42" y="58"/>
                  </a:lnTo>
                  <a:lnTo>
                    <a:pt x="49" y="67"/>
                  </a:lnTo>
                  <a:lnTo>
                    <a:pt x="61" y="78"/>
                  </a:lnTo>
                  <a:lnTo>
                    <a:pt x="71" y="87"/>
                  </a:lnTo>
                  <a:lnTo>
                    <a:pt x="81" y="93"/>
                  </a:lnTo>
                  <a:lnTo>
                    <a:pt x="71" y="93"/>
                  </a:lnTo>
                  <a:lnTo>
                    <a:pt x="59" y="92"/>
                  </a:lnTo>
                  <a:lnTo>
                    <a:pt x="49" y="89"/>
                  </a:lnTo>
                  <a:lnTo>
                    <a:pt x="41" y="84"/>
                  </a:lnTo>
                  <a:lnTo>
                    <a:pt x="36" y="81"/>
                  </a:lnTo>
                  <a:lnTo>
                    <a:pt x="32" y="81"/>
                  </a:lnTo>
                  <a:lnTo>
                    <a:pt x="30" y="82"/>
                  </a:lnTo>
                  <a:lnTo>
                    <a:pt x="33" y="87"/>
                  </a:lnTo>
                  <a:lnTo>
                    <a:pt x="38" y="90"/>
                  </a:lnTo>
                  <a:lnTo>
                    <a:pt x="45" y="95"/>
                  </a:lnTo>
                  <a:lnTo>
                    <a:pt x="53" y="99"/>
                  </a:lnTo>
                  <a:lnTo>
                    <a:pt x="62" y="102"/>
                  </a:lnTo>
                  <a:lnTo>
                    <a:pt x="73" y="107"/>
                  </a:lnTo>
                  <a:lnTo>
                    <a:pt x="82" y="108"/>
                  </a:lnTo>
                  <a:lnTo>
                    <a:pt x="93" y="112"/>
                  </a:lnTo>
                  <a:lnTo>
                    <a:pt x="100" y="112"/>
                  </a:lnTo>
                  <a:lnTo>
                    <a:pt x="110" y="115"/>
                  </a:lnTo>
                  <a:lnTo>
                    <a:pt x="120" y="121"/>
                  </a:lnTo>
                  <a:lnTo>
                    <a:pt x="129" y="128"/>
                  </a:lnTo>
                  <a:lnTo>
                    <a:pt x="136" y="136"/>
                  </a:lnTo>
                  <a:lnTo>
                    <a:pt x="131" y="137"/>
                  </a:lnTo>
                  <a:lnTo>
                    <a:pt x="125" y="141"/>
                  </a:lnTo>
                  <a:lnTo>
                    <a:pt x="117" y="142"/>
                  </a:lnTo>
                  <a:lnTo>
                    <a:pt x="110" y="142"/>
                  </a:lnTo>
                  <a:lnTo>
                    <a:pt x="102" y="144"/>
                  </a:lnTo>
                  <a:lnTo>
                    <a:pt x="94" y="144"/>
                  </a:lnTo>
                  <a:lnTo>
                    <a:pt x="88" y="144"/>
                  </a:lnTo>
                  <a:lnTo>
                    <a:pt x="82" y="144"/>
                  </a:lnTo>
                  <a:lnTo>
                    <a:pt x="74" y="142"/>
                  </a:lnTo>
                  <a:lnTo>
                    <a:pt x="70" y="144"/>
                  </a:lnTo>
                  <a:lnTo>
                    <a:pt x="73" y="147"/>
                  </a:lnTo>
                  <a:lnTo>
                    <a:pt x="84" y="150"/>
                  </a:lnTo>
                  <a:lnTo>
                    <a:pt x="91" y="151"/>
                  </a:lnTo>
                  <a:lnTo>
                    <a:pt x="100" y="151"/>
                  </a:lnTo>
                  <a:lnTo>
                    <a:pt x="111" y="151"/>
                  </a:lnTo>
                  <a:lnTo>
                    <a:pt x="120" y="151"/>
                  </a:lnTo>
                  <a:lnTo>
                    <a:pt x="129" y="151"/>
                  </a:lnTo>
                  <a:lnTo>
                    <a:pt x="139" y="150"/>
                  </a:lnTo>
                  <a:lnTo>
                    <a:pt x="145" y="150"/>
                  </a:lnTo>
                  <a:lnTo>
                    <a:pt x="149" y="150"/>
                  </a:lnTo>
                  <a:lnTo>
                    <a:pt x="157" y="151"/>
                  </a:lnTo>
                  <a:lnTo>
                    <a:pt x="161" y="154"/>
                  </a:lnTo>
                  <a:lnTo>
                    <a:pt x="165" y="160"/>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4" name="Freeform 328"/>
            <p:cNvSpPr>
              <a:spLocks/>
            </p:cNvSpPr>
            <p:nvPr/>
          </p:nvSpPr>
          <p:spPr bwMode="auto">
            <a:xfrm>
              <a:off x="545" y="691"/>
              <a:ext cx="54" cy="125"/>
            </a:xfrm>
            <a:custGeom>
              <a:avLst/>
              <a:gdLst>
                <a:gd name="T0" fmla="*/ 1 w 107"/>
                <a:gd name="T1" fmla="*/ 0 h 251"/>
                <a:gd name="T2" fmla="*/ 1 w 107"/>
                <a:gd name="T3" fmla="*/ 0 h 251"/>
                <a:gd name="T4" fmla="*/ 1 w 107"/>
                <a:gd name="T5" fmla="*/ 0 h 251"/>
                <a:gd name="T6" fmla="*/ 1 w 107"/>
                <a:gd name="T7" fmla="*/ 0 h 251"/>
                <a:gd name="T8" fmla="*/ 1 w 107"/>
                <a:gd name="T9" fmla="*/ 0 h 251"/>
                <a:gd name="T10" fmla="*/ 0 w 107"/>
                <a:gd name="T11" fmla="*/ 0 h 251"/>
                <a:gd name="T12" fmla="*/ 1 w 107"/>
                <a:gd name="T13" fmla="*/ 0 h 251"/>
                <a:gd name="T14" fmla="*/ 1 w 107"/>
                <a:gd name="T15" fmla="*/ 0 h 251"/>
                <a:gd name="T16" fmla="*/ 1 w 107"/>
                <a:gd name="T17" fmla="*/ 0 h 251"/>
                <a:gd name="T18" fmla="*/ 1 w 107"/>
                <a:gd name="T19" fmla="*/ 0 h 251"/>
                <a:gd name="T20" fmla="*/ 1 w 107"/>
                <a:gd name="T21" fmla="*/ 0 h 251"/>
                <a:gd name="T22" fmla="*/ 1 w 107"/>
                <a:gd name="T23" fmla="*/ 0 h 251"/>
                <a:gd name="T24" fmla="*/ 1 w 107"/>
                <a:gd name="T25" fmla="*/ 0 h 251"/>
                <a:gd name="T26" fmla="*/ 1 w 107"/>
                <a:gd name="T27" fmla="*/ 0 h 251"/>
                <a:gd name="T28" fmla="*/ 1 w 107"/>
                <a:gd name="T29" fmla="*/ 0 h 251"/>
                <a:gd name="T30" fmla="*/ 1 w 107"/>
                <a:gd name="T31" fmla="*/ 0 h 251"/>
                <a:gd name="T32" fmla="*/ 1 w 107"/>
                <a:gd name="T33" fmla="*/ 0 h 251"/>
                <a:gd name="T34" fmla="*/ 1 w 107"/>
                <a:gd name="T35" fmla="*/ 0 h 251"/>
                <a:gd name="T36" fmla="*/ 1 w 107"/>
                <a:gd name="T37" fmla="*/ 0 h 251"/>
                <a:gd name="T38" fmla="*/ 1 w 107"/>
                <a:gd name="T39" fmla="*/ 0 h 251"/>
                <a:gd name="T40" fmla="*/ 1 w 107"/>
                <a:gd name="T41" fmla="*/ 0 h 251"/>
                <a:gd name="T42" fmla="*/ 1 w 107"/>
                <a:gd name="T43" fmla="*/ 0 h 251"/>
                <a:gd name="T44" fmla="*/ 1 w 107"/>
                <a:gd name="T45" fmla="*/ 0 h 251"/>
                <a:gd name="T46" fmla="*/ 1 w 107"/>
                <a:gd name="T47" fmla="*/ 0 h 251"/>
                <a:gd name="T48" fmla="*/ 1 w 107"/>
                <a:gd name="T49" fmla="*/ 0 h 251"/>
                <a:gd name="T50" fmla="*/ 1 w 107"/>
                <a:gd name="T51" fmla="*/ 0 h 251"/>
                <a:gd name="T52" fmla="*/ 1 w 107"/>
                <a:gd name="T53" fmla="*/ 0 h 251"/>
                <a:gd name="T54" fmla="*/ 1 w 107"/>
                <a:gd name="T55" fmla="*/ 0 h 251"/>
                <a:gd name="T56" fmla="*/ 1 w 107"/>
                <a:gd name="T57" fmla="*/ 0 h 251"/>
                <a:gd name="T58" fmla="*/ 1 w 107"/>
                <a:gd name="T59" fmla="*/ 0 h 251"/>
                <a:gd name="T60" fmla="*/ 1 w 107"/>
                <a:gd name="T61" fmla="*/ 0 h 251"/>
                <a:gd name="T62" fmla="*/ 1 w 107"/>
                <a:gd name="T63" fmla="*/ 0 h 251"/>
                <a:gd name="T64" fmla="*/ 1 w 107"/>
                <a:gd name="T65" fmla="*/ 0 h 251"/>
                <a:gd name="T66" fmla="*/ 1 w 107"/>
                <a:gd name="T67" fmla="*/ 0 h 251"/>
                <a:gd name="T68" fmla="*/ 1 w 107"/>
                <a:gd name="T69" fmla="*/ 0 h 251"/>
                <a:gd name="T70" fmla="*/ 1 w 107"/>
                <a:gd name="T71" fmla="*/ 0 h 251"/>
                <a:gd name="T72" fmla="*/ 1 w 107"/>
                <a:gd name="T73" fmla="*/ 0 h 251"/>
                <a:gd name="T74" fmla="*/ 1 w 107"/>
                <a:gd name="T75" fmla="*/ 0 h 251"/>
                <a:gd name="T76" fmla="*/ 1 w 107"/>
                <a:gd name="T77" fmla="*/ 0 h 251"/>
                <a:gd name="T78" fmla="*/ 1 w 107"/>
                <a:gd name="T79" fmla="*/ 0 h 251"/>
                <a:gd name="T80" fmla="*/ 1 w 107"/>
                <a:gd name="T81" fmla="*/ 0 h 251"/>
                <a:gd name="T82" fmla="*/ 1 w 107"/>
                <a:gd name="T83" fmla="*/ 0 h 251"/>
                <a:gd name="T84" fmla="*/ 1 w 107"/>
                <a:gd name="T85" fmla="*/ 0 h 251"/>
                <a:gd name="T86" fmla="*/ 1 w 107"/>
                <a:gd name="T87" fmla="*/ 0 h 2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7"/>
                <a:gd name="T133" fmla="*/ 0 h 251"/>
                <a:gd name="T134" fmla="*/ 107 w 107"/>
                <a:gd name="T135" fmla="*/ 251 h 25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7" h="251">
                  <a:moveTo>
                    <a:pt x="0" y="217"/>
                  </a:moveTo>
                  <a:lnTo>
                    <a:pt x="6" y="213"/>
                  </a:lnTo>
                  <a:lnTo>
                    <a:pt x="11" y="208"/>
                  </a:lnTo>
                  <a:lnTo>
                    <a:pt x="15" y="200"/>
                  </a:lnTo>
                  <a:lnTo>
                    <a:pt x="17" y="194"/>
                  </a:lnTo>
                  <a:lnTo>
                    <a:pt x="18" y="197"/>
                  </a:lnTo>
                  <a:lnTo>
                    <a:pt x="22" y="199"/>
                  </a:lnTo>
                  <a:lnTo>
                    <a:pt x="23" y="200"/>
                  </a:lnTo>
                  <a:lnTo>
                    <a:pt x="25" y="200"/>
                  </a:lnTo>
                  <a:lnTo>
                    <a:pt x="26" y="196"/>
                  </a:lnTo>
                  <a:lnTo>
                    <a:pt x="28" y="188"/>
                  </a:lnTo>
                  <a:lnTo>
                    <a:pt x="29" y="179"/>
                  </a:lnTo>
                  <a:lnTo>
                    <a:pt x="28" y="173"/>
                  </a:lnTo>
                  <a:lnTo>
                    <a:pt x="20" y="161"/>
                  </a:lnTo>
                  <a:lnTo>
                    <a:pt x="11" y="142"/>
                  </a:lnTo>
                  <a:lnTo>
                    <a:pt x="3" y="123"/>
                  </a:lnTo>
                  <a:lnTo>
                    <a:pt x="0" y="110"/>
                  </a:lnTo>
                  <a:lnTo>
                    <a:pt x="0" y="103"/>
                  </a:lnTo>
                  <a:lnTo>
                    <a:pt x="3" y="100"/>
                  </a:lnTo>
                  <a:lnTo>
                    <a:pt x="5" y="100"/>
                  </a:lnTo>
                  <a:lnTo>
                    <a:pt x="5" y="104"/>
                  </a:lnTo>
                  <a:lnTo>
                    <a:pt x="8" y="115"/>
                  </a:lnTo>
                  <a:lnTo>
                    <a:pt x="14" y="130"/>
                  </a:lnTo>
                  <a:lnTo>
                    <a:pt x="23" y="145"/>
                  </a:lnTo>
                  <a:lnTo>
                    <a:pt x="32" y="153"/>
                  </a:lnTo>
                  <a:lnTo>
                    <a:pt x="37" y="138"/>
                  </a:lnTo>
                  <a:lnTo>
                    <a:pt x="41" y="118"/>
                  </a:lnTo>
                  <a:lnTo>
                    <a:pt x="43" y="98"/>
                  </a:lnTo>
                  <a:lnTo>
                    <a:pt x="43" y="83"/>
                  </a:lnTo>
                  <a:lnTo>
                    <a:pt x="40" y="71"/>
                  </a:lnTo>
                  <a:lnTo>
                    <a:pt x="38" y="54"/>
                  </a:lnTo>
                  <a:lnTo>
                    <a:pt x="37" y="39"/>
                  </a:lnTo>
                  <a:lnTo>
                    <a:pt x="38" y="29"/>
                  </a:lnTo>
                  <a:lnTo>
                    <a:pt x="41" y="26"/>
                  </a:lnTo>
                  <a:lnTo>
                    <a:pt x="43" y="26"/>
                  </a:lnTo>
                  <a:lnTo>
                    <a:pt x="43" y="31"/>
                  </a:lnTo>
                  <a:lnTo>
                    <a:pt x="43" y="37"/>
                  </a:lnTo>
                  <a:lnTo>
                    <a:pt x="43" y="46"/>
                  </a:lnTo>
                  <a:lnTo>
                    <a:pt x="44" y="55"/>
                  </a:lnTo>
                  <a:lnTo>
                    <a:pt x="46" y="65"/>
                  </a:lnTo>
                  <a:lnTo>
                    <a:pt x="49" y="71"/>
                  </a:lnTo>
                  <a:lnTo>
                    <a:pt x="55" y="55"/>
                  </a:lnTo>
                  <a:lnTo>
                    <a:pt x="61" y="34"/>
                  </a:lnTo>
                  <a:lnTo>
                    <a:pt x="69" y="16"/>
                  </a:lnTo>
                  <a:lnTo>
                    <a:pt x="80" y="3"/>
                  </a:lnTo>
                  <a:lnTo>
                    <a:pt x="86" y="0"/>
                  </a:lnTo>
                  <a:lnTo>
                    <a:pt x="87" y="0"/>
                  </a:lnTo>
                  <a:lnTo>
                    <a:pt x="86" y="3"/>
                  </a:lnTo>
                  <a:lnTo>
                    <a:pt x="83" y="8"/>
                  </a:lnTo>
                  <a:lnTo>
                    <a:pt x="76" y="19"/>
                  </a:lnTo>
                  <a:lnTo>
                    <a:pt x="69" y="39"/>
                  </a:lnTo>
                  <a:lnTo>
                    <a:pt x="63" y="58"/>
                  </a:lnTo>
                  <a:lnTo>
                    <a:pt x="60" y="71"/>
                  </a:lnTo>
                  <a:lnTo>
                    <a:pt x="67" y="69"/>
                  </a:lnTo>
                  <a:lnTo>
                    <a:pt x="76" y="66"/>
                  </a:lnTo>
                  <a:lnTo>
                    <a:pt x="84" y="63"/>
                  </a:lnTo>
                  <a:lnTo>
                    <a:pt x="90" y="58"/>
                  </a:lnTo>
                  <a:lnTo>
                    <a:pt x="93" y="57"/>
                  </a:lnTo>
                  <a:lnTo>
                    <a:pt x="96" y="57"/>
                  </a:lnTo>
                  <a:lnTo>
                    <a:pt x="95" y="58"/>
                  </a:lnTo>
                  <a:lnTo>
                    <a:pt x="92" y="63"/>
                  </a:lnTo>
                  <a:lnTo>
                    <a:pt x="84" y="68"/>
                  </a:lnTo>
                  <a:lnTo>
                    <a:pt x="75" y="75"/>
                  </a:lnTo>
                  <a:lnTo>
                    <a:pt x="64" y="81"/>
                  </a:lnTo>
                  <a:lnTo>
                    <a:pt x="58" y="86"/>
                  </a:lnTo>
                  <a:lnTo>
                    <a:pt x="55" y="104"/>
                  </a:lnTo>
                  <a:lnTo>
                    <a:pt x="51" y="124"/>
                  </a:lnTo>
                  <a:lnTo>
                    <a:pt x="47" y="144"/>
                  </a:lnTo>
                  <a:lnTo>
                    <a:pt x="44" y="155"/>
                  </a:lnTo>
                  <a:lnTo>
                    <a:pt x="52" y="155"/>
                  </a:lnTo>
                  <a:lnTo>
                    <a:pt x="60" y="153"/>
                  </a:lnTo>
                  <a:lnTo>
                    <a:pt x="67" y="153"/>
                  </a:lnTo>
                  <a:lnTo>
                    <a:pt x="76" y="152"/>
                  </a:lnTo>
                  <a:lnTo>
                    <a:pt x="83" y="150"/>
                  </a:lnTo>
                  <a:lnTo>
                    <a:pt x="90" y="147"/>
                  </a:lnTo>
                  <a:lnTo>
                    <a:pt x="95" y="145"/>
                  </a:lnTo>
                  <a:lnTo>
                    <a:pt x="98" y="144"/>
                  </a:lnTo>
                  <a:lnTo>
                    <a:pt x="101" y="141"/>
                  </a:lnTo>
                  <a:lnTo>
                    <a:pt x="102" y="141"/>
                  </a:lnTo>
                  <a:lnTo>
                    <a:pt x="102" y="144"/>
                  </a:lnTo>
                  <a:lnTo>
                    <a:pt x="99" y="147"/>
                  </a:lnTo>
                  <a:lnTo>
                    <a:pt x="96" y="150"/>
                  </a:lnTo>
                  <a:lnTo>
                    <a:pt x="90" y="153"/>
                  </a:lnTo>
                  <a:lnTo>
                    <a:pt x="83" y="158"/>
                  </a:lnTo>
                  <a:lnTo>
                    <a:pt x="73" y="161"/>
                  </a:lnTo>
                  <a:lnTo>
                    <a:pt x="64" y="165"/>
                  </a:lnTo>
                  <a:lnTo>
                    <a:pt x="57" y="168"/>
                  </a:lnTo>
                  <a:lnTo>
                    <a:pt x="51" y="170"/>
                  </a:lnTo>
                  <a:lnTo>
                    <a:pt x="46" y="171"/>
                  </a:lnTo>
                  <a:lnTo>
                    <a:pt x="41" y="176"/>
                  </a:lnTo>
                  <a:lnTo>
                    <a:pt x="38" y="185"/>
                  </a:lnTo>
                  <a:lnTo>
                    <a:pt x="37" y="196"/>
                  </a:lnTo>
                  <a:lnTo>
                    <a:pt x="37" y="202"/>
                  </a:lnTo>
                  <a:lnTo>
                    <a:pt x="40" y="205"/>
                  </a:lnTo>
                  <a:lnTo>
                    <a:pt x="44" y="207"/>
                  </a:lnTo>
                  <a:lnTo>
                    <a:pt x="52" y="207"/>
                  </a:lnTo>
                  <a:lnTo>
                    <a:pt x="57" y="205"/>
                  </a:lnTo>
                  <a:lnTo>
                    <a:pt x="70" y="199"/>
                  </a:lnTo>
                  <a:lnTo>
                    <a:pt x="83" y="193"/>
                  </a:lnTo>
                  <a:lnTo>
                    <a:pt x="93" y="187"/>
                  </a:lnTo>
                  <a:lnTo>
                    <a:pt x="99" y="182"/>
                  </a:lnTo>
                  <a:lnTo>
                    <a:pt x="104" y="179"/>
                  </a:lnTo>
                  <a:lnTo>
                    <a:pt x="107" y="178"/>
                  </a:lnTo>
                  <a:lnTo>
                    <a:pt x="107" y="179"/>
                  </a:lnTo>
                  <a:lnTo>
                    <a:pt x="104" y="185"/>
                  </a:lnTo>
                  <a:lnTo>
                    <a:pt x="96" y="196"/>
                  </a:lnTo>
                  <a:lnTo>
                    <a:pt x="86" y="208"/>
                  </a:lnTo>
                  <a:lnTo>
                    <a:pt x="76" y="219"/>
                  </a:lnTo>
                  <a:lnTo>
                    <a:pt x="67" y="226"/>
                  </a:lnTo>
                  <a:lnTo>
                    <a:pt x="67" y="223"/>
                  </a:lnTo>
                  <a:lnTo>
                    <a:pt x="66" y="220"/>
                  </a:lnTo>
                  <a:lnTo>
                    <a:pt x="63" y="217"/>
                  </a:lnTo>
                  <a:lnTo>
                    <a:pt x="61" y="214"/>
                  </a:lnTo>
                  <a:lnTo>
                    <a:pt x="55" y="210"/>
                  </a:lnTo>
                  <a:lnTo>
                    <a:pt x="46" y="208"/>
                  </a:lnTo>
                  <a:lnTo>
                    <a:pt x="35" y="210"/>
                  </a:lnTo>
                  <a:lnTo>
                    <a:pt x="28" y="213"/>
                  </a:lnTo>
                  <a:lnTo>
                    <a:pt x="23" y="217"/>
                  </a:lnTo>
                  <a:lnTo>
                    <a:pt x="23" y="222"/>
                  </a:lnTo>
                  <a:lnTo>
                    <a:pt x="23" y="228"/>
                  </a:lnTo>
                  <a:lnTo>
                    <a:pt x="23" y="233"/>
                  </a:lnTo>
                  <a:lnTo>
                    <a:pt x="17" y="239"/>
                  </a:lnTo>
                  <a:lnTo>
                    <a:pt x="11" y="243"/>
                  </a:lnTo>
                  <a:lnTo>
                    <a:pt x="5" y="248"/>
                  </a:lnTo>
                  <a:lnTo>
                    <a:pt x="2" y="251"/>
                  </a:lnTo>
                  <a:lnTo>
                    <a:pt x="8" y="243"/>
                  </a:lnTo>
                  <a:lnTo>
                    <a:pt x="14" y="236"/>
                  </a:lnTo>
                  <a:lnTo>
                    <a:pt x="17" y="228"/>
                  </a:lnTo>
                  <a:lnTo>
                    <a:pt x="17" y="223"/>
                  </a:lnTo>
                  <a:lnTo>
                    <a:pt x="14" y="219"/>
                  </a:lnTo>
                  <a:lnTo>
                    <a:pt x="9" y="216"/>
                  </a:lnTo>
                  <a:lnTo>
                    <a:pt x="5" y="214"/>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5" name="Freeform 329"/>
            <p:cNvSpPr>
              <a:spLocks/>
            </p:cNvSpPr>
            <p:nvPr/>
          </p:nvSpPr>
          <p:spPr bwMode="auto">
            <a:xfrm>
              <a:off x="534" y="761"/>
              <a:ext cx="9" cy="16"/>
            </a:xfrm>
            <a:custGeom>
              <a:avLst/>
              <a:gdLst>
                <a:gd name="T0" fmla="*/ 0 w 19"/>
                <a:gd name="T1" fmla="*/ 1 h 32"/>
                <a:gd name="T2" fmla="*/ 0 w 19"/>
                <a:gd name="T3" fmla="*/ 1 h 32"/>
                <a:gd name="T4" fmla="*/ 0 w 19"/>
                <a:gd name="T5" fmla="*/ 1 h 32"/>
                <a:gd name="T6" fmla="*/ 0 w 19"/>
                <a:gd name="T7" fmla="*/ 1 h 32"/>
                <a:gd name="T8" fmla="*/ 0 w 19"/>
                <a:gd name="T9" fmla="*/ 1 h 32"/>
                <a:gd name="T10" fmla="*/ 0 w 19"/>
                <a:gd name="T11" fmla="*/ 1 h 32"/>
                <a:gd name="T12" fmla="*/ 0 w 19"/>
                <a:gd name="T13" fmla="*/ 1 h 32"/>
                <a:gd name="T14" fmla="*/ 0 w 19"/>
                <a:gd name="T15" fmla="*/ 1 h 32"/>
                <a:gd name="T16" fmla="*/ 0 w 19"/>
                <a:gd name="T17" fmla="*/ 1 h 32"/>
                <a:gd name="T18" fmla="*/ 0 w 19"/>
                <a:gd name="T19" fmla="*/ 0 h 32"/>
                <a:gd name="T20" fmla="*/ 0 w 19"/>
                <a:gd name="T21" fmla="*/ 0 h 32"/>
                <a:gd name="T22" fmla="*/ 0 w 19"/>
                <a:gd name="T23" fmla="*/ 1 h 32"/>
                <a:gd name="T24" fmla="*/ 0 w 19"/>
                <a:gd name="T25" fmla="*/ 1 h 32"/>
                <a:gd name="T26" fmla="*/ 0 w 19"/>
                <a:gd name="T27" fmla="*/ 1 h 32"/>
                <a:gd name="T28" fmla="*/ 0 w 19"/>
                <a:gd name="T29" fmla="*/ 1 h 32"/>
                <a:gd name="T30" fmla="*/ 0 w 19"/>
                <a:gd name="T31" fmla="*/ 1 h 32"/>
                <a:gd name="T32" fmla="*/ 0 w 19"/>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32"/>
                <a:gd name="T53" fmla="*/ 19 w 19"/>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32">
                  <a:moveTo>
                    <a:pt x="19" y="31"/>
                  </a:moveTo>
                  <a:lnTo>
                    <a:pt x="14" y="29"/>
                  </a:lnTo>
                  <a:lnTo>
                    <a:pt x="11" y="29"/>
                  </a:lnTo>
                  <a:lnTo>
                    <a:pt x="6" y="31"/>
                  </a:lnTo>
                  <a:lnTo>
                    <a:pt x="3" y="32"/>
                  </a:lnTo>
                  <a:lnTo>
                    <a:pt x="2" y="25"/>
                  </a:lnTo>
                  <a:lnTo>
                    <a:pt x="0" y="17"/>
                  </a:lnTo>
                  <a:lnTo>
                    <a:pt x="0" y="11"/>
                  </a:lnTo>
                  <a:lnTo>
                    <a:pt x="0" y="3"/>
                  </a:lnTo>
                  <a:lnTo>
                    <a:pt x="0" y="0"/>
                  </a:lnTo>
                  <a:lnTo>
                    <a:pt x="2" y="0"/>
                  </a:lnTo>
                  <a:lnTo>
                    <a:pt x="3" y="2"/>
                  </a:lnTo>
                  <a:lnTo>
                    <a:pt x="3" y="5"/>
                  </a:lnTo>
                  <a:lnTo>
                    <a:pt x="5" y="11"/>
                  </a:lnTo>
                  <a:lnTo>
                    <a:pt x="9" y="17"/>
                  </a:lnTo>
                  <a:lnTo>
                    <a:pt x="14" y="25"/>
                  </a:lnTo>
                  <a:lnTo>
                    <a:pt x="19" y="3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6" name="Freeform 330"/>
            <p:cNvSpPr>
              <a:spLocks/>
            </p:cNvSpPr>
            <p:nvPr/>
          </p:nvSpPr>
          <p:spPr bwMode="auto">
            <a:xfrm>
              <a:off x="606" y="757"/>
              <a:ext cx="171" cy="104"/>
            </a:xfrm>
            <a:custGeom>
              <a:avLst/>
              <a:gdLst>
                <a:gd name="T0" fmla="*/ 1 w 342"/>
                <a:gd name="T1" fmla="*/ 1 h 208"/>
                <a:gd name="T2" fmla="*/ 1 w 342"/>
                <a:gd name="T3" fmla="*/ 1 h 208"/>
                <a:gd name="T4" fmla="*/ 1 w 342"/>
                <a:gd name="T5" fmla="*/ 1 h 208"/>
                <a:gd name="T6" fmla="*/ 1 w 342"/>
                <a:gd name="T7" fmla="*/ 1 h 208"/>
                <a:gd name="T8" fmla="*/ 1 w 342"/>
                <a:gd name="T9" fmla="*/ 1 h 208"/>
                <a:gd name="T10" fmla="*/ 1 w 342"/>
                <a:gd name="T11" fmla="*/ 1 h 208"/>
                <a:gd name="T12" fmla="*/ 1 w 342"/>
                <a:gd name="T13" fmla="*/ 1 h 208"/>
                <a:gd name="T14" fmla="*/ 1 w 342"/>
                <a:gd name="T15" fmla="*/ 1 h 208"/>
                <a:gd name="T16" fmla="*/ 1 w 342"/>
                <a:gd name="T17" fmla="*/ 1 h 208"/>
                <a:gd name="T18" fmla="*/ 1 w 342"/>
                <a:gd name="T19" fmla="*/ 1 h 208"/>
                <a:gd name="T20" fmla="*/ 1 w 342"/>
                <a:gd name="T21" fmla="*/ 1 h 208"/>
                <a:gd name="T22" fmla="*/ 1 w 342"/>
                <a:gd name="T23" fmla="*/ 1 h 208"/>
                <a:gd name="T24" fmla="*/ 1 w 342"/>
                <a:gd name="T25" fmla="*/ 1 h 208"/>
                <a:gd name="T26" fmla="*/ 1 w 342"/>
                <a:gd name="T27" fmla="*/ 1 h 208"/>
                <a:gd name="T28" fmla="*/ 1 w 342"/>
                <a:gd name="T29" fmla="*/ 1 h 208"/>
                <a:gd name="T30" fmla="*/ 1 w 342"/>
                <a:gd name="T31" fmla="*/ 1 h 208"/>
                <a:gd name="T32" fmla="*/ 1 w 342"/>
                <a:gd name="T33" fmla="*/ 1 h 208"/>
                <a:gd name="T34" fmla="*/ 1 w 342"/>
                <a:gd name="T35" fmla="*/ 1 h 208"/>
                <a:gd name="T36" fmla="*/ 1 w 342"/>
                <a:gd name="T37" fmla="*/ 1 h 208"/>
                <a:gd name="T38" fmla="*/ 1 w 342"/>
                <a:gd name="T39" fmla="*/ 1 h 208"/>
                <a:gd name="T40" fmla="*/ 1 w 342"/>
                <a:gd name="T41" fmla="*/ 1 h 208"/>
                <a:gd name="T42" fmla="*/ 1 w 342"/>
                <a:gd name="T43" fmla="*/ 1 h 208"/>
                <a:gd name="T44" fmla="*/ 1 w 342"/>
                <a:gd name="T45" fmla="*/ 1 h 208"/>
                <a:gd name="T46" fmla="*/ 1 w 342"/>
                <a:gd name="T47" fmla="*/ 1 h 208"/>
                <a:gd name="T48" fmla="*/ 1 w 342"/>
                <a:gd name="T49" fmla="*/ 1 h 208"/>
                <a:gd name="T50" fmla="*/ 1 w 342"/>
                <a:gd name="T51" fmla="*/ 1 h 208"/>
                <a:gd name="T52" fmla="*/ 1 w 342"/>
                <a:gd name="T53" fmla="*/ 1 h 208"/>
                <a:gd name="T54" fmla="*/ 1 w 342"/>
                <a:gd name="T55" fmla="*/ 1 h 208"/>
                <a:gd name="T56" fmla="*/ 1 w 342"/>
                <a:gd name="T57" fmla="*/ 1 h 208"/>
                <a:gd name="T58" fmla="*/ 1 w 342"/>
                <a:gd name="T59" fmla="*/ 1 h 208"/>
                <a:gd name="T60" fmla="*/ 1 w 342"/>
                <a:gd name="T61" fmla="*/ 1 h 208"/>
                <a:gd name="T62" fmla="*/ 1 w 342"/>
                <a:gd name="T63" fmla="*/ 1 h 208"/>
                <a:gd name="T64" fmla="*/ 1 w 342"/>
                <a:gd name="T65" fmla="*/ 1 h 208"/>
                <a:gd name="T66" fmla="*/ 1 w 342"/>
                <a:gd name="T67" fmla="*/ 1 h 208"/>
                <a:gd name="T68" fmla="*/ 1 w 342"/>
                <a:gd name="T69" fmla="*/ 1 h 208"/>
                <a:gd name="T70" fmla="*/ 1 w 342"/>
                <a:gd name="T71" fmla="*/ 1 h 208"/>
                <a:gd name="T72" fmla="*/ 1 w 342"/>
                <a:gd name="T73" fmla="*/ 1 h 208"/>
                <a:gd name="T74" fmla="*/ 1 w 342"/>
                <a:gd name="T75" fmla="*/ 1 h 208"/>
                <a:gd name="T76" fmla="*/ 1 w 342"/>
                <a:gd name="T77" fmla="*/ 1 h 208"/>
                <a:gd name="T78" fmla="*/ 1 w 342"/>
                <a:gd name="T79" fmla="*/ 1 h 208"/>
                <a:gd name="T80" fmla="*/ 1 w 342"/>
                <a:gd name="T81" fmla="*/ 1 h 208"/>
                <a:gd name="T82" fmla="*/ 1 w 342"/>
                <a:gd name="T83" fmla="*/ 1 h 208"/>
                <a:gd name="T84" fmla="*/ 1 w 342"/>
                <a:gd name="T85" fmla="*/ 1 h 208"/>
                <a:gd name="T86" fmla="*/ 1 w 342"/>
                <a:gd name="T87" fmla="*/ 1 h 208"/>
                <a:gd name="T88" fmla="*/ 1 w 342"/>
                <a:gd name="T89" fmla="*/ 1 h 208"/>
                <a:gd name="T90" fmla="*/ 1 w 342"/>
                <a:gd name="T91" fmla="*/ 1 h 208"/>
                <a:gd name="T92" fmla="*/ 1 w 342"/>
                <a:gd name="T93" fmla="*/ 1 h 208"/>
                <a:gd name="T94" fmla="*/ 1 w 342"/>
                <a:gd name="T95" fmla="*/ 1 h 208"/>
                <a:gd name="T96" fmla="*/ 1 w 342"/>
                <a:gd name="T97" fmla="*/ 1 h 208"/>
                <a:gd name="T98" fmla="*/ 1 w 342"/>
                <a:gd name="T99" fmla="*/ 1 h 208"/>
                <a:gd name="T100" fmla="*/ 1 w 342"/>
                <a:gd name="T101" fmla="*/ 1 h 208"/>
                <a:gd name="T102" fmla="*/ 1 w 342"/>
                <a:gd name="T103" fmla="*/ 1 h 208"/>
                <a:gd name="T104" fmla="*/ 1 w 342"/>
                <a:gd name="T105" fmla="*/ 1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08"/>
                <a:gd name="T161" fmla="*/ 342 w 342"/>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08">
                  <a:moveTo>
                    <a:pt x="14" y="160"/>
                  </a:moveTo>
                  <a:lnTo>
                    <a:pt x="19" y="156"/>
                  </a:lnTo>
                  <a:lnTo>
                    <a:pt x="26" y="151"/>
                  </a:lnTo>
                  <a:lnTo>
                    <a:pt x="34" y="146"/>
                  </a:lnTo>
                  <a:lnTo>
                    <a:pt x="45" y="140"/>
                  </a:lnTo>
                  <a:lnTo>
                    <a:pt x="52" y="136"/>
                  </a:lnTo>
                  <a:lnTo>
                    <a:pt x="61" y="131"/>
                  </a:lnTo>
                  <a:lnTo>
                    <a:pt x="66" y="127"/>
                  </a:lnTo>
                  <a:lnTo>
                    <a:pt x="69" y="123"/>
                  </a:lnTo>
                  <a:lnTo>
                    <a:pt x="72" y="113"/>
                  </a:lnTo>
                  <a:lnTo>
                    <a:pt x="78" y="96"/>
                  </a:lnTo>
                  <a:lnTo>
                    <a:pt x="86" y="76"/>
                  </a:lnTo>
                  <a:lnTo>
                    <a:pt x="93" y="62"/>
                  </a:lnTo>
                  <a:lnTo>
                    <a:pt x="98" y="56"/>
                  </a:lnTo>
                  <a:lnTo>
                    <a:pt x="104" y="47"/>
                  </a:lnTo>
                  <a:lnTo>
                    <a:pt x="112" y="38"/>
                  </a:lnTo>
                  <a:lnTo>
                    <a:pt x="119" y="27"/>
                  </a:lnTo>
                  <a:lnTo>
                    <a:pt x="129" y="18"/>
                  </a:lnTo>
                  <a:lnTo>
                    <a:pt x="136" y="10"/>
                  </a:lnTo>
                  <a:lnTo>
                    <a:pt x="144" y="4"/>
                  </a:lnTo>
                  <a:lnTo>
                    <a:pt x="148" y="1"/>
                  </a:lnTo>
                  <a:lnTo>
                    <a:pt x="154" y="0"/>
                  </a:lnTo>
                  <a:lnTo>
                    <a:pt x="156" y="0"/>
                  </a:lnTo>
                  <a:lnTo>
                    <a:pt x="154" y="1"/>
                  </a:lnTo>
                  <a:lnTo>
                    <a:pt x="151" y="6"/>
                  </a:lnTo>
                  <a:lnTo>
                    <a:pt x="148" y="10"/>
                  </a:lnTo>
                  <a:lnTo>
                    <a:pt x="142" y="17"/>
                  </a:lnTo>
                  <a:lnTo>
                    <a:pt x="133" y="26"/>
                  </a:lnTo>
                  <a:lnTo>
                    <a:pt x="125" y="35"/>
                  </a:lnTo>
                  <a:lnTo>
                    <a:pt x="116" y="46"/>
                  </a:lnTo>
                  <a:lnTo>
                    <a:pt x="109" y="56"/>
                  </a:lnTo>
                  <a:lnTo>
                    <a:pt x="103" y="64"/>
                  </a:lnTo>
                  <a:lnTo>
                    <a:pt x="98" y="70"/>
                  </a:lnTo>
                  <a:lnTo>
                    <a:pt x="93" y="81"/>
                  </a:lnTo>
                  <a:lnTo>
                    <a:pt x="90" y="91"/>
                  </a:lnTo>
                  <a:lnTo>
                    <a:pt x="89" y="102"/>
                  </a:lnTo>
                  <a:lnTo>
                    <a:pt x="87" y="108"/>
                  </a:lnTo>
                  <a:lnTo>
                    <a:pt x="87" y="113"/>
                  </a:lnTo>
                  <a:lnTo>
                    <a:pt x="89" y="113"/>
                  </a:lnTo>
                  <a:lnTo>
                    <a:pt x="92" y="111"/>
                  </a:lnTo>
                  <a:lnTo>
                    <a:pt x="98" y="108"/>
                  </a:lnTo>
                  <a:lnTo>
                    <a:pt x="103" y="105"/>
                  </a:lnTo>
                  <a:lnTo>
                    <a:pt x="107" y="102"/>
                  </a:lnTo>
                  <a:lnTo>
                    <a:pt x="115" y="98"/>
                  </a:lnTo>
                  <a:lnTo>
                    <a:pt x="121" y="93"/>
                  </a:lnTo>
                  <a:lnTo>
                    <a:pt x="127" y="88"/>
                  </a:lnTo>
                  <a:lnTo>
                    <a:pt x="135" y="84"/>
                  </a:lnTo>
                  <a:lnTo>
                    <a:pt x="139" y="81"/>
                  </a:lnTo>
                  <a:lnTo>
                    <a:pt x="144" y="79"/>
                  </a:lnTo>
                  <a:lnTo>
                    <a:pt x="151" y="67"/>
                  </a:lnTo>
                  <a:lnTo>
                    <a:pt x="161" y="53"/>
                  </a:lnTo>
                  <a:lnTo>
                    <a:pt x="173" y="41"/>
                  </a:lnTo>
                  <a:lnTo>
                    <a:pt x="187" y="29"/>
                  </a:lnTo>
                  <a:lnTo>
                    <a:pt x="200" y="20"/>
                  </a:lnTo>
                  <a:lnTo>
                    <a:pt x="212" y="12"/>
                  </a:lnTo>
                  <a:lnTo>
                    <a:pt x="222" y="6"/>
                  </a:lnTo>
                  <a:lnTo>
                    <a:pt x="229" y="3"/>
                  </a:lnTo>
                  <a:lnTo>
                    <a:pt x="237" y="1"/>
                  </a:lnTo>
                  <a:lnTo>
                    <a:pt x="241" y="1"/>
                  </a:lnTo>
                  <a:lnTo>
                    <a:pt x="241" y="3"/>
                  </a:lnTo>
                  <a:lnTo>
                    <a:pt x="235" y="6"/>
                  </a:lnTo>
                  <a:lnTo>
                    <a:pt x="225" y="12"/>
                  </a:lnTo>
                  <a:lnTo>
                    <a:pt x="212" y="21"/>
                  </a:lnTo>
                  <a:lnTo>
                    <a:pt x="200" y="32"/>
                  </a:lnTo>
                  <a:lnTo>
                    <a:pt x="188" y="43"/>
                  </a:lnTo>
                  <a:lnTo>
                    <a:pt x="177" y="55"/>
                  </a:lnTo>
                  <a:lnTo>
                    <a:pt x="168" y="65"/>
                  </a:lnTo>
                  <a:lnTo>
                    <a:pt x="161" y="75"/>
                  </a:lnTo>
                  <a:lnTo>
                    <a:pt x="159" y="81"/>
                  </a:lnTo>
                  <a:lnTo>
                    <a:pt x="159" y="84"/>
                  </a:lnTo>
                  <a:lnTo>
                    <a:pt x="162" y="84"/>
                  </a:lnTo>
                  <a:lnTo>
                    <a:pt x="165" y="84"/>
                  </a:lnTo>
                  <a:lnTo>
                    <a:pt x="173" y="82"/>
                  </a:lnTo>
                  <a:lnTo>
                    <a:pt x="183" y="81"/>
                  </a:lnTo>
                  <a:lnTo>
                    <a:pt x="194" y="78"/>
                  </a:lnTo>
                  <a:lnTo>
                    <a:pt x="205" y="76"/>
                  </a:lnTo>
                  <a:lnTo>
                    <a:pt x="212" y="75"/>
                  </a:lnTo>
                  <a:lnTo>
                    <a:pt x="222" y="67"/>
                  </a:lnTo>
                  <a:lnTo>
                    <a:pt x="232" y="59"/>
                  </a:lnTo>
                  <a:lnTo>
                    <a:pt x="246" y="52"/>
                  </a:lnTo>
                  <a:lnTo>
                    <a:pt x="261" y="44"/>
                  </a:lnTo>
                  <a:lnTo>
                    <a:pt x="275" y="38"/>
                  </a:lnTo>
                  <a:lnTo>
                    <a:pt x="287" y="32"/>
                  </a:lnTo>
                  <a:lnTo>
                    <a:pt x="296" y="29"/>
                  </a:lnTo>
                  <a:lnTo>
                    <a:pt x="303" y="26"/>
                  </a:lnTo>
                  <a:lnTo>
                    <a:pt x="309" y="24"/>
                  </a:lnTo>
                  <a:lnTo>
                    <a:pt x="312" y="26"/>
                  </a:lnTo>
                  <a:lnTo>
                    <a:pt x="310" y="29"/>
                  </a:lnTo>
                  <a:lnTo>
                    <a:pt x="303" y="32"/>
                  </a:lnTo>
                  <a:lnTo>
                    <a:pt x="293" y="35"/>
                  </a:lnTo>
                  <a:lnTo>
                    <a:pt x="283" y="41"/>
                  </a:lnTo>
                  <a:lnTo>
                    <a:pt x="272" y="46"/>
                  </a:lnTo>
                  <a:lnTo>
                    <a:pt x="261" y="52"/>
                  </a:lnTo>
                  <a:lnTo>
                    <a:pt x="252" y="59"/>
                  </a:lnTo>
                  <a:lnTo>
                    <a:pt x="245" y="65"/>
                  </a:lnTo>
                  <a:lnTo>
                    <a:pt x="238" y="72"/>
                  </a:lnTo>
                  <a:lnTo>
                    <a:pt x="235" y="78"/>
                  </a:lnTo>
                  <a:lnTo>
                    <a:pt x="246" y="79"/>
                  </a:lnTo>
                  <a:lnTo>
                    <a:pt x="260" y="78"/>
                  </a:lnTo>
                  <a:lnTo>
                    <a:pt x="274" y="76"/>
                  </a:lnTo>
                  <a:lnTo>
                    <a:pt x="287" y="73"/>
                  </a:lnTo>
                  <a:lnTo>
                    <a:pt x="301" y="70"/>
                  </a:lnTo>
                  <a:lnTo>
                    <a:pt x="313" y="67"/>
                  </a:lnTo>
                  <a:lnTo>
                    <a:pt x="322" y="64"/>
                  </a:lnTo>
                  <a:lnTo>
                    <a:pt x="328" y="62"/>
                  </a:lnTo>
                  <a:lnTo>
                    <a:pt x="336" y="58"/>
                  </a:lnTo>
                  <a:lnTo>
                    <a:pt x="342" y="56"/>
                  </a:lnTo>
                  <a:lnTo>
                    <a:pt x="342" y="58"/>
                  </a:lnTo>
                  <a:lnTo>
                    <a:pt x="338" y="62"/>
                  </a:lnTo>
                  <a:lnTo>
                    <a:pt x="332" y="67"/>
                  </a:lnTo>
                  <a:lnTo>
                    <a:pt x="324" y="72"/>
                  </a:lnTo>
                  <a:lnTo>
                    <a:pt x="313" y="76"/>
                  </a:lnTo>
                  <a:lnTo>
                    <a:pt x="299" y="82"/>
                  </a:lnTo>
                  <a:lnTo>
                    <a:pt x="286" y="87"/>
                  </a:lnTo>
                  <a:lnTo>
                    <a:pt x="270" y="90"/>
                  </a:lnTo>
                  <a:lnTo>
                    <a:pt x="255" y="91"/>
                  </a:lnTo>
                  <a:lnTo>
                    <a:pt x="240" y="91"/>
                  </a:lnTo>
                  <a:lnTo>
                    <a:pt x="245" y="98"/>
                  </a:lnTo>
                  <a:lnTo>
                    <a:pt x="252" y="102"/>
                  </a:lnTo>
                  <a:lnTo>
                    <a:pt x="261" y="108"/>
                  </a:lnTo>
                  <a:lnTo>
                    <a:pt x="272" y="114"/>
                  </a:lnTo>
                  <a:lnTo>
                    <a:pt x="281" y="119"/>
                  </a:lnTo>
                  <a:lnTo>
                    <a:pt x="290" y="125"/>
                  </a:lnTo>
                  <a:lnTo>
                    <a:pt x="298" y="128"/>
                  </a:lnTo>
                  <a:lnTo>
                    <a:pt x="304" y="131"/>
                  </a:lnTo>
                  <a:lnTo>
                    <a:pt x="312" y="134"/>
                  </a:lnTo>
                  <a:lnTo>
                    <a:pt x="315" y="137"/>
                  </a:lnTo>
                  <a:lnTo>
                    <a:pt x="313" y="139"/>
                  </a:lnTo>
                  <a:lnTo>
                    <a:pt x="306" y="137"/>
                  </a:lnTo>
                  <a:lnTo>
                    <a:pt x="298" y="136"/>
                  </a:lnTo>
                  <a:lnTo>
                    <a:pt x="287" y="131"/>
                  </a:lnTo>
                  <a:lnTo>
                    <a:pt x="274" y="127"/>
                  </a:lnTo>
                  <a:lnTo>
                    <a:pt x="260" y="120"/>
                  </a:lnTo>
                  <a:lnTo>
                    <a:pt x="246" y="114"/>
                  </a:lnTo>
                  <a:lnTo>
                    <a:pt x="234" y="110"/>
                  </a:lnTo>
                  <a:lnTo>
                    <a:pt x="225" y="104"/>
                  </a:lnTo>
                  <a:lnTo>
                    <a:pt x="219" y="99"/>
                  </a:lnTo>
                  <a:lnTo>
                    <a:pt x="212" y="99"/>
                  </a:lnTo>
                  <a:lnTo>
                    <a:pt x="206" y="101"/>
                  </a:lnTo>
                  <a:lnTo>
                    <a:pt x="199" y="101"/>
                  </a:lnTo>
                  <a:lnTo>
                    <a:pt x="191" y="101"/>
                  </a:lnTo>
                  <a:lnTo>
                    <a:pt x="183" y="102"/>
                  </a:lnTo>
                  <a:lnTo>
                    <a:pt x="177" y="102"/>
                  </a:lnTo>
                  <a:lnTo>
                    <a:pt x="171" y="104"/>
                  </a:lnTo>
                  <a:lnTo>
                    <a:pt x="167" y="104"/>
                  </a:lnTo>
                  <a:lnTo>
                    <a:pt x="170" y="110"/>
                  </a:lnTo>
                  <a:lnTo>
                    <a:pt x="176" y="116"/>
                  </a:lnTo>
                  <a:lnTo>
                    <a:pt x="182" y="122"/>
                  </a:lnTo>
                  <a:lnTo>
                    <a:pt x="190" y="128"/>
                  </a:lnTo>
                  <a:lnTo>
                    <a:pt x="196" y="134"/>
                  </a:lnTo>
                  <a:lnTo>
                    <a:pt x="203" y="140"/>
                  </a:lnTo>
                  <a:lnTo>
                    <a:pt x="209" y="145"/>
                  </a:lnTo>
                  <a:lnTo>
                    <a:pt x="214" y="148"/>
                  </a:lnTo>
                  <a:lnTo>
                    <a:pt x="223" y="154"/>
                  </a:lnTo>
                  <a:lnTo>
                    <a:pt x="234" y="159"/>
                  </a:lnTo>
                  <a:lnTo>
                    <a:pt x="241" y="163"/>
                  </a:lnTo>
                  <a:lnTo>
                    <a:pt x="249" y="168"/>
                  </a:lnTo>
                  <a:lnTo>
                    <a:pt x="254" y="172"/>
                  </a:lnTo>
                  <a:lnTo>
                    <a:pt x="257" y="177"/>
                  </a:lnTo>
                  <a:lnTo>
                    <a:pt x="254" y="178"/>
                  </a:lnTo>
                  <a:lnTo>
                    <a:pt x="241" y="172"/>
                  </a:lnTo>
                  <a:lnTo>
                    <a:pt x="232" y="166"/>
                  </a:lnTo>
                  <a:lnTo>
                    <a:pt x="220" y="159"/>
                  </a:lnTo>
                  <a:lnTo>
                    <a:pt x="208" y="151"/>
                  </a:lnTo>
                  <a:lnTo>
                    <a:pt x="196" y="143"/>
                  </a:lnTo>
                  <a:lnTo>
                    <a:pt x="182" y="136"/>
                  </a:lnTo>
                  <a:lnTo>
                    <a:pt x="171" y="128"/>
                  </a:lnTo>
                  <a:lnTo>
                    <a:pt x="164" y="122"/>
                  </a:lnTo>
                  <a:lnTo>
                    <a:pt x="158" y="117"/>
                  </a:lnTo>
                  <a:lnTo>
                    <a:pt x="151" y="113"/>
                  </a:lnTo>
                  <a:lnTo>
                    <a:pt x="145" y="111"/>
                  </a:lnTo>
                  <a:lnTo>
                    <a:pt x="141" y="113"/>
                  </a:lnTo>
                  <a:lnTo>
                    <a:pt x="135" y="116"/>
                  </a:lnTo>
                  <a:lnTo>
                    <a:pt x="125" y="119"/>
                  </a:lnTo>
                  <a:lnTo>
                    <a:pt x="112" y="123"/>
                  </a:lnTo>
                  <a:lnTo>
                    <a:pt x="100" y="128"/>
                  </a:lnTo>
                  <a:lnTo>
                    <a:pt x="92" y="131"/>
                  </a:lnTo>
                  <a:lnTo>
                    <a:pt x="90" y="134"/>
                  </a:lnTo>
                  <a:lnTo>
                    <a:pt x="90" y="137"/>
                  </a:lnTo>
                  <a:lnTo>
                    <a:pt x="92" y="140"/>
                  </a:lnTo>
                  <a:lnTo>
                    <a:pt x="98" y="146"/>
                  </a:lnTo>
                  <a:lnTo>
                    <a:pt x="104" y="151"/>
                  </a:lnTo>
                  <a:lnTo>
                    <a:pt x="113" y="157"/>
                  </a:lnTo>
                  <a:lnTo>
                    <a:pt x="124" y="166"/>
                  </a:lnTo>
                  <a:lnTo>
                    <a:pt x="136" y="174"/>
                  </a:lnTo>
                  <a:lnTo>
                    <a:pt x="148" y="183"/>
                  </a:lnTo>
                  <a:lnTo>
                    <a:pt x="161" y="191"/>
                  </a:lnTo>
                  <a:lnTo>
                    <a:pt x="170" y="198"/>
                  </a:lnTo>
                  <a:lnTo>
                    <a:pt x="177" y="201"/>
                  </a:lnTo>
                  <a:lnTo>
                    <a:pt x="183" y="206"/>
                  </a:lnTo>
                  <a:lnTo>
                    <a:pt x="182" y="208"/>
                  </a:lnTo>
                  <a:lnTo>
                    <a:pt x="176" y="208"/>
                  </a:lnTo>
                  <a:lnTo>
                    <a:pt x="164" y="201"/>
                  </a:lnTo>
                  <a:lnTo>
                    <a:pt x="156" y="195"/>
                  </a:lnTo>
                  <a:lnTo>
                    <a:pt x="144" y="188"/>
                  </a:lnTo>
                  <a:lnTo>
                    <a:pt x="132" y="180"/>
                  </a:lnTo>
                  <a:lnTo>
                    <a:pt x="118" y="171"/>
                  </a:lnTo>
                  <a:lnTo>
                    <a:pt x="104" y="163"/>
                  </a:lnTo>
                  <a:lnTo>
                    <a:pt x="92" y="157"/>
                  </a:lnTo>
                  <a:lnTo>
                    <a:pt x="83" y="151"/>
                  </a:lnTo>
                  <a:lnTo>
                    <a:pt x="78" y="149"/>
                  </a:lnTo>
                  <a:lnTo>
                    <a:pt x="74" y="149"/>
                  </a:lnTo>
                  <a:lnTo>
                    <a:pt x="64" y="153"/>
                  </a:lnTo>
                  <a:lnTo>
                    <a:pt x="54" y="156"/>
                  </a:lnTo>
                  <a:lnTo>
                    <a:pt x="42" y="160"/>
                  </a:lnTo>
                  <a:lnTo>
                    <a:pt x="29" y="163"/>
                  </a:lnTo>
                  <a:lnTo>
                    <a:pt x="19" y="168"/>
                  </a:lnTo>
                  <a:lnTo>
                    <a:pt x="9" y="169"/>
                  </a:lnTo>
                  <a:lnTo>
                    <a:pt x="3" y="171"/>
                  </a:lnTo>
                  <a:lnTo>
                    <a:pt x="0" y="171"/>
                  </a:lnTo>
                  <a:lnTo>
                    <a:pt x="2" y="169"/>
                  </a:lnTo>
                  <a:lnTo>
                    <a:pt x="8" y="166"/>
                  </a:lnTo>
                  <a:lnTo>
                    <a:pt x="14" y="16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7" name="Freeform 331"/>
            <p:cNvSpPr>
              <a:spLocks/>
            </p:cNvSpPr>
            <p:nvPr/>
          </p:nvSpPr>
          <p:spPr bwMode="auto">
            <a:xfrm>
              <a:off x="572" y="862"/>
              <a:ext cx="123" cy="103"/>
            </a:xfrm>
            <a:custGeom>
              <a:avLst/>
              <a:gdLst>
                <a:gd name="T0" fmla="*/ 0 w 247"/>
                <a:gd name="T1" fmla="*/ 0 h 208"/>
                <a:gd name="T2" fmla="*/ 0 w 247"/>
                <a:gd name="T3" fmla="*/ 0 h 208"/>
                <a:gd name="T4" fmla="*/ 0 w 247"/>
                <a:gd name="T5" fmla="*/ 0 h 208"/>
                <a:gd name="T6" fmla="*/ 0 w 247"/>
                <a:gd name="T7" fmla="*/ 0 h 208"/>
                <a:gd name="T8" fmla="*/ 0 w 247"/>
                <a:gd name="T9" fmla="*/ 0 h 208"/>
                <a:gd name="T10" fmla="*/ 0 w 247"/>
                <a:gd name="T11" fmla="*/ 0 h 208"/>
                <a:gd name="T12" fmla="*/ 0 w 247"/>
                <a:gd name="T13" fmla="*/ 0 h 208"/>
                <a:gd name="T14" fmla="*/ 0 w 247"/>
                <a:gd name="T15" fmla="*/ 0 h 208"/>
                <a:gd name="T16" fmla="*/ 0 w 247"/>
                <a:gd name="T17" fmla="*/ 0 h 208"/>
                <a:gd name="T18" fmla="*/ 0 w 247"/>
                <a:gd name="T19" fmla="*/ 0 h 208"/>
                <a:gd name="T20" fmla="*/ 0 w 247"/>
                <a:gd name="T21" fmla="*/ 0 h 208"/>
                <a:gd name="T22" fmla="*/ 0 w 247"/>
                <a:gd name="T23" fmla="*/ 0 h 208"/>
                <a:gd name="T24" fmla="*/ 0 w 247"/>
                <a:gd name="T25" fmla="*/ 0 h 208"/>
                <a:gd name="T26" fmla="*/ 0 w 247"/>
                <a:gd name="T27" fmla="*/ 0 h 208"/>
                <a:gd name="T28" fmla="*/ 0 w 247"/>
                <a:gd name="T29" fmla="*/ 0 h 208"/>
                <a:gd name="T30" fmla="*/ 0 w 247"/>
                <a:gd name="T31" fmla="*/ 0 h 208"/>
                <a:gd name="T32" fmla="*/ 0 w 247"/>
                <a:gd name="T33" fmla="*/ 0 h 208"/>
                <a:gd name="T34" fmla="*/ 0 w 247"/>
                <a:gd name="T35" fmla="*/ 0 h 208"/>
                <a:gd name="T36" fmla="*/ 0 w 247"/>
                <a:gd name="T37" fmla="*/ 0 h 208"/>
                <a:gd name="T38" fmla="*/ 0 w 247"/>
                <a:gd name="T39" fmla="*/ 0 h 208"/>
                <a:gd name="T40" fmla="*/ 0 w 247"/>
                <a:gd name="T41" fmla="*/ 0 h 208"/>
                <a:gd name="T42" fmla="*/ 0 w 247"/>
                <a:gd name="T43" fmla="*/ 0 h 208"/>
                <a:gd name="T44" fmla="*/ 0 w 247"/>
                <a:gd name="T45" fmla="*/ 0 h 208"/>
                <a:gd name="T46" fmla="*/ 0 w 247"/>
                <a:gd name="T47" fmla="*/ 0 h 208"/>
                <a:gd name="T48" fmla="*/ 0 w 247"/>
                <a:gd name="T49" fmla="*/ 0 h 208"/>
                <a:gd name="T50" fmla="*/ 0 w 247"/>
                <a:gd name="T51" fmla="*/ 0 h 208"/>
                <a:gd name="T52" fmla="*/ 0 w 247"/>
                <a:gd name="T53" fmla="*/ 0 h 208"/>
                <a:gd name="T54" fmla="*/ 0 w 247"/>
                <a:gd name="T55" fmla="*/ 0 h 208"/>
                <a:gd name="T56" fmla="*/ 0 w 247"/>
                <a:gd name="T57" fmla="*/ 0 h 208"/>
                <a:gd name="T58" fmla="*/ 0 w 247"/>
                <a:gd name="T59" fmla="*/ 0 h 208"/>
                <a:gd name="T60" fmla="*/ 0 w 247"/>
                <a:gd name="T61" fmla="*/ 0 h 208"/>
                <a:gd name="T62" fmla="*/ 0 w 247"/>
                <a:gd name="T63" fmla="*/ 0 h 208"/>
                <a:gd name="T64" fmla="*/ 0 w 247"/>
                <a:gd name="T65" fmla="*/ 0 h 208"/>
                <a:gd name="T66" fmla="*/ 0 w 247"/>
                <a:gd name="T67" fmla="*/ 0 h 208"/>
                <a:gd name="T68" fmla="*/ 0 w 247"/>
                <a:gd name="T69" fmla="*/ 0 h 208"/>
                <a:gd name="T70" fmla="*/ 0 w 247"/>
                <a:gd name="T71" fmla="*/ 0 h 208"/>
                <a:gd name="T72" fmla="*/ 0 w 247"/>
                <a:gd name="T73" fmla="*/ 0 h 208"/>
                <a:gd name="T74" fmla="*/ 0 w 247"/>
                <a:gd name="T75" fmla="*/ 0 h 208"/>
                <a:gd name="T76" fmla="*/ 0 w 247"/>
                <a:gd name="T77" fmla="*/ 0 h 208"/>
                <a:gd name="T78" fmla="*/ 0 w 247"/>
                <a:gd name="T79" fmla="*/ 0 h 208"/>
                <a:gd name="T80" fmla="*/ 0 w 247"/>
                <a:gd name="T81" fmla="*/ 0 h 208"/>
                <a:gd name="T82" fmla="*/ 0 w 247"/>
                <a:gd name="T83" fmla="*/ 0 h 208"/>
                <a:gd name="T84" fmla="*/ 0 w 247"/>
                <a:gd name="T85" fmla="*/ 0 h 208"/>
                <a:gd name="T86" fmla="*/ 0 w 247"/>
                <a:gd name="T87" fmla="*/ 0 h 208"/>
                <a:gd name="T88" fmla="*/ 0 w 247"/>
                <a:gd name="T89" fmla="*/ 0 h 208"/>
                <a:gd name="T90" fmla="*/ 0 w 247"/>
                <a:gd name="T91" fmla="*/ 0 h 208"/>
                <a:gd name="T92" fmla="*/ 0 w 247"/>
                <a:gd name="T93" fmla="*/ 0 h 208"/>
                <a:gd name="T94" fmla="*/ 0 w 247"/>
                <a:gd name="T95" fmla="*/ 0 h 208"/>
                <a:gd name="T96" fmla="*/ 0 w 247"/>
                <a:gd name="T97" fmla="*/ 0 h 208"/>
                <a:gd name="T98" fmla="*/ 0 w 247"/>
                <a:gd name="T99" fmla="*/ 0 h 208"/>
                <a:gd name="T100" fmla="*/ 0 w 247"/>
                <a:gd name="T101" fmla="*/ 0 h 208"/>
                <a:gd name="T102" fmla="*/ 0 w 247"/>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8"/>
                <a:gd name="T158" fmla="*/ 247 w 247"/>
                <a:gd name="T159" fmla="*/ 208 h 20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8">
                  <a:moveTo>
                    <a:pt x="7" y="3"/>
                  </a:moveTo>
                  <a:lnTo>
                    <a:pt x="16" y="11"/>
                  </a:lnTo>
                  <a:lnTo>
                    <a:pt x="27" y="18"/>
                  </a:lnTo>
                  <a:lnTo>
                    <a:pt x="38" y="23"/>
                  </a:lnTo>
                  <a:lnTo>
                    <a:pt x="47" y="24"/>
                  </a:lnTo>
                  <a:lnTo>
                    <a:pt x="59" y="21"/>
                  </a:lnTo>
                  <a:lnTo>
                    <a:pt x="74" y="18"/>
                  </a:lnTo>
                  <a:lnTo>
                    <a:pt x="93" y="15"/>
                  </a:lnTo>
                  <a:lnTo>
                    <a:pt x="111" y="14"/>
                  </a:lnTo>
                  <a:lnTo>
                    <a:pt x="128" y="12"/>
                  </a:lnTo>
                  <a:lnTo>
                    <a:pt x="143" y="12"/>
                  </a:lnTo>
                  <a:lnTo>
                    <a:pt x="157" y="14"/>
                  </a:lnTo>
                  <a:lnTo>
                    <a:pt x="164" y="15"/>
                  </a:lnTo>
                  <a:lnTo>
                    <a:pt x="172" y="20"/>
                  </a:lnTo>
                  <a:lnTo>
                    <a:pt x="172" y="23"/>
                  </a:lnTo>
                  <a:lnTo>
                    <a:pt x="166" y="23"/>
                  </a:lnTo>
                  <a:lnTo>
                    <a:pt x="154" y="21"/>
                  </a:lnTo>
                  <a:lnTo>
                    <a:pt x="145" y="21"/>
                  </a:lnTo>
                  <a:lnTo>
                    <a:pt x="134" y="21"/>
                  </a:lnTo>
                  <a:lnTo>
                    <a:pt x="119" y="23"/>
                  </a:lnTo>
                  <a:lnTo>
                    <a:pt x="105" y="24"/>
                  </a:lnTo>
                  <a:lnTo>
                    <a:pt x="90" y="26"/>
                  </a:lnTo>
                  <a:lnTo>
                    <a:pt x="77" y="29"/>
                  </a:lnTo>
                  <a:lnTo>
                    <a:pt x="67" y="32"/>
                  </a:lnTo>
                  <a:lnTo>
                    <a:pt x="61" y="35"/>
                  </a:lnTo>
                  <a:lnTo>
                    <a:pt x="65" y="38"/>
                  </a:lnTo>
                  <a:lnTo>
                    <a:pt x="73" y="41"/>
                  </a:lnTo>
                  <a:lnTo>
                    <a:pt x="79" y="44"/>
                  </a:lnTo>
                  <a:lnTo>
                    <a:pt x="87" y="47"/>
                  </a:lnTo>
                  <a:lnTo>
                    <a:pt x="94" y="50"/>
                  </a:lnTo>
                  <a:lnTo>
                    <a:pt x="100" y="52"/>
                  </a:lnTo>
                  <a:lnTo>
                    <a:pt x="105" y="55"/>
                  </a:lnTo>
                  <a:lnTo>
                    <a:pt x="108" y="57"/>
                  </a:lnTo>
                  <a:lnTo>
                    <a:pt x="120" y="55"/>
                  </a:lnTo>
                  <a:lnTo>
                    <a:pt x="137" y="54"/>
                  </a:lnTo>
                  <a:lnTo>
                    <a:pt x="154" y="55"/>
                  </a:lnTo>
                  <a:lnTo>
                    <a:pt x="172" y="57"/>
                  </a:lnTo>
                  <a:lnTo>
                    <a:pt x="189" y="60"/>
                  </a:lnTo>
                  <a:lnTo>
                    <a:pt x="204" y="63"/>
                  </a:lnTo>
                  <a:lnTo>
                    <a:pt x="216" y="67"/>
                  </a:lnTo>
                  <a:lnTo>
                    <a:pt x="224" y="72"/>
                  </a:lnTo>
                  <a:lnTo>
                    <a:pt x="230" y="79"/>
                  </a:lnTo>
                  <a:lnTo>
                    <a:pt x="232" y="83"/>
                  </a:lnTo>
                  <a:lnTo>
                    <a:pt x="227" y="81"/>
                  </a:lnTo>
                  <a:lnTo>
                    <a:pt x="218" y="78"/>
                  </a:lnTo>
                  <a:lnTo>
                    <a:pt x="210" y="75"/>
                  </a:lnTo>
                  <a:lnTo>
                    <a:pt x="200" y="72"/>
                  </a:lnTo>
                  <a:lnTo>
                    <a:pt x="186" y="70"/>
                  </a:lnTo>
                  <a:lnTo>
                    <a:pt x="172" y="67"/>
                  </a:lnTo>
                  <a:lnTo>
                    <a:pt x="157" y="66"/>
                  </a:lnTo>
                  <a:lnTo>
                    <a:pt x="143" y="66"/>
                  </a:lnTo>
                  <a:lnTo>
                    <a:pt x="132" y="66"/>
                  </a:lnTo>
                  <a:lnTo>
                    <a:pt x="125" y="67"/>
                  </a:lnTo>
                  <a:lnTo>
                    <a:pt x="135" y="76"/>
                  </a:lnTo>
                  <a:lnTo>
                    <a:pt x="146" y="83"/>
                  </a:lnTo>
                  <a:lnTo>
                    <a:pt x="154" y="89"/>
                  </a:lnTo>
                  <a:lnTo>
                    <a:pt x="157" y="93"/>
                  </a:lnTo>
                  <a:lnTo>
                    <a:pt x="166" y="93"/>
                  </a:lnTo>
                  <a:lnTo>
                    <a:pt x="177" y="95"/>
                  </a:lnTo>
                  <a:lnTo>
                    <a:pt x="190" y="96"/>
                  </a:lnTo>
                  <a:lnTo>
                    <a:pt x="204" y="99"/>
                  </a:lnTo>
                  <a:lnTo>
                    <a:pt x="218" y="105"/>
                  </a:lnTo>
                  <a:lnTo>
                    <a:pt x="230" y="113"/>
                  </a:lnTo>
                  <a:lnTo>
                    <a:pt x="239" y="124"/>
                  </a:lnTo>
                  <a:lnTo>
                    <a:pt x="247" y="138"/>
                  </a:lnTo>
                  <a:lnTo>
                    <a:pt x="239" y="131"/>
                  </a:lnTo>
                  <a:lnTo>
                    <a:pt x="232" y="125"/>
                  </a:lnTo>
                  <a:lnTo>
                    <a:pt x="221" y="121"/>
                  </a:lnTo>
                  <a:lnTo>
                    <a:pt x="212" y="115"/>
                  </a:lnTo>
                  <a:lnTo>
                    <a:pt x="203" y="112"/>
                  </a:lnTo>
                  <a:lnTo>
                    <a:pt x="192" y="108"/>
                  </a:lnTo>
                  <a:lnTo>
                    <a:pt x="183" y="107"/>
                  </a:lnTo>
                  <a:lnTo>
                    <a:pt x="174" y="107"/>
                  </a:lnTo>
                  <a:lnTo>
                    <a:pt x="184" y="119"/>
                  </a:lnTo>
                  <a:lnTo>
                    <a:pt x="195" y="130"/>
                  </a:lnTo>
                  <a:lnTo>
                    <a:pt x="206" y="142"/>
                  </a:lnTo>
                  <a:lnTo>
                    <a:pt x="215" y="151"/>
                  </a:lnTo>
                  <a:lnTo>
                    <a:pt x="224" y="160"/>
                  </a:lnTo>
                  <a:lnTo>
                    <a:pt x="232" y="168"/>
                  </a:lnTo>
                  <a:lnTo>
                    <a:pt x="236" y="174"/>
                  </a:lnTo>
                  <a:lnTo>
                    <a:pt x="238" y="177"/>
                  </a:lnTo>
                  <a:lnTo>
                    <a:pt x="239" y="183"/>
                  </a:lnTo>
                  <a:lnTo>
                    <a:pt x="241" y="191"/>
                  </a:lnTo>
                  <a:lnTo>
                    <a:pt x="244" y="200"/>
                  </a:lnTo>
                  <a:lnTo>
                    <a:pt x="247" y="208"/>
                  </a:lnTo>
                  <a:lnTo>
                    <a:pt x="239" y="197"/>
                  </a:lnTo>
                  <a:lnTo>
                    <a:pt x="230" y="185"/>
                  </a:lnTo>
                  <a:lnTo>
                    <a:pt x="218" y="170"/>
                  </a:lnTo>
                  <a:lnTo>
                    <a:pt x="204" y="154"/>
                  </a:lnTo>
                  <a:lnTo>
                    <a:pt x="192" y="139"/>
                  </a:lnTo>
                  <a:lnTo>
                    <a:pt x="181" y="127"/>
                  </a:lnTo>
                  <a:lnTo>
                    <a:pt x="172" y="118"/>
                  </a:lnTo>
                  <a:lnTo>
                    <a:pt x="166" y="113"/>
                  </a:lnTo>
                  <a:lnTo>
                    <a:pt x="160" y="112"/>
                  </a:lnTo>
                  <a:lnTo>
                    <a:pt x="158" y="115"/>
                  </a:lnTo>
                  <a:lnTo>
                    <a:pt x="158" y="121"/>
                  </a:lnTo>
                  <a:lnTo>
                    <a:pt x="160" y="127"/>
                  </a:lnTo>
                  <a:lnTo>
                    <a:pt x="163" y="138"/>
                  </a:lnTo>
                  <a:lnTo>
                    <a:pt x="169" y="154"/>
                  </a:lnTo>
                  <a:lnTo>
                    <a:pt x="177" y="173"/>
                  </a:lnTo>
                  <a:lnTo>
                    <a:pt x="181" y="183"/>
                  </a:lnTo>
                  <a:lnTo>
                    <a:pt x="183" y="188"/>
                  </a:lnTo>
                  <a:lnTo>
                    <a:pt x="181" y="188"/>
                  </a:lnTo>
                  <a:lnTo>
                    <a:pt x="177" y="186"/>
                  </a:lnTo>
                  <a:lnTo>
                    <a:pt x="174" y="180"/>
                  </a:lnTo>
                  <a:lnTo>
                    <a:pt x="166" y="167"/>
                  </a:lnTo>
                  <a:lnTo>
                    <a:pt x="155" y="144"/>
                  </a:lnTo>
                  <a:lnTo>
                    <a:pt x="148" y="121"/>
                  </a:lnTo>
                  <a:lnTo>
                    <a:pt x="148" y="104"/>
                  </a:lnTo>
                  <a:lnTo>
                    <a:pt x="134" y="93"/>
                  </a:lnTo>
                  <a:lnTo>
                    <a:pt x="122" y="84"/>
                  </a:lnTo>
                  <a:lnTo>
                    <a:pt x="111" y="78"/>
                  </a:lnTo>
                  <a:lnTo>
                    <a:pt x="106" y="75"/>
                  </a:lnTo>
                  <a:lnTo>
                    <a:pt x="103" y="73"/>
                  </a:lnTo>
                  <a:lnTo>
                    <a:pt x="100" y="72"/>
                  </a:lnTo>
                  <a:lnTo>
                    <a:pt x="99" y="73"/>
                  </a:lnTo>
                  <a:lnTo>
                    <a:pt x="97" y="79"/>
                  </a:lnTo>
                  <a:lnTo>
                    <a:pt x="99" y="93"/>
                  </a:lnTo>
                  <a:lnTo>
                    <a:pt x="103" y="116"/>
                  </a:lnTo>
                  <a:lnTo>
                    <a:pt x="111" y="139"/>
                  </a:lnTo>
                  <a:lnTo>
                    <a:pt x="123" y="159"/>
                  </a:lnTo>
                  <a:lnTo>
                    <a:pt x="129" y="167"/>
                  </a:lnTo>
                  <a:lnTo>
                    <a:pt x="128" y="170"/>
                  </a:lnTo>
                  <a:lnTo>
                    <a:pt x="125" y="168"/>
                  </a:lnTo>
                  <a:lnTo>
                    <a:pt x="119" y="163"/>
                  </a:lnTo>
                  <a:lnTo>
                    <a:pt x="110" y="151"/>
                  </a:lnTo>
                  <a:lnTo>
                    <a:pt x="97" y="128"/>
                  </a:lnTo>
                  <a:lnTo>
                    <a:pt x="88" y="98"/>
                  </a:lnTo>
                  <a:lnTo>
                    <a:pt x="88" y="66"/>
                  </a:lnTo>
                  <a:lnTo>
                    <a:pt x="79" y="58"/>
                  </a:lnTo>
                  <a:lnTo>
                    <a:pt x="68" y="52"/>
                  </a:lnTo>
                  <a:lnTo>
                    <a:pt x="58" y="47"/>
                  </a:lnTo>
                  <a:lnTo>
                    <a:pt x="50" y="44"/>
                  </a:lnTo>
                  <a:lnTo>
                    <a:pt x="48" y="54"/>
                  </a:lnTo>
                  <a:lnTo>
                    <a:pt x="48" y="67"/>
                  </a:lnTo>
                  <a:lnTo>
                    <a:pt x="52" y="83"/>
                  </a:lnTo>
                  <a:lnTo>
                    <a:pt x="55" y="95"/>
                  </a:lnTo>
                  <a:lnTo>
                    <a:pt x="56" y="107"/>
                  </a:lnTo>
                  <a:lnTo>
                    <a:pt x="59" y="124"/>
                  </a:lnTo>
                  <a:lnTo>
                    <a:pt x="62" y="141"/>
                  </a:lnTo>
                  <a:lnTo>
                    <a:pt x="65" y="150"/>
                  </a:lnTo>
                  <a:lnTo>
                    <a:pt x="67" y="153"/>
                  </a:lnTo>
                  <a:lnTo>
                    <a:pt x="62" y="151"/>
                  </a:lnTo>
                  <a:lnTo>
                    <a:pt x="58" y="145"/>
                  </a:lnTo>
                  <a:lnTo>
                    <a:pt x="53" y="134"/>
                  </a:lnTo>
                  <a:lnTo>
                    <a:pt x="50" y="115"/>
                  </a:lnTo>
                  <a:lnTo>
                    <a:pt x="44" y="86"/>
                  </a:lnTo>
                  <a:lnTo>
                    <a:pt x="39" y="58"/>
                  </a:lnTo>
                  <a:lnTo>
                    <a:pt x="36" y="41"/>
                  </a:lnTo>
                  <a:lnTo>
                    <a:pt x="22" y="28"/>
                  </a:lnTo>
                  <a:lnTo>
                    <a:pt x="12" y="17"/>
                  </a:lnTo>
                  <a:lnTo>
                    <a:pt x="4" y="9"/>
                  </a:lnTo>
                  <a:lnTo>
                    <a:pt x="0" y="3"/>
                  </a:lnTo>
                  <a:lnTo>
                    <a:pt x="0" y="0"/>
                  </a:lnTo>
                  <a:lnTo>
                    <a:pt x="1" y="0"/>
                  </a:lnTo>
                  <a:lnTo>
                    <a:pt x="4" y="0"/>
                  </a:lnTo>
                  <a:lnTo>
                    <a:pt x="7" y="3"/>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8" name="Freeform 332"/>
            <p:cNvSpPr>
              <a:spLocks/>
            </p:cNvSpPr>
            <p:nvPr/>
          </p:nvSpPr>
          <p:spPr bwMode="auto">
            <a:xfrm>
              <a:off x="508" y="874"/>
              <a:ext cx="85" cy="142"/>
            </a:xfrm>
            <a:custGeom>
              <a:avLst/>
              <a:gdLst>
                <a:gd name="T0" fmla="*/ 0 w 171"/>
                <a:gd name="T1" fmla="*/ 0 h 285"/>
                <a:gd name="T2" fmla="*/ 0 w 171"/>
                <a:gd name="T3" fmla="*/ 0 h 285"/>
                <a:gd name="T4" fmla="*/ 0 w 171"/>
                <a:gd name="T5" fmla="*/ 0 h 285"/>
                <a:gd name="T6" fmla="*/ 0 w 171"/>
                <a:gd name="T7" fmla="*/ 0 h 285"/>
                <a:gd name="T8" fmla="*/ 0 w 171"/>
                <a:gd name="T9" fmla="*/ 0 h 285"/>
                <a:gd name="T10" fmla="*/ 0 w 171"/>
                <a:gd name="T11" fmla="*/ 0 h 285"/>
                <a:gd name="T12" fmla="*/ 0 w 171"/>
                <a:gd name="T13" fmla="*/ 0 h 285"/>
                <a:gd name="T14" fmla="*/ 0 w 171"/>
                <a:gd name="T15" fmla="*/ 0 h 285"/>
                <a:gd name="T16" fmla="*/ 0 w 171"/>
                <a:gd name="T17" fmla="*/ 0 h 285"/>
                <a:gd name="T18" fmla="*/ 0 w 171"/>
                <a:gd name="T19" fmla="*/ 0 h 285"/>
                <a:gd name="T20" fmla="*/ 0 w 171"/>
                <a:gd name="T21" fmla="*/ 0 h 285"/>
                <a:gd name="T22" fmla="*/ 0 w 171"/>
                <a:gd name="T23" fmla="*/ 0 h 285"/>
                <a:gd name="T24" fmla="*/ 0 w 171"/>
                <a:gd name="T25" fmla="*/ 0 h 285"/>
                <a:gd name="T26" fmla="*/ 0 w 171"/>
                <a:gd name="T27" fmla="*/ 0 h 285"/>
                <a:gd name="T28" fmla="*/ 0 w 171"/>
                <a:gd name="T29" fmla="*/ 0 h 285"/>
                <a:gd name="T30" fmla="*/ 0 w 171"/>
                <a:gd name="T31" fmla="*/ 0 h 285"/>
                <a:gd name="T32" fmla="*/ 0 w 171"/>
                <a:gd name="T33" fmla="*/ 0 h 285"/>
                <a:gd name="T34" fmla="*/ 0 w 171"/>
                <a:gd name="T35" fmla="*/ 0 h 285"/>
                <a:gd name="T36" fmla="*/ 0 w 171"/>
                <a:gd name="T37" fmla="*/ 0 h 285"/>
                <a:gd name="T38" fmla="*/ 0 w 171"/>
                <a:gd name="T39" fmla="*/ 0 h 285"/>
                <a:gd name="T40" fmla="*/ 0 w 171"/>
                <a:gd name="T41" fmla="*/ 0 h 285"/>
                <a:gd name="T42" fmla="*/ 0 w 171"/>
                <a:gd name="T43" fmla="*/ 0 h 285"/>
                <a:gd name="T44" fmla="*/ 0 w 171"/>
                <a:gd name="T45" fmla="*/ 0 h 285"/>
                <a:gd name="T46" fmla="*/ 0 w 171"/>
                <a:gd name="T47" fmla="*/ 0 h 285"/>
                <a:gd name="T48" fmla="*/ 0 w 171"/>
                <a:gd name="T49" fmla="*/ 0 h 285"/>
                <a:gd name="T50" fmla="*/ 0 w 171"/>
                <a:gd name="T51" fmla="*/ 0 h 285"/>
                <a:gd name="T52" fmla="*/ 0 w 171"/>
                <a:gd name="T53" fmla="*/ 0 h 285"/>
                <a:gd name="T54" fmla="*/ 0 w 171"/>
                <a:gd name="T55" fmla="*/ 0 h 285"/>
                <a:gd name="T56" fmla="*/ 0 w 171"/>
                <a:gd name="T57" fmla="*/ 0 h 285"/>
                <a:gd name="T58" fmla="*/ 0 w 171"/>
                <a:gd name="T59" fmla="*/ 0 h 285"/>
                <a:gd name="T60" fmla="*/ 0 w 171"/>
                <a:gd name="T61" fmla="*/ 0 h 285"/>
                <a:gd name="T62" fmla="*/ 0 w 171"/>
                <a:gd name="T63" fmla="*/ 0 h 285"/>
                <a:gd name="T64" fmla="*/ 0 w 171"/>
                <a:gd name="T65" fmla="*/ 0 h 285"/>
                <a:gd name="T66" fmla="*/ 0 w 171"/>
                <a:gd name="T67" fmla="*/ 0 h 285"/>
                <a:gd name="T68" fmla="*/ 0 w 171"/>
                <a:gd name="T69" fmla="*/ 0 h 285"/>
                <a:gd name="T70" fmla="*/ 0 w 171"/>
                <a:gd name="T71" fmla="*/ 0 h 285"/>
                <a:gd name="T72" fmla="*/ 0 w 171"/>
                <a:gd name="T73" fmla="*/ 0 h 285"/>
                <a:gd name="T74" fmla="*/ 0 w 171"/>
                <a:gd name="T75" fmla="*/ 0 h 285"/>
                <a:gd name="T76" fmla="*/ 0 w 171"/>
                <a:gd name="T77" fmla="*/ 0 h 285"/>
                <a:gd name="T78" fmla="*/ 0 w 171"/>
                <a:gd name="T79" fmla="*/ 0 h 285"/>
                <a:gd name="T80" fmla="*/ 0 w 171"/>
                <a:gd name="T81" fmla="*/ 0 h 285"/>
                <a:gd name="T82" fmla="*/ 0 w 171"/>
                <a:gd name="T83" fmla="*/ 0 h 285"/>
                <a:gd name="T84" fmla="*/ 0 w 171"/>
                <a:gd name="T85" fmla="*/ 0 h 285"/>
                <a:gd name="T86" fmla="*/ 0 w 171"/>
                <a:gd name="T87" fmla="*/ 0 h 285"/>
                <a:gd name="T88" fmla="*/ 0 w 171"/>
                <a:gd name="T89" fmla="*/ 0 h 285"/>
                <a:gd name="T90" fmla="*/ 0 w 171"/>
                <a:gd name="T91" fmla="*/ 0 h 285"/>
                <a:gd name="T92" fmla="*/ 0 w 171"/>
                <a:gd name="T93" fmla="*/ 0 h 285"/>
                <a:gd name="T94" fmla="*/ 0 w 171"/>
                <a:gd name="T95" fmla="*/ 0 h 285"/>
                <a:gd name="T96" fmla="*/ 0 w 171"/>
                <a:gd name="T97" fmla="*/ 0 h 285"/>
                <a:gd name="T98" fmla="*/ 0 w 171"/>
                <a:gd name="T99" fmla="*/ 0 h 285"/>
                <a:gd name="T100" fmla="*/ 0 w 171"/>
                <a:gd name="T101" fmla="*/ 0 h 285"/>
                <a:gd name="T102" fmla="*/ 0 w 171"/>
                <a:gd name="T103" fmla="*/ 0 h 285"/>
                <a:gd name="T104" fmla="*/ 0 w 171"/>
                <a:gd name="T105" fmla="*/ 0 h 285"/>
                <a:gd name="T106" fmla="*/ 0 w 171"/>
                <a:gd name="T107" fmla="*/ 0 h 285"/>
                <a:gd name="T108" fmla="*/ 0 w 171"/>
                <a:gd name="T109" fmla="*/ 0 h 285"/>
                <a:gd name="T110" fmla="*/ 0 w 171"/>
                <a:gd name="T111" fmla="*/ 0 h 2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5"/>
                <a:gd name="T170" fmla="*/ 171 w 171"/>
                <a:gd name="T171" fmla="*/ 285 h 2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5">
                  <a:moveTo>
                    <a:pt x="74" y="0"/>
                  </a:moveTo>
                  <a:lnTo>
                    <a:pt x="77" y="4"/>
                  </a:lnTo>
                  <a:lnTo>
                    <a:pt x="78" y="17"/>
                  </a:lnTo>
                  <a:lnTo>
                    <a:pt x="81" y="34"/>
                  </a:lnTo>
                  <a:lnTo>
                    <a:pt x="83" y="43"/>
                  </a:lnTo>
                  <a:lnTo>
                    <a:pt x="86" y="46"/>
                  </a:lnTo>
                  <a:lnTo>
                    <a:pt x="90" y="49"/>
                  </a:lnTo>
                  <a:lnTo>
                    <a:pt x="98" y="55"/>
                  </a:lnTo>
                  <a:lnTo>
                    <a:pt x="106" y="62"/>
                  </a:lnTo>
                  <a:lnTo>
                    <a:pt x="115" y="71"/>
                  </a:lnTo>
                  <a:lnTo>
                    <a:pt x="124" y="80"/>
                  </a:lnTo>
                  <a:lnTo>
                    <a:pt x="132" y="92"/>
                  </a:lnTo>
                  <a:lnTo>
                    <a:pt x="139" y="104"/>
                  </a:lnTo>
                  <a:lnTo>
                    <a:pt x="151" y="127"/>
                  </a:lnTo>
                  <a:lnTo>
                    <a:pt x="162" y="143"/>
                  </a:lnTo>
                  <a:lnTo>
                    <a:pt x="168" y="153"/>
                  </a:lnTo>
                  <a:lnTo>
                    <a:pt x="171" y="161"/>
                  </a:lnTo>
                  <a:lnTo>
                    <a:pt x="171" y="165"/>
                  </a:lnTo>
                  <a:lnTo>
                    <a:pt x="170" y="167"/>
                  </a:lnTo>
                  <a:lnTo>
                    <a:pt x="167" y="165"/>
                  </a:lnTo>
                  <a:lnTo>
                    <a:pt x="162" y="158"/>
                  </a:lnTo>
                  <a:lnTo>
                    <a:pt x="159" y="152"/>
                  </a:lnTo>
                  <a:lnTo>
                    <a:pt x="155" y="143"/>
                  </a:lnTo>
                  <a:lnTo>
                    <a:pt x="148" y="132"/>
                  </a:lnTo>
                  <a:lnTo>
                    <a:pt x="141" y="120"/>
                  </a:lnTo>
                  <a:lnTo>
                    <a:pt x="133" y="109"/>
                  </a:lnTo>
                  <a:lnTo>
                    <a:pt x="126" y="98"/>
                  </a:lnTo>
                  <a:lnTo>
                    <a:pt x="119" y="89"/>
                  </a:lnTo>
                  <a:lnTo>
                    <a:pt x="115" y="84"/>
                  </a:lnTo>
                  <a:lnTo>
                    <a:pt x="107" y="78"/>
                  </a:lnTo>
                  <a:lnTo>
                    <a:pt x="101" y="74"/>
                  </a:lnTo>
                  <a:lnTo>
                    <a:pt x="97" y="71"/>
                  </a:lnTo>
                  <a:lnTo>
                    <a:pt x="92" y="69"/>
                  </a:lnTo>
                  <a:lnTo>
                    <a:pt x="90" y="84"/>
                  </a:lnTo>
                  <a:lnTo>
                    <a:pt x="90" y="100"/>
                  </a:lnTo>
                  <a:lnTo>
                    <a:pt x="92" y="117"/>
                  </a:lnTo>
                  <a:lnTo>
                    <a:pt x="93" y="127"/>
                  </a:lnTo>
                  <a:lnTo>
                    <a:pt x="101" y="133"/>
                  </a:lnTo>
                  <a:lnTo>
                    <a:pt x="110" y="141"/>
                  </a:lnTo>
                  <a:lnTo>
                    <a:pt x="121" y="152"/>
                  </a:lnTo>
                  <a:lnTo>
                    <a:pt x="132" y="164"/>
                  </a:lnTo>
                  <a:lnTo>
                    <a:pt x="142" y="178"/>
                  </a:lnTo>
                  <a:lnTo>
                    <a:pt x="151" y="193"/>
                  </a:lnTo>
                  <a:lnTo>
                    <a:pt x="158" y="210"/>
                  </a:lnTo>
                  <a:lnTo>
                    <a:pt x="161" y="228"/>
                  </a:lnTo>
                  <a:lnTo>
                    <a:pt x="161" y="234"/>
                  </a:lnTo>
                  <a:lnTo>
                    <a:pt x="158" y="233"/>
                  </a:lnTo>
                  <a:lnTo>
                    <a:pt x="151" y="222"/>
                  </a:lnTo>
                  <a:lnTo>
                    <a:pt x="145" y="205"/>
                  </a:lnTo>
                  <a:lnTo>
                    <a:pt x="141" y="194"/>
                  </a:lnTo>
                  <a:lnTo>
                    <a:pt x="136" y="185"/>
                  </a:lnTo>
                  <a:lnTo>
                    <a:pt x="129" y="176"/>
                  </a:lnTo>
                  <a:lnTo>
                    <a:pt x="122" y="169"/>
                  </a:lnTo>
                  <a:lnTo>
                    <a:pt x="115" y="162"/>
                  </a:lnTo>
                  <a:lnTo>
                    <a:pt x="107" y="156"/>
                  </a:lnTo>
                  <a:lnTo>
                    <a:pt x="101" y="152"/>
                  </a:lnTo>
                  <a:lnTo>
                    <a:pt x="95" y="150"/>
                  </a:lnTo>
                  <a:lnTo>
                    <a:pt x="104" y="175"/>
                  </a:lnTo>
                  <a:lnTo>
                    <a:pt x="110" y="208"/>
                  </a:lnTo>
                  <a:lnTo>
                    <a:pt x="113" y="246"/>
                  </a:lnTo>
                  <a:lnTo>
                    <a:pt x="112" y="277"/>
                  </a:lnTo>
                  <a:lnTo>
                    <a:pt x="110" y="285"/>
                  </a:lnTo>
                  <a:lnTo>
                    <a:pt x="109" y="285"/>
                  </a:lnTo>
                  <a:lnTo>
                    <a:pt x="107" y="280"/>
                  </a:lnTo>
                  <a:lnTo>
                    <a:pt x="107" y="272"/>
                  </a:lnTo>
                  <a:lnTo>
                    <a:pt x="104" y="251"/>
                  </a:lnTo>
                  <a:lnTo>
                    <a:pt x="98" y="216"/>
                  </a:lnTo>
                  <a:lnTo>
                    <a:pt x="89" y="182"/>
                  </a:lnTo>
                  <a:lnTo>
                    <a:pt x="83" y="162"/>
                  </a:lnTo>
                  <a:lnTo>
                    <a:pt x="71" y="172"/>
                  </a:lnTo>
                  <a:lnTo>
                    <a:pt x="57" y="187"/>
                  </a:lnTo>
                  <a:lnTo>
                    <a:pt x="46" y="205"/>
                  </a:lnTo>
                  <a:lnTo>
                    <a:pt x="40" y="225"/>
                  </a:lnTo>
                  <a:lnTo>
                    <a:pt x="37" y="231"/>
                  </a:lnTo>
                  <a:lnTo>
                    <a:pt x="34" y="231"/>
                  </a:lnTo>
                  <a:lnTo>
                    <a:pt x="32" y="225"/>
                  </a:lnTo>
                  <a:lnTo>
                    <a:pt x="34" y="214"/>
                  </a:lnTo>
                  <a:lnTo>
                    <a:pt x="43" y="198"/>
                  </a:lnTo>
                  <a:lnTo>
                    <a:pt x="55" y="175"/>
                  </a:lnTo>
                  <a:lnTo>
                    <a:pt x="66" y="153"/>
                  </a:lnTo>
                  <a:lnTo>
                    <a:pt x="75" y="139"/>
                  </a:lnTo>
                  <a:lnTo>
                    <a:pt x="77" y="121"/>
                  </a:lnTo>
                  <a:lnTo>
                    <a:pt x="78" y="101"/>
                  </a:lnTo>
                  <a:lnTo>
                    <a:pt x="77" y="83"/>
                  </a:lnTo>
                  <a:lnTo>
                    <a:pt x="77" y="72"/>
                  </a:lnTo>
                  <a:lnTo>
                    <a:pt x="68" y="78"/>
                  </a:lnTo>
                  <a:lnTo>
                    <a:pt x="57" y="88"/>
                  </a:lnTo>
                  <a:lnTo>
                    <a:pt x="46" y="98"/>
                  </a:lnTo>
                  <a:lnTo>
                    <a:pt x="35" y="110"/>
                  </a:lnTo>
                  <a:lnTo>
                    <a:pt x="26" y="123"/>
                  </a:lnTo>
                  <a:lnTo>
                    <a:pt x="17" y="136"/>
                  </a:lnTo>
                  <a:lnTo>
                    <a:pt x="11" y="149"/>
                  </a:lnTo>
                  <a:lnTo>
                    <a:pt x="6" y="161"/>
                  </a:lnTo>
                  <a:lnTo>
                    <a:pt x="3" y="167"/>
                  </a:lnTo>
                  <a:lnTo>
                    <a:pt x="2" y="167"/>
                  </a:lnTo>
                  <a:lnTo>
                    <a:pt x="0" y="164"/>
                  </a:lnTo>
                  <a:lnTo>
                    <a:pt x="2" y="155"/>
                  </a:lnTo>
                  <a:lnTo>
                    <a:pt x="5" y="147"/>
                  </a:lnTo>
                  <a:lnTo>
                    <a:pt x="11" y="135"/>
                  </a:lnTo>
                  <a:lnTo>
                    <a:pt x="20" y="120"/>
                  </a:lnTo>
                  <a:lnTo>
                    <a:pt x="29" y="104"/>
                  </a:lnTo>
                  <a:lnTo>
                    <a:pt x="40" y="89"/>
                  </a:lnTo>
                  <a:lnTo>
                    <a:pt x="51" y="74"/>
                  </a:lnTo>
                  <a:lnTo>
                    <a:pt x="61" y="62"/>
                  </a:lnTo>
                  <a:lnTo>
                    <a:pt x="71" y="54"/>
                  </a:lnTo>
                  <a:lnTo>
                    <a:pt x="75" y="45"/>
                  </a:lnTo>
                  <a:lnTo>
                    <a:pt x="75" y="31"/>
                  </a:lnTo>
                  <a:lnTo>
                    <a:pt x="72" y="20"/>
                  </a:lnTo>
                  <a:lnTo>
                    <a:pt x="71" y="13"/>
                  </a:lnTo>
                  <a:lnTo>
                    <a:pt x="71" y="8"/>
                  </a:lnTo>
                  <a:lnTo>
                    <a:pt x="71" y="7"/>
                  </a:lnTo>
                  <a:lnTo>
                    <a:pt x="72" y="4"/>
                  </a:lnTo>
                  <a:lnTo>
                    <a:pt x="74"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19" name="Freeform 333"/>
            <p:cNvSpPr>
              <a:spLocks/>
            </p:cNvSpPr>
            <p:nvPr/>
          </p:nvSpPr>
          <p:spPr bwMode="auto">
            <a:xfrm>
              <a:off x="594" y="690"/>
              <a:ext cx="103" cy="147"/>
            </a:xfrm>
            <a:custGeom>
              <a:avLst/>
              <a:gdLst>
                <a:gd name="T0" fmla="*/ 1 w 206"/>
                <a:gd name="T1" fmla="*/ 0 h 295"/>
                <a:gd name="T2" fmla="*/ 1 w 206"/>
                <a:gd name="T3" fmla="*/ 0 h 295"/>
                <a:gd name="T4" fmla="*/ 1 w 206"/>
                <a:gd name="T5" fmla="*/ 0 h 295"/>
                <a:gd name="T6" fmla="*/ 1 w 206"/>
                <a:gd name="T7" fmla="*/ 0 h 295"/>
                <a:gd name="T8" fmla="*/ 1 w 206"/>
                <a:gd name="T9" fmla="*/ 0 h 295"/>
                <a:gd name="T10" fmla="*/ 1 w 206"/>
                <a:gd name="T11" fmla="*/ 0 h 295"/>
                <a:gd name="T12" fmla="*/ 1 w 206"/>
                <a:gd name="T13" fmla="*/ 0 h 295"/>
                <a:gd name="T14" fmla="*/ 1 w 206"/>
                <a:gd name="T15" fmla="*/ 0 h 295"/>
                <a:gd name="T16" fmla="*/ 1 w 206"/>
                <a:gd name="T17" fmla="*/ 0 h 295"/>
                <a:gd name="T18" fmla="*/ 1 w 206"/>
                <a:gd name="T19" fmla="*/ 0 h 295"/>
                <a:gd name="T20" fmla="*/ 1 w 206"/>
                <a:gd name="T21" fmla="*/ 0 h 295"/>
                <a:gd name="T22" fmla="*/ 1 w 206"/>
                <a:gd name="T23" fmla="*/ 0 h 295"/>
                <a:gd name="T24" fmla="*/ 1 w 206"/>
                <a:gd name="T25" fmla="*/ 0 h 295"/>
                <a:gd name="T26" fmla="*/ 1 w 206"/>
                <a:gd name="T27" fmla="*/ 0 h 295"/>
                <a:gd name="T28" fmla="*/ 1 w 206"/>
                <a:gd name="T29" fmla="*/ 0 h 295"/>
                <a:gd name="T30" fmla="*/ 1 w 206"/>
                <a:gd name="T31" fmla="*/ 0 h 295"/>
                <a:gd name="T32" fmla="*/ 1 w 206"/>
                <a:gd name="T33" fmla="*/ 0 h 295"/>
                <a:gd name="T34" fmla="*/ 1 w 206"/>
                <a:gd name="T35" fmla="*/ 0 h 295"/>
                <a:gd name="T36" fmla="*/ 1 w 206"/>
                <a:gd name="T37" fmla="*/ 0 h 295"/>
                <a:gd name="T38" fmla="*/ 1 w 206"/>
                <a:gd name="T39" fmla="*/ 0 h 295"/>
                <a:gd name="T40" fmla="*/ 1 w 206"/>
                <a:gd name="T41" fmla="*/ 0 h 295"/>
                <a:gd name="T42" fmla="*/ 1 w 206"/>
                <a:gd name="T43" fmla="*/ 0 h 295"/>
                <a:gd name="T44" fmla="*/ 1 w 206"/>
                <a:gd name="T45" fmla="*/ 0 h 295"/>
                <a:gd name="T46" fmla="*/ 1 w 206"/>
                <a:gd name="T47" fmla="*/ 0 h 295"/>
                <a:gd name="T48" fmla="*/ 1 w 206"/>
                <a:gd name="T49" fmla="*/ 0 h 295"/>
                <a:gd name="T50" fmla="*/ 1 w 206"/>
                <a:gd name="T51" fmla="*/ 0 h 295"/>
                <a:gd name="T52" fmla="*/ 1 w 206"/>
                <a:gd name="T53" fmla="*/ 0 h 295"/>
                <a:gd name="T54" fmla="*/ 1 w 206"/>
                <a:gd name="T55" fmla="*/ 0 h 295"/>
                <a:gd name="T56" fmla="*/ 1 w 206"/>
                <a:gd name="T57" fmla="*/ 0 h 295"/>
                <a:gd name="T58" fmla="*/ 1 w 206"/>
                <a:gd name="T59" fmla="*/ 0 h 295"/>
                <a:gd name="T60" fmla="*/ 1 w 206"/>
                <a:gd name="T61" fmla="*/ 0 h 295"/>
                <a:gd name="T62" fmla="*/ 1 w 206"/>
                <a:gd name="T63" fmla="*/ 0 h 295"/>
                <a:gd name="T64" fmla="*/ 1 w 206"/>
                <a:gd name="T65" fmla="*/ 0 h 295"/>
                <a:gd name="T66" fmla="*/ 1 w 206"/>
                <a:gd name="T67" fmla="*/ 0 h 295"/>
                <a:gd name="T68" fmla="*/ 1 w 206"/>
                <a:gd name="T69" fmla="*/ 0 h 295"/>
                <a:gd name="T70" fmla="*/ 1 w 206"/>
                <a:gd name="T71" fmla="*/ 0 h 295"/>
                <a:gd name="T72" fmla="*/ 1 w 206"/>
                <a:gd name="T73" fmla="*/ 0 h 295"/>
                <a:gd name="T74" fmla="*/ 1 w 206"/>
                <a:gd name="T75" fmla="*/ 0 h 295"/>
                <a:gd name="T76" fmla="*/ 1 w 206"/>
                <a:gd name="T77" fmla="*/ 0 h 295"/>
                <a:gd name="T78" fmla="*/ 1 w 206"/>
                <a:gd name="T79" fmla="*/ 0 h 295"/>
                <a:gd name="T80" fmla="*/ 1 w 206"/>
                <a:gd name="T81" fmla="*/ 0 h 295"/>
                <a:gd name="T82" fmla="*/ 1 w 206"/>
                <a:gd name="T83" fmla="*/ 0 h 295"/>
                <a:gd name="T84" fmla="*/ 1 w 206"/>
                <a:gd name="T85" fmla="*/ 0 h 295"/>
                <a:gd name="T86" fmla="*/ 1 w 206"/>
                <a:gd name="T87" fmla="*/ 0 h 295"/>
                <a:gd name="T88" fmla="*/ 1 w 206"/>
                <a:gd name="T89" fmla="*/ 0 h 295"/>
                <a:gd name="T90" fmla="*/ 1 w 206"/>
                <a:gd name="T91" fmla="*/ 0 h 295"/>
                <a:gd name="T92" fmla="*/ 1 w 206"/>
                <a:gd name="T93" fmla="*/ 0 h 295"/>
                <a:gd name="T94" fmla="*/ 1 w 206"/>
                <a:gd name="T95" fmla="*/ 0 h 295"/>
                <a:gd name="T96" fmla="*/ 1 w 206"/>
                <a:gd name="T97" fmla="*/ 0 h 295"/>
                <a:gd name="T98" fmla="*/ 1 w 206"/>
                <a:gd name="T99" fmla="*/ 0 h 295"/>
                <a:gd name="T100" fmla="*/ 1 w 206"/>
                <a:gd name="T101" fmla="*/ 0 h 295"/>
                <a:gd name="T102" fmla="*/ 1 w 206"/>
                <a:gd name="T103" fmla="*/ 0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5" y="262"/>
                  </a:lnTo>
                  <a:lnTo>
                    <a:pt x="23" y="242"/>
                  </a:lnTo>
                  <a:lnTo>
                    <a:pt x="29" y="228"/>
                  </a:lnTo>
                  <a:lnTo>
                    <a:pt x="35" y="214"/>
                  </a:lnTo>
                  <a:lnTo>
                    <a:pt x="43" y="194"/>
                  </a:lnTo>
                  <a:lnTo>
                    <a:pt x="52" y="176"/>
                  </a:lnTo>
                  <a:lnTo>
                    <a:pt x="56" y="165"/>
                  </a:lnTo>
                  <a:lnTo>
                    <a:pt x="49" y="158"/>
                  </a:lnTo>
                  <a:lnTo>
                    <a:pt x="43" y="150"/>
                  </a:lnTo>
                  <a:lnTo>
                    <a:pt x="38" y="142"/>
                  </a:lnTo>
                  <a:lnTo>
                    <a:pt x="37" y="132"/>
                  </a:lnTo>
                  <a:lnTo>
                    <a:pt x="37" y="124"/>
                  </a:lnTo>
                  <a:lnTo>
                    <a:pt x="38" y="124"/>
                  </a:lnTo>
                  <a:lnTo>
                    <a:pt x="40" y="129"/>
                  </a:lnTo>
                  <a:lnTo>
                    <a:pt x="43" y="135"/>
                  </a:lnTo>
                  <a:lnTo>
                    <a:pt x="47" y="139"/>
                  </a:lnTo>
                  <a:lnTo>
                    <a:pt x="53" y="144"/>
                  </a:lnTo>
                  <a:lnTo>
                    <a:pt x="59" y="147"/>
                  </a:lnTo>
                  <a:lnTo>
                    <a:pt x="64" y="148"/>
                  </a:lnTo>
                  <a:lnTo>
                    <a:pt x="70" y="141"/>
                  </a:lnTo>
                  <a:lnTo>
                    <a:pt x="79" y="133"/>
                  </a:lnTo>
                  <a:lnTo>
                    <a:pt x="87" y="123"/>
                  </a:lnTo>
                  <a:lnTo>
                    <a:pt x="95" y="113"/>
                  </a:lnTo>
                  <a:lnTo>
                    <a:pt x="102" y="104"/>
                  </a:lnTo>
                  <a:lnTo>
                    <a:pt x="108" y="97"/>
                  </a:lnTo>
                  <a:lnTo>
                    <a:pt x="111" y="89"/>
                  </a:lnTo>
                  <a:lnTo>
                    <a:pt x="114" y="84"/>
                  </a:lnTo>
                  <a:lnTo>
                    <a:pt x="114" y="74"/>
                  </a:lnTo>
                  <a:lnTo>
                    <a:pt x="111" y="55"/>
                  </a:lnTo>
                  <a:lnTo>
                    <a:pt x="105" y="39"/>
                  </a:lnTo>
                  <a:lnTo>
                    <a:pt x="99" y="26"/>
                  </a:lnTo>
                  <a:lnTo>
                    <a:pt x="95" y="19"/>
                  </a:lnTo>
                  <a:lnTo>
                    <a:pt x="91" y="14"/>
                  </a:lnTo>
                  <a:lnTo>
                    <a:pt x="93" y="14"/>
                  </a:lnTo>
                  <a:lnTo>
                    <a:pt x="98" y="17"/>
                  </a:lnTo>
                  <a:lnTo>
                    <a:pt x="105" y="26"/>
                  </a:lnTo>
                  <a:lnTo>
                    <a:pt x="114" y="43"/>
                  </a:lnTo>
                  <a:lnTo>
                    <a:pt x="120" y="60"/>
                  </a:lnTo>
                  <a:lnTo>
                    <a:pt x="124" y="74"/>
                  </a:lnTo>
                  <a:lnTo>
                    <a:pt x="133" y="55"/>
                  </a:lnTo>
                  <a:lnTo>
                    <a:pt x="145" y="34"/>
                  </a:lnTo>
                  <a:lnTo>
                    <a:pt x="156" y="14"/>
                  </a:lnTo>
                  <a:lnTo>
                    <a:pt x="166" y="3"/>
                  </a:lnTo>
                  <a:lnTo>
                    <a:pt x="172" y="0"/>
                  </a:lnTo>
                  <a:lnTo>
                    <a:pt x="174" y="0"/>
                  </a:lnTo>
                  <a:lnTo>
                    <a:pt x="172" y="5"/>
                  </a:lnTo>
                  <a:lnTo>
                    <a:pt x="168" y="9"/>
                  </a:lnTo>
                  <a:lnTo>
                    <a:pt x="160" y="25"/>
                  </a:lnTo>
                  <a:lnTo>
                    <a:pt x="149" y="49"/>
                  </a:lnTo>
                  <a:lnTo>
                    <a:pt x="137" y="72"/>
                  </a:lnTo>
                  <a:lnTo>
                    <a:pt x="130" y="84"/>
                  </a:lnTo>
                  <a:lnTo>
                    <a:pt x="139" y="81"/>
                  </a:lnTo>
                  <a:lnTo>
                    <a:pt x="149" y="78"/>
                  </a:lnTo>
                  <a:lnTo>
                    <a:pt x="159" y="75"/>
                  </a:lnTo>
                  <a:lnTo>
                    <a:pt x="166" y="72"/>
                  </a:lnTo>
                  <a:lnTo>
                    <a:pt x="174" y="71"/>
                  </a:lnTo>
                  <a:lnTo>
                    <a:pt x="182" y="68"/>
                  </a:lnTo>
                  <a:lnTo>
                    <a:pt x="186" y="64"/>
                  </a:lnTo>
                  <a:lnTo>
                    <a:pt x="191" y="61"/>
                  </a:lnTo>
                  <a:lnTo>
                    <a:pt x="198" y="57"/>
                  </a:lnTo>
                  <a:lnTo>
                    <a:pt x="204" y="55"/>
                  </a:lnTo>
                  <a:lnTo>
                    <a:pt x="206" y="57"/>
                  </a:lnTo>
                  <a:lnTo>
                    <a:pt x="201" y="61"/>
                  </a:lnTo>
                  <a:lnTo>
                    <a:pt x="195" y="66"/>
                  </a:lnTo>
                  <a:lnTo>
                    <a:pt x="188" y="71"/>
                  </a:lnTo>
                  <a:lnTo>
                    <a:pt x="177" y="78"/>
                  </a:lnTo>
                  <a:lnTo>
                    <a:pt x="165" y="84"/>
                  </a:lnTo>
                  <a:lnTo>
                    <a:pt x="153" y="90"/>
                  </a:lnTo>
                  <a:lnTo>
                    <a:pt x="140" y="95"/>
                  </a:lnTo>
                  <a:lnTo>
                    <a:pt x="131" y="98"/>
                  </a:lnTo>
                  <a:lnTo>
                    <a:pt x="125" y="100"/>
                  </a:lnTo>
                  <a:lnTo>
                    <a:pt x="116" y="106"/>
                  </a:lnTo>
                  <a:lnTo>
                    <a:pt x="105" y="116"/>
                  </a:lnTo>
                  <a:lnTo>
                    <a:pt x="98" y="129"/>
                  </a:lnTo>
                  <a:lnTo>
                    <a:pt x="95" y="136"/>
                  </a:lnTo>
                  <a:lnTo>
                    <a:pt x="98" y="139"/>
                  </a:lnTo>
                  <a:lnTo>
                    <a:pt x="101" y="142"/>
                  </a:lnTo>
                  <a:lnTo>
                    <a:pt x="105" y="144"/>
                  </a:lnTo>
                  <a:lnTo>
                    <a:pt x="108" y="144"/>
                  </a:lnTo>
                  <a:lnTo>
                    <a:pt x="102" y="148"/>
                  </a:lnTo>
                  <a:lnTo>
                    <a:pt x="98" y="152"/>
                  </a:lnTo>
                  <a:lnTo>
                    <a:pt x="93" y="156"/>
                  </a:lnTo>
                  <a:lnTo>
                    <a:pt x="90" y="159"/>
                  </a:lnTo>
                  <a:lnTo>
                    <a:pt x="87" y="158"/>
                  </a:lnTo>
                  <a:lnTo>
                    <a:pt x="84" y="158"/>
                  </a:lnTo>
                  <a:lnTo>
                    <a:pt x="82" y="158"/>
                  </a:lnTo>
                  <a:lnTo>
                    <a:pt x="78" y="164"/>
                  </a:lnTo>
                  <a:lnTo>
                    <a:pt x="72" y="176"/>
                  </a:lnTo>
                  <a:lnTo>
                    <a:pt x="64" y="190"/>
                  </a:lnTo>
                  <a:lnTo>
                    <a:pt x="55" y="207"/>
                  </a:lnTo>
                  <a:lnTo>
                    <a:pt x="47" y="223"/>
                  </a:lnTo>
                  <a:lnTo>
                    <a:pt x="41" y="239"/>
                  </a:lnTo>
                  <a:lnTo>
                    <a:pt x="38" y="254"/>
                  </a:lnTo>
                  <a:lnTo>
                    <a:pt x="37" y="265"/>
                  </a:lnTo>
                  <a:lnTo>
                    <a:pt x="33" y="271"/>
                  </a:lnTo>
                  <a:lnTo>
                    <a:pt x="30" y="277"/>
                  </a:lnTo>
                  <a:lnTo>
                    <a:pt x="27" y="283"/>
                  </a:lnTo>
                  <a:lnTo>
                    <a:pt x="24" y="286"/>
                  </a:lnTo>
                  <a:lnTo>
                    <a:pt x="20" y="289"/>
                  </a:lnTo>
                  <a:lnTo>
                    <a:pt x="12" y="292"/>
                  </a:lnTo>
                  <a:lnTo>
                    <a:pt x="4" y="294"/>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0" name="Freeform 334"/>
            <p:cNvSpPr>
              <a:spLocks/>
            </p:cNvSpPr>
            <p:nvPr/>
          </p:nvSpPr>
          <p:spPr bwMode="auto">
            <a:xfrm>
              <a:off x="444" y="924"/>
              <a:ext cx="66" cy="114"/>
            </a:xfrm>
            <a:custGeom>
              <a:avLst/>
              <a:gdLst>
                <a:gd name="T0" fmla="*/ 0 w 133"/>
                <a:gd name="T1" fmla="*/ 1 h 228"/>
                <a:gd name="T2" fmla="*/ 0 w 133"/>
                <a:gd name="T3" fmla="*/ 1 h 228"/>
                <a:gd name="T4" fmla="*/ 0 w 133"/>
                <a:gd name="T5" fmla="*/ 1 h 228"/>
                <a:gd name="T6" fmla="*/ 0 w 133"/>
                <a:gd name="T7" fmla="*/ 1 h 228"/>
                <a:gd name="T8" fmla="*/ 0 w 133"/>
                <a:gd name="T9" fmla="*/ 1 h 228"/>
                <a:gd name="T10" fmla="*/ 0 w 133"/>
                <a:gd name="T11" fmla="*/ 1 h 228"/>
                <a:gd name="T12" fmla="*/ 0 w 133"/>
                <a:gd name="T13" fmla="*/ 1 h 228"/>
                <a:gd name="T14" fmla="*/ 0 w 133"/>
                <a:gd name="T15" fmla="*/ 1 h 228"/>
                <a:gd name="T16" fmla="*/ 0 w 133"/>
                <a:gd name="T17" fmla="*/ 1 h 228"/>
                <a:gd name="T18" fmla="*/ 0 w 133"/>
                <a:gd name="T19" fmla="*/ 1 h 228"/>
                <a:gd name="T20" fmla="*/ 0 w 133"/>
                <a:gd name="T21" fmla="*/ 1 h 228"/>
                <a:gd name="T22" fmla="*/ 0 w 133"/>
                <a:gd name="T23" fmla="*/ 1 h 228"/>
                <a:gd name="T24" fmla="*/ 0 w 133"/>
                <a:gd name="T25" fmla="*/ 1 h 228"/>
                <a:gd name="T26" fmla="*/ 0 w 133"/>
                <a:gd name="T27" fmla="*/ 1 h 228"/>
                <a:gd name="T28" fmla="*/ 0 w 133"/>
                <a:gd name="T29" fmla="*/ 1 h 228"/>
                <a:gd name="T30" fmla="*/ 0 w 133"/>
                <a:gd name="T31" fmla="*/ 1 h 228"/>
                <a:gd name="T32" fmla="*/ 0 w 133"/>
                <a:gd name="T33" fmla="*/ 1 h 228"/>
                <a:gd name="T34" fmla="*/ 0 w 133"/>
                <a:gd name="T35" fmla="*/ 1 h 228"/>
                <a:gd name="T36" fmla="*/ 0 w 133"/>
                <a:gd name="T37" fmla="*/ 1 h 228"/>
                <a:gd name="T38" fmla="*/ 0 w 133"/>
                <a:gd name="T39" fmla="*/ 1 h 228"/>
                <a:gd name="T40" fmla="*/ 0 w 133"/>
                <a:gd name="T41" fmla="*/ 1 h 228"/>
                <a:gd name="T42" fmla="*/ 0 w 133"/>
                <a:gd name="T43" fmla="*/ 1 h 228"/>
                <a:gd name="T44" fmla="*/ 0 w 133"/>
                <a:gd name="T45" fmla="*/ 1 h 228"/>
                <a:gd name="T46" fmla="*/ 0 w 133"/>
                <a:gd name="T47" fmla="*/ 1 h 228"/>
                <a:gd name="T48" fmla="*/ 0 w 133"/>
                <a:gd name="T49" fmla="*/ 1 h 228"/>
                <a:gd name="T50" fmla="*/ 0 w 133"/>
                <a:gd name="T51" fmla="*/ 1 h 228"/>
                <a:gd name="T52" fmla="*/ 0 w 133"/>
                <a:gd name="T53" fmla="*/ 1 h 228"/>
                <a:gd name="T54" fmla="*/ 0 w 133"/>
                <a:gd name="T55" fmla="*/ 1 h 228"/>
                <a:gd name="T56" fmla="*/ 0 w 133"/>
                <a:gd name="T57" fmla="*/ 1 h 228"/>
                <a:gd name="T58" fmla="*/ 0 w 133"/>
                <a:gd name="T59" fmla="*/ 1 h 228"/>
                <a:gd name="T60" fmla="*/ 0 w 133"/>
                <a:gd name="T61" fmla="*/ 1 h 228"/>
                <a:gd name="T62" fmla="*/ 0 w 133"/>
                <a:gd name="T63" fmla="*/ 1 h 228"/>
                <a:gd name="T64" fmla="*/ 0 w 133"/>
                <a:gd name="T65" fmla="*/ 1 h 228"/>
                <a:gd name="T66" fmla="*/ 0 w 133"/>
                <a:gd name="T67" fmla="*/ 1 h 228"/>
                <a:gd name="T68" fmla="*/ 0 w 133"/>
                <a:gd name="T69" fmla="*/ 1 h 228"/>
                <a:gd name="T70" fmla="*/ 0 w 133"/>
                <a:gd name="T71" fmla="*/ 1 h 228"/>
                <a:gd name="T72" fmla="*/ 0 w 133"/>
                <a:gd name="T73" fmla="*/ 1 h 228"/>
                <a:gd name="T74" fmla="*/ 0 w 133"/>
                <a:gd name="T75" fmla="*/ 1 h 228"/>
                <a:gd name="T76" fmla="*/ 0 w 133"/>
                <a:gd name="T77" fmla="*/ 1 h 228"/>
                <a:gd name="T78" fmla="*/ 0 w 133"/>
                <a:gd name="T79" fmla="*/ 1 h 228"/>
                <a:gd name="T80" fmla="*/ 0 w 133"/>
                <a:gd name="T81" fmla="*/ 1 h 228"/>
                <a:gd name="T82" fmla="*/ 0 w 133"/>
                <a:gd name="T83" fmla="*/ 1 h 228"/>
                <a:gd name="T84" fmla="*/ 0 w 133"/>
                <a:gd name="T85" fmla="*/ 1 h 228"/>
                <a:gd name="T86" fmla="*/ 0 w 133"/>
                <a:gd name="T87" fmla="*/ 1 h 228"/>
                <a:gd name="T88" fmla="*/ 0 w 133"/>
                <a:gd name="T89" fmla="*/ 1 h 228"/>
                <a:gd name="T90" fmla="*/ 0 w 133"/>
                <a:gd name="T91" fmla="*/ 1 h 228"/>
                <a:gd name="T92" fmla="*/ 0 w 133"/>
                <a:gd name="T93" fmla="*/ 1 h 228"/>
                <a:gd name="T94" fmla="*/ 0 w 133"/>
                <a:gd name="T95" fmla="*/ 1 h 228"/>
                <a:gd name="T96" fmla="*/ 0 w 133"/>
                <a:gd name="T97" fmla="*/ 1 h 228"/>
                <a:gd name="T98" fmla="*/ 0 w 133"/>
                <a:gd name="T99" fmla="*/ 0 h 2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3"/>
                <a:gd name="T151" fmla="*/ 0 h 228"/>
                <a:gd name="T152" fmla="*/ 133 w 133"/>
                <a:gd name="T153" fmla="*/ 228 h 2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3" h="228">
                  <a:moveTo>
                    <a:pt x="93" y="5"/>
                  </a:moveTo>
                  <a:lnTo>
                    <a:pt x="87" y="14"/>
                  </a:lnTo>
                  <a:lnTo>
                    <a:pt x="80" y="28"/>
                  </a:lnTo>
                  <a:lnTo>
                    <a:pt x="73" y="40"/>
                  </a:lnTo>
                  <a:lnTo>
                    <a:pt x="70" y="48"/>
                  </a:lnTo>
                  <a:lnTo>
                    <a:pt x="63" y="48"/>
                  </a:lnTo>
                  <a:lnTo>
                    <a:pt x="54" y="51"/>
                  </a:lnTo>
                  <a:lnTo>
                    <a:pt x="41" y="55"/>
                  </a:lnTo>
                  <a:lnTo>
                    <a:pt x="31" y="61"/>
                  </a:lnTo>
                  <a:lnTo>
                    <a:pt x="20" y="68"/>
                  </a:lnTo>
                  <a:lnTo>
                    <a:pt x="11" y="74"/>
                  </a:lnTo>
                  <a:lnTo>
                    <a:pt x="5" y="78"/>
                  </a:lnTo>
                  <a:lnTo>
                    <a:pt x="2" y="83"/>
                  </a:lnTo>
                  <a:lnTo>
                    <a:pt x="0" y="87"/>
                  </a:lnTo>
                  <a:lnTo>
                    <a:pt x="0" y="89"/>
                  </a:lnTo>
                  <a:lnTo>
                    <a:pt x="2" y="89"/>
                  </a:lnTo>
                  <a:lnTo>
                    <a:pt x="6" y="86"/>
                  </a:lnTo>
                  <a:lnTo>
                    <a:pt x="11" y="84"/>
                  </a:lnTo>
                  <a:lnTo>
                    <a:pt x="17" y="80"/>
                  </a:lnTo>
                  <a:lnTo>
                    <a:pt x="25" y="75"/>
                  </a:lnTo>
                  <a:lnTo>
                    <a:pt x="34" y="71"/>
                  </a:lnTo>
                  <a:lnTo>
                    <a:pt x="43" y="66"/>
                  </a:lnTo>
                  <a:lnTo>
                    <a:pt x="52" y="61"/>
                  </a:lnTo>
                  <a:lnTo>
                    <a:pt x="60" y="58"/>
                  </a:lnTo>
                  <a:lnTo>
                    <a:pt x="66" y="57"/>
                  </a:lnTo>
                  <a:lnTo>
                    <a:pt x="63" y="68"/>
                  </a:lnTo>
                  <a:lnTo>
                    <a:pt x="60" y="83"/>
                  </a:lnTo>
                  <a:lnTo>
                    <a:pt x="57" y="98"/>
                  </a:lnTo>
                  <a:lnTo>
                    <a:pt x="55" y="107"/>
                  </a:lnTo>
                  <a:lnTo>
                    <a:pt x="49" y="113"/>
                  </a:lnTo>
                  <a:lnTo>
                    <a:pt x="43" y="119"/>
                  </a:lnTo>
                  <a:lnTo>
                    <a:pt x="35" y="129"/>
                  </a:lnTo>
                  <a:lnTo>
                    <a:pt x="26" y="136"/>
                  </a:lnTo>
                  <a:lnTo>
                    <a:pt x="18" y="145"/>
                  </a:lnTo>
                  <a:lnTo>
                    <a:pt x="12" y="152"/>
                  </a:lnTo>
                  <a:lnTo>
                    <a:pt x="8" y="158"/>
                  </a:lnTo>
                  <a:lnTo>
                    <a:pt x="5" y="162"/>
                  </a:lnTo>
                  <a:lnTo>
                    <a:pt x="5" y="167"/>
                  </a:lnTo>
                  <a:lnTo>
                    <a:pt x="5" y="170"/>
                  </a:lnTo>
                  <a:lnTo>
                    <a:pt x="8" y="170"/>
                  </a:lnTo>
                  <a:lnTo>
                    <a:pt x="11" y="165"/>
                  </a:lnTo>
                  <a:lnTo>
                    <a:pt x="18" y="156"/>
                  </a:lnTo>
                  <a:lnTo>
                    <a:pt x="32" y="142"/>
                  </a:lnTo>
                  <a:lnTo>
                    <a:pt x="46" y="132"/>
                  </a:lnTo>
                  <a:lnTo>
                    <a:pt x="55" y="124"/>
                  </a:lnTo>
                  <a:lnTo>
                    <a:pt x="57" y="142"/>
                  </a:lnTo>
                  <a:lnTo>
                    <a:pt x="58" y="173"/>
                  </a:lnTo>
                  <a:lnTo>
                    <a:pt x="61" y="203"/>
                  </a:lnTo>
                  <a:lnTo>
                    <a:pt x="64" y="220"/>
                  </a:lnTo>
                  <a:lnTo>
                    <a:pt x="66" y="226"/>
                  </a:lnTo>
                  <a:lnTo>
                    <a:pt x="67" y="228"/>
                  </a:lnTo>
                  <a:lnTo>
                    <a:pt x="67" y="226"/>
                  </a:lnTo>
                  <a:lnTo>
                    <a:pt x="69" y="219"/>
                  </a:lnTo>
                  <a:lnTo>
                    <a:pt x="67" y="199"/>
                  </a:lnTo>
                  <a:lnTo>
                    <a:pt x="67" y="165"/>
                  </a:lnTo>
                  <a:lnTo>
                    <a:pt x="66" y="133"/>
                  </a:lnTo>
                  <a:lnTo>
                    <a:pt x="69" y="113"/>
                  </a:lnTo>
                  <a:lnTo>
                    <a:pt x="70" y="112"/>
                  </a:lnTo>
                  <a:lnTo>
                    <a:pt x="72" y="112"/>
                  </a:lnTo>
                  <a:lnTo>
                    <a:pt x="73" y="113"/>
                  </a:lnTo>
                  <a:lnTo>
                    <a:pt x="75" y="119"/>
                  </a:lnTo>
                  <a:lnTo>
                    <a:pt x="81" y="132"/>
                  </a:lnTo>
                  <a:lnTo>
                    <a:pt x="95" y="147"/>
                  </a:lnTo>
                  <a:lnTo>
                    <a:pt x="109" y="164"/>
                  </a:lnTo>
                  <a:lnTo>
                    <a:pt x="119" y="171"/>
                  </a:lnTo>
                  <a:lnTo>
                    <a:pt x="124" y="171"/>
                  </a:lnTo>
                  <a:lnTo>
                    <a:pt x="122" y="168"/>
                  </a:lnTo>
                  <a:lnTo>
                    <a:pt x="118" y="162"/>
                  </a:lnTo>
                  <a:lnTo>
                    <a:pt x="112" y="155"/>
                  </a:lnTo>
                  <a:lnTo>
                    <a:pt x="104" y="144"/>
                  </a:lnTo>
                  <a:lnTo>
                    <a:pt x="93" y="130"/>
                  </a:lnTo>
                  <a:lnTo>
                    <a:pt x="84" y="116"/>
                  </a:lnTo>
                  <a:lnTo>
                    <a:pt x="78" y="106"/>
                  </a:lnTo>
                  <a:lnTo>
                    <a:pt x="78" y="95"/>
                  </a:lnTo>
                  <a:lnTo>
                    <a:pt x="78" y="81"/>
                  </a:lnTo>
                  <a:lnTo>
                    <a:pt x="80" y="68"/>
                  </a:lnTo>
                  <a:lnTo>
                    <a:pt x="81" y="60"/>
                  </a:lnTo>
                  <a:lnTo>
                    <a:pt x="83" y="57"/>
                  </a:lnTo>
                  <a:lnTo>
                    <a:pt x="84" y="57"/>
                  </a:lnTo>
                  <a:lnTo>
                    <a:pt x="87" y="60"/>
                  </a:lnTo>
                  <a:lnTo>
                    <a:pt x="92" y="64"/>
                  </a:lnTo>
                  <a:lnTo>
                    <a:pt x="101" y="74"/>
                  </a:lnTo>
                  <a:lnTo>
                    <a:pt x="112" y="84"/>
                  </a:lnTo>
                  <a:lnTo>
                    <a:pt x="124" y="95"/>
                  </a:lnTo>
                  <a:lnTo>
                    <a:pt x="131" y="101"/>
                  </a:lnTo>
                  <a:lnTo>
                    <a:pt x="133" y="101"/>
                  </a:lnTo>
                  <a:lnTo>
                    <a:pt x="130" y="95"/>
                  </a:lnTo>
                  <a:lnTo>
                    <a:pt x="124" y="89"/>
                  </a:lnTo>
                  <a:lnTo>
                    <a:pt x="118" y="81"/>
                  </a:lnTo>
                  <a:lnTo>
                    <a:pt x="112" y="74"/>
                  </a:lnTo>
                  <a:lnTo>
                    <a:pt x="104" y="64"/>
                  </a:lnTo>
                  <a:lnTo>
                    <a:pt x="98" y="57"/>
                  </a:lnTo>
                  <a:lnTo>
                    <a:pt x="95" y="52"/>
                  </a:lnTo>
                  <a:lnTo>
                    <a:pt x="93" y="46"/>
                  </a:lnTo>
                  <a:lnTo>
                    <a:pt x="92" y="35"/>
                  </a:lnTo>
                  <a:lnTo>
                    <a:pt x="93" y="23"/>
                  </a:lnTo>
                  <a:lnTo>
                    <a:pt x="98" y="11"/>
                  </a:lnTo>
                  <a:lnTo>
                    <a:pt x="101" y="3"/>
                  </a:lnTo>
                  <a:lnTo>
                    <a:pt x="101" y="0"/>
                  </a:lnTo>
                  <a:lnTo>
                    <a:pt x="98"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521" name="Freeform 335"/>
            <p:cNvSpPr>
              <a:spLocks/>
            </p:cNvSpPr>
            <p:nvPr/>
          </p:nvSpPr>
          <p:spPr bwMode="auto">
            <a:xfrm>
              <a:off x="678" y="873"/>
              <a:ext cx="132" cy="105"/>
            </a:xfrm>
            <a:custGeom>
              <a:avLst/>
              <a:gdLst>
                <a:gd name="T0" fmla="*/ 1 w 264"/>
                <a:gd name="T1" fmla="*/ 1 h 209"/>
                <a:gd name="T2" fmla="*/ 1 w 264"/>
                <a:gd name="T3" fmla="*/ 1 h 209"/>
                <a:gd name="T4" fmla="*/ 1 w 264"/>
                <a:gd name="T5" fmla="*/ 1 h 209"/>
                <a:gd name="T6" fmla="*/ 1 w 264"/>
                <a:gd name="T7" fmla="*/ 1 h 209"/>
                <a:gd name="T8" fmla="*/ 1 w 264"/>
                <a:gd name="T9" fmla="*/ 1 h 209"/>
                <a:gd name="T10" fmla="*/ 1 w 264"/>
                <a:gd name="T11" fmla="*/ 1 h 209"/>
                <a:gd name="T12" fmla="*/ 1 w 264"/>
                <a:gd name="T13" fmla="*/ 1 h 209"/>
                <a:gd name="T14" fmla="*/ 1 w 264"/>
                <a:gd name="T15" fmla="*/ 1 h 209"/>
                <a:gd name="T16" fmla="*/ 1 w 264"/>
                <a:gd name="T17" fmla="*/ 1 h 209"/>
                <a:gd name="T18" fmla="*/ 1 w 264"/>
                <a:gd name="T19" fmla="*/ 1 h 209"/>
                <a:gd name="T20" fmla="*/ 1 w 264"/>
                <a:gd name="T21" fmla="*/ 1 h 209"/>
                <a:gd name="T22" fmla="*/ 1 w 264"/>
                <a:gd name="T23" fmla="*/ 1 h 209"/>
                <a:gd name="T24" fmla="*/ 1 w 264"/>
                <a:gd name="T25" fmla="*/ 1 h 209"/>
                <a:gd name="T26" fmla="*/ 1 w 264"/>
                <a:gd name="T27" fmla="*/ 1 h 209"/>
                <a:gd name="T28" fmla="*/ 1 w 264"/>
                <a:gd name="T29" fmla="*/ 1 h 209"/>
                <a:gd name="T30" fmla="*/ 1 w 264"/>
                <a:gd name="T31" fmla="*/ 1 h 209"/>
                <a:gd name="T32" fmla="*/ 1 w 264"/>
                <a:gd name="T33" fmla="*/ 1 h 209"/>
                <a:gd name="T34" fmla="*/ 1 w 264"/>
                <a:gd name="T35" fmla="*/ 1 h 209"/>
                <a:gd name="T36" fmla="*/ 1 w 264"/>
                <a:gd name="T37" fmla="*/ 1 h 209"/>
                <a:gd name="T38" fmla="*/ 1 w 264"/>
                <a:gd name="T39" fmla="*/ 1 h 209"/>
                <a:gd name="T40" fmla="*/ 1 w 264"/>
                <a:gd name="T41" fmla="*/ 1 h 209"/>
                <a:gd name="T42" fmla="*/ 1 w 264"/>
                <a:gd name="T43" fmla="*/ 1 h 209"/>
                <a:gd name="T44" fmla="*/ 1 w 264"/>
                <a:gd name="T45" fmla="*/ 1 h 209"/>
                <a:gd name="T46" fmla="*/ 1 w 264"/>
                <a:gd name="T47" fmla="*/ 1 h 209"/>
                <a:gd name="T48" fmla="*/ 1 w 264"/>
                <a:gd name="T49" fmla="*/ 1 h 209"/>
                <a:gd name="T50" fmla="*/ 1 w 264"/>
                <a:gd name="T51" fmla="*/ 1 h 209"/>
                <a:gd name="T52" fmla="*/ 1 w 264"/>
                <a:gd name="T53" fmla="*/ 1 h 209"/>
                <a:gd name="T54" fmla="*/ 1 w 264"/>
                <a:gd name="T55" fmla="*/ 1 h 209"/>
                <a:gd name="T56" fmla="*/ 1 w 264"/>
                <a:gd name="T57" fmla="*/ 1 h 209"/>
                <a:gd name="T58" fmla="*/ 1 w 264"/>
                <a:gd name="T59" fmla="*/ 1 h 209"/>
                <a:gd name="T60" fmla="*/ 1 w 264"/>
                <a:gd name="T61" fmla="*/ 1 h 209"/>
                <a:gd name="T62" fmla="*/ 1 w 264"/>
                <a:gd name="T63" fmla="*/ 1 h 209"/>
                <a:gd name="T64" fmla="*/ 1 w 264"/>
                <a:gd name="T65" fmla="*/ 1 h 209"/>
                <a:gd name="T66" fmla="*/ 1 w 264"/>
                <a:gd name="T67" fmla="*/ 1 h 209"/>
                <a:gd name="T68" fmla="*/ 1 w 264"/>
                <a:gd name="T69" fmla="*/ 1 h 209"/>
                <a:gd name="T70" fmla="*/ 1 w 264"/>
                <a:gd name="T71" fmla="*/ 1 h 209"/>
                <a:gd name="T72" fmla="*/ 1 w 264"/>
                <a:gd name="T73" fmla="*/ 1 h 209"/>
                <a:gd name="T74" fmla="*/ 1 w 264"/>
                <a:gd name="T75" fmla="*/ 1 h 209"/>
                <a:gd name="T76" fmla="*/ 1 w 264"/>
                <a:gd name="T77" fmla="*/ 1 h 209"/>
                <a:gd name="T78" fmla="*/ 1 w 264"/>
                <a:gd name="T79" fmla="*/ 1 h 209"/>
                <a:gd name="T80" fmla="*/ 1 w 264"/>
                <a:gd name="T81" fmla="*/ 1 h 209"/>
                <a:gd name="T82" fmla="*/ 1 w 264"/>
                <a:gd name="T83" fmla="*/ 1 h 209"/>
                <a:gd name="T84" fmla="*/ 1 w 264"/>
                <a:gd name="T85" fmla="*/ 1 h 209"/>
                <a:gd name="T86" fmla="*/ 1 w 264"/>
                <a:gd name="T87" fmla="*/ 1 h 209"/>
                <a:gd name="T88" fmla="*/ 1 w 264"/>
                <a:gd name="T89" fmla="*/ 1 h 209"/>
                <a:gd name="T90" fmla="*/ 1 w 264"/>
                <a:gd name="T91" fmla="*/ 1 h 209"/>
                <a:gd name="T92" fmla="*/ 1 w 264"/>
                <a:gd name="T93" fmla="*/ 1 h 209"/>
                <a:gd name="T94" fmla="*/ 1 w 264"/>
                <a:gd name="T95" fmla="*/ 1 h 209"/>
                <a:gd name="T96" fmla="*/ 1 w 264"/>
                <a:gd name="T97" fmla="*/ 1 h 209"/>
                <a:gd name="T98" fmla="*/ 1 w 264"/>
                <a:gd name="T99" fmla="*/ 1 h 209"/>
                <a:gd name="T100" fmla="*/ 1 w 264"/>
                <a:gd name="T101" fmla="*/ 1 h 209"/>
                <a:gd name="T102" fmla="*/ 1 w 264"/>
                <a:gd name="T103" fmla="*/ 0 h 209"/>
                <a:gd name="T104" fmla="*/ 1 w 264"/>
                <a:gd name="T105" fmla="*/ 1 h 209"/>
                <a:gd name="T106" fmla="*/ 1 w 264"/>
                <a:gd name="T107" fmla="*/ 1 h 209"/>
                <a:gd name="T108" fmla="*/ 1 w 264"/>
                <a:gd name="T109" fmla="*/ 1 h 209"/>
                <a:gd name="T110" fmla="*/ 1 w 264"/>
                <a:gd name="T111" fmla="*/ 1 h 209"/>
                <a:gd name="T112" fmla="*/ 1 w 264"/>
                <a:gd name="T113" fmla="*/ 1 h 209"/>
                <a:gd name="T114" fmla="*/ 1 w 264"/>
                <a:gd name="T115" fmla="*/ 1 h 209"/>
                <a:gd name="T116" fmla="*/ 1 w 264"/>
                <a:gd name="T117" fmla="*/ 1 h 209"/>
                <a:gd name="T118" fmla="*/ 1 w 264"/>
                <a:gd name="T119" fmla="*/ 1 h 209"/>
                <a:gd name="T120" fmla="*/ 1 w 264"/>
                <a:gd name="T121" fmla="*/ 1 h 209"/>
                <a:gd name="T122" fmla="*/ 1 w 264"/>
                <a:gd name="T123" fmla="*/ 1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7"/>
                  </a:moveTo>
                  <a:lnTo>
                    <a:pt x="4" y="21"/>
                  </a:lnTo>
                  <a:lnTo>
                    <a:pt x="12" y="27"/>
                  </a:lnTo>
                  <a:lnTo>
                    <a:pt x="20" y="34"/>
                  </a:lnTo>
                  <a:lnTo>
                    <a:pt x="24" y="38"/>
                  </a:lnTo>
                  <a:lnTo>
                    <a:pt x="30" y="41"/>
                  </a:lnTo>
                  <a:lnTo>
                    <a:pt x="41" y="46"/>
                  </a:lnTo>
                  <a:lnTo>
                    <a:pt x="52" y="50"/>
                  </a:lnTo>
                  <a:lnTo>
                    <a:pt x="58" y="56"/>
                  </a:lnTo>
                  <a:lnTo>
                    <a:pt x="58" y="76"/>
                  </a:lnTo>
                  <a:lnTo>
                    <a:pt x="58" y="98"/>
                  </a:lnTo>
                  <a:lnTo>
                    <a:pt x="59" y="118"/>
                  </a:lnTo>
                  <a:lnTo>
                    <a:pt x="61" y="133"/>
                  </a:lnTo>
                  <a:lnTo>
                    <a:pt x="64" y="139"/>
                  </a:lnTo>
                  <a:lnTo>
                    <a:pt x="65" y="137"/>
                  </a:lnTo>
                  <a:lnTo>
                    <a:pt x="67" y="133"/>
                  </a:lnTo>
                  <a:lnTo>
                    <a:pt x="65" y="125"/>
                  </a:lnTo>
                  <a:lnTo>
                    <a:pt x="65" y="111"/>
                  </a:lnTo>
                  <a:lnTo>
                    <a:pt x="67" y="90"/>
                  </a:lnTo>
                  <a:lnTo>
                    <a:pt x="70" y="69"/>
                  </a:lnTo>
                  <a:lnTo>
                    <a:pt x="72" y="56"/>
                  </a:lnTo>
                  <a:lnTo>
                    <a:pt x="76" y="60"/>
                  </a:lnTo>
                  <a:lnTo>
                    <a:pt x="82" y="66"/>
                  </a:lnTo>
                  <a:lnTo>
                    <a:pt x="88" y="72"/>
                  </a:lnTo>
                  <a:lnTo>
                    <a:pt x="96" y="79"/>
                  </a:lnTo>
                  <a:lnTo>
                    <a:pt x="104" y="85"/>
                  </a:lnTo>
                  <a:lnTo>
                    <a:pt x="111" y="92"/>
                  </a:lnTo>
                  <a:lnTo>
                    <a:pt x="116" y="96"/>
                  </a:lnTo>
                  <a:lnTo>
                    <a:pt x="120" y="98"/>
                  </a:lnTo>
                  <a:lnTo>
                    <a:pt x="123" y="122"/>
                  </a:lnTo>
                  <a:lnTo>
                    <a:pt x="128" y="154"/>
                  </a:lnTo>
                  <a:lnTo>
                    <a:pt x="136" y="186"/>
                  </a:lnTo>
                  <a:lnTo>
                    <a:pt x="143" y="205"/>
                  </a:lnTo>
                  <a:lnTo>
                    <a:pt x="148" y="209"/>
                  </a:lnTo>
                  <a:lnTo>
                    <a:pt x="149" y="206"/>
                  </a:lnTo>
                  <a:lnTo>
                    <a:pt x="148" y="199"/>
                  </a:lnTo>
                  <a:lnTo>
                    <a:pt x="145" y="189"/>
                  </a:lnTo>
                  <a:lnTo>
                    <a:pt x="140" y="173"/>
                  </a:lnTo>
                  <a:lnTo>
                    <a:pt x="136" y="148"/>
                  </a:lnTo>
                  <a:lnTo>
                    <a:pt x="133" y="124"/>
                  </a:lnTo>
                  <a:lnTo>
                    <a:pt x="133" y="107"/>
                  </a:lnTo>
                  <a:lnTo>
                    <a:pt x="145" y="113"/>
                  </a:lnTo>
                  <a:lnTo>
                    <a:pt x="162" y="122"/>
                  </a:lnTo>
                  <a:lnTo>
                    <a:pt x="181" y="133"/>
                  </a:lnTo>
                  <a:lnTo>
                    <a:pt x="201" y="145"/>
                  </a:lnTo>
                  <a:lnTo>
                    <a:pt x="221" y="156"/>
                  </a:lnTo>
                  <a:lnTo>
                    <a:pt x="239" y="166"/>
                  </a:lnTo>
                  <a:lnTo>
                    <a:pt x="253" y="174"/>
                  </a:lnTo>
                  <a:lnTo>
                    <a:pt x="259" y="179"/>
                  </a:lnTo>
                  <a:lnTo>
                    <a:pt x="262" y="182"/>
                  </a:lnTo>
                  <a:lnTo>
                    <a:pt x="264" y="180"/>
                  </a:lnTo>
                  <a:lnTo>
                    <a:pt x="261" y="176"/>
                  </a:lnTo>
                  <a:lnTo>
                    <a:pt x="253" y="168"/>
                  </a:lnTo>
                  <a:lnTo>
                    <a:pt x="246" y="162"/>
                  </a:lnTo>
                  <a:lnTo>
                    <a:pt x="232" y="153"/>
                  </a:lnTo>
                  <a:lnTo>
                    <a:pt x="215" y="142"/>
                  </a:lnTo>
                  <a:lnTo>
                    <a:pt x="197" y="131"/>
                  </a:lnTo>
                  <a:lnTo>
                    <a:pt x="178" y="119"/>
                  </a:lnTo>
                  <a:lnTo>
                    <a:pt x="162" y="110"/>
                  </a:lnTo>
                  <a:lnTo>
                    <a:pt x="148" y="102"/>
                  </a:lnTo>
                  <a:lnTo>
                    <a:pt x="139" y="98"/>
                  </a:lnTo>
                  <a:lnTo>
                    <a:pt x="133" y="95"/>
                  </a:lnTo>
                  <a:lnTo>
                    <a:pt x="134" y="93"/>
                  </a:lnTo>
                  <a:lnTo>
                    <a:pt x="142" y="93"/>
                  </a:lnTo>
                  <a:lnTo>
                    <a:pt x="151" y="90"/>
                  </a:lnTo>
                  <a:lnTo>
                    <a:pt x="160" y="87"/>
                  </a:lnTo>
                  <a:lnTo>
                    <a:pt x="174" y="84"/>
                  </a:lnTo>
                  <a:lnTo>
                    <a:pt x="188" y="82"/>
                  </a:lnTo>
                  <a:lnTo>
                    <a:pt x="204" y="81"/>
                  </a:lnTo>
                  <a:lnTo>
                    <a:pt x="220" y="81"/>
                  </a:lnTo>
                  <a:lnTo>
                    <a:pt x="235" y="82"/>
                  </a:lnTo>
                  <a:lnTo>
                    <a:pt x="246" y="84"/>
                  </a:lnTo>
                  <a:lnTo>
                    <a:pt x="255" y="87"/>
                  </a:lnTo>
                  <a:lnTo>
                    <a:pt x="264" y="90"/>
                  </a:lnTo>
                  <a:lnTo>
                    <a:pt x="264" y="89"/>
                  </a:lnTo>
                  <a:lnTo>
                    <a:pt x="259" y="82"/>
                  </a:lnTo>
                  <a:lnTo>
                    <a:pt x="252" y="78"/>
                  </a:lnTo>
                  <a:lnTo>
                    <a:pt x="244" y="76"/>
                  </a:lnTo>
                  <a:lnTo>
                    <a:pt x="230" y="76"/>
                  </a:lnTo>
                  <a:lnTo>
                    <a:pt x="213" y="75"/>
                  </a:lnTo>
                  <a:lnTo>
                    <a:pt x="195" y="75"/>
                  </a:lnTo>
                  <a:lnTo>
                    <a:pt x="175" y="76"/>
                  </a:lnTo>
                  <a:lnTo>
                    <a:pt x="159" y="76"/>
                  </a:lnTo>
                  <a:lnTo>
                    <a:pt x="145" y="78"/>
                  </a:lnTo>
                  <a:lnTo>
                    <a:pt x="137" y="78"/>
                  </a:lnTo>
                  <a:lnTo>
                    <a:pt x="133" y="76"/>
                  </a:lnTo>
                  <a:lnTo>
                    <a:pt x="125" y="73"/>
                  </a:lnTo>
                  <a:lnTo>
                    <a:pt x="119" y="69"/>
                  </a:lnTo>
                  <a:lnTo>
                    <a:pt x="110" y="63"/>
                  </a:lnTo>
                  <a:lnTo>
                    <a:pt x="102" y="58"/>
                  </a:lnTo>
                  <a:lnTo>
                    <a:pt x="96" y="52"/>
                  </a:lnTo>
                  <a:lnTo>
                    <a:pt x="90" y="47"/>
                  </a:lnTo>
                  <a:lnTo>
                    <a:pt x="87" y="44"/>
                  </a:lnTo>
                  <a:lnTo>
                    <a:pt x="94" y="40"/>
                  </a:lnTo>
                  <a:lnTo>
                    <a:pt x="105" y="35"/>
                  </a:lnTo>
                  <a:lnTo>
                    <a:pt x="116" y="29"/>
                  </a:lnTo>
                  <a:lnTo>
                    <a:pt x="126" y="23"/>
                  </a:lnTo>
                  <a:lnTo>
                    <a:pt x="137" y="17"/>
                  </a:lnTo>
                  <a:lnTo>
                    <a:pt x="148" y="11"/>
                  </a:lnTo>
                  <a:lnTo>
                    <a:pt x="157" y="8"/>
                  </a:lnTo>
                  <a:lnTo>
                    <a:pt x="163" y="6"/>
                  </a:lnTo>
                  <a:lnTo>
                    <a:pt x="169" y="5"/>
                  </a:lnTo>
                  <a:lnTo>
                    <a:pt x="168" y="1"/>
                  </a:lnTo>
                  <a:lnTo>
                    <a:pt x="160" y="0"/>
                  </a:lnTo>
                  <a:lnTo>
                    <a:pt x="149" y="3"/>
                  </a:lnTo>
                  <a:lnTo>
                    <a:pt x="142" y="6"/>
                  </a:lnTo>
                  <a:lnTo>
                    <a:pt x="133" y="9"/>
                  </a:lnTo>
                  <a:lnTo>
                    <a:pt x="122" y="14"/>
                  </a:lnTo>
                  <a:lnTo>
                    <a:pt x="110" y="20"/>
                  </a:lnTo>
                  <a:lnTo>
                    <a:pt x="99" y="26"/>
                  </a:lnTo>
                  <a:lnTo>
                    <a:pt x="88" y="31"/>
                  </a:lnTo>
                  <a:lnTo>
                    <a:pt x="81" y="34"/>
                  </a:lnTo>
                  <a:lnTo>
                    <a:pt x="76" y="37"/>
                  </a:lnTo>
                  <a:lnTo>
                    <a:pt x="70" y="40"/>
                  </a:lnTo>
                  <a:lnTo>
                    <a:pt x="64" y="40"/>
                  </a:lnTo>
                  <a:lnTo>
                    <a:pt x="56" y="38"/>
                  </a:lnTo>
                  <a:lnTo>
                    <a:pt x="47" y="34"/>
                  </a:lnTo>
                  <a:lnTo>
                    <a:pt x="41" y="31"/>
                  </a:lnTo>
                  <a:lnTo>
                    <a:pt x="35" y="27"/>
                  </a:lnTo>
                  <a:lnTo>
                    <a:pt x="27" y="24"/>
                  </a:lnTo>
                  <a:lnTo>
                    <a:pt x="21" y="21"/>
                  </a:lnTo>
                  <a:lnTo>
                    <a:pt x="14" y="20"/>
                  </a:lnTo>
                  <a:lnTo>
                    <a:pt x="7" y="18"/>
                  </a:lnTo>
                  <a:lnTo>
                    <a:pt x="3" y="17"/>
                  </a:lnTo>
                  <a:lnTo>
                    <a:pt x="0" y="17"/>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grpSp>
        <p:nvGrpSpPr>
          <p:cNvPr id="983" name="Group 14"/>
          <p:cNvGrpSpPr>
            <a:grpSpLocks/>
          </p:cNvGrpSpPr>
          <p:nvPr/>
        </p:nvGrpSpPr>
        <p:grpSpPr bwMode="auto">
          <a:xfrm rot="10800000">
            <a:off x="7988861" y="4671920"/>
            <a:ext cx="1111250" cy="1192492"/>
            <a:chOff x="382" y="373"/>
            <a:chExt cx="1064" cy="1064"/>
          </a:xfrm>
        </p:grpSpPr>
        <p:grpSp>
          <p:nvGrpSpPr>
            <p:cNvPr id="3080" name="Group 15"/>
            <p:cNvGrpSpPr>
              <a:grpSpLocks/>
            </p:cNvGrpSpPr>
            <p:nvPr/>
          </p:nvGrpSpPr>
          <p:grpSpPr bwMode="auto">
            <a:xfrm>
              <a:off x="392" y="378"/>
              <a:ext cx="1054" cy="881"/>
              <a:chOff x="392" y="378"/>
              <a:chExt cx="1054" cy="881"/>
            </a:xfrm>
          </p:grpSpPr>
          <p:sp>
            <p:nvSpPr>
              <p:cNvPr id="3201" name="Freeform 16"/>
              <p:cNvSpPr>
                <a:spLocks/>
              </p:cNvSpPr>
              <p:nvPr/>
            </p:nvSpPr>
            <p:spPr bwMode="auto">
              <a:xfrm>
                <a:off x="958" y="402"/>
                <a:ext cx="148" cy="65"/>
              </a:xfrm>
              <a:custGeom>
                <a:avLst/>
                <a:gdLst>
                  <a:gd name="T0" fmla="*/ 0 w 296"/>
                  <a:gd name="T1" fmla="*/ 1 h 130"/>
                  <a:gd name="T2" fmla="*/ 0 w 296"/>
                  <a:gd name="T3" fmla="*/ 1 h 130"/>
                  <a:gd name="T4" fmla="*/ 1 w 296"/>
                  <a:gd name="T5" fmla="*/ 1 h 130"/>
                  <a:gd name="T6" fmla="*/ 1 w 296"/>
                  <a:gd name="T7" fmla="*/ 1 h 130"/>
                  <a:gd name="T8" fmla="*/ 1 w 296"/>
                  <a:gd name="T9" fmla="*/ 1 h 130"/>
                  <a:gd name="T10" fmla="*/ 1 w 296"/>
                  <a:gd name="T11" fmla="*/ 1 h 130"/>
                  <a:gd name="T12" fmla="*/ 1 w 296"/>
                  <a:gd name="T13" fmla="*/ 1 h 130"/>
                  <a:gd name="T14" fmla="*/ 1 w 296"/>
                  <a:gd name="T15" fmla="*/ 1 h 130"/>
                  <a:gd name="T16" fmla="*/ 1 w 296"/>
                  <a:gd name="T17" fmla="*/ 1 h 130"/>
                  <a:gd name="T18" fmla="*/ 1 w 296"/>
                  <a:gd name="T19" fmla="*/ 1 h 130"/>
                  <a:gd name="T20" fmla="*/ 1 w 296"/>
                  <a:gd name="T21" fmla="*/ 1 h 130"/>
                  <a:gd name="T22" fmla="*/ 1 w 296"/>
                  <a:gd name="T23" fmla="*/ 1 h 130"/>
                  <a:gd name="T24" fmla="*/ 1 w 296"/>
                  <a:gd name="T25" fmla="*/ 1 h 130"/>
                  <a:gd name="T26" fmla="*/ 1 w 296"/>
                  <a:gd name="T27" fmla="*/ 1 h 130"/>
                  <a:gd name="T28" fmla="*/ 1 w 296"/>
                  <a:gd name="T29" fmla="*/ 1 h 130"/>
                  <a:gd name="T30" fmla="*/ 1 w 296"/>
                  <a:gd name="T31" fmla="*/ 1 h 130"/>
                  <a:gd name="T32" fmla="*/ 1 w 296"/>
                  <a:gd name="T33" fmla="*/ 1 h 130"/>
                  <a:gd name="T34" fmla="*/ 1 w 296"/>
                  <a:gd name="T35" fmla="*/ 1 h 130"/>
                  <a:gd name="T36" fmla="*/ 1 w 296"/>
                  <a:gd name="T37" fmla="*/ 1 h 130"/>
                  <a:gd name="T38" fmla="*/ 1 w 296"/>
                  <a:gd name="T39" fmla="*/ 1 h 130"/>
                  <a:gd name="T40" fmla="*/ 1 w 296"/>
                  <a:gd name="T41" fmla="*/ 0 h 130"/>
                  <a:gd name="T42" fmla="*/ 1 w 296"/>
                  <a:gd name="T43" fmla="*/ 1 h 130"/>
                  <a:gd name="T44" fmla="*/ 1 w 296"/>
                  <a:gd name="T45" fmla="*/ 1 h 130"/>
                  <a:gd name="T46" fmla="*/ 1 w 296"/>
                  <a:gd name="T47" fmla="*/ 1 h 130"/>
                  <a:gd name="T48" fmla="*/ 1 w 296"/>
                  <a:gd name="T49" fmla="*/ 1 h 130"/>
                  <a:gd name="T50" fmla="*/ 1 w 296"/>
                  <a:gd name="T51" fmla="*/ 1 h 130"/>
                  <a:gd name="T52" fmla="*/ 1 w 296"/>
                  <a:gd name="T53" fmla="*/ 1 h 130"/>
                  <a:gd name="T54" fmla="*/ 1 w 296"/>
                  <a:gd name="T55" fmla="*/ 1 h 130"/>
                  <a:gd name="T56" fmla="*/ 1 w 296"/>
                  <a:gd name="T57" fmla="*/ 1 h 130"/>
                  <a:gd name="T58" fmla="*/ 1 w 296"/>
                  <a:gd name="T59" fmla="*/ 1 h 130"/>
                  <a:gd name="T60" fmla="*/ 1 w 296"/>
                  <a:gd name="T61" fmla="*/ 1 h 130"/>
                  <a:gd name="T62" fmla="*/ 1 w 296"/>
                  <a:gd name="T63" fmla="*/ 1 h 130"/>
                  <a:gd name="T64" fmla="*/ 1 w 296"/>
                  <a:gd name="T65" fmla="*/ 1 h 130"/>
                  <a:gd name="T66" fmla="*/ 1 w 296"/>
                  <a:gd name="T67" fmla="*/ 1 h 130"/>
                  <a:gd name="T68" fmla="*/ 1 w 296"/>
                  <a:gd name="T69" fmla="*/ 1 h 130"/>
                  <a:gd name="T70" fmla="*/ 1 w 296"/>
                  <a:gd name="T71" fmla="*/ 1 h 130"/>
                  <a:gd name="T72" fmla="*/ 0 w 296"/>
                  <a:gd name="T73" fmla="*/ 1 h 1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6"/>
                  <a:gd name="T112" fmla="*/ 0 h 130"/>
                  <a:gd name="T113" fmla="*/ 296 w 296"/>
                  <a:gd name="T114" fmla="*/ 130 h 1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6" h="130">
                    <a:moveTo>
                      <a:pt x="0" y="113"/>
                    </a:moveTo>
                    <a:lnTo>
                      <a:pt x="0" y="112"/>
                    </a:lnTo>
                    <a:lnTo>
                      <a:pt x="5" y="110"/>
                    </a:lnTo>
                    <a:lnTo>
                      <a:pt x="8" y="109"/>
                    </a:lnTo>
                    <a:lnTo>
                      <a:pt x="8" y="107"/>
                    </a:lnTo>
                    <a:lnTo>
                      <a:pt x="32" y="113"/>
                    </a:lnTo>
                    <a:lnTo>
                      <a:pt x="56" y="116"/>
                    </a:lnTo>
                    <a:lnTo>
                      <a:pt x="79" y="118"/>
                    </a:lnTo>
                    <a:lnTo>
                      <a:pt x="101" y="115"/>
                    </a:lnTo>
                    <a:lnTo>
                      <a:pt x="122" y="110"/>
                    </a:lnTo>
                    <a:lnTo>
                      <a:pt x="143" y="104"/>
                    </a:lnTo>
                    <a:lnTo>
                      <a:pt x="163" y="97"/>
                    </a:lnTo>
                    <a:lnTo>
                      <a:pt x="182" y="87"/>
                    </a:lnTo>
                    <a:lnTo>
                      <a:pt x="200" y="77"/>
                    </a:lnTo>
                    <a:lnTo>
                      <a:pt x="217" y="66"/>
                    </a:lnTo>
                    <a:lnTo>
                      <a:pt x="232" y="55"/>
                    </a:lnTo>
                    <a:lnTo>
                      <a:pt x="247" y="43"/>
                    </a:lnTo>
                    <a:lnTo>
                      <a:pt x="261" y="31"/>
                    </a:lnTo>
                    <a:lnTo>
                      <a:pt x="273" y="20"/>
                    </a:lnTo>
                    <a:lnTo>
                      <a:pt x="285" y="10"/>
                    </a:lnTo>
                    <a:lnTo>
                      <a:pt x="296" y="0"/>
                    </a:lnTo>
                    <a:lnTo>
                      <a:pt x="293" y="13"/>
                    </a:lnTo>
                    <a:lnTo>
                      <a:pt x="285" y="25"/>
                    </a:lnTo>
                    <a:lnTo>
                      <a:pt x="275" y="37"/>
                    </a:lnTo>
                    <a:lnTo>
                      <a:pt x="259" y="51"/>
                    </a:lnTo>
                    <a:lnTo>
                      <a:pt x="243" y="65"/>
                    </a:lnTo>
                    <a:lnTo>
                      <a:pt x="224" y="78"/>
                    </a:lnTo>
                    <a:lnTo>
                      <a:pt x="203" y="91"/>
                    </a:lnTo>
                    <a:lnTo>
                      <a:pt x="180" y="101"/>
                    </a:lnTo>
                    <a:lnTo>
                      <a:pt x="157" y="112"/>
                    </a:lnTo>
                    <a:lnTo>
                      <a:pt x="133" y="120"/>
                    </a:lnTo>
                    <a:lnTo>
                      <a:pt x="108" y="126"/>
                    </a:lnTo>
                    <a:lnTo>
                      <a:pt x="85" y="130"/>
                    </a:lnTo>
                    <a:lnTo>
                      <a:pt x="61" y="130"/>
                    </a:lnTo>
                    <a:lnTo>
                      <a:pt x="40" y="129"/>
                    </a:lnTo>
                    <a:lnTo>
                      <a:pt x="18" y="123"/>
                    </a:lnTo>
                    <a:lnTo>
                      <a:pt x="0" y="11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2" name="Freeform 17"/>
              <p:cNvSpPr>
                <a:spLocks/>
              </p:cNvSpPr>
              <p:nvPr/>
            </p:nvSpPr>
            <p:spPr bwMode="auto">
              <a:xfrm>
                <a:off x="1074" y="383"/>
                <a:ext cx="8" cy="50"/>
              </a:xfrm>
              <a:custGeom>
                <a:avLst/>
                <a:gdLst>
                  <a:gd name="T0" fmla="*/ 0 w 17"/>
                  <a:gd name="T1" fmla="*/ 0 h 101"/>
                  <a:gd name="T2" fmla="*/ 0 w 17"/>
                  <a:gd name="T3" fmla="*/ 0 h 101"/>
                  <a:gd name="T4" fmla="*/ 0 w 17"/>
                  <a:gd name="T5" fmla="*/ 0 h 101"/>
                  <a:gd name="T6" fmla="*/ 0 w 17"/>
                  <a:gd name="T7" fmla="*/ 0 h 101"/>
                  <a:gd name="T8" fmla="*/ 0 w 17"/>
                  <a:gd name="T9" fmla="*/ 0 h 101"/>
                  <a:gd name="T10" fmla="*/ 0 w 17"/>
                  <a:gd name="T11" fmla="*/ 0 h 101"/>
                  <a:gd name="T12" fmla="*/ 0 w 17"/>
                  <a:gd name="T13" fmla="*/ 0 h 101"/>
                  <a:gd name="T14" fmla="*/ 0 w 17"/>
                  <a:gd name="T15" fmla="*/ 0 h 101"/>
                  <a:gd name="T16" fmla="*/ 0 w 17"/>
                  <a:gd name="T17" fmla="*/ 0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1"/>
                  <a:gd name="T29" fmla="*/ 17 w 17"/>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1">
                    <a:moveTo>
                      <a:pt x="12" y="0"/>
                    </a:moveTo>
                    <a:lnTo>
                      <a:pt x="17" y="12"/>
                    </a:lnTo>
                    <a:lnTo>
                      <a:pt x="17" y="41"/>
                    </a:lnTo>
                    <a:lnTo>
                      <a:pt x="12" y="75"/>
                    </a:lnTo>
                    <a:lnTo>
                      <a:pt x="0" y="101"/>
                    </a:lnTo>
                    <a:lnTo>
                      <a:pt x="3" y="75"/>
                    </a:lnTo>
                    <a:lnTo>
                      <a:pt x="6" y="41"/>
                    </a:lnTo>
                    <a:lnTo>
                      <a:pt x="9" y="12"/>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3" name="Freeform 18"/>
              <p:cNvSpPr>
                <a:spLocks/>
              </p:cNvSpPr>
              <p:nvPr/>
            </p:nvSpPr>
            <p:spPr bwMode="auto">
              <a:xfrm>
                <a:off x="1062" y="382"/>
                <a:ext cx="10" cy="60"/>
              </a:xfrm>
              <a:custGeom>
                <a:avLst/>
                <a:gdLst>
                  <a:gd name="T0" fmla="*/ 0 w 21"/>
                  <a:gd name="T1" fmla="*/ 0 h 120"/>
                  <a:gd name="T2" fmla="*/ 0 w 21"/>
                  <a:gd name="T3" fmla="*/ 1 h 120"/>
                  <a:gd name="T4" fmla="*/ 0 w 21"/>
                  <a:gd name="T5" fmla="*/ 1 h 120"/>
                  <a:gd name="T6" fmla="*/ 0 w 21"/>
                  <a:gd name="T7" fmla="*/ 1 h 120"/>
                  <a:gd name="T8" fmla="*/ 0 w 21"/>
                  <a:gd name="T9" fmla="*/ 1 h 120"/>
                  <a:gd name="T10" fmla="*/ 0 w 21"/>
                  <a:gd name="T11" fmla="*/ 1 h 120"/>
                  <a:gd name="T12" fmla="*/ 0 w 21"/>
                  <a:gd name="T13" fmla="*/ 1 h 120"/>
                  <a:gd name="T14" fmla="*/ 0 w 21"/>
                  <a:gd name="T15" fmla="*/ 1 h 120"/>
                  <a:gd name="T16" fmla="*/ 0 w 21"/>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20"/>
                  <a:gd name="T29" fmla="*/ 21 w 21"/>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20">
                    <a:moveTo>
                      <a:pt x="16" y="0"/>
                    </a:moveTo>
                    <a:lnTo>
                      <a:pt x="21" y="15"/>
                    </a:lnTo>
                    <a:lnTo>
                      <a:pt x="19" y="50"/>
                    </a:lnTo>
                    <a:lnTo>
                      <a:pt x="13" y="90"/>
                    </a:lnTo>
                    <a:lnTo>
                      <a:pt x="0" y="120"/>
                    </a:lnTo>
                    <a:lnTo>
                      <a:pt x="3" y="96"/>
                    </a:lnTo>
                    <a:lnTo>
                      <a:pt x="6" y="55"/>
                    </a:lnTo>
                    <a:lnTo>
                      <a:pt x="10" y="16"/>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4" name="Freeform 19"/>
              <p:cNvSpPr>
                <a:spLocks/>
              </p:cNvSpPr>
              <p:nvPr/>
            </p:nvSpPr>
            <p:spPr bwMode="auto">
              <a:xfrm>
                <a:off x="1040" y="391"/>
                <a:ext cx="9" cy="63"/>
              </a:xfrm>
              <a:custGeom>
                <a:avLst/>
                <a:gdLst>
                  <a:gd name="T0" fmla="*/ 1 w 17"/>
                  <a:gd name="T1" fmla="*/ 0 h 127"/>
                  <a:gd name="T2" fmla="*/ 1 w 17"/>
                  <a:gd name="T3" fmla="*/ 0 h 127"/>
                  <a:gd name="T4" fmla="*/ 1 w 17"/>
                  <a:gd name="T5" fmla="*/ 0 h 127"/>
                  <a:gd name="T6" fmla="*/ 1 w 17"/>
                  <a:gd name="T7" fmla="*/ 0 h 127"/>
                  <a:gd name="T8" fmla="*/ 0 w 17"/>
                  <a:gd name="T9" fmla="*/ 0 h 127"/>
                  <a:gd name="T10" fmla="*/ 0 w 17"/>
                  <a:gd name="T11" fmla="*/ 0 h 127"/>
                  <a:gd name="T12" fmla="*/ 1 w 17"/>
                  <a:gd name="T13" fmla="*/ 0 h 127"/>
                  <a:gd name="T14" fmla="*/ 1 w 17"/>
                  <a:gd name="T15" fmla="*/ 0 h 127"/>
                  <a:gd name="T16" fmla="*/ 1 w 17"/>
                  <a:gd name="T17" fmla="*/ 0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7"/>
                  <a:gd name="T29" fmla="*/ 17 w 17"/>
                  <a:gd name="T30" fmla="*/ 127 h 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7">
                    <a:moveTo>
                      <a:pt x="9" y="0"/>
                    </a:moveTo>
                    <a:lnTo>
                      <a:pt x="15" y="17"/>
                    </a:lnTo>
                    <a:lnTo>
                      <a:pt x="17" y="55"/>
                    </a:lnTo>
                    <a:lnTo>
                      <a:pt x="12" y="98"/>
                    </a:lnTo>
                    <a:lnTo>
                      <a:pt x="0" y="127"/>
                    </a:lnTo>
                    <a:lnTo>
                      <a:pt x="0" y="101"/>
                    </a:lnTo>
                    <a:lnTo>
                      <a:pt x="1" y="58"/>
                    </a:lnTo>
                    <a:lnTo>
                      <a:pt x="4" y="18"/>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5" name="Freeform 20"/>
              <p:cNvSpPr>
                <a:spLocks/>
              </p:cNvSpPr>
              <p:nvPr/>
            </p:nvSpPr>
            <p:spPr bwMode="auto">
              <a:xfrm>
                <a:off x="1027" y="402"/>
                <a:ext cx="7" cy="57"/>
              </a:xfrm>
              <a:custGeom>
                <a:avLst/>
                <a:gdLst>
                  <a:gd name="T0" fmla="*/ 1 w 14"/>
                  <a:gd name="T1" fmla="*/ 0 h 113"/>
                  <a:gd name="T2" fmla="*/ 1 w 14"/>
                  <a:gd name="T3" fmla="*/ 1 h 113"/>
                  <a:gd name="T4" fmla="*/ 1 w 14"/>
                  <a:gd name="T5" fmla="*/ 1 h 113"/>
                  <a:gd name="T6" fmla="*/ 1 w 14"/>
                  <a:gd name="T7" fmla="*/ 1 h 113"/>
                  <a:gd name="T8" fmla="*/ 1 w 14"/>
                  <a:gd name="T9" fmla="*/ 1 h 113"/>
                  <a:gd name="T10" fmla="*/ 1 w 14"/>
                  <a:gd name="T11" fmla="*/ 1 h 113"/>
                  <a:gd name="T12" fmla="*/ 0 w 14"/>
                  <a:gd name="T13" fmla="*/ 1 h 113"/>
                  <a:gd name="T14" fmla="*/ 1 w 14"/>
                  <a:gd name="T15" fmla="*/ 1 h 113"/>
                  <a:gd name="T16" fmla="*/ 1 w 14"/>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13"/>
                  <a:gd name="T29" fmla="*/ 14 w 14"/>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13">
                    <a:moveTo>
                      <a:pt x="8" y="0"/>
                    </a:moveTo>
                    <a:lnTo>
                      <a:pt x="13" y="15"/>
                    </a:lnTo>
                    <a:lnTo>
                      <a:pt x="14" y="50"/>
                    </a:lnTo>
                    <a:lnTo>
                      <a:pt x="11" y="89"/>
                    </a:lnTo>
                    <a:lnTo>
                      <a:pt x="2" y="113"/>
                    </a:lnTo>
                    <a:lnTo>
                      <a:pt x="2" y="87"/>
                    </a:lnTo>
                    <a:lnTo>
                      <a:pt x="0" y="49"/>
                    </a:lnTo>
                    <a:lnTo>
                      <a:pt x="2"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6" name="Freeform 21"/>
              <p:cNvSpPr>
                <a:spLocks/>
              </p:cNvSpPr>
              <p:nvPr/>
            </p:nvSpPr>
            <p:spPr bwMode="auto">
              <a:xfrm>
                <a:off x="1000" y="417"/>
                <a:ext cx="8" cy="47"/>
              </a:xfrm>
              <a:custGeom>
                <a:avLst/>
                <a:gdLst>
                  <a:gd name="T0" fmla="*/ 0 w 17"/>
                  <a:gd name="T1" fmla="*/ 0 h 95"/>
                  <a:gd name="T2" fmla="*/ 0 w 17"/>
                  <a:gd name="T3" fmla="*/ 0 h 95"/>
                  <a:gd name="T4" fmla="*/ 0 w 17"/>
                  <a:gd name="T5" fmla="*/ 0 h 95"/>
                  <a:gd name="T6" fmla="*/ 0 w 17"/>
                  <a:gd name="T7" fmla="*/ 0 h 95"/>
                  <a:gd name="T8" fmla="*/ 0 w 17"/>
                  <a:gd name="T9" fmla="*/ 0 h 95"/>
                  <a:gd name="T10" fmla="*/ 0 w 17"/>
                  <a:gd name="T11" fmla="*/ 0 h 95"/>
                  <a:gd name="T12" fmla="*/ 0 w 17"/>
                  <a:gd name="T13" fmla="*/ 0 h 95"/>
                  <a:gd name="T14" fmla="*/ 0 w 17"/>
                  <a:gd name="T15" fmla="*/ 0 h 95"/>
                  <a:gd name="T16" fmla="*/ 0 w 17"/>
                  <a:gd name="T17" fmla="*/ 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95"/>
                  <a:gd name="T29" fmla="*/ 17 w 17"/>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95">
                    <a:moveTo>
                      <a:pt x="3" y="0"/>
                    </a:moveTo>
                    <a:lnTo>
                      <a:pt x="11" y="11"/>
                    </a:lnTo>
                    <a:lnTo>
                      <a:pt x="17" y="38"/>
                    </a:lnTo>
                    <a:lnTo>
                      <a:pt x="15" y="69"/>
                    </a:lnTo>
                    <a:lnTo>
                      <a:pt x="6" y="95"/>
                    </a:lnTo>
                    <a:lnTo>
                      <a:pt x="5" y="72"/>
                    </a:lnTo>
                    <a:lnTo>
                      <a:pt x="1" y="40"/>
                    </a:lnTo>
                    <a:lnTo>
                      <a:pt x="0" y="12"/>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7" name="Freeform 22"/>
              <p:cNvSpPr>
                <a:spLocks/>
              </p:cNvSpPr>
              <p:nvPr/>
            </p:nvSpPr>
            <p:spPr bwMode="auto">
              <a:xfrm>
                <a:off x="961" y="438"/>
                <a:ext cx="10" cy="23"/>
              </a:xfrm>
              <a:custGeom>
                <a:avLst/>
                <a:gdLst>
                  <a:gd name="T0" fmla="*/ 1 w 20"/>
                  <a:gd name="T1" fmla="*/ 0 h 46"/>
                  <a:gd name="T2" fmla="*/ 1 w 20"/>
                  <a:gd name="T3" fmla="*/ 1 h 46"/>
                  <a:gd name="T4" fmla="*/ 1 w 20"/>
                  <a:gd name="T5" fmla="*/ 1 h 46"/>
                  <a:gd name="T6" fmla="*/ 1 w 20"/>
                  <a:gd name="T7" fmla="*/ 1 h 46"/>
                  <a:gd name="T8" fmla="*/ 1 w 20"/>
                  <a:gd name="T9" fmla="*/ 1 h 46"/>
                  <a:gd name="T10" fmla="*/ 1 w 20"/>
                  <a:gd name="T11" fmla="*/ 1 h 46"/>
                  <a:gd name="T12" fmla="*/ 1 w 20"/>
                  <a:gd name="T13" fmla="*/ 1 h 46"/>
                  <a:gd name="T14" fmla="*/ 0 w 20"/>
                  <a:gd name="T15" fmla="*/ 1 h 46"/>
                  <a:gd name="T16" fmla="*/ 1 w 20"/>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46"/>
                  <a:gd name="T29" fmla="*/ 20 w 20"/>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46">
                    <a:moveTo>
                      <a:pt x="3" y="0"/>
                    </a:moveTo>
                    <a:lnTo>
                      <a:pt x="9" y="4"/>
                    </a:lnTo>
                    <a:lnTo>
                      <a:pt x="17" y="18"/>
                    </a:lnTo>
                    <a:lnTo>
                      <a:pt x="20" y="35"/>
                    </a:lnTo>
                    <a:lnTo>
                      <a:pt x="15" y="46"/>
                    </a:lnTo>
                    <a:lnTo>
                      <a:pt x="15" y="30"/>
                    </a:lnTo>
                    <a:lnTo>
                      <a:pt x="8" y="15"/>
                    </a:lnTo>
                    <a:lnTo>
                      <a:pt x="0" y="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8" name="Freeform 23"/>
              <p:cNvSpPr>
                <a:spLocks/>
              </p:cNvSpPr>
              <p:nvPr/>
            </p:nvSpPr>
            <p:spPr bwMode="auto">
              <a:xfrm>
                <a:off x="1089" y="378"/>
                <a:ext cx="8" cy="44"/>
              </a:xfrm>
              <a:custGeom>
                <a:avLst/>
                <a:gdLst>
                  <a:gd name="T0" fmla="*/ 0 w 17"/>
                  <a:gd name="T1" fmla="*/ 0 h 87"/>
                  <a:gd name="T2" fmla="*/ 0 w 17"/>
                  <a:gd name="T3" fmla="*/ 1 h 87"/>
                  <a:gd name="T4" fmla="*/ 0 w 17"/>
                  <a:gd name="T5" fmla="*/ 1 h 87"/>
                  <a:gd name="T6" fmla="*/ 0 w 17"/>
                  <a:gd name="T7" fmla="*/ 1 h 87"/>
                  <a:gd name="T8" fmla="*/ 0 w 17"/>
                  <a:gd name="T9" fmla="*/ 1 h 87"/>
                  <a:gd name="T10" fmla="*/ 0 w 17"/>
                  <a:gd name="T11" fmla="*/ 1 h 87"/>
                  <a:gd name="T12" fmla="*/ 0 w 17"/>
                  <a:gd name="T13" fmla="*/ 1 h 87"/>
                  <a:gd name="T14" fmla="*/ 0 w 17"/>
                  <a:gd name="T15" fmla="*/ 1 h 87"/>
                  <a:gd name="T16" fmla="*/ 0 w 17"/>
                  <a:gd name="T17" fmla="*/ 0 h 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87"/>
                  <a:gd name="T29" fmla="*/ 17 w 17"/>
                  <a:gd name="T30" fmla="*/ 87 h 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87">
                    <a:moveTo>
                      <a:pt x="12" y="0"/>
                    </a:moveTo>
                    <a:lnTo>
                      <a:pt x="17" y="9"/>
                    </a:lnTo>
                    <a:lnTo>
                      <a:pt x="17" y="34"/>
                    </a:lnTo>
                    <a:lnTo>
                      <a:pt x="12" y="61"/>
                    </a:lnTo>
                    <a:lnTo>
                      <a:pt x="0" y="87"/>
                    </a:lnTo>
                    <a:lnTo>
                      <a:pt x="3" y="63"/>
                    </a:lnTo>
                    <a:lnTo>
                      <a:pt x="5" y="34"/>
                    </a:lnTo>
                    <a:lnTo>
                      <a:pt x="8" y="11"/>
                    </a:lnTo>
                    <a:lnTo>
                      <a:pt x="1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9" name="Freeform 24"/>
              <p:cNvSpPr>
                <a:spLocks/>
              </p:cNvSpPr>
              <p:nvPr/>
            </p:nvSpPr>
            <p:spPr bwMode="auto">
              <a:xfrm>
                <a:off x="1053" y="386"/>
                <a:ext cx="8" cy="62"/>
              </a:xfrm>
              <a:custGeom>
                <a:avLst/>
                <a:gdLst>
                  <a:gd name="T0" fmla="*/ 0 w 17"/>
                  <a:gd name="T1" fmla="*/ 0 h 124"/>
                  <a:gd name="T2" fmla="*/ 0 w 17"/>
                  <a:gd name="T3" fmla="*/ 1 h 124"/>
                  <a:gd name="T4" fmla="*/ 0 w 17"/>
                  <a:gd name="T5" fmla="*/ 1 h 124"/>
                  <a:gd name="T6" fmla="*/ 0 w 17"/>
                  <a:gd name="T7" fmla="*/ 1 h 124"/>
                  <a:gd name="T8" fmla="*/ 0 w 17"/>
                  <a:gd name="T9" fmla="*/ 1 h 124"/>
                  <a:gd name="T10" fmla="*/ 0 w 17"/>
                  <a:gd name="T11" fmla="*/ 1 h 124"/>
                  <a:gd name="T12" fmla="*/ 0 w 17"/>
                  <a:gd name="T13" fmla="*/ 1 h 124"/>
                  <a:gd name="T14" fmla="*/ 0 w 17"/>
                  <a:gd name="T15" fmla="*/ 1 h 124"/>
                  <a:gd name="T16" fmla="*/ 0 w 17"/>
                  <a:gd name="T17" fmla="*/ 0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4"/>
                  <a:gd name="T29" fmla="*/ 17 w 1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4">
                    <a:moveTo>
                      <a:pt x="9" y="0"/>
                    </a:moveTo>
                    <a:lnTo>
                      <a:pt x="16" y="17"/>
                    </a:lnTo>
                    <a:lnTo>
                      <a:pt x="17" y="53"/>
                    </a:lnTo>
                    <a:lnTo>
                      <a:pt x="12" y="95"/>
                    </a:lnTo>
                    <a:lnTo>
                      <a:pt x="0" y="124"/>
                    </a:lnTo>
                    <a:lnTo>
                      <a:pt x="0" y="99"/>
                    </a:lnTo>
                    <a:lnTo>
                      <a:pt x="2" y="56"/>
                    </a:lnTo>
                    <a:lnTo>
                      <a:pt x="5" y="17"/>
                    </a:lnTo>
                    <a:lnTo>
                      <a:pt x="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0" name="Freeform 25"/>
              <p:cNvSpPr>
                <a:spLocks/>
              </p:cNvSpPr>
              <p:nvPr/>
            </p:nvSpPr>
            <p:spPr bwMode="auto">
              <a:xfrm>
                <a:off x="1011" y="408"/>
                <a:ext cx="8" cy="54"/>
              </a:xfrm>
              <a:custGeom>
                <a:avLst/>
                <a:gdLst>
                  <a:gd name="T0" fmla="*/ 0 w 17"/>
                  <a:gd name="T1" fmla="*/ 0 h 108"/>
                  <a:gd name="T2" fmla="*/ 0 w 17"/>
                  <a:gd name="T3" fmla="*/ 1 h 108"/>
                  <a:gd name="T4" fmla="*/ 0 w 17"/>
                  <a:gd name="T5" fmla="*/ 1 h 108"/>
                  <a:gd name="T6" fmla="*/ 0 w 17"/>
                  <a:gd name="T7" fmla="*/ 1 h 108"/>
                  <a:gd name="T8" fmla="*/ 0 w 17"/>
                  <a:gd name="T9" fmla="*/ 1 h 108"/>
                  <a:gd name="T10" fmla="*/ 0 w 17"/>
                  <a:gd name="T11" fmla="*/ 1 h 108"/>
                  <a:gd name="T12" fmla="*/ 0 w 17"/>
                  <a:gd name="T13" fmla="*/ 1 h 108"/>
                  <a:gd name="T14" fmla="*/ 0 w 17"/>
                  <a:gd name="T15" fmla="*/ 1 h 108"/>
                  <a:gd name="T16" fmla="*/ 0 w 17"/>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8"/>
                  <a:gd name="T29" fmla="*/ 17 w 17"/>
                  <a:gd name="T30" fmla="*/ 108 h 1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8">
                    <a:moveTo>
                      <a:pt x="3" y="0"/>
                    </a:moveTo>
                    <a:lnTo>
                      <a:pt x="11" y="13"/>
                    </a:lnTo>
                    <a:lnTo>
                      <a:pt x="17" y="44"/>
                    </a:lnTo>
                    <a:lnTo>
                      <a:pt x="17" y="81"/>
                    </a:lnTo>
                    <a:lnTo>
                      <a:pt x="8" y="108"/>
                    </a:lnTo>
                    <a:lnTo>
                      <a:pt x="6" y="82"/>
                    </a:lnTo>
                    <a:lnTo>
                      <a:pt x="3" y="47"/>
                    </a:lnTo>
                    <a:lnTo>
                      <a:pt x="0" y="13"/>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1" name="Freeform 26"/>
              <p:cNvSpPr>
                <a:spLocks/>
              </p:cNvSpPr>
              <p:nvPr/>
            </p:nvSpPr>
            <p:spPr bwMode="auto">
              <a:xfrm>
                <a:off x="991" y="419"/>
                <a:ext cx="4" cy="45"/>
              </a:xfrm>
              <a:custGeom>
                <a:avLst/>
                <a:gdLst>
                  <a:gd name="T0" fmla="*/ 0 w 9"/>
                  <a:gd name="T1" fmla="*/ 0 h 90"/>
                  <a:gd name="T2" fmla="*/ 0 w 9"/>
                  <a:gd name="T3" fmla="*/ 1 h 90"/>
                  <a:gd name="T4" fmla="*/ 0 w 9"/>
                  <a:gd name="T5" fmla="*/ 1 h 90"/>
                  <a:gd name="T6" fmla="*/ 0 w 9"/>
                  <a:gd name="T7" fmla="*/ 1 h 90"/>
                  <a:gd name="T8" fmla="*/ 0 w 9"/>
                  <a:gd name="T9" fmla="*/ 1 h 90"/>
                  <a:gd name="T10" fmla="*/ 0 w 9"/>
                  <a:gd name="T11" fmla="*/ 1 h 90"/>
                  <a:gd name="T12" fmla="*/ 0 w 9"/>
                  <a:gd name="T13" fmla="*/ 1 h 90"/>
                  <a:gd name="T14" fmla="*/ 0 w 9"/>
                  <a:gd name="T15" fmla="*/ 1 h 90"/>
                  <a:gd name="T16" fmla="*/ 0 w 9"/>
                  <a:gd name="T17" fmla="*/ 0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0"/>
                  <a:gd name="T29" fmla="*/ 9 w 9"/>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0">
                    <a:moveTo>
                      <a:pt x="3" y="0"/>
                    </a:moveTo>
                    <a:lnTo>
                      <a:pt x="7" y="13"/>
                    </a:lnTo>
                    <a:lnTo>
                      <a:pt x="9" y="42"/>
                    </a:lnTo>
                    <a:lnTo>
                      <a:pt x="7" y="73"/>
                    </a:lnTo>
                    <a:lnTo>
                      <a:pt x="1" y="90"/>
                    </a:lnTo>
                    <a:lnTo>
                      <a:pt x="1" y="70"/>
                    </a:lnTo>
                    <a:lnTo>
                      <a:pt x="0" y="42"/>
                    </a:lnTo>
                    <a:lnTo>
                      <a:pt x="0"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2" name="Freeform 27"/>
              <p:cNvSpPr>
                <a:spLocks/>
              </p:cNvSpPr>
              <p:nvPr/>
            </p:nvSpPr>
            <p:spPr bwMode="auto">
              <a:xfrm>
                <a:off x="975" y="436"/>
                <a:ext cx="9" cy="28"/>
              </a:xfrm>
              <a:custGeom>
                <a:avLst/>
                <a:gdLst>
                  <a:gd name="T0" fmla="*/ 1 w 18"/>
                  <a:gd name="T1" fmla="*/ 0 h 55"/>
                  <a:gd name="T2" fmla="*/ 1 w 18"/>
                  <a:gd name="T3" fmla="*/ 1 h 55"/>
                  <a:gd name="T4" fmla="*/ 1 w 18"/>
                  <a:gd name="T5" fmla="*/ 1 h 55"/>
                  <a:gd name="T6" fmla="*/ 1 w 18"/>
                  <a:gd name="T7" fmla="*/ 1 h 55"/>
                  <a:gd name="T8" fmla="*/ 1 w 18"/>
                  <a:gd name="T9" fmla="*/ 1 h 55"/>
                  <a:gd name="T10" fmla="*/ 1 w 18"/>
                  <a:gd name="T11" fmla="*/ 1 h 55"/>
                  <a:gd name="T12" fmla="*/ 1 w 18"/>
                  <a:gd name="T13" fmla="*/ 1 h 55"/>
                  <a:gd name="T14" fmla="*/ 0 w 18"/>
                  <a:gd name="T15" fmla="*/ 1 h 55"/>
                  <a:gd name="T16" fmla="*/ 1 w 18"/>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5"/>
                  <a:gd name="T29" fmla="*/ 18 w 18"/>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5">
                    <a:moveTo>
                      <a:pt x="3" y="0"/>
                    </a:moveTo>
                    <a:lnTo>
                      <a:pt x="9" y="6"/>
                    </a:lnTo>
                    <a:lnTo>
                      <a:pt x="15" y="23"/>
                    </a:lnTo>
                    <a:lnTo>
                      <a:pt x="18" y="43"/>
                    </a:lnTo>
                    <a:lnTo>
                      <a:pt x="12" y="55"/>
                    </a:lnTo>
                    <a:lnTo>
                      <a:pt x="12" y="40"/>
                    </a:lnTo>
                    <a:lnTo>
                      <a:pt x="6" y="22"/>
                    </a:lnTo>
                    <a:lnTo>
                      <a:pt x="0" y="6"/>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3" name="Freeform 28"/>
              <p:cNvSpPr>
                <a:spLocks/>
              </p:cNvSpPr>
              <p:nvPr/>
            </p:nvSpPr>
            <p:spPr bwMode="auto">
              <a:xfrm>
                <a:off x="1100" y="383"/>
                <a:ext cx="9" cy="29"/>
              </a:xfrm>
              <a:custGeom>
                <a:avLst/>
                <a:gdLst>
                  <a:gd name="T0" fmla="*/ 0 w 18"/>
                  <a:gd name="T1" fmla="*/ 1 h 56"/>
                  <a:gd name="T2" fmla="*/ 0 w 18"/>
                  <a:gd name="T3" fmla="*/ 1 h 56"/>
                  <a:gd name="T4" fmla="*/ 1 w 18"/>
                  <a:gd name="T5" fmla="*/ 1 h 56"/>
                  <a:gd name="T6" fmla="*/ 1 w 18"/>
                  <a:gd name="T7" fmla="*/ 1 h 56"/>
                  <a:gd name="T8" fmla="*/ 1 w 18"/>
                  <a:gd name="T9" fmla="*/ 0 h 56"/>
                  <a:gd name="T10" fmla="*/ 1 w 18"/>
                  <a:gd name="T11" fmla="*/ 1 h 56"/>
                  <a:gd name="T12" fmla="*/ 1 w 18"/>
                  <a:gd name="T13" fmla="*/ 1 h 56"/>
                  <a:gd name="T14" fmla="*/ 1 w 18"/>
                  <a:gd name="T15" fmla="*/ 1 h 56"/>
                  <a:gd name="T16" fmla="*/ 0 w 18"/>
                  <a:gd name="T17" fmla="*/ 1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56"/>
                  <a:gd name="T29" fmla="*/ 18 w 18"/>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56">
                    <a:moveTo>
                      <a:pt x="0" y="56"/>
                    </a:moveTo>
                    <a:lnTo>
                      <a:pt x="0" y="44"/>
                    </a:lnTo>
                    <a:lnTo>
                      <a:pt x="1" y="23"/>
                    </a:lnTo>
                    <a:lnTo>
                      <a:pt x="6" y="6"/>
                    </a:lnTo>
                    <a:lnTo>
                      <a:pt x="14" y="0"/>
                    </a:lnTo>
                    <a:lnTo>
                      <a:pt x="18" y="9"/>
                    </a:lnTo>
                    <a:lnTo>
                      <a:pt x="14" y="26"/>
                    </a:lnTo>
                    <a:lnTo>
                      <a:pt x="6" y="44"/>
                    </a:lnTo>
                    <a:lnTo>
                      <a:pt x="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4" name="Freeform 29"/>
              <p:cNvSpPr>
                <a:spLocks/>
              </p:cNvSpPr>
              <p:nvPr/>
            </p:nvSpPr>
            <p:spPr bwMode="auto">
              <a:xfrm>
                <a:off x="1098" y="407"/>
                <a:ext cx="26" cy="6"/>
              </a:xfrm>
              <a:custGeom>
                <a:avLst/>
                <a:gdLst>
                  <a:gd name="T0" fmla="*/ 0 w 52"/>
                  <a:gd name="T1" fmla="*/ 1 h 12"/>
                  <a:gd name="T2" fmla="*/ 1 w 52"/>
                  <a:gd name="T3" fmla="*/ 1 h 12"/>
                  <a:gd name="T4" fmla="*/ 1 w 52"/>
                  <a:gd name="T5" fmla="*/ 1 h 12"/>
                  <a:gd name="T6" fmla="*/ 1 w 52"/>
                  <a:gd name="T7" fmla="*/ 1 h 12"/>
                  <a:gd name="T8" fmla="*/ 1 w 52"/>
                  <a:gd name="T9" fmla="*/ 1 h 12"/>
                  <a:gd name="T10" fmla="*/ 1 w 52"/>
                  <a:gd name="T11" fmla="*/ 1 h 12"/>
                  <a:gd name="T12" fmla="*/ 1 w 52"/>
                  <a:gd name="T13" fmla="*/ 1 h 12"/>
                  <a:gd name="T14" fmla="*/ 1 w 52"/>
                  <a:gd name="T15" fmla="*/ 1 h 12"/>
                  <a:gd name="T16" fmla="*/ 1 w 52"/>
                  <a:gd name="T17" fmla="*/ 1 h 12"/>
                  <a:gd name="T18" fmla="*/ 1 w 52"/>
                  <a:gd name="T19" fmla="*/ 1 h 12"/>
                  <a:gd name="T20" fmla="*/ 1 w 52"/>
                  <a:gd name="T21" fmla="*/ 0 h 12"/>
                  <a:gd name="T22" fmla="*/ 1 w 52"/>
                  <a:gd name="T23" fmla="*/ 0 h 12"/>
                  <a:gd name="T24" fmla="*/ 1 w 52"/>
                  <a:gd name="T25" fmla="*/ 1 h 12"/>
                  <a:gd name="T26" fmla="*/ 1 w 52"/>
                  <a:gd name="T27" fmla="*/ 1 h 12"/>
                  <a:gd name="T28" fmla="*/ 1 w 52"/>
                  <a:gd name="T29" fmla="*/ 1 h 12"/>
                  <a:gd name="T30" fmla="*/ 1 w 52"/>
                  <a:gd name="T31" fmla="*/ 1 h 12"/>
                  <a:gd name="T32" fmla="*/ 0 w 52"/>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2"/>
                  <a:gd name="T53" fmla="*/ 52 w 52"/>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2">
                    <a:moveTo>
                      <a:pt x="0" y="11"/>
                    </a:moveTo>
                    <a:lnTo>
                      <a:pt x="3" y="11"/>
                    </a:lnTo>
                    <a:lnTo>
                      <a:pt x="9" y="11"/>
                    </a:lnTo>
                    <a:lnTo>
                      <a:pt x="18" y="11"/>
                    </a:lnTo>
                    <a:lnTo>
                      <a:pt x="27" y="12"/>
                    </a:lnTo>
                    <a:lnTo>
                      <a:pt x="36" y="12"/>
                    </a:lnTo>
                    <a:lnTo>
                      <a:pt x="44" y="11"/>
                    </a:lnTo>
                    <a:lnTo>
                      <a:pt x="49" y="8"/>
                    </a:lnTo>
                    <a:lnTo>
                      <a:pt x="52" y="5"/>
                    </a:lnTo>
                    <a:lnTo>
                      <a:pt x="50" y="2"/>
                    </a:lnTo>
                    <a:lnTo>
                      <a:pt x="46" y="0"/>
                    </a:lnTo>
                    <a:lnTo>
                      <a:pt x="40" y="0"/>
                    </a:lnTo>
                    <a:lnTo>
                      <a:pt x="30" y="2"/>
                    </a:lnTo>
                    <a:lnTo>
                      <a:pt x="21" y="5"/>
                    </a:lnTo>
                    <a:lnTo>
                      <a:pt x="12"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5" name="Freeform 30"/>
              <p:cNvSpPr>
                <a:spLocks/>
              </p:cNvSpPr>
              <p:nvPr/>
            </p:nvSpPr>
            <p:spPr bwMode="auto">
              <a:xfrm>
                <a:off x="1105" y="386"/>
                <a:ext cx="22" cy="16"/>
              </a:xfrm>
              <a:custGeom>
                <a:avLst/>
                <a:gdLst>
                  <a:gd name="T0" fmla="*/ 0 w 42"/>
                  <a:gd name="T1" fmla="*/ 1 h 32"/>
                  <a:gd name="T2" fmla="*/ 1 w 42"/>
                  <a:gd name="T3" fmla="*/ 1 h 32"/>
                  <a:gd name="T4" fmla="*/ 1 w 42"/>
                  <a:gd name="T5" fmla="*/ 1 h 32"/>
                  <a:gd name="T6" fmla="*/ 1 w 42"/>
                  <a:gd name="T7" fmla="*/ 1 h 32"/>
                  <a:gd name="T8" fmla="*/ 1 w 42"/>
                  <a:gd name="T9" fmla="*/ 1 h 32"/>
                  <a:gd name="T10" fmla="*/ 1 w 42"/>
                  <a:gd name="T11" fmla="*/ 1 h 32"/>
                  <a:gd name="T12" fmla="*/ 1 w 42"/>
                  <a:gd name="T13" fmla="*/ 1 h 32"/>
                  <a:gd name="T14" fmla="*/ 1 w 42"/>
                  <a:gd name="T15" fmla="*/ 1 h 32"/>
                  <a:gd name="T16" fmla="*/ 1 w 42"/>
                  <a:gd name="T17" fmla="*/ 0 h 32"/>
                  <a:gd name="T18" fmla="*/ 1 w 42"/>
                  <a:gd name="T19" fmla="*/ 0 h 32"/>
                  <a:gd name="T20" fmla="*/ 1 w 42"/>
                  <a:gd name="T21" fmla="*/ 1 h 32"/>
                  <a:gd name="T22" fmla="*/ 1 w 42"/>
                  <a:gd name="T23" fmla="*/ 1 h 32"/>
                  <a:gd name="T24" fmla="*/ 0 w 42"/>
                  <a:gd name="T25" fmla="*/ 1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32"/>
                  <a:gd name="T41" fmla="*/ 42 w 42"/>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32">
                    <a:moveTo>
                      <a:pt x="0" y="32"/>
                    </a:moveTo>
                    <a:lnTo>
                      <a:pt x="3" y="30"/>
                    </a:lnTo>
                    <a:lnTo>
                      <a:pt x="9" y="27"/>
                    </a:lnTo>
                    <a:lnTo>
                      <a:pt x="16" y="23"/>
                    </a:lnTo>
                    <a:lnTo>
                      <a:pt x="24" y="18"/>
                    </a:lnTo>
                    <a:lnTo>
                      <a:pt x="32" y="14"/>
                    </a:lnTo>
                    <a:lnTo>
                      <a:pt x="39" y="9"/>
                    </a:lnTo>
                    <a:lnTo>
                      <a:pt x="42" y="4"/>
                    </a:lnTo>
                    <a:lnTo>
                      <a:pt x="42" y="0"/>
                    </a:lnTo>
                    <a:lnTo>
                      <a:pt x="35" y="0"/>
                    </a:lnTo>
                    <a:lnTo>
                      <a:pt x="22" y="9"/>
                    </a:lnTo>
                    <a:lnTo>
                      <a:pt x="9" y="23"/>
                    </a:lnTo>
                    <a:lnTo>
                      <a:pt x="0" y="3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6" name="Freeform 31"/>
              <p:cNvSpPr>
                <a:spLocks/>
              </p:cNvSpPr>
              <p:nvPr/>
            </p:nvSpPr>
            <p:spPr bwMode="auto">
              <a:xfrm>
                <a:off x="980" y="461"/>
                <a:ext cx="8" cy="34"/>
              </a:xfrm>
              <a:custGeom>
                <a:avLst/>
                <a:gdLst>
                  <a:gd name="T0" fmla="*/ 1 w 16"/>
                  <a:gd name="T1" fmla="*/ 0 h 69"/>
                  <a:gd name="T2" fmla="*/ 1 w 16"/>
                  <a:gd name="T3" fmla="*/ 0 h 69"/>
                  <a:gd name="T4" fmla="*/ 1 w 16"/>
                  <a:gd name="T5" fmla="*/ 0 h 69"/>
                  <a:gd name="T6" fmla="*/ 1 w 16"/>
                  <a:gd name="T7" fmla="*/ 0 h 69"/>
                  <a:gd name="T8" fmla="*/ 1 w 16"/>
                  <a:gd name="T9" fmla="*/ 0 h 69"/>
                  <a:gd name="T10" fmla="*/ 1 w 16"/>
                  <a:gd name="T11" fmla="*/ 0 h 69"/>
                  <a:gd name="T12" fmla="*/ 0 w 16"/>
                  <a:gd name="T13" fmla="*/ 0 h 69"/>
                  <a:gd name="T14" fmla="*/ 1 w 16"/>
                  <a:gd name="T15" fmla="*/ 0 h 69"/>
                  <a:gd name="T16" fmla="*/ 1 w 16"/>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69"/>
                  <a:gd name="T29" fmla="*/ 16 w 16"/>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69">
                    <a:moveTo>
                      <a:pt x="2" y="0"/>
                    </a:moveTo>
                    <a:lnTo>
                      <a:pt x="11" y="17"/>
                    </a:lnTo>
                    <a:lnTo>
                      <a:pt x="16" y="38"/>
                    </a:lnTo>
                    <a:lnTo>
                      <a:pt x="14" y="58"/>
                    </a:lnTo>
                    <a:lnTo>
                      <a:pt x="8" y="69"/>
                    </a:lnTo>
                    <a:lnTo>
                      <a:pt x="2" y="63"/>
                    </a:lnTo>
                    <a:lnTo>
                      <a:pt x="0" y="43"/>
                    </a:lnTo>
                    <a:lnTo>
                      <a:pt x="2" y="20"/>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7" name="Freeform 32"/>
              <p:cNvSpPr>
                <a:spLocks/>
              </p:cNvSpPr>
              <p:nvPr/>
            </p:nvSpPr>
            <p:spPr bwMode="auto">
              <a:xfrm>
                <a:off x="955" y="456"/>
                <a:ext cx="11" cy="33"/>
              </a:xfrm>
              <a:custGeom>
                <a:avLst/>
                <a:gdLst>
                  <a:gd name="T0" fmla="*/ 0 w 23"/>
                  <a:gd name="T1" fmla="*/ 0 h 66"/>
                  <a:gd name="T2" fmla="*/ 0 w 23"/>
                  <a:gd name="T3" fmla="*/ 1 h 66"/>
                  <a:gd name="T4" fmla="*/ 0 w 23"/>
                  <a:gd name="T5" fmla="*/ 1 h 66"/>
                  <a:gd name="T6" fmla="*/ 0 w 23"/>
                  <a:gd name="T7" fmla="*/ 1 h 66"/>
                  <a:gd name="T8" fmla="*/ 0 w 23"/>
                  <a:gd name="T9" fmla="*/ 1 h 66"/>
                  <a:gd name="T10" fmla="*/ 0 w 23"/>
                  <a:gd name="T11" fmla="*/ 1 h 66"/>
                  <a:gd name="T12" fmla="*/ 0 w 23"/>
                  <a:gd name="T13" fmla="*/ 1 h 66"/>
                  <a:gd name="T14" fmla="*/ 0 w 23"/>
                  <a:gd name="T15" fmla="*/ 1 h 66"/>
                  <a:gd name="T16" fmla="*/ 0 w 23"/>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66"/>
                  <a:gd name="T29" fmla="*/ 23 w 23"/>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66">
                    <a:moveTo>
                      <a:pt x="23" y="0"/>
                    </a:moveTo>
                    <a:lnTo>
                      <a:pt x="21" y="15"/>
                    </a:lnTo>
                    <a:lnTo>
                      <a:pt x="18" y="37"/>
                    </a:lnTo>
                    <a:lnTo>
                      <a:pt x="12" y="56"/>
                    </a:lnTo>
                    <a:lnTo>
                      <a:pt x="3" y="66"/>
                    </a:lnTo>
                    <a:lnTo>
                      <a:pt x="0" y="56"/>
                    </a:lnTo>
                    <a:lnTo>
                      <a:pt x="6" y="37"/>
                    </a:lnTo>
                    <a:lnTo>
                      <a:pt x="17" y="14"/>
                    </a:lnTo>
                    <a:lnTo>
                      <a:pt x="2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8" name="Freeform 33"/>
              <p:cNvSpPr>
                <a:spLocks/>
              </p:cNvSpPr>
              <p:nvPr/>
            </p:nvSpPr>
            <p:spPr bwMode="auto">
              <a:xfrm>
                <a:off x="992" y="463"/>
                <a:ext cx="8" cy="31"/>
              </a:xfrm>
              <a:custGeom>
                <a:avLst/>
                <a:gdLst>
                  <a:gd name="T0" fmla="*/ 0 w 17"/>
                  <a:gd name="T1" fmla="*/ 0 h 62"/>
                  <a:gd name="T2" fmla="*/ 0 w 17"/>
                  <a:gd name="T3" fmla="*/ 1 h 62"/>
                  <a:gd name="T4" fmla="*/ 0 w 17"/>
                  <a:gd name="T5" fmla="*/ 1 h 62"/>
                  <a:gd name="T6" fmla="*/ 0 w 17"/>
                  <a:gd name="T7" fmla="*/ 1 h 62"/>
                  <a:gd name="T8" fmla="*/ 0 w 17"/>
                  <a:gd name="T9" fmla="*/ 1 h 62"/>
                  <a:gd name="T10" fmla="*/ 0 w 17"/>
                  <a:gd name="T11" fmla="*/ 1 h 62"/>
                  <a:gd name="T12" fmla="*/ 0 w 17"/>
                  <a:gd name="T13" fmla="*/ 1 h 62"/>
                  <a:gd name="T14" fmla="*/ 0 w 17"/>
                  <a:gd name="T15" fmla="*/ 1 h 62"/>
                  <a:gd name="T16" fmla="*/ 0 w 17"/>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62"/>
                  <a:gd name="T29" fmla="*/ 17 w 17"/>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62">
                    <a:moveTo>
                      <a:pt x="0" y="0"/>
                    </a:moveTo>
                    <a:lnTo>
                      <a:pt x="9" y="9"/>
                    </a:lnTo>
                    <a:lnTo>
                      <a:pt x="15" y="27"/>
                    </a:lnTo>
                    <a:lnTo>
                      <a:pt x="17" y="48"/>
                    </a:lnTo>
                    <a:lnTo>
                      <a:pt x="12" y="62"/>
                    </a:lnTo>
                    <a:lnTo>
                      <a:pt x="6" y="59"/>
                    </a:lnTo>
                    <a:lnTo>
                      <a:pt x="5" y="41"/>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19" name="Freeform 34"/>
              <p:cNvSpPr>
                <a:spLocks/>
              </p:cNvSpPr>
              <p:nvPr/>
            </p:nvSpPr>
            <p:spPr bwMode="auto">
              <a:xfrm>
                <a:off x="1003" y="463"/>
                <a:ext cx="12" cy="33"/>
              </a:xfrm>
              <a:custGeom>
                <a:avLst/>
                <a:gdLst>
                  <a:gd name="T0" fmla="*/ 0 w 24"/>
                  <a:gd name="T1" fmla="*/ 0 h 65"/>
                  <a:gd name="T2" fmla="*/ 1 w 24"/>
                  <a:gd name="T3" fmla="*/ 1 h 65"/>
                  <a:gd name="T4" fmla="*/ 1 w 24"/>
                  <a:gd name="T5" fmla="*/ 1 h 65"/>
                  <a:gd name="T6" fmla="*/ 1 w 24"/>
                  <a:gd name="T7" fmla="*/ 1 h 65"/>
                  <a:gd name="T8" fmla="*/ 1 w 24"/>
                  <a:gd name="T9" fmla="*/ 1 h 65"/>
                  <a:gd name="T10" fmla="*/ 1 w 24"/>
                  <a:gd name="T11" fmla="*/ 1 h 65"/>
                  <a:gd name="T12" fmla="*/ 1 w 24"/>
                  <a:gd name="T13" fmla="*/ 1 h 65"/>
                  <a:gd name="T14" fmla="*/ 1 w 24"/>
                  <a:gd name="T15" fmla="*/ 1 h 65"/>
                  <a:gd name="T16" fmla="*/ 0 w 2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65"/>
                  <a:gd name="T29" fmla="*/ 24 w 2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65">
                    <a:moveTo>
                      <a:pt x="0" y="0"/>
                    </a:moveTo>
                    <a:lnTo>
                      <a:pt x="12" y="10"/>
                    </a:lnTo>
                    <a:lnTo>
                      <a:pt x="20" y="32"/>
                    </a:lnTo>
                    <a:lnTo>
                      <a:pt x="24" y="53"/>
                    </a:lnTo>
                    <a:lnTo>
                      <a:pt x="21" y="65"/>
                    </a:lnTo>
                    <a:lnTo>
                      <a:pt x="15" y="61"/>
                    </a:lnTo>
                    <a:lnTo>
                      <a:pt x="11" y="44"/>
                    </a:lnTo>
                    <a:lnTo>
                      <a:pt x="6" y="2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0" name="Freeform 35"/>
              <p:cNvSpPr>
                <a:spLocks/>
              </p:cNvSpPr>
              <p:nvPr/>
            </p:nvSpPr>
            <p:spPr bwMode="auto">
              <a:xfrm>
                <a:off x="1013" y="461"/>
                <a:ext cx="15" cy="31"/>
              </a:xfrm>
              <a:custGeom>
                <a:avLst/>
                <a:gdLst>
                  <a:gd name="T0" fmla="*/ 0 w 30"/>
                  <a:gd name="T1" fmla="*/ 0 h 61"/>
                  <a:gd name="T2" fmla="*/ 1 w 30"/>
                  <a:gd name="T3" fmla="*/ 1 h 61"/>
                  <a:gd name="T4" fmla="*/ 1 w 30"/>
                  <a:gd name="T5" fmla="*/ 1 h 61"/>
                  <a:gd name="T6" fmla="*/ 1 w 30"/>
                  <a:gd name="T7" fmla="*/ 1 h 61"/>
                  <a:gd name="T8" fmla="*/ 1 w 30"/>
                  <a:gd name="T9" fmla="*/ 1 h 61"/>
                  <a:gd name="T10" fmla="*/ 1 w 30"/>
                  <a:gd name="T11" fmla="*/ 1 h 61"/>
                  <a:gd name="T12" fmla="*/ 1 w 30"/>
                  <a:gd name="T13" fmla="*/ 1 h 61"/>
                  <a:gd name="T14" fmla="*/ 1 w 30"/>
                  <a:gd name="T15" fmla="*/ 1 h 61"/>
                  <a:gd name="T16" fmla="*/ 0 w 30"/>
                  <a:gd name="T17" fmla="*/ 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61"/>
                  <a:gd name="T29" fmla="*/ 30 w 30"/>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61">
                    <a:moveTo>
                      <a:pt x="0" y="0"/>
                    </a:moveTo>
                    <a:lnTo>
                      <a:pt x="14" y="12"/>
                    </a:lnTo>
                    <a:lnTo>
                      <a:pt x="24" y="32"/>
                    </a:lnTo>
                    <a:lnTo>
                      <a:pt x="30" y="51"/>
                    </a:lnTo>
                    <a:lnTo>
                      <a:pt x="27" y="61"/>
                    </a:lnTo>
                    <a:lnTo>
                      <a:pt x="20" y="56"/>
                    </a:lnTo>
                    <a:lnTo>
                      <a:pt x="14" y="38"/>
                    </a:lnTo>
                    <a:lnTo>
                      <a:pt x="8"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1" name="Freeform 36"/>
              <p:cNvSpPr>
                <a:spLocks/>
              </p:cNvSpPr>
              <p:nvPr/>
            </p:nvSpPr>
            <p:spPr bwMode="auto">
              <a:xfrm>
                <a:off x="1024" y="457"/>
                <a:ext cx="23" cy="33"/>
              </a:xfrm>
              <a:custGeom>
                <a:avLst/>
                <a:gdLst>
                  <a:gd name="T0" fmla="*/ 0 w 46"/>
                  <a:gd name="T1" fmla="*/ 0 h 64"/>
                  <a:gd name="T2" fmla="*/ 1 w 46"/>
                  <a:gd name="T3" fmla="*/ 1 h 64"/>
                  <a:gd name="T4" fmla="*/ 1 w 46"/>
                  <a:gd name="T5" fmla="*/ 1 h 64"/>
                  <a:gd name="T6" fmla="*/ 1 w 46"/>
                  <a:gd name="T7" fmla="*/ 1 h 64"/>
                  <a:gd name="T8" fmla="*/ 1 w 46"/>
                  <a:gd name="T9" fmla="*/ 1 h 64"/>
                  <a:gd name="T10" fmla="*/ 1 w 46"/>
                  <a:gd name="T11" fmla="*/ 1 h 64"/>
                  <a:gd name="T12" fmla="*/ 1 w 46"/>
                  <a:gd name="T13" fmla="*/ 1 h 64"/>
                  <a:gd name="T14" fmla="*/ 1 w 46"/>
                  <a:gd name="T15" fmla="*/ 1 h 64"/>
                  <a:gd name="T16" fmla="*/ 1 w 46"/>
                  <a:gd name="T17" fmla="*/ 1 h 64"/>
                  <a:gd name="T18" fmla="*/ 1 w 46"/>
                  <a:gd name="T19" fmla="*/ 1 h 64"/>
                  <a:gd name="T20" fmla="*/ 1 w 46"/>
                  <a:gd name="T21" fmla="*/ 1 h 64"/>
                  <a:gd name="T22" fmla="*/ 1 w 46"/>
                  <a:gd name="T23" fmla="*/ 1 h 64"/>
                  <a:gd name="T24" fmla="*/ 0 w 46"/>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64"/>
                  <a:gd name="T41" fmla="*/ 46 w 46"/>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64">
                    <a:moveTo>
                      <a:pt x="0" y="0"/>
                    </a:moveTo>
                    <a:lnTo>
                      <a:pt x="7" y="6"/>
                    </a:lnTo>
                    <a:lnTo>
                      <a:pt x="15" y="15"/>
                    </a:lnTo>
                    <a:lnTo>
                      <a:pt x="24" y="24"/>
                    </a:lnTo>
                    <a:lnTo>
                      <a:pt x="33" y="34"/>
                    </a:lnTo>
                    <a:lnTo>
                      <a:pt x="39" y="44"/>
                    </a:lnTo>
                    <a:lnTo>
                      <a:pt x="44" y="53"/>
                    </a:lnTo>
                    <a:lnTo>
                      <a:pt x="46" y="59"/>
                    </a:lnTo>
                    <a:lnTo>
                      <a:pt x="43" y="64"/>
                    </a:lnTo>
                    <a:lnTo>
                      <a:pt x="32" y="59"/>
                    </a:lnTo>
                    <a:lnTo>
                      <a:pt x="20" y="40"/>
                    </a:lnTo>
                    <a:lnTo>
                      <a:pt x="9"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2" name="Freeform 37"/>
              <p:cNvSpPr>
                <a:spLocks/>
              </p:cNvSpPr>
              <p:nvPr/>
            </p:nvSpPr>
            <p:spPr bwMode="auto">
              <a:xfrm>
                <a:off x="1038" y="451"/>
                <a:ext cx="30" cy="31"/>
              </a:xfrm>
              <a:custGeom>
                <a:avLst/>
                <a:gdLst>
                  <a:gd name="T0" fmla="*/ 0 w 60"/>
                  <a:gd name="T1" fmla="*/ 0 h 61"/>
                  <a:gd name="T2" fmla="*/ 1 w 60"/>
                  <a:gd name="T3" fmla="*/ 1 h 61"/>
                  <a:gd name="T4" fmla="*/ 1 w 60"/>
                  <a:gd name="T5" fmla="*/ 1 h 61"/>
                  <a:gd name="T6" fmla="*/ 1 w 60"/>
                  <a:gd name="T7" fmla="*/ 1 h 61"/>
                  <a:gd name="T8" fmla="*/ 1 w 60"/>
                  <a:gd name="T9" fmla="*/ 1 h 61"/>
                  <a:gd name="T10" fmla="*/ 1 w 60"/>
                  <a:gd name="T11" fmla="*/ 1 h 61"/>
                  <a:gd name="T12" fmla="*/ 1 w 60"/>
                  <a:gd name="T13" fmla="*/ 1 h 61"/>
                  <a:gd name="T14" fmla="*/ 1 w 60"/>
                  <a:gd name="T15" fmla="*/ 1 h 61"/>
                  <a:gd name="T16" fmla="*/ 1 w 60"/>
                  <a:gd name="T17" fmla="*/ 1 h 61"/>
                  <a:gd name="T18" fmla="*/ 1 w 60"/>
                  <a:gd name="T19" fmla="*/ 1 h 61"/>
                  <a:gd name="T20" fmla="*/ 1 w 60"/>
                  <a:gd name="T21" fmla="*/ 1 h 61"/>
                  <a:gd name="T22" fmla="*/ 1 w 60"/>
                  <a:gd name="T23" fmla="*/ 1 h 61"/>
                  <a:gd name="T24" fmla="*/ 1 w 60"/>
                  <a:gd name="T25" fmla="*/ 1 h 61"/>
                  <a:gd name="T26" fmla="*/ 1 w 60"/>
                  <a:gd name="T27" fmla="*/ 1 h 61"/>
                  <a:gd name="T28" fmla="*/ 1 w 60"/>
                  <a:gd name="T29" fmla="*/ 1 h 61"/>
                  <a:gd name="T30" fmla="*/ 1 w 60"/>
                  <a:gd name="T31" fmla="*/ 1 h 61"/>
                  <a:gd name="T32" fmla="*/ 0 w 60"/>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1"/>
                  <a:gd name="T53" fmla="*/ 60 w 60"/>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1">
                    <a:moveTo>
                      <a:pt x="0" y="0"/>
                    </a:moveTo>
                    <a:lnTo>
                      <a:pt x="8" y="4"/>
                    </a:lnTo>
                    <a:lnTo>
                      <a:pt x="17" y="12"/>
                    </a:lnTo>
                    <a:lnTo>
                      <a:pt x="28" y="23"/>
                    </a:lnTo>
                    <a:lnTo>
                      <a:pt x="40" y="32"/>
                    </a:lnTo>
                    <a:lnTo>
                      <a:pt x="49" y="42"/>
                    </a:lnTo>
                    <a:lnTo>
                      <a:pt x="57" y="50"/>
                    </a:lnTo>
                    <a:lnTo>
                      <a:pt x="60" y="58"/>
                    </a:lnTo>
                    <a:lnTo>
                      <a:pt x="58" y="61"/>
                    </a:lnTo>
                    <a:lnTo>
                      <a:pt x="52" y="61"/>
                    </a:lnTo>
                    <a:lnTo>
                      <a:pt x="45" y="55"/>
                    </a:lnTo>
                    <a:lnTo>
                      <a:pt x="35" y="46"/>
                    </a:lnTo>
                    <a:lnTo>
                      <a:pt x="26" y="35"/>
                    </a:lnTo>
                    <a:lnTo>
                      <a:pt x="19" y="23"/>
                    </a:lnTo>
                    <a:lnTo>
                      <a:pt x="11" y="12"/>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3" name="Freeform 38"/>
              <p:cNvSpPr>
                <a:spLocks/>
              </p:cNvSpPr>
              <p:nvPr/>
            </p:nvSpPr>
            <p:spPr bwMode="auto">
              <a:xfrm>
                <a:off x="1054" y="444"/>
                <a:ext cx="34" cy="33"/>
              </a:xfrm>
              <a:custGeom>
                <a:avLst/>
                <a:gdLst>
                  <a:gd name="T0" fmla="*/ 0 w 67"/>
                  <a:gd name="T1" fmla="*/ 0 h 64"/>
                  <a:gd name="T2" fmla="*/ 1 w 67"/>
                  <a:gd name="T3" fmla="*/ 1 h 64"/>
                  <a:gd name="T4" fmla="*/ 1 w 67"/>
                  <a:gd name="T5" fmla="*/ 1 h 64"/>
                  <a:gd name="T6" fmla="*/ 1 w 67"/>
                  <a:gd name="T7" fmla="*/ 1 h 64"/>
                  <a:gd name="T8" fmla="*/ 1 w 67"/>
                  <a:gd name="T9" fmla="*/ 1 h 64"/>
                  <a:gd name="T10" fmla="*/ 1 w 67"/>
                  <a:gd name="T11" fmla="*/ 1 h 64"/>
                  <a:gd name="T12" fmla="*/ 1 w 67"/>
                  <a:gd name="T13" fmla="*/ 1 h 64"/>
                  <a:gd name="T14" fmla="*/ 1 w 67"/>
                  <a:gd name="T15" fmla="*/ 1 h 64"/>
                  <a:gd name="T16" fmla="*/ 1 w 67"/>
                  <a:gd name="T17" fmla="*/ 1 h 64"/>
                  <a:gd name="T18" fmla="*/ 1 w 67"/>
                  <a:gd name="T19" fmla="*/ 1 h 64"/>
                  <a:gd name="T20" fmla="*/ 1 w 67"/>
                  <a:gd name="T21" fmla="*/ 1 h 64"/>
                  <a:gd name="T22" fmla="*/ 1 w 67"/>
                  <a:gd name="T23" fmla="*/ 1 h 64"/>
                  <a:gd name="T24" fmla="*/ 1 w 67"/>
                  <a:gd name="T25" fmla="*/ 1 h 64"/>
                  <a:gd name="T26" fmla="*/ 1 w 67"/>
                  <a:gd name="T27" fmla="*/ 1 h 64"/>
                  <a:gd name="T28" fmla="*/ 1 w 67"/>
                  <a:gd name="T29" fmla="*/ 1 h 64"/>
                  <a:gd name="T30" fmla="*/ 1 w 67"/>
                  <a:gd name="T31" fmla="*/ 1 h 64"/>
                  <a:gd name="T32" fmla="*/ 0 w 67"/>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4"/>
                  <a:gd name="T53" fmla="*/ 67 w 67"/>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4">
                    <a:moveTo>
                      <a:pt x="0" y="0"/>
                    </a:moveTo>
                    <a:lnTo>
                      <a:pt x="8" y="5"/>
                    </a:lnTo>
                    <a:lnTo>
                      <a:pt x="19" y="11"/>
                    </a:lnTo>
                    <a:lnTo>
                      <a:pt x="31" y="20"/>
                    </a:lnTo>
                    <a:lnTo>
                      <a:pt x="43" y="30"/>
                    </a:lnTo>
                    <a:lnTo>
                      <a:pt x="55" y="41"/>
                    </a:lnTo>
                    <a:lnTo>
                      <a:pt x="63" y="50"/>
                    </a:lnTo>
                    <a:lnTo>
                      <a:pt x="67" y="58"/>
                    </a:lnTo>
                    <a:lnTo>
                      <a:pt x="66" y="64"/>
                    </a:lnTo>
                    <a:lnTo>
                      <a:pt x="60" y="64"/>
                    </a:lnTo>
                    <a:lnTo>
                      <a:pt x="52" y="60"/>
                    </a:lnTo>
                    <a:lnTo>
                      <a:pt x="43" y="50"/>
                    </a:lnTo>
                    <a:lnTo>
                      <a:pt x="34" y="38"/>
                    </a:lnTo>
                    <a:lnTo>
                      <a:pt x="23" y="26"/>
                    </a:lnTo>
                    <a:lnTo>
                      <a:pt x="14"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4" name="Freeform 39"/>
              <p:cNvSpPr>
                <a:spLocks/>
              </p:cNvSpPr>
              <p:nvPr/>
            </p:nvSpPr>
            <p:spPr bwMode="auto">
              <a:xfrm>
                <a:off x="1066" y="437"/>
                <a:ext cx="38" cy="29"/>
              </a:xfrm>
              <a:custGeom>
                <a:avLst/>
                <a:gdLst>
                  <a:gd name="T0" fmla="*/ 0 w 77"/>
                  <a:gd name="T1" fmla="*/ 0 h 58"/>
                  <a:gd name="T2" fmla="*/ 0 w 77"/>
                  <a:gd name="T3" fmla="*/ 1 h 58"/>
                  <a:gd name="T4" fmla="*/ 0 w 77"/>
                  <a:gd name="T5" fmla="*/ 1 h 58"/>
                  <a:gd name="T6" fmla="*/ 0 w 77"/>
                  <a:gd name="T7" fmla="*/ 1 h 58"/>
                  <a:gd name="T8" fmla="*/ 0 w 77"/>
                  <a:gd name="T9" fmla="*/ 1 h 58"/>
                  <a:gd name="T10" fmla="*/ 0 w 77"/>
                  <a:gd name="T11" fmla="*/ 1 h 58"/>
                  <a:gd name="T12" fmla="*/ 0 w 77"/>
                  <a:gd name="T13" fmla="*/ 1 h 58"/>
                  <a:gd name="T14" fmla="*/ 0 w 77"/>
                  <a:gd name="T15" fmla="*/ 1 h 58"/>
                  <a:gd name="T16" fmla="*/ 0 w 77"/>
                  <a:gd name="T17" fmla="*/ 1 h 58"/>
                  <a:gd name="T18" fmla="*/ 0 w 77"/>
                  <a:gd name="T19" fmla="*/ 1 h 58"/>
                  <a:gd name="T20" fmla="*/ 0 w 77"/>
                  <a:gd name="T21" fmla="*/ 1 h 58"/>
                  <a:gd name="T22" fmla="*/ 0 w 77"/>
                  <a:gd name="T23" fmla="*/ 1 h 58"/>
                  <a:gd name="T24" fmla="*/ 0 w 77"/>
                  <a:gd name="T25" fmla="*/ 1 h 58"/>
                  <a:gd name="T26" fmla="*/ 0 w 77"/>
                  <a:gd name="T27" fmla="*/ 1 h 58"/>
                  <a:gd name="T28" fmla="*/ 0 w 77"/>
                  <a:gd name="T29" fmla="*/ 1 h 58"/>
                  <a:gd name="T30" fmla="*/ 0 w 77"/>
                  <a:gd name="T31" fmla="*/ 1 h 58"/>
                  <a:gd name="T32" fmla="*/ 0 w 77"/>
                  <a:gd name="T33" fmla="*/ 0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58"/>
                  <a:gd name="T53" fmla="*/ 77 w 77"/>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58">
                    <a:moveTo>
                      <a:pt x="0" y="0"/>
                    </a:moveTo>
                    <a:lnTo>
                      <a:pt x="9" y="3"/>
                    </a:lnTo>
                    <a:lnTo>
                      <a:pt x="22" y="7"/>
                    </a:lnTo>
                    <a:lnTo>
                      <a:pt x="34" y="13"/>
                    </a:lnTo>
                    <a:lnTo>
                      <a:pt x="46" y="20"/>
                    </a:lnTo>
                    <a:lnTo>
                      <a:pt x="58" y="29"/>
                    </a:lnTo>
                    <a:lnTo>
                      <a:pt x="67" y="36"/>
                    </a:lnTo>
                    <a:lnTo>
                      <a:pt x="73" y="47"/>
                    </a:lnTo>
                    <a:lnTo>
                      <a:pt x="77" y="56"/>
                    </a:lnTo>
                    <a:lnTo>
                      <a:pt x="73" y="58"/>
                    </a:lnTo>
                    <a:lnTo>
                      <a:pt x="67" y="55"/>
                    </a:lnTo>
                    <a:lnTo>
                      <a:pt x="55" y="47"/>
                    </a:lnTo>
                    <a:lnTo>
                      <a:pt x="43" y="36"/>
                    </a:lnTo>
                    <a:lnTo>
                      <a:pt x="29" y="26"/>
                    </a:lnTo>
                    <a:lnTo>
                      <a:pt x="17" y="15"/>
                    </a:lnTo>
                    <a:lnTo>
                      <a:pt x="6"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5" name="Freeform 40"/>
              <p:cNvSpPr>
                <a:spLocks/>
              </p:cNvSpPr>
              <p:nvPr/>
            </p:nvSpPr>
            <p:spPr bwMode="auto">
              <a:xfrm>
                <a:off x="1075" y="431"/>
                <a:ext cx="40" cy="14"/>
              </a:xfrm>
              <a:custGeom>
                <a:avLst/>
                <a:gdLst>
                  <a:gd name="T0" fmla="*/ 1 w 80"/>
                  <a:gd name="T1" fmla="*/ 1 h 27"/>
                  <a:gd name="T2" fmla="*/ 1 w 80"/>
                  <a:gd name="T3" fmla="*/ 1 h 27"/>
                  <a:gd name="T4" fmla="*/ 1 w 80"/>
                  <a:gd name="T5" fmla="*/ 1 h 27"/>
                  <a:gd name="T6" fmla="*/ 1 w 80"/>
                  <a:gd name="T7" fmla="*/ 1 h 27"/>
                  <a:gd name="T8" fmla="*/ 1 w 80"/>
                  <a:gd name="T9" fmla="*/ 1 h 27"/>
                  <a:gd name="T10" fmla="*/ 1 w 80"/>
                  <a:gd name="T11" fmla="*/ 1 h 27"/>
                  <a:gd name="T12" fmla="*/ 1 w 80"/>
                  <a:gd name="T13" fmla="*/ 1 h 27"/>
                  <a:gd name="T14" fmla="*/ 1 w 80"/>
                  <a:gd name="T15" fmla="*/ 1 h 27"/>
                  <a:gd name="T16" fmla="*/ 0 w 80"/>
                  <a:gd name="T17" fmla="*/ 1 h 27"/>
                  <a:gd name="T18" fmla="*/ 1 w 80"/>
                  <a:gd name="T19" fmla="*/ 0 h 27"/>
                  <a:gd name="T20" fmla="*/ 1 w 80"/>
                  <a:gd name="T21" fmla="*/ 0 h 27"/>
                  <a:gd name="T22" fmla="*/ 1 w 80"/>
                  <a:gd name="T23" fmla="*/ 1 h 27"/>
                  <a:gd name="T24" fmla="*/ 1 w 80"/>
                  <a:gd name="T25" fmla="*/ 1 h 27"/>
                  <a:gd name="T26" fmla="*/ 1 w 80"/>
                  <a:gd name="T27" fmla="*/ 1 h 27"/>
                  <a:gd name="T28" fmla="*/ 1 w 80"/>
                  <a:gd name="T29" fmla="*/ 1 h 27"/>
                  <a:gd name="T30" fmla="*/ 1 w 80"/>
                  <a:gd name="T31" fmla="*/ 1 h 27"/>
                  <a:gd name="T32" fmla="*/ 1 w 80"/>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27"/>
                  <a:gd name="T53" fmla="*/ 80 w 80"/>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27">
                    <a:moveTo>
                      <a:pt x="80" y="26"/>
                    </a:moveTo>
                    <a:lnTo>
                      <a:pt x="77" y="27"/>
                    </a:lnTo>
                    <a:lnTo>
                      <a:pt x="68" y="26"/>
                    </a:lnTo>
                    <a:lnTo>
                      <a:pt x="58" y="23"/>
                    </a:lnTo>
                    <a:lnTo>
                      <a:pt x="45" y="18"/>
                    </a:lnTo>
                    <a:lnTo>
                      <a:pt x="32" y="14"/>
                    </a:lnTo>
                    <a:lnTo>
                      <a:pt x="19" y="9"/>
                    </a:lnTo>
                    <a:lnTo>
                      <a:pt x="7" y="5"/>
                    </a:lnTo>
                    <a:lnTo>
                      <a:pt x="0" y="3"/>
                    </a:lnTo>
                    <a:lnTo>
                      <a:pt x="10" y="0"/>
                    </a:lnTo>
                    <a:lnTo>
                      <a:pt x="22" y="0"/>
                    </a:lnTo>
                    <a:lnTo>
                      <a:pt x="38" y="2"/>
                    </a:lnTo>
                    <a:lnTo>
                      <a:pt x="51" y="5"/>
                    </a:lnTo>
                    <a:lnTo>
                      <a:pt x="65" y="8"/>
                    </a:lnTo>
                    <a:lnTo>
                      <a:pt x="74" y="14"/>
                    </a:lnTo>
                    <a:lnTo>
                      <a:pt x="80" y="20"/>
                    </a:lnTo>
                    <a:lnTo>
                      <a:pt x="8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6" name="Freeform 41"/>
              <p:cNvSpPr>
                <a:spLocks/>
              </p:cNvSpPr>
              <p:nvPr/>
            </p:nvSpPr>
            <p:spPr bwMode="auto">
              <a:xfrm>
                <a:off x="1087" y="419"/>
                <a:ext cx="40" cy="13"/>
              </a:xfrm>
              <a:custGeom>
                <a:avLst/>
                <a:gdLst>
                  <a:gd name="T0" fmla="*/ 0 w 81"/>
                  <a:gd name="T1" fmla="*/ 1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0 h 26"/>
                  <a:gd name="T20" fmla="*/ 0 w 81"/>
                  <a:gd name="T21" fmla="*/ 0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26"/>
                    </a:moveTo>
                    <a:lnTo>
                      <a:pt x="76" y="26"/>
                    </a:lnTo>
                    <a:lnTo>
                      <a:pt x="69" y="24"/>
                    </a:lnTo>
                    <a:lnTo>
                      <a:pt x="56" y="21"/>
                    </a:lnTo>
                    <a:lnTo>
                      <a:pt x="44" y="18"/>
                    </a:lnTo>
                    <a:lnTo>
                      <a:pt x="30" y="13"/>
                    </a:lnTo>
                    <a:lnTo>
                      <a:pt x="18" y="9"/>
                    </a:lnTo>
                    <a:lnTo>
                      <a:pt x="8" y="6"/>
                    </a:lnTo>
                    <a:lnTo>
                      <a:pt x="0" y="3"/>
                    </a:lnTo>
                    <a:lnTo>
                      <a:pt x="11" y="0"/>
                    </a:lnTo>
                    <a:lnTo>
                      <a:pt x="24" y="0"/>
                    </a:lnTo>
                    <a:lnTo>
                      <a:pt x="38" y="1"/>
                    </a:lnTo>
                    <a:lnTo>
                      <a:pt x="52" y="4"/>
                    </a:lnTo>
                    <a:lnTo>
                      <a:pt x="66" y="7"/>
                    </a:lnTo>
                    <a:lnTo>
                      <a:pt x="75" y="13"/>
                    </a:lnTo>
                    <a:lnTo>
                      <a:pt x="81" y="19"/>
                    </a:lnTo>
                    <a:lnTo>
                      <a:pt x="81"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7" name="Freeform 42"/>
              <p:cNvSpPr>
                <a:spLocks/>
              </p:cNvSpPr>
              <p:nvPr/>
            </p:nvSpPr>
            <p:spPr bwMode="auto">
              <a:xfrm>
                <a:off x="1053" y="444"/>
                <a:ext cx="194" cy="54"/>
              </a:xfrm>
              <a:custGeom>
                <a:avLst/>
                <a:gdLst>
                  <a:gd name="T0" fmla="*/ 0 w 390"/>
                  <a:gd name="T1" fmla="*/ 1 h 107"/>
                  <a:gd name="T2" fmla="*/ 0 w 390"/>
                  <a:gd name="T3" fmla="*/ 1 h 107"/>
                  <a:gd name="T4" fmla="*/ 0 w 390"/>
                  <a:gd name="T5" fmla="*/ 1 h 107"/>
                  <a:gd name="T6" fmla="*/ 0 w 390"/>
                  <a:gd name="T7" fmla="*/ 1 h 107"/>
                  <a:gd name="T8" fmla="*/ 0 w 390"/>
                  <a:gd name="T9" fmla="*/ 1 h 107"/>
                  <a:gd name="T10" fmla="*/ 0 w 390"/>
                  <a:gd name="T11" fmla="*/ 1 h 107"/>
                  <a:gd name="T12" fmla="*/ 0 w 390"/>
                  <a:gd name="T13" fmla="*/ 1 h 107"/>
                  <a:gd name="T14" fmla="*/ 0 w 390"/>
                  <a:gd name="T15" fmla="*/ 1 h 107"/>
                  <a:gd name="T16" fmla="*/ 0 w 390"/>
                  <a:gd name="T17" fmla="*/ 1 h 107"/>
                  <a:gd name="T18" fmla="*/ 0 w 390"/>
                  <a:gd name="T19" fmla="*/ 1 h 107"/>
                  <a:gd name="T20" fmla="*/ 0 w 390"/>
                  <a:gd name="T21" fmla="*/ 1 h 107"/>
                  <a:gd name="T22" fmla="*/ 0 w 390"/>
                  <a:gd name="T23" fmla="*/ 1 h 107"/>
                  <a:gd name="T24" fmla="*/ 0 w 390"/>
                  <a:gd name="T25" fmla="*/ 1 h 107"/>
                  <a:gd name="T26" fmla="*/ 0 w 390"/>
                  <a:gd name="T27" fmla="*/ 1 h 107"/>
                  <a:gd name="T28" fmla="*/ 0 w 390"/>
                  <a:gd name="T29" fmla="*/ 1 h 107"/>
                  <a:gd name="T30" fmla="*/ 0 w 390"/>
                  <a:gd name="T31" fmla="*/ 1 h 107"/>
                  <a:gd name="T32" fmla="*/ 0 w 390"/>
                  <a:gd name="T33" fmla="*/ 1 h 107"/>
                  <a:gd name="T34" fmla="*/ 0 w 390"/>
                  <a:gd name="T35" fmla="*/ 1 h 107"/>
                  <a:gd name="T36" fmla="*/ 0 w 390"/>
                  <a:gd name="T37" fmla="*/ 1 h 107"/>
                  <a:gd name="T38" fmla="*/ 0 w 390"/>
                  <a:gd name="T39" fmla="*/ 1 h 107"/>
                  <a:gd name="T40" fmla="*/ 0 w 390"/>
                  <a:gd name="T41" fmla="*/ 1 h 107"/>
                  <a:gd name="T42" fmla="*/ 0 w 390"/>
                  <a:gd name="T43" fmla="*/ 1 h 107"/>
                  <a:gd name="T44" fmla="*/ 0 w 390"/>
                  <a:gd name="T45" fmla="*/ 1 h 107"/>
                  <a:gd name="T46" fmla="*/ 0 w 390"/>
                  <a:gd name="T47" fmla="*/ 0 h 107"/>
                  <a:gd name="T48" fmla="*/ 0 w 390"/>
                  <a:gd name="T49" fmla="*/ 0 h 107"/>
                  <a:gd name="T50" fmla="*/ 0 w 390"/>
                  <a:gd name="T51" fmla="*/ 0 h 107"/>
                  <a:gd name="T52" fmla="*/ 0 w 390"/>
                  <a:gd name="T53" fmla="*/ 1 h 107"/>
                  <a:gd name="T54" fmla="*/ 0 w 390"/>
                  <a:gd name="T55" fmla="*/ 1 h 107"/>
                  <a:gd name="T56" fmla="*/ 0 w 390"/>
                  <a:gd name="T57" fmla="*/ 1 h 107"/>
                  <a:gd name="T58" fmla="*/ 0 w 390"/>
                  <a:gd name="T59" fmla="*/ 1 h 107"/>
                  <a:gd name="T60" fmla="*/ 0 w 390"/>
                  <a:gd name="T61" fmla="*/ 1 h 107"/>
                  <a:gd name="T62" fmla="*/ 0 w 390"/>
                  <a:gd name="T63" fmla="*/ 1 h 107"/>
                  <a:gd name="T64" fmla="*/ 0 w 390"/>
                  <a:gd name="T65" fmla="*/ 1 h 107"/>
                  <a:gd name="T66" fmla="*/ 0 w 390"/>
                  <a:gd name="T67" fmla="*/ 1 h 107"/>
                  <a:gd name="T68" fmla="*/ 0 w 390"/>
                  <a:gd name="T69" fmla="*/ 1 h 107"/>
                  <a:gd name="T70" fmla="*/ 0 w 390"/>
                  <a:gd name="T71" fmla="*/ 1 h 107"/>
                  <a:gd name="T72" fmla="*/ 0 w 390"/>
                  <a:gd name="T73" fmla="*/ 1 h 1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107"/>
                  <a:gd name="T113" fmla="*/ 390 w 390"/>
                  <a:gd name="T114" fmla="*/ 107 h 1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107">
                    <a:moveTo>
                      <a:pt x="5" y="93"/>
                    </a:moveTo>
                    <a:lnTo>
                      <a:pt x="3" y="96"/>
                    </a:lnTo>
                    <a:lnTo>
                      <a:pt x="2" y="99"/>
                    </a:lnTo>
                    <a:lnTo>
                      <a:pt x="2" y="104"/>
                    </a:lnTo>
                    <a:lnTo>
                      <a:pt x="0" y="107"/>
                    </a:lnTo>
                    <a:lnTo>
                      <a:pt x="28" y="89"/>
                    </a:lnTo>
                    <a:lnTo>
                      <a:pt x="57" y="73"/>
                    </a:lnTo>
                    <a:lnTo>
                      <a:pt x="84" y="61"/>
                    </a:lnTo>
                    <a:lnTo>
                      <a:pt x="112" y="49"/>
                    </a:lnTo>
                    <a:lnTo>
                      <a:pt x="139" y="40"/>
                    </a:lnTo>
                    <a:lnTo>
                      <a:pt x="165" y="32"/>
                    </a:lnTo>
                    <a:lnTo>
                      <a:pt x="191" y="26"/>
                    </a:lnTo>
                    <a:lnTo>
                      <a:pt x="216" y="20"/>
                    </a:lnTo>
                    <a:lnTo>
                      <a:pt x="241" y="17"/>
                    </a:lnTo>
                    <a:lnTo>
                      <a:pt x="264" y="14"/>
                    </a:lnTo>
                    <a:lnTo>
                      <a:pt x="287" y="11"/>
                    </a:lnTo>
                    <a:lnTo>
                      <a:pt x="310" y="9"/>
                    </a:lnTo>
                    <a:lnTo>
                      <a:pt x="332" y="9"/>
                    </a:lnTo>
                    <a:lnTo>
                      <a:pt x="351" y="8"/>
                    </a:lnTo>
                    <a:lnTo>
                      <a:pt x="371" y="8"/>
                    </a:lnTo>
                    <a:lnTo>
                      <a:pt x="390" y="6"/>
                    </a:lnTo>
                    <a:lnTo>
                      <a:pt x="377" y="3"/>
                    </a:lnTo>
                    <a:lnTo>
                      <a:pt x="361" y="1"/>
                    </a:lnTo>
                    <a:lnTo>
                      <a:pt x="342" y="0"/>
                    </a:lnTo>
                    <a:lnTo>
                      <a:pt x="319" y="0"/>
                    </a:lnTo>
                    <a:lnTo>
                      <a:pt x="293" y="0"/>
                    </a:lnTo>
                    <a:lnTo>
                      <a:pt x="267" y="3"/>
                    </a:lnTo>
                    <a:lnTo>
                      <a:pt x="238" y="6"/>
                    </a:lnTo>
                    <a:lnTo>
                      <a:pt x="209" y="11"/>
                    </a:lnTo>
                    <a:lnTo>
                      <a:pt x="179" y="15"/>
                    </a:lnTo>
                    <a:lnTo>
                      <a:pt x="150" y="23"/>
                    </a:lnTo>
                    <a:lnTo>
                      <a:pt x="121" y="30"/>
                    </a:lnTo>
                    <a:lnTo>
                      <a:pt x="93" y="40"/>
                    </a:lnTo>
                    <a:lnTo>
                      <a:pt x="67" y="52"/>
                    </a:lnTo>
                    <a:lnTo>
                      <a:pt x="43" y="64"/>
                    </a:lnTo>
                    <a:lnTo>
                      <a:pt x="23" y="78"/>
                    </a:lnTo>
                    <a:lnTo>
                      <a:pt x="5" y="9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8" name="Freeform 43"/>
              <p:cNvSpPr>
                <a:spLocks/>
              </p:cNvSpPr>
              <p:nvPr/>
            </p:nvSpPr>
            <p:spPr bwMode="auto">
              <a:xfrm>
                <a:off x="1207" y="448"/>
                <a:ext cx="30" cy="27"/>
              </a:xfrm>
              <a:custGeom>
                <a:avLst/>
                <a:gdLst>
                  <a:gd name="T0" fmla="*/ 1 w 59"/>
                  <a:gd name="T1" fmla="*/ 0 h 55"/>
                  <a:gd name="T2" fmla="*/ 1 w 59"/>
                  <a:gd name="T3" fmla="*/ 0 h 55"/>
                  <a:gd name="T4" fmla="*/ 1 w 59"/>
                  <a:gd name="T5" fmla="*/ 0 h 55"/>
                  <a:gd name="T6" fmla="*/ 1 w 59"/>
                  <a:gd name="T7" fmla="*/ 0 h 55"/>
                  <a:gd name="T8" fmla="*/ 1 w 59"/>
                  <a:gd name="T9" fmla="*/ 0 h 55"/>
                  <a:gd name="T10" fmla="*/ 1 w 59"/>
                  <a:gd name="T11" fmla="*/ 0 h 55"/>
                  <a:gd name="T12" fmla="*/ 1 w 59"/>
                  <a:gd name="T13" fmla="*/ 0 h 55"/>
                  <a:gd name="T14" fmla="*/ 1 w 59"/>
                  <a:gd name="T15" fmla="*/ 0 h 55"/>
                  <a:gd name="T16" fmla="*/ 0 w 59"/>
                  <a:gd name="T17" fmla="*/ 0 h 55"/>
                  <a:gd name="T18" fmla="*/ 1 w 59"/>
                  <a:gd name="T19" fmla="*/ 0 h 55"/>
                  <a:gd name="T20" fmla="*/ 1 w 59"/>
                  <a:gd name="T21" fmla="*/ 0 h 55"/>
                  <a:gd name="T22" fmla="*/ 1 w 59"/>
                  <a:gd name="T23" fmla="*/ 0 h 55"/>
                  <a:gd name="T24" fmla="*/ 1 w 59"/>
                  <a:gd name="T25" fmla="*/ 0 h 55"/>
                  <a:gd name="T26" fmla="*/ 1 w 59"/>
                  <a:gd name="T27" fmla="*/ 0 h 55"/>
                  <a:gd name="T28" fmla="*/ 1 w 59"/>
                  <a:gd name="T29" fmla="*/ 0 h 55"/>
                  <a:gd name="T30" fmla="*/ 1 w 59"/>
                  <a:gd name="T31" fmla="*/ 0 h 55"/>
                  <a:gd name="T32" fmla="*/ 1 w 59"/>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5"/>
                  <a:gd name="T53" fmla="*/ 59 w 59"/>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5">
                    <a:moveTo>
                      <a:pt x="58" y="55"/>
                    </a:moveTo>
                    <a:lnTo>
                      <a:pt x="59" y="52"/>
                    </a:lnTo>
                    <a:lnTo>
                      <a:pt x="58" y="46"/>
                    </a:lnTo>
                    <a:lnTo>
                      <a:pt x="53" y="37"/>
                    </a:lnTo>
                    <a:lnTo>
                      <a:pt x="45" y="28"/>
                    </a:lnTo>
                    <a:lnTo>
                      <a:pt x="36" y="18"/>
                    </a:lnTo>
                    <a:lnTo>
                      <a:pt x="26" y="9"/>
                    </a:lnTo>
                    <a:lnTo>
                      <a:pt x="13" y="3"/>
                    </a:lnTo>
                    <a:lnTo>
                      <a:pt x="0" y="0"/>
                    </a:lnTo>
                    <a:lnTo>
                      <a:pt x="7" y="6"/>
                    </a:lnTo>
                    <a:lnTo>
                      <a:pt x="15" y="14"/>
                    </a:lnTo>
                    <a:lnTo>
                      <a:pt x="24" y="23"/>
                    </a:lnTo>
                    <a:lnTo>
                      <a:pt x="32" y="34"/>
                    </a:lnTo>
                    <a:lnTo>
                      <a:pt x="41" y="43"/>
                    </a:lnTo>
                    <a:lnTo>
                      <a:pt x="48" y="50"/>
                    </a:lnTo>
                    <a:lnTo>
                      <a:pt x="53" y="55"/>
                    </a:lnTo>
                    <a:lnTo>
                      <a:pt x="5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29" name="Freeform 44"/>
              <p:cNvSpPr>
                <a:spLocks/>
              </p:cNvSpPr>
              <p:nvPr/>
            </p:nvSpPr>
            <p:spPr bwMode="auto">
              <a:xfrm>
                <a:off x="1171" y="448"/>
                <a:ext cx="39" cy="32"/>
              </a:xfrm>
              <a:custGeom>
                <a:avLst/>
                <a:gdLst>
                  <a:gd name="T0" fmla="*/ 1 w 78"/>
                  <a:gd name="T1" fmla="*/ 1 h 62"/>
                  <a:gd name="T2" fmla="*/ 1 w 78"/>
                  <a:gd name="T3" fmla="*/ 1 h 62"/>
                  <a:gd name="T4" fmla="*/ 1 w 78"/>
                  <a:gd name="T5" fmla="*/ 1 h 62"/>
                  <a:gd name="T6" fmla="*/ 1 w 78"/>
                  <a:gd name="T7" fmla="*/ 1 h 62"/>
                  <a:gd name="T8" fmla="*/ 1 w 78"/>
                  <a:gd name="T9" fmla="*/ 1 h 62"/>
                  <a:gd name="T10" fmla="*/ 1 w 78"/>
                  <a:gd name="T11" fmla="*/ 1 h 62"/>
                  <a:gd name="T12" fmla="*/ 1 w 78"/>
                  <a:gd name="T13" fmla="*/ 1 h 62"/>
                  <a:gd name="T14" fmla="*/ 1 w 78"/>
                  <a:gd name="T15" fmla="*/ 1 h 62"/>
                  <a:gd name="T16" fmla="*/ 0 w 78"/>
                  <a:gd name="T17" fmla="*/ 0 h 62"/>
                  <a:gd name="T18" fmla="*/ 1 w 78"/>
                  <a:gd name="T19" fmla="*/ 1 h 62"/>
                  <a:gd name="T20" fmla="*/ 1 w 78"/>
                  <a:gd name="T21" fmla="*/ 1 h 62"/>
                  <a:gd name="T22" fmla="*/ 1 w 78"/>
                  <a:gd name="T23" fmla="*/ 1 h 62"/>
                  <a:gd name="T24" fmla="*/ 1 w 78"/>
                  <a:gd name="T25" fmla="*/ 1 h 62"/>
                  <a:gd name="T26" fmla="*/ 1 w 78"/>
                  <a:gd name="T27" fmla="*/ 1 h 62"/>
                  <a:gd name="T28" fmla="*/ 1 w 78"/>
                  <a:gd name="T29" fmla="*/ 1 h 62"/>
                  <a:gd name="T30" fmla="*/ 1 w 78"/>
                  <a:gd name="T31" fmla="*/ 1 h 62"/>
                  <a:gd name="T32" fmla="*/ 1 w 78"/>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2"/>
                  <a:gd name="T53" fmla="*/ 78 w 78"/>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2">
                    <a:moveTo>
                      <a:pt x="76" y="62"/>
                    </a:moveTo>
                    <a:lnTo>
                      <a:pt x="78" y="58"/>
                    </a:lnTo>
                    <a:lnTo>
                      <a:pt x="75" y="52"/>
                    </a:lnTo>
                    <a:lnTo>
                      <a:pt x="67" y="41"/>
                    </a:lnTo>
                    <a:lnTo>
                      <a:pt x="56" y="30"/>
                    </a:lnTo>
                    <a:lnTo>
                      <a:pt x="44" y="19"/>
                    </a:lnTo>
                    <a:lnTo>
                      <a:pt x="29" y="10"/>
                    </a:lnTo>
                    <a:lnTo>
                      <a:pt x="15" y="3"/>
                    </a:lnTo>
                    <a:lnTo>
                      <a:pt x="0" y="0"/>
                    </a:lnTo>
                    <a:lnTo>
                      <a:pt x="6" y="4"/>
                    </a:lnTo>
                    <a:lnTo>
                      <a:pt x="15" y="13"/>
                    </a:lnTo>
                    <a:lnTo>
                      <a:pt x="26" y="24"/>
                    </a:lnTo>
                    <a:lnTo>
                      <a:pt x="38" y="35"/>
                    </a:lnTo>
                    <a:lnTo>
                      <a:pt x="49" y="47"/>
                    </a:lnTo>
                    <a:lnTo>
                      <a:pt x="61" y="56"/>
                    </a:lnTo>
                    <a:lnTo>
                      <a:pt x="70" y="62"/>
                    </a:lnTo>
                    <a:lnTo>
                      <a:pt x="76"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0" name="Freeform 45"/>
              <p:cNvSpPr>
                <a:spLocks/>
              </p:cNvSpPr>
              <p:nvPr/>
            </p:nvSpPr>
            <p:spPr bwMode="auto">
              <a:xfrm>
                <a:off x="1153" y="452"/>
                <a:ext cx="35" cy="36"/>
              </a:xfrm>
              <a:custGeom>
                <a:avLst/>
                <a:gdLst>
                  <a:gd name="T0" fmla="*/ 1 w 68"/>
                  <a:gd name="T1" fmla="*/ 1 h 72"/>
                  <a:gd name="T2" fmla="*/ 1 w 68"/>
                  <a:gd name="T3" fmla="*/ 1 h 72"/>
                  <a:gd name="T4" fmla="*/ 1 w 68"/>
                  <a:gd name="T5" fmla="*/ 1 h 72"/>
                  <a:gd name="T6" fmla="*/ 1 w 68"/>
                  <a:gd name="T7" fmla="*/ 1 h 72"/>
                  <a:gd name="T8" fmla="*/ 1 w 68"/>
                  <a:gd name="T9" fmla="*/ 1 h 72"/>
                  <a:gd name="T10" fmla="*/ 1 w 68"/>
                  <a:gd name="T11" fmla="*/ 1 h 72"/>
                  <a:gd name="T12" fmla="*/ 1 w 68"/>
                  <a:gd name="T13" fmla="*/ 1 h 72"/>
                  <a:gd name="T14" fmla="*/ 1 w 68"/>
                  <a:gd name="T15" fmla="*/ 1 h 72"/>
                  <a:gd name="T16" fmla="*/ 0 w 68"/>
                  <a:gd name="T17" fmla="*/ 0 h 72"/>
                  <a:gd name="T18" fmla="*/ 1 w 68"/>
                  <a:gd name="T19" fmla="*/ 1 h 72"/>
                  <a:gd name="T20" fmla="*/ 1 w 68"/>
                  <a:gd name="T21" fmla="*/ 1 h 72"/>
                  <a:gd name="T22" fmla="*/ 1 w 68"/>
                  <a:gd name="T23" fmla="*/ 1 h 72"/>
                  <a:gd name="T24" fmla="*/ 1 w 68"/>
                  <a:gd name="T25" fmla="*/ 1 h 72"/>
                  <a:gd name="T26" fmla="*/ 1 w 68"/>
                  <a:gd name="T27" fmla="*/ 1 h 72"/>
                  <a:gd name="T28" fmla="*/ 1 w 68"/>
                  <a:gd name="T29" fmla="*/ 1 h 72"/>
                  <a:gd name="T30" fmla="*/ 1 w 68"/>
                  <a:gd name="T31" fmla="*/ 1 h 72"/>
                  <a:gd name="T32" fmla="*/ 1 w 68"/>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72"/>
                  <a:gd name="T53" fmla="*/ 68 w 6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72">
                    <a:moveTo>
                      <a:pt x="67" y="72"/>
                    </a:moveTo>
                    <a:lnTo>
                      <a:pt x="68" y="67"/>
                    </a:lnTo>
                    <a:lnTo>
                      <a:pt x="67" y="58"/>
                    </a:lnTo>
                    <a:lnTo>
                      <a:pt x="59" y="46"/>
                    </a:lnTo>
                    <a:lnTo>
                      <a:pt x="50" y="34"/>
                    </a:lnTo>
                    <a:lnTo>
                      <a:pt x="39" y="22"/>
                    </a:lnTo>
                    <a:lnTo>
                      <a:pt x="26" y="11"/>
                    </a:lnTo>
                    <a:lnTo>
                      <a:pt x="14" y="3"/>
                    </a:lnTo>
                    <a:lnTo>
                      <a:pt x="0" y="0"/>
                    </a:lnTo>
                    <a:lnTo>
                      <a:pt x="4" y="6"/>
                    </a:lnTo>
                    <a:lnTo>
                      <a:pt x="12" y="15"/>
                    </a:lnTo>
                    <a:lnTo>
                      <a:pt x="21" y="28"/>
                    </a:lnTo>
                    <a:lnTo>
                      <a:pt x="32" y="40"/>
                    </a:lnTo>
                    <a:lnTo>
                      <a:pt x="43" y="54"/>
                    </a:lnTo>
                    <a:lnTo>
                      <a:pt x="53" y="64"/>
                    </a:lnTo>
                    <a:lnTo>
                      <a:pt x="62" y="70"/>
                    </a:lnTo>
                    <a:lnTo>
                      <a:pt x="67"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1" name="Freeform 46"/>
              <p:cNvSpPr>
                <a:spLocks/>
              </p:cNvSpPr>
              <p:nvPr/>
            </p:nvSpPr>
            <p:spPr bwMode="auto">
              <a:xfrm>
                <a:off x="1121" y="458"/>
                <a:ext cx="29" cy="34"/>
              </a:xfrm>
              <a:custGeom>
                <a:avLst/>
                <a:gdLst>
                  <a:gd name="T0" fmla="*/ 0 w 60"/>
                  <a:gd name="T1" fmla="*/ 1 h 68"/>
                  <a:gd name="T2" fmla="*/ 0 w 60"/>
                  <a:gd name="T3" fmla="*/ 1 h 68"/>
                  <a:gd name="T4" fmla="*/ 0 w 60"/>
                  <a:gd name="T5" fmla="*/ 1 h 68"/>
                  <a:gd name="T6" fmla="*/ 0 w 60"/>
                  <a:gd name="T7" fmla="*/ 1 h 68"/>
                  <a:gd name="T8" fmla="*/ 0 w 60"/>
                  <a:gd name="T9" fmla="*/ 1 h 68"/>
                  <a:gd name="T10" fmla="*/ 0 w 60"/>
                  <a:gd name="T11" fmla="*/ 1 h 68"/>
                  <a:gd name="T12" fmla="*/ 0 w 60"/>
                  <a:gd name="T13" fmla="*/ 1 h 68"/>
                  <a:gd name="T14" fmla="*/ 0 w 60"/>
                  <a:gd name="T15" fmla="*/ 1 h 68"/>
                  <a:gd name="T16" fmla="*/ 0 w 60"/>
                  <a:gd name="T17" fmla="*/ 0 h 68"/>
                  <a:gd name="T18" fmla="*/ 0 w 60"/>
                  <a:gd name="T19" fmla="*/ 1 h 68"/>
                  <a:gd name="T20" fmla="*/ 0 w 60"/>
                  <a:gd name="T21" fmla="*/ 1 h 68"/>
                  <a:gd name="T22" fmla="*/ 0 w 60"/>
                  <a:gd name="T23" fmla="*/ 1 h 68"/>
                  <a:gd name="T24" fmla="*/ 0 w 60"/>
                  <a:gd name="T25" fmla="*/ 1 h 68"/>
                  <a:gd name="T26" fmla="*/ 0 w 60"/>
                  <a:gd name="T27" fmla="*/ 1 h 68"/>
                  <a:gd name="T28" fmla="*/ 0 w 60"/>
                  <a:gd name="T29" fmla="*/ 1 h 68"/>
                  <a:gd name="T30" fmla="*/ 0 w 60"/>
                  <a:gd name="T31" fmla="*/ 1 h 68"/>
                  <a:gd name="T32" fmla="*/ 0 w 60"/>
                  <a:gd name="T33" fmla="*/ 1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68"/>
                  <a:gd name="T53" fmla="*/ 60 w 60"/>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68">
                    <a:moveTo>
                      <a:pt x="58" y="68"/>
                    </a:moveTo>
                    <a:lnTo>
                      <a:pt x="60" y="63"/>
                    </a:lnTo>
                    <a:lnTo>
                      <a:pt x="57" y="55"/>
                    </a:lnTo>
                    <a:lnTo>
                      <a:pt x="51" y="45"/>
                    </a:lnTo>
                    <a:lnTo>
                      <a:pt x="41" y="33"/>
                    </a:lnTo>
                    <a:lnTo>
                      <a:pt x="32" y="20"/>
                    </a:lnTo>
                    <a:lnTo>
                      <a:pt x="22" y="10"/>
                    </a:lnTo>
                    <a:lnTo>
                      <a:pt x="9" y="3"/>
                    </a:lnTo>
                    <a:lnTo>
                      <a:pt x="0" y="0"/>
                    </a:lnTo>
                    <a:lnTo>
                      <a:pt x="5" y="7"/>
                    </a:lnTo>
                    <a:lnTo>
                      <a:pt x="11" y="16"/>
                    </a:lnTo>
                    <a:lnTo>
                      <a:pt x="18" y="28"/>
                    </a:lnTo>
                    <a:lnTo>
                      <a:pt x="28" y="40"/>
                    </a:lnTo>
                    <a:lnTo>
                      <a:pt x="35" y="52"/>
                    </a:lnTo>
                    <a:lnTo>
                      <a:pt x="44" y="62"/>
                    </a:lnTo>
                    <a:lnTo>
                      <a:pt x="52" y="68"/>
                    </a:lnTo>
                    <a:lnTo>
                      <a:pt x="58" y="6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2" name="Freeform 47"/>
              <p:cNvSpPr>
                <a:spLocks/>
              </p:cNvSpPr>
              <p:nvPr/>
            </p:nvSpPr>
            <p:spPr bwMode="auto">
              <a:xfrm>
                <a:off x="1107" y="464"/>
                <a:ext cx="21" cy="30"/>
              </a:xfrm>
              <a:custGeom>
                <a:avLst/>
                <a:gdLst>
                  <a:gd name="T0" fmla="*/ 1 w 42"/>
                  <a:gd name="T1" fmla="*/ 0 h 61"/>
                  <a:gd name="T2" fmla="*/ 1 w 42"/>
                  <a:gd name="T3" fmla="*/ 0 h 61"/>
                  <a:gd name="T4" fmla="*/ 1 w 42"/>
                  <a:gd name="T5" fmla="*/ 0 h 61"/>
                  <a:gd name="T6" fmla="*/ 1 w 42"/>
                  <a:gd name="T7" fmla="*/ 0 h 61"/>
                  <a:gd name="T8" fmla="*/ 1 w 42"/>
                  <a:gd name="T9" fmla="*/ 0 h 61"/>
                  <a:gd name="T10" fmla="*/ 1 w 42"/>
                  <a:gd name="T11" fmla="*/ 0 h 61"/>
                  <a:gd name="T12" fmla="*/ 1 w 42"/>
                  <a:gd name="T13" fmla="*/ 0 h 61"/>
                  <a:gd name="T14" fmla="*/ 1 w 42"/>
                  <a:gd name="T15" fmla="*/ 0 h 61"/>
                  <a:gd name="T16" fmla="*/ 0 w 42"/>
                  <a:gd name="T17" fmla="*/ 0 h 61"/>
                  <a:gd name="T18" fmla="*/ 1 w 42"/>
                  <a:gd name="T19" fmla="*/ 0 h 61"/>
                  <a:gd name="T20" fmla="*/ 1 w 42"/>
                  <a:gd name="T21" fmla="*/ 0 h 61"/>
                  <a:gd name="T22" fmla="*/ 1 w 42"/>
                  <a:gd name="T23" fmla="*/ 0 h 61"/>
                  <a:gd name="T24" fmla="*/ 1 w 42"/>
                  <a:gd name="T25" fmla="*/ 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1"/>
                  <a:gd name="T41" fmla="*/ 42 w 42"/>
                  <a:gd name="T42" fmla="*/ 61 h 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1">
                    <a:moveTo>
                      <a:pt x="39" y="61"/>
                    </a:moveTo>
                    <a:lnTo>
                      <a:pt x="42" y="58"/>
                    </a:lnTo>
                    <a:lnTo>
                      <a:pt x="42" y="51"/>
                    </a:lnTo>
                    <a:lnTo>
                      <a:pt x="41" y="41"/>
                    </a:lnTo>
                    <a:lnTo>
                      <a:pt x="36" y="31"/>
                    </a:lnTo>
                    <a:lnTo>
                      <a:pt x="30" y="22"/>
                    </a:lnTo>
                    <a:lnTo>
                      <a:pt x="23" y="12"/>
                    </a:lnTo>
                    <a:lnTo>
                      <a:pt x="12" y="5"/>
                    </a:lnTo>
                    <a:lnTo>
                      <a:pt x="0" y="0"/>
                    </a:lnTo>
                    <a:lnTo>
                      <a:pt x="9" y="15"/>
                    </a:lnTo>
                    <a:lnTo>
                      <a:pt x="19" y="37"/>
                    </a:lnTo>
                    <a:lnTo>
                      <a:pt x="30" y="55"/>
                    </a:lnTo>
                    <a:lnTo>
                      <a:pt x="39"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3" name="Freeform 48"/>
              <p:cNvSpPr>
                <a:spLocks/>
              </p:cNvSpPr>
              <p:nvPr/>
            </p:nvSpPr>
            <p:spPr bwMode="auto">
              <a:xfrm>
                <a:off x="1077" y="478"/>
                <a:ext cx="17" cy="23"/>
              </a:xfrm>
              <a:custGeom>
                <a:avLst/>
                <a:gdLst>
                  <a:gd name="T0" fmla="*/ 1 w 34"/>
                  <a:gd name="T1" fmla="*/ 1 h 46"/>
                  <a:gd name="T2" fmla="*/ 1 w 34"/>
                  <a:gd name="T3" fmla="*/ 1 h 46"/>
                  <a:gd name="T4" fmla="*/ 1 w 34"/>
                  <a:gd name="T5" fmla="*/ 1 h 46"/>
                  <a:gd name="T6" fmla="*/ 1 w 34"/>
                  <a:gd name="T7" fmla="*/ 1 h 46"/>
                  <a:gd name="T8" fmla="*/ 0 w 34"/>
                  <a:gd name="T9" fmla="*/ 0 h 46"/>
                  <a:gd name="T10" fmla="*/ 1 w 34"/>
                  <a:gd name="T11" fmla="*/ 1 h 46"/>
                  <a:gd name="T12" fmla="*/ 1 w 34"/>
                  <a:gd name="T13" fmla="*/ 1 h 46"/>
                  <a:gd name="T14" fmla="*/ 1 w 34"/>
                  <a:gd name="T15" fmla="*/ 1 h 46"/>
                  <a:gd name="T16" fmla="*/ 1 w 34"/>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
                  <a:gd name="T29" fmla="*/ 34 w 3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
                    <a:moveTo>
                      <a:pt x="31" y="46"/>
                    </a:moveTo>
                    <a:lnTo>
                      <a:pt x="34" y="37"/>
                    </a:lnTo>
                    <a:lnTo>
                      <a:pt x="26" y="20"/>
                    </a:lnTo>
                    <a:lnTo>
                      <a:pt x="12" y="6"/>
                    </a:lnTo>
                    <a:lnTo>
                      <a:pt x="0" y="0"/>
                    </a:lnTo>
                    <a:lnTo>
                      <a:pt x="6" y="11"/>
                    </a:lnTo>
                    <a:lnTo>
                      <a:pt x="14" y="26"/>
                    </a:lnTo>
                    <a:lnTo>
                      <a:pt x="23" y="40"/>
                    </a:lnTo>
                    <a:lnTo>
                      <a:pt x="31" y="4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4" name="Freeform 49"/>
              <p:cNvSpPr>
                <a:spLocks/>
              </p:cNvSpPr>
              <p:nvPr/>
            </p:nvSpPr>
            <p:spPr bwMode="auto">
              <a:xfrm>
                <a:off x="1064" y="484"/>
                <a:ext cx="12" cy="16"/>
              </a:xfrm>
              <a:custGeom>
                <a:avLst/>
                <a:gdLst>
                  <a:gd name="T0" fmla="*/ 0 w 25"/>
                  <a:gd name="T1" fmla="*/ 1 h 32"/>
                  <a:gd name="T2" fmla="*/ 0 w 25"/>
                  <a:gd name="T3" fmla="*/ 1 h 32"/>
                  <a:gd name="T4" fmla="*/ 0 w 25"/>
                  <a:gd name="T5" fmla="*/ 1 h 32"/>
                  <a:gd name="T6" fmla="*/ 0 w 25"/>
                  <a:gd name="T7" fmla="*/ 0 h 32"/>
                  <a:gd name="T8" fmla="*/ 0 w 25"/>
                  <a:gd name="T9" fmla="*/ 1 h 32"/>
                  <a:gd name="T10" fmla="*/ 0 w 25"/>
                  <a:gd name="T11" fmla="*/ 1 h 32"/>
                  <a:gd name="T12" fmla="*/ 0 w 25"/>
                  <a:gd name="T13" fmla="*/ 1 h 32"/>
                  <a:gd name="T14" fmla="*/ 0 w 25"/>
                  <a:gd name="T15" fmla="*/ 1 h 32"/>
                  <a:gd name="T16" fmla="*/ 0 w 25"/>
                  <a:gd name="T17" fmla="*/ 1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32"/>
                  <a:gd name="T29" fmla="*/ 25 w 25"/>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32">
                    <a:moveTo>
                      <a:pt x="23" y="31"/>
                    </a:moveTo>
                    <a:lnTo>
                      <a:pt x="25" y="22"/>
                    </a:lnTo>
                    <a:lnTo>
                      <a:pt x="20" y="10"/>
                    </a:lnTo>
                    <a:lnTo>
                      <a:pt x="12" y="0"/>
                    </a:lnTo>
                    <a:lnTo>
                      <a:pt x="0" y="2"/>
                    </a:lnTo>
                    <a:lnTo>
                      <a:pt x="9" y="8"/>
                    </a:lnTo>
                    <a:lnTo>
                      <a:pt x="14" y="20"/>
                    </a:lnTo>
                    <a:lnTo>
                      <a:pt x="18" y="32"/>
                    </a:lnTo>
                    <a:lnTo>
                      <a:pt x="23" y="3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5" name="Freeform 50"/>
              <p:cNvSpPr>
                <a:spLocks/>
              </p:cNvSpPr>
              <p:nvPr/>
            </p:nvSpPr>
            <p:spPr bwMode="auto">
              <a:xfrm>
                <a:off x="1188" y="448"/>
                <a:ext cx="34" cy="29"/>
              </a:xfrm>
              <a:custGeom>
                <a:avLst/>
                <a:gdLst>
                  <a:gd name="T0" fmla="*/ 0 w 69"/>
                  <a:gd name="T1" fmla="*/ 0 h 60"/>
                  <a:gd name="T2" fmla="*/ 0 w 69"/>
                  <a:gd name="T3" fmla="*/ 0 h 60"/>
                  <a:gd name="T4" fmla="*/ 0 w 69"/>
                  <a:gd name="T5" fmla="*/ 0 h 60"/>
                  <a:gd name="T6" fmla="*/ 0 w 69"/>
                  <a:gd name="T7" fmla="*/ 0 h 60"/>
                  <a:gd name="T8" fmla="*/ 0 w 69"/>
                  <a:gd name="T9" fmla="*/ 0 h 60"/>
                  <a:gd name="T10" fmla="*/ 0 w 69"/>
                  <a:gd name="T11" fmla="*/ 0 h 60"/>
                  <a:gd name="T12" fmla="*/ 0 w 69"/>
                  <a:gd name="T13" fmla="*/ 0 h 60"/>
                  <a:gd name="T14" fmla="*/ 0 w 69"/>
                  <a:gd name="T15" fmla="*/ 0 h 60"/>
                  <a:gd name="T16" fmla="*/ 0 w 69"/>
                  <a:gd name="T17" fmla="*/ 0 h 60"/>
                  <a:gd name="T18" fmla="*/ 0 w 69"/>
                  <a:gd name="T19" fmla="*/ 0 h 60"/>
                  <a:gd name="T20" fmla="*/ 0 w 69"/>
                  <a:gd name="T21" fmla="*/ 0 h 60"/>
                  <a:gd name="T22" fmla="*/ 0 w 69"/>
                  <a:gd name="T23" fmla="*/ 0 h 60"/>
                  <a:gd name="T24" fmla="*/ 0 w 69"/>
                  <a:gd name="T25" fmla="*/ 0 h 60"/>
                  <a:gd name="T26" fmla="*/ 0 w 69"/>
                  <a:gd name="T27" fmla="*/ 0 h 60"/>
                  <a:gd name="T28" fmla="*/ 0 w 69"/>
                  <a:gd name="T29" fmla="*/ 0 h 60"/>
                  <a:gd name="T30" fmla="*/ 0 w 69"/>
                  <a:gd name="T31" fmla="*/ 0 h 60"/>
                  <a:gd name="T32" fmla="*/ 0 w 69"/>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60"/>
                  <a:gd name="T53" fmla="*/ 69 w 69"/>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60">
                    <a:moveTo>
                      <a:pt x="68" y="60"/>
                    </a:moveTo>
                    <a:lnTo>
                      <a:pt x="69" y="55"/>
                    </a:lnTo>
                    <a:lnTo>
                      <a:pt x="68" y="49"/>
                    </a:lnTo>
                    <a:lnTo>
                      <a:pt x="62" y="40"/>
                    </a:lnTo>
                    <a:lnTo>
                      <a:pt x="52" y="29"/>
                    </a:lnTo>
                    <a:lnTo>
                      <a:pt x="42" y="20"/>
                    </a:lnTo>
                    <a:lnTo>
                      <a:pt x="29" y="11"/>
                    </a:lnTo>
                    <a:lnTo>
                      <a:pt x="14" y="3"/>
                    </a:lnTo>
                    <a:lnTo>
                      <a:pt x="0" y="0"/>
                    </a:lnTo>
                    <a:lnTo>
                      <a:pt x="7" y="5"/>
                    </a:lnTo>
                    <a:lnTo>
                      <a:pt x="14" y="12"/>
                    </a:lnTo>
                    <a:lnTo>
                      <a:pt x="23" y="23"/>
                    </a:lnTo>
                    <a:lnTo>
                      <a:pt x="34" y="34"/>
                    </a:lnTo>
                    <a:lnTo>
                      <a:pt x="45" y="44"/>
                    </a:lnTo>
                    <a:lnTo>
                      <a:pt x="54" y="54"/>
                    </a:lnTo>
                    <a:lnTo>
                      <a:pt x="62" y="60"/>
                    </a:lnTo>
                    <a:lnTo>
                      <a:pt x="68"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6" name="Freeform 51"/>
              <p:cNvSpPr>
                <a:spLocks/>
              </p:cNvSpPr>
              <p:nvPr/>
            </p:nvSpPr>
            <p:spPr bwMode="auto">
              <a:xfrm>
                <a:off x="1224" y="446"/>
                <a:ext cx="26" cy="24"/>
              </a:xfrm>
              <a:custGeom>
                <a:avLst/>
                <a:gdLst>
                  <a:gd name="T0" fmla="*/ 0 w 54"/>
                  <a:gd name="T1" fmla="*/ 1 h 47"/>
                  <a:gd name="T2" fmla="*/ 0 w 54"/>
                  <a:gd name="T3" fmla="*/ 1 h 47"/>
                  <a:gd name="T4" fmla="*/ 0 w 54"/>
                  <a:gd name="T5" fmla="*/ 1 h 47"/>
                  <a:gd name="T6" fmla="*/ 0 w 54"/>
                  <a:gd name="T7" fmla="*/ 1 h 47"/>
                  <a:gd name="T8" fmla="*/ 0 w 54"/>
                  <a:gd name="T9" fmla="*/ 1 h 47"/>
                  <a:gd name="T10" fmla="*/ 0 w 54"/>
                  <a:gd name="T11" fmla="*/ 1 h 47"/>
                  <a:gd name="T12" fmla="*/ 0 w 54"/>
                  <a:gd name="T13" fmla="*/ 1 h 47"/>
                  <a:gd name="T14" fmla="*/ 0 w 54"/>
                  <a:gd name="T15" fmla="*/ 1 h 47"/>
                  <a:gd name="T16" fmla="*/ 0 w 54"/>
                  <a:gd name="T17" fmla="*/ 0 h 47"/>
                  <a:gd name="T18" fmla="*/ 0 w 54"/>
                  <a:gd name="T19" fmla="*/ 1 h 47"/>
                  <a:gd name="T20" fmla="*/ 0 w 54"/>
                  <a:gd name="T21" fmla="*/ 1 h 47"/>
                  <a:gd name="T22" fmla="*/ 0 w 54"/>
                  <a:gd name="T23" fmla="*/ 1 h 47"/>
                  <a:gd name="T24" fmla="*/ 0 w 54"/>
                  <a:gd name="T25" fmla="*/ 1 h 47"/>
                  <a:gd name="T26" fmla="*/ 0 w 54"/>
                  <a:gd name="T27" fmla="*/ 1 h 47"/>
                  <a:gd name="T28" fmla="*/ 0 w 54"/>
                  <a:gd name="T29" fmla="*/ 1 h 47"/>
                  <a:gd name="T30" fmla="*/ 0 w 54"/>
                  <a:gd name="T31" fmla="*/ 1 h 47"/>
                  <a:gd name="T32" fmla="*/ 0 w 54"/>
                  <a:gd name="T33" fmla="*/ 1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7"/>
                  <a:gd name="T53" fmla="*/ 54 w 54"/>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7">
                    <a:moveTo>
                      <a:pt x="52" y="47"/>
                    </a:moveTo>
                    <a:lnTo>
                      <a:pt x="54" y="44"/>
                    </a:lnTo>
                    <a:lnTo>
                      <a:pt x="54" y="40"/>
                    </a:lnTo>
                    <a:lnTo>
                      <a:pt x="49" y="32"/>
                    </a:lnTo>
                    <a:lnTo>
                      <a:pt x="44" y="24"/>
                    </a:lnTo>
                    <a:lnTo>
                      <a:pt x="35" y="17"/>
                    </a:lnTo>
                    <a:lnTo>
                      <a:pt x="26" y="9"/>
                    </a:lnTo>
                    <a:lnTo>
                      <a:pt x="14" y="3"/>
                    </a:lnTo>
                    <a:lnTo>
                      <a:pt x="0" y="0"/>
                    </a:lnTo>
                    <a:lnTo>
                      <a:pt x="6" y="6"/>
                    </a:lnTo>
                    <a:lnTo>
                      <a:pt x="14" y="14"/>
                    </a:lnTo>
                    <a:lnTo>
                      <a:pt x="22" y="21"/>
                    </a:lnTo>
                    <a:lnTo>
                      <a:pt x="29" y="31"/>
                    </a:lnTo>
                    <a:lnTo>
                      <a:pt x="37" y="38"/>
                    </a:lnTo>
                    <a:lnTo>
                      <a:pt x="43" y="44"/>
                    </a:lnTo>
                    <a:lnTo>
                      <a:pt x="49" y="47"/>
                    </a:lnTo>
                    <a:lnTo>
                      <a:pt x="52" y="4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7" name="Freeform 52"/>
              <p:cNvSpPr>
                <a:spLocks/>
              </p:cNvSpPr>
              <p:nvPr/>
            </p:nvSpPr>
            <p:spPr bwMode="auto">
              <a:xfrm>
                <a:off x="1134" y="454"/>
                <a:ext cx="30" cy="32"/>
              </a:xfrm>
              <a:custGeom>
                <a:avLst/>
                <a:gdLst>
                  <a:gd name="T0" fmla="*/ 1 w 59"/>
                  <a:gd name="T1" fmla="*/ 0 h 66"/>
                  <a:gd name="T2" fmla="*/ 1 w 59"/>
                  <a:gd name="T3" fmla="*/ 0 h 66"/>
                  <a:gd name="T4" fmla="*/ 1 w 59"/>
                  <a:gd name="T5" fmla="*/ 0 h 66"/>
                  <a:gd name="T6" fmla="*/ 1 w 59"/>
                  <a:gd name="T7" fmla="*/ 0 h 66"/>
                  <a:gd name="T8" fmla="*/ 1 w 59"/>
                  <a:gd name="T9" fmla="*/ 0 h 66"/>
                  <a:gd name="T10" fmla="*/ 1 w 59"/>
                  <a:gd name="T11" fmla="*/ 0 h 66"/>
                  <a:gd name="T12" fmla="*/ 1 w 59"/>
                  <a:gd name="T13" fmla="*/ 0 h 66"/>
                  <a:gd name="T14" fmla="*/ 1 w 59"/>
                  <a:gd name="T15" fmla="*/ 0 h 66"/>
                  <a:gd name="T16" fmla="*/ 0 w 59"/>
                  <a:gd name="T17" fmla="*/ 0 h 66"/>
                  <a:gd name="T18" fmla="*/ 1 w 59"/>
                  <a:gd name="T19" fmla="*/ 0 h 66"/>
                  <a:gd name="T20" fmla="*/ 1 w 59"/>
                  <a:gd name="T21" fmla="*/ 0 h 66"/>
                  <a:gd name="T22" fmla="*/ 1 w 59"/>
                  <a:gd name="T23" fmla="*/ 0 h 66"/>
                  <a:gd name="T24" fmla="*/ 1 w 59"/>
                  <a:gd name="T25" fmla="*/ 0 h 66"/>
                  <a:gd name="T26" fmla="*/ 1 w 59"/>
                  <a:gd name="T27" fmla="*/ 0 h 66"/>
                  <a:gd name="T28" fmla="*/ 1 w 59"/>
                  <a:gd name="T29" fmla="*/ 0 h 66"/>
                  <a:gd name="T30" fmla="*/ 1 w 59"/>
                  <a:gd name="T31" fmla="*/ 0 h 66"/>
                  <a:gd name="T32" fmla="*/ 1 w 5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66"/>
                  <a:gd name="T53" fmla="*/ 59 w 5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66">
                    <a:moveTo>
                      <a:pt x="58" y="66"/>
                    </a:moveTo>
                    <a:lnTo>
                      <a:pt x="59" y="63"/>
                    </a:lnTo>
                    <a:lnTo>
                      <a:pt x="56" y="54"/>
                    </a:lnTo>
                    <a:lnTo>
                      <a:pt x="50" y="45"/>
                    </a:lnTo>
                    <a:lnTo>
                      <a:pt x="41" y="32"/>
                    </a:lnTo>
                    <a:lnTo>
                      <a:pt x="32" y="20"/>
                    </a:lnTo>
                    <a:lnTo>
                      <a:pt x="21" y="9"/>
                    </a:lnTo>
                    <a:lnTo>
                      <a:pt x="9" y="3"/>
                    </a:lnTo>
                    <a:lnTo>
                      <a:pt x="0" y="0"/>
                    </a:lnTo>
                    <a:lnTo>
                      <a:pt x="4" y="6"/>
                    </a:lnTo>
                    <a:lnTo>
                      <a:pt x="10" y="16"/>
                    </a:lnTo>
                    <a:lnTo>
                      <a:pt x="18" y="28"/>
                    </a:lnTo>
                    <a:lnTo>
                      <a:pt x="27" y="40"/>
                    </a:lnTo>
                    <a:lnTo>
                      <a:pt x="35" y="51"/>
                    </a:lnTo>
                    <a:lnTo>
                      <a:pt x="44" y="60"/>
                    </a:lnTo>
                    <a:lnTo>
                      <a:pt x="52" y="66"/>
                    </a:lnTo>
                    <a:lnTo>
                      <a:pt x="58" y="6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8" name="Freeform 53"/>
              <p:cNvSpPr>
                <a:spLocks/>
              </p:cNvSpPr>
              <p:nvPr/>
            </p:nvSpPr>
            <p:spPr bwMode="auto">
              <a:xfrm>
                <a:off x="1092" y="470"/>
                <a:ext cx="22" cy="27"/>
              </a:xfrm>
              <a:custGeom>
                <a:avLst/>
                <a:gdLst>
                  <a:gd name="T0" fmla="*/ 1 w 44"/>
                  <a:gd name="T1" fmla="*/ 0 h 55"/>
                  <a:gd name="T2" fmla="*/ 1 w 44"/>
                  <a:gd name="T3" fmla="*/ 0 h 55"/>
                  <a:gd name="T4" fmla="*/ 1 w 44"/>
                  <a:gd name="T5" fmla="*/ 0 h 55"/>
                  <a:gd name="T6" fmla="*/ 1 w 44"/>
                  <a:gd name="T7" fmla="*/ 0 h 55"/>
                  <a:gd name="T8" fmla="*/ 1 w 44"/>
                  <a:gd name="T9" fmla="*/ 0 h 55"/>
                  <a:gd name="T10" fmla="*/ 1 w 44"/>
                  <a:gd name="T11" fmla="*/ 0 h 55"/>
                  <a:gd name="T12" fmla="*/ 1 w 44"/>
                  <a:gd name="T13" fmla="*/ 0 h 55"/>
                  <a:gd name="T14" fmla="*/ 1 w 44"/>
                  <a:gd name="T15" fmla="*/ 0 h 55"/>
                  <a:gd name="T16" fmla="*/ 0 w 44"/>
                  <a:gd name="T17" fmla="*/ 0 h 55"/>
                  <a:gd name="T18" fmla="*/ 1 w 44"/>
                  <a:gd name="T19" fmla="*/ 0 h 55"/>
                  <a:gd name="T20" fmla="*/ 1 w 44"/>
                  <a:gd name="T21" fmla="*/ 0 h 55"/>
                  <a:gd name="T22" fmla="*/ 1 w 44"/>
                  <a:gd name="T23" fmla="*/ 0 h 55"/>
                  <a:gd name="T24" fmla="*/ 1 w 44"/>
                  <a:gd name="T25" fmla="*/ 0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5"/>
                  <a:gd name="T41" fmla="*/ 44 w 44"/>
                  <a:gd name="T42" fmla="*/ 55 h 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5">
                    <a:moveTo>
                      <a:pt x="41" y="55"/>
                    </a:moveTo>
                    <a:lnTo>
                      <a:pt x="44" y="52"/>
                    </a:lnTo>
                    <a:lnTo>
                      <a:pt x="43" y="45"/>
                    </a:lnTo>
                    <a:lnTo>
                      <a:pt x="38" y="35"/>
                    </a:lnTo>
                    <a:lnTo>
                      <a:pt x="31" y="25"/>
                    </a:lnTo>
                    <a:lnTo>
                      <a:pt x="23" y="16"/>
                    </a:lnTo>
                    <a:lnTo>
                      <a:pt x="15" y="8"/>
                    </a:lnTo>
                    <a:lnTo>
                      <a:pt x="6" y="2"/>
                    </a:lnTo>
                    <a:lnTo>
                      <a:pt x="0" y="0"/>
                    </a:lnTo>
                    <a:lnTo>
                      <a:pt x="8" y="13"/>
                    </a:lnTo>
                    <a:lnTo>
                      <a:pt x="18" y="31"/>
                    </a:lnTo>
                    <a:lnTo>
                      <a:pt x="31" y="48"/>
                    </a:lnTo>
                    <a:lnTo>
                      <a:pt x="41"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39" name="Freeform 54"/>
              <p:cNvSpPr>
                <a:spLocks/>
              </p:cNvSpPr>
              <p:nvPr/>
            </p:nvSpPr>
            <p:spPr bwMode="auto">
              <a:xfrm>
                <a:off x="1237" y="444"/>
                <a:ext cx="29" cy="4"/>
              </a:xfrm>
              <a:custGeom>
                <a:avLst/>
                <a:gdLst>
                  <a:gd name="T0" fmla="*/ 0 w 60"/>
                  <a:gd name="T1" fmla="*/ 0 h 10"/>
                  <a:gd name="T2" fmla="*/ 0 w 60"/>
                  <a:gd name="T3" fmla="*/ 0 h 10"/>
                  <a:gd name="T4" fmla="*/ 0 w 60"/>
                  <a:gd name="T5" fmla="*/ 0 h 10"/>
                  <a:gd name="T6" fmla="*/ 0 w 60"/>
                  <a:gd name="T7" fmla="*/ 0 h 10"/>
                  <a:gd name="T8" fmla="*/ 0 w 60"/>
                  <a:gd name="T9" fmla="*/ 0 h 10"/>
                  <a:gd name="T10" fmla="*/ 0 w 60"/>
                  <a:gd name="T11" fmla="*/ 0 h 10"/>
                  <a:gd name="T12" fmla="*/ 0 w 60"/>
                  <a:gd name="T13" fmla="*/ 0 h 10"/>
                  <a:gd name="T14" fmla="*/ 0 w 60"/>
                  <a:gd name="T15" fmla="*/ 0 h 10"/>
                  <a:gd name="T16" fmla="*/ 0 w 60"/>
                  <a:gd name="T17" fmla="*/ 0 h 10"/>
                  <a:gd name="T18" fmla="*/ 0 w 60"/>
                  <a:gd name="T19" fmla="*/ 0 h 10"/>
                  <a:gd name="T20" fmla="*/ 0 w 60"/>
                  <a:gd name="T21" fmla="*/ 0 h 10"/>
                  <a:gd name="T22" fmla="*/ 0 w 60"/>
                  <a:gd name="T23" fmla="*/ 0 h 10"/>
                  <a:gd name="T24" fmla="*/ 0 w 60"/>
                  <a:gd name="T25" fmla="*/ 0 h 10"/>
                  <a:gd name="T26" fmla="*/ 0 w 60"/>
                  <a:gd name="T27" fmla="*/ 0 h 10"/>
                  <a:gd name="T28" fmla="*/ 0 w 60"/>
                  <a:gd name="T29" fmla="*/ 0 h 10"/>
                  <a:gd name="T30" fmla="*/ 0 w 60"/>
                  <a:gd name="T31" fmla="*/ 0 h 10"/>
                  <a:gd name="T32" fmla="*/ 0 w 60"/>
                  <a:gd name="T33" fmla="*/ 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10"/>
                  <a:gd name="T53" fmla="*/ 60 w 60"/>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10">
                    <a:moveTo>
                      <a:pt x="0" y="8"/>
                    </a:moveTo>
                    <a:lnTo>
                      <a:pt x="5" y="8"/>
                    </a:lnTo>
                    <a:lnTo>
                      <a:pt x="12" y="7"/>
                    </a:lnTo>
                    <a:lnTo>
                      <a:pt x="22" y="5"/>
                    </a:lnTo>
                    <a:lnTo>
                      <a:pt x="32" y="3"/>
                    </a:lnTo>
                    <a:lnTo>
                      <a:pt x="43" y="2"/>
                    </a:lnTo>
                    <a:lnTo>
                      <a:pt x="52" y="0"/>
                    </a:lnTo>
                    <a:lnTo>
                      <a:pt x="58" y="0"/>
                    </a:lnTo>
                    <a:lnTo>
                      <a:pt x="60" y="3"/>
                    </a:lnTo>
                    <a:lnTo>
                      <a:pt x="58" y="7"/>
                    </a:lnTo>
                    <a:lnTo>
                      <a:pt x="52" y="10"/>
                    </a:lnTo>
                    <a:lnTo>
                      <a:pt x="44" y="10"/>
                    </a:lnTo>
                    <a:lnTo>
                      <a:pt x="35" y="10"/>
                    </a:lnTo>
                    <a:lnTo>
                      <a:pt x="25" y="10"/>
                    </a:lnTo>
                    <a:lnTo>
                      <a:pt x="14" y="10"/>
                    </a:lnTo>
                    <a:lnTo>
                      <a:pt x="6"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0" name="Freeform 55"/>
              <p:cNvSpPr>
                <a:spLocks/>
              </p:cNvSpPr>
              <p:nvPr/>
            </p:nvSpPr>
            <p:spPr bwMode="auto">
              <a:xfrm>
                <a:off x="1202" y="411"/>
                <a:ext cx="40" cy="36"/>
              </a:xfrm>
              <a:custGeom>
                <a:avLst/>
                <a:gdLst>
                  <a:gd name="T0" fmla="*/ 0 w 80"/>
                  <a:gd name="T1" fmla="*/ 1 h 72"/>
                  <a:gd name="T2" fmla="*/ 1 w 80"/>
                  <a:gd name="T3" fmla="*/ 1 h 72"/>
                  <a:gd name="T4" fmla="*/ 1 w 80"/>
                  <a:gd name="T5" fmla="*/ 1 h 72"/>
                  <a:gd name="T6" fmla="*/ 1 w 80"/>
                  <a:gd name="T7" fmla="*/ 1 h 72"/>
                  <a:gd name="T8" fmla="*/ 1 w 80"/>
                  <a:gd name="T9" fmla="*/ 1 h 72"/>
                  <a:gd name="T10" fmla="*/ 1 w 80"/>
                  <a:gd name="T11" fmla="*/ 1 h 72"/>
                  <a:gd name="T12" fmla="*/ 1 w 80"/>
                  <a:gd name="T13" fmla="*/ 1 h 72"/>
                  <a:gd name="T14" fmla="*/ 1 w 80"/>
                  <a:gd name="T15" fmla="*/ 1 h 72"/>
                  <a:gd name="T16" fmla="*/ 1 w 80"/>
                  <a:gd name="T17" fmla="*/ 0 h 72"/>
                  <a:gd name="T18" fmla="*/ 1 w 80"/>
                  <a:gd name="T19" fmla="*/ 0 h 72"/>
                  <a:gd name="T20" fmla="*/ 1 w 80"/>
                  <a:gd name="T21" fmla="*/ 1 h 72"/>
                  <a:gd name="T22" fmla="*/ 1 w 80"/>
                  <a:gd name="T23" fmla="*/ 1 h 72"/>
                  <a:gd name="T24" fmla="*/ 1 w 80"/>
                  <a:gd name="T25" fmla="*/ 1 h 72"/>
                  <a:gd name="T26" fmla="*/ 1 w 80"/>
                  <a:gd name="T27" fmla="*/ 1 h 72"/>
                  <a:gd name="T28" fmla="*/ 1 w 80"/>
                  <a:gd name="T29" fmla="*/ 1 h 72"/>
                  <a:gd name="T30" fmla="*/ 1 w 80"/>
                  <a:gd name="T31" fmla="*/ 1 h 72"/>
                  <a:gd name="T32" fmla="*/ 0 w 80"/>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72"/>
                  <a:gd name="T53" fmla="*/ 80 w 80"/>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72">
                    <a:moveTo>
                      <a:pt x="0" y="72"/>
                    </a:moveTo>
                    <a:lnTo>
                      <a:pt x="10" y="67"/>
                    </a:lnTo>
                    <a:lnTo>
                      <a:pt x="22" y="58"/>
                    </a:lnTo>
                    <a:lnTo>
                      <a:pt x="37" y="47"/>
                    </a:lnTo>
                    <a:lnTo>
                      <a:pt x="52" y="35"/>
                    </a:lnTo>
                    <a:lnTo>
                      <a:pt x="65" y="24"/>
                    </a:lnTo>
                    <a:lnTo>
                      <a:pt x="75" y="13"/>
                    </a:lnTo>
                    <a:lnTo>
                      <a:pt x="80" y="4"/>
                    </a:lnTo>
                    <a:lnTo>
                      <a:pt x="78" y="0"/>
                    </a:lnTo>
                    <a:lnTo>
                      <a:pt x="72" y="0"/>
                    </a:lnTo>
                    <a:lnTo>
                      <a:pt x="63" y="6"/>
                    </a:lnTo>
                    <a:lnTo>
                      <a:pt x="52" y="15"/>
                    </a:lnTo>
                    <a:lnTo>
                      <a:pt x="42" y="29"/>
                    </a:lnTo>
                    <a:lnTo>
                      <a:pt x="29" y="41"/>
                    </a:lnTo>
                    <a:lnTo>
                      <a:pt x="19" y="55"/>
                    </a:lnTo>
                    <a:lnTo>
                      <a:pt x="8" y="65"/>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1" name="Freeform 56"/>
              <p:cNvSpPr>
                <a:spLocks/>
              </p:cNvSpPr>
              <p:nvPr/>
            </p:nvSpPr>
            <p:spPr bwMode="auto">
              <a:xfrm>
                <a:off x="1188" y="411"/>
                <a:ext cx="36" cy="37"/>
              </a:xfrm>
              <a:custGeom>
                <a:avLst/>
                <a:gdLst>
                  <a:gd name="T0" fmla="*/ 0 w 72"/>
                  <a:gd name="T1" fmla="*/ 0 h 75"/>
                  <a:gd name="T2" fmla="*/ 1 w 72"/>
                  <a:gd name="T3" fmla="*/ 0 h 75"/>
                  <a:gd name="T4" fmla="*/ 1 w 72"/>
                  <a:gd name="T5" fmla="*/ 0 h 75"/>
                  <a:gd name="T6" fmla="*/ 1 w 72"/>
                  <a:gd name="T7" fmla="*/ 0 h 75"/>
                  <a:gd name="T8" fmla="*/ 1 w 72"/>
                  <a:gd name="T9" fmla="*/ 0 h 75"/>
                  <a:gd name="T10" fmla="*/ 1 w 72"/>
                  <a:gd name="T11" fmla="*/ 0 h 75"/>
                  <a:gd name="T12" fmla="*/ 1 w 72"/>
                  <a:gd name="T13" fmla="*/ 0 h 75"/>
                  <a:gd name="T14" fmla="*/ 1 w 72"/>
                  <a:gd name="T15" fmla="*/ 0 h 75"/>
                  <a:gd name="T16" fmla="*/ 1 w 72"/>
                  <a:gd name="T17" fmla="*/ 0 h 75"/>
                  <a:gd name="T18" fmla="*/ 1 w 72"/>
                  <a:gd name="T19" fmla="*/ 0 h 75"/>
                  <a:gd name="T20" fmla="*/ 1 w 72"/>
                  <a:gd name="T21" fmla="*/ 0 h 75"/>
                  <a:gd name="T22" fmla="*/ 1 w 72"/>
                  <a:gd name="T23" fmla="*/ 0 h 75"/>
                  <a:gd name="T24" fmla="*/ 1 w 72"/>
                  <a:gd name="T25" fmla="*/ 0 h 75"/>
                  <a:gd name="T26" fmla="*/ 1 w 72"/>
                  <a:gd name="T27" fmla="*/ 0 h 75"/>
                  <a:gd name="T28" fmla="*/ 1 w 72"/>
                  <a:gd name="T29" fmla="*/ 0 h 75"/>
                  <a:gd name="T30" fmla="*/ 1 w 72"/>
                  <a:gd name="T31" fmla="*/ 0 h 75"/>
                  <a:gd name="T32" fmla="*/ 0 w 72"/>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75"/>
                  <a:gd name="T53" fmla="*/ 72 w 72"/>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75">
                    <a:moveTo>
                      <a:pt x="0" y="75"/>
                    </a:moveTo>
                    <a:lnTo>
                      <a:pt x="10" y="68"/>
                    </a:lnTo>
                    <a:lnTo>
                      <a:pt x="22" y="58"/>
                    </a:lnTo>
                    <a:lnTo>
                      <a:pt x="34" y="47"/>
                    </a:lnTo>
                    <a:lnTo>
                      <a:pt x="48" y="33"/>
                    </a:lnTo>
                    <a:lnTo>
                      <a:pt x="60" y="21"/>
                    </a:lnTo>
                    <a:lnTo>
                      <a:pt x="69" y="10"/>
                    </a:lnTo>
                    <a:lnTo>
                      <a:pt x="72" y="3"/>
                    </a:lnTo>
                    <a:lnTo>
                      <a:pt x="71" y="0"/>
                    </a:lnTo>
                    <a:lnTo>
                      <a:pt x="63" y="3"/>
                    </a:lnTo>
                    <a:lnTo>
                      <a:pt x="54" y="10"/>
                    </a:lnTo>
                    <a:lnTo>
                      <a:pt x="45" y="21"/>
                    </a:lnTo>
                    <a:lnTo>
                      <a:pt x="34" y="35"/>
                    </a:lnTo>
                    <a:lnTo>
                      <a:pt x="23" y="47"/>
                    </a:lnTo>
                    <a:lnTo>
                      <a:pt x="14" y="61"/>
                    </a:lnTo>
                    <a:lnTo>
                      <a:pt x="7" y="70"/>
                    </a:lnTo>
                    <a:lnTo>
                      <a:pt x="0" y="7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2" name="Freeform 57"/>
              <p:cNvSpPr>
                <a:spLocks/>
              </p:cNvSpPr>
              <p:nvPr/>
            </p:nvSpPr>
            <p:spPr bwMode="auto">
              <a:xfrm>
                <a:off x="1171" y="410"/>
                <a:ext cx="31" cy="40"/>
              </a:xfrm>
              <a:custGeom>
                <a:avLst/>
                <a:gdLst>
                  <a:gd name="T0" fmla="*/ 0 w 62"/>
                  <a:gd name="T1" fmla="*/ 1 h 80"/>
                  <a:gd name="T2" fmla="*/ 1 w 62"/>
                  <a:gd name="T3" fmla="*/ 1 h 80"/>
                  <a:gd name="T4" fmla="*/ 1 w 62"/>
                  <a:gd name="T5" fmla="*/ 1 h 80"/>
                  <a:gd name="T6" fmla="*/ 1 w 62"/>
                  <a:gd name="T7" fmla="*/ 1 h 80"/>
                  <a:gd name="T8" fmla="*/ 1 w 62"/>
                  <a:gd name="T9" fmla="*/ 1 h 80"/>
                  <a:gd name="T10" fmla="*/ 1 w 62"/>
                  <a:gd name="T11" fmla="*/ 1 h 80"/>
                  <a:gd name="T12" fmla="*/ 1 w 62"/>
                  <a:gd name="T13" fmla="*/ 1 h 80"/>
                  <a:gd name="T14" fmla="*/ 1 w 62"/>
                  <a:gd name="T15" fmla="*/ 1 h 80"/>
                  <a:gd name="T16" fmla="*/ 1 w 62"/>
                  <a:gd name="T17" fmla="*/ 0 h 80"/>
                  <a:gd name="T18" fmla="*/ 1 w 62"/>
                  <a:gd name="T19" fmla="*/ 1 h 80"/>
                  <a:gd name="T20" fmla="*/ 1 w 62"/>
                  <a:gd name="T21" fmla="*/ 1 h 80"/>
                  <a:gd name="T22" fmla="*/ 1 w 62"/>
                  <a:gd name="T23" fmla="*/ 1 h 80"/>
                  <a:gd name="T24" fmla="*/ 1 w 62"/>
                  <a:gd name="T25" fmla="*/ 1 h 80"/>
                  <a:gd name="T26" fmla="*/ 1 w 62"/>
                  <a:gd name="T27" fmla="*/ 1 h 80"/>
                  <a:gd name="T28" fmla="*/ 1 w 62"/>
                  <a:gd name="T29" fmla="*/ 1 h 80"/>
                  <a:gd name="T30" fmla="*/ 1 w 62"/>
                  <a:gd name="T31" fmla="*/ 1 h 80"/>
                  <a:gd name="T32" fmla="*/ 0 w 62"/>
                  <a:gd name="T33" fmla="*/ 1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80"/>
                  <a:gd name="T53" fmla="*/ 62 w 62"/>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80">
                    <a:moveTo>
                      <a:pt x="0" y="80"/>
                    </a:moveTo>
                    <a:lnTo>
                      <a:pt x="9" y="72"/>
                    </a:lnTo>
                    <a:lnTo>
                      <a:pt x="21" y="61"/>
                    </a:lnTo>
                    <a:lnTo>
                      <a:pt x="33" y="48"/>
                    </a:lnTo>
                    <a:lnTo>
                      <a:pt x="44" y="35"/>
                    </a:lnTo>
                    <a:lnTo>
                      <a:pt x="53" y="22"/>
                    </a:lnTo>
                    <a:lnTo>
                      <a:pt x="61" y="11"/>
                    </a:lnTo>
                    <a:lnTo>
                      <a:pt x="62" y="3"/>
                    </a:lnTo>
                    <a:lnTo>
                      <a:pt x="61" y="0"/>
                    </a:lnTo>
                    <a:lnTo>
                      <a:pt x="55" y="3"/>
                    </a:lnTo>
                    <a:lnTo>
                      <a:pt x="47" y="11"/>
                    </a:lnTo>
                    <a:lnTo>
                      <a:pt x="40" y="22"/>
                    </a:lnTo>
                    <a:lnTo>
                      <a:pt x="30" y="35"/>
                    </a:lnTo>
                    <a:lnTo>
                      <a:pt x="23" y="51"/>
                    </a:lnTo>
                    <a:lnTo>
                      <a:pt x="14" y="63"/>
                    </a:lnTo>
                    <a:lnTo>
                      <a:pt x="6" y="74"/>
                    </a:lnTo>
                    <a:lnTo>
                      <a:pt x="0" y="8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3" name="Freeform 58"/>
              <p:cNvSpPr>
                <a:spLocks/>
              </p:cNvSpPr>
              <p:nvPr/>
            </p:nvSpPr>
            <p:spPr bwMode="auto">
              <a:xfrm>
                <a:off x="1154" y="417"/>
                <a:ext cx="24" cy="37"/>
              </a:xfrm>
              <a:custGeom>
                <a:avLst/>
                <a:gdLst>
                  <a:gd name="T0" fmla="*/ 0 w 48"/>
                  <a:gd name="T1" fmla="*/ 1 h 73"/>
                  <a:gd name="T2" fmla="*/ 1 w 48"/>
                  <a:gd name="T3" fmla="*/ 1 h 73"/>
                  <a:gd name="T4" fmla="*/ 1 w 48"/>
                  <a:gd name="T5" fmla="*/ 1 h 73"/>
                  <a:gd name="T6" fmla="*/ 1 w 48"/>
                  <a:gd name="T7" fmla="*/ 1 h 73"/>
                  <a:gd name="T8" fmla="*/ 1 w 48"/>
                  <a:gd name="T9" fmla="*/ 1 h 73"/>
                  <a:gd name="T10" fmla="*/ 1 w 48"/>
                  <a:gd name="T11" fmla="*/ 1 h 73"/>
                  <a:gd name="T12" fmla="*/ 1 w 48"/>
                  <a:gd name="T13" fmla="*/ 1 h 73"/>
                  <a:gd name="T14" fmla="*/ 1 w 48"/>
                  <a:gd name="T15" fmla="*/ 1 h 73"/>
                  <a:gd name="T16" fmla="*/ 1 w 48"/>
                  <a:gd name="T17" fmla="*/ 0 h 73"/>
                  <a:gd name="T18" fmla="*/ 1 w 48"/>
                  <a:gd name="T19" fmla="*/ 1 h 73"/>
                  <a:gd name="T20" fmla="*/ 1 w 48"/>
                  <a:gd name="T21" fmla="*/ 1 h 73"/>
                  <a:gd name="T22" fmla="*/ 1 w 48"/>
                  <a:gd name="T23" fmla="*/ 1 h 73"/>
                  <a:gd name="T24" fmla="*/ 0 w 48"/>
                  <a:gd name="T25" fmla="*/ 1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73"/>
                  <a:gd name="T41" fmla="*/ 48 w 48"/>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73">
                    <a:moveTo>
                      <a:pt x="0" y="73"/>
                    </a:moveTo>
                    <a:lnTo>
                      <a:pt x="8" y="67"/>
                    </a:lnTo>
                    <a:lnTo>
                      <a:pt x="17" y="56"/>
                    </a:lnTo>
                    <a:lnTo>
                      <a:pt x="26" y="44"/>
                    </a:lnTo>
                    <a:lnTo>
                      <a:pt x="35" y="32"/>
                    </a:lnTo>
                    <a:lnTo>
                      <a:pt x="43" y="20"/>
                    </a:lnTo>
                    <a:lnTo>
                      <a:pt x="48" y="9"/>
                    </a:lnTo>
                    <a:lnTo>
                      <a:pt x="48" y="3"/>
                    </a:lnTo>
                    <a:lnTo>
                      <a:pt x="43" y="0"/>
                    </a:lnTo>
                    <a:lnTo>
                      <a:pt x="29" y="11"/>
                    </a:lnTo>
                    <a:lnTo>
                      <a:pt x="20" y="32"/>
                    </a:lnTo>
                    <a:lnTo>
                      <a:pt x="9" y="56"/>
                    </a:lnTo>
                    <a:lnTo>
                      <a:pt x="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4" name="Freeform 59"/>
              <p:cNvSpPr>
                <a:spLocks/>
              </p:cNvSpPr>
              <p:nvPr/>
            </p:nvSpPr>
            <p:spPr bwMode="auto">
              <a:xfrm>
                <a:off x="1136" y="422"/>
                <a:ext cx="21" cy="35"/>
              </a:xfrm>
              <a:custGeom>
                <a:avLst/>
                <a:gdLst>
                  <a:gd name="T0" fmla="*/ 0 w 42"/>
                  <a:gd name="T1" fmla="*/ 1 h 70"/>
                  <a:gd name="T2" fmla="*/ 1 w 42"/>
                  <a:gd name="T3" fmla="*/ 1 h 70"/>
                  <a:gd name="T4" fmla="*/ 1 w 42"/>
                  <a:gd name="T5" fmla="*/ 1 h 70"/>
                  <a:gd name="T6" fmla="*/ 1 w 42"/>
                  <a:gd name="T7" fmla="*/ 1 h 70"/>
                  <a:gd name="T8" fmla="*/ 1 w 42"/>
                  <a:gd name="T9" fmla="*/ 1 h 70"/>
                  <a:gd name="T10" fmla="*/ 1 w 42"/>
                  <a:gd name="T11" fmla="*/ 1 h 70"/>
                  <a:gd name="T12" fmla="*/ 1 w 42"/>
                  <a:gd name="T13" fmla="*/ 1 h 70"/>
                  <a:gd name="T14" fmla="*/ 1 w 42"/>
                  <a:gd name="T15" fmla="*/ 0 h 70"/>
                  <a:gd name="T16" fmla="*/ 1 w 42"/>
                  <a:gd name="T17" fmla="*/ 0 h 70"/>
                  <a:gd name="T18" fmla="*/ 1 w 42"/>
                  <a:gd name="T19" fmla="*/ 1 h 70"/>
                  <a:gd name="T20" fmla="*/ 1 w 42"/>
                  <a:gd name="T21" fmla="*/ 1 h 70"/>
                  <a:gd name="T22" fmla="*/ 1 w 42"/>
                  <a:gd name="T23" fmla="*/ 1 h 70"/>
                  <a:gd name="T24" fmla="*/ 0 w 42"/>
                  <a:gd name="T25" fmla="*/ 1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0"/>
                  <a:gd name="T41" fmla="*/ 42 w 42"/>
                  <a:gd name="T42" fmla="*/ 70 h 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0">
                    <a:moveTo>
                      <a:pt x="0" y="70"/>
                    </a:moveTo>
                    <a:lnTo>
                      <a:pt x="6" y="64"/>
                    </a:lnTo>
                    <a:lnTo>
                      <a:pt x="13" y="54"/>
                    </a:lnTo>
                    <a:lnTo>
                      <a:pt x="21" y="41"/>
                    </a:lnTo>
                    <a:lnTo>
                      <a:pt x="30" y="28"/>
                    </a:lnTo>
                    <a:lnTo>
                      <a:pt x="36" y="17"/>
                    </a:lnTo>
                    <a:lnTo>
                      <a:pt x="41" y="6"/>
                    </a:lnTo>
                    <a:lnTo>
                      <a:pt x="42" y="0"/>
                    </a:lnTo>
                    <a:lnTo>
                      <a:pt x="38" y="0"/>
                    </a:lnTo>
                    <a:lnTo>
                      <a:pt x="24" y="12"/>
                    </a:lnTo>
                    <a:lnTo>
                      <a:pt x="13" y="34"/>
                    </a:lnTo>
                    <a:lnTo>
                      <a:pt x="6" y="57"/>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5" name="Freeform 60"/>
              <p:cNvSpPr>
                <a:spLocks/>
              </p:cNvSpPr>
              <p:nvPr/>
            </p:nvSpPr>
            <p:spPr bwMode="auto">
              <a:xfrm>
                <a:off x="1118" y="431"/>
                <a:ext cx="11" cy="30"/>
              </a:xfrm>
              <a:custGeom>
                <a:avLst/>
                <a:gdLst>
                  <a:gd name="T0" fmla="*/ 0 w 21"/>
                  <a:gd name="T1" fmla="*/ 0 h 62"/>
                  <a:gd name="T2" fmla="*/ 1 w 21"/>
                  <a:gd name="T3" fmla="*/ 0 h 62"/>
                  <a:gd name="T4" fmla="*/ 1 w 21"/>
                  <a:gd name="T5" fmla="*/ 0 h 62"/>
                  <a:gd name="T6" fmla="*/ 1 w 21"/>
                  <a:gd name="T7" fmla="*/ 0 h 62"/>
                  <a:gd name="T8" fmla="*/ 1 w 21"/>
                  <a:gd name="T9" fmla="*/ 0 h 62"/>
                  <a:gd name="T10" fmla="*/ 1 w 21"/>
                  <a:gd name="T11" fmla="*/ 0 h 62"/>
                  <a:gd name="T12" fmla="*/ 1 w 21"/>
                  <a:gd name="T13" fmla="*/ 0 h 62"/>
                  <a:gd name="T14" fmla="*/ 1 w 21"/>
                  <a:gd name="T15" fmla="*/ 0 h 62"/>
                  <a:gd name="T16" fmla="*/ 0 w 21"/>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62"/>
                  <a:gd name="T29" fmla="*/ 21 w 21"/>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62">
                    <a:moveTo>
                      <a:pt x="0" y="62"/>
                    </a:moveTo>
                    <a:lnTo>
                      <a:pt x="10" y="45"/>
                    </a:lnTo>
                    <a:lnTo>
                      <a:pt x="18" y="23"/>
                    </a:lnTo>
                    <a:lnTo>
                      <a:pt x="21" y="7"/>
                    </a:lnTo>
                    <a:lnTo>
                      <a:pt x="13" y="0"/>
                    </a:lnTo>
                    <a:lnTo>
                      <a:pt x="4" y="10"/>
                    </a:lnTo>
                    <a:lnTo>
                      <a:pt x="3" y="26"/>
                    </a:lnTo>
                    <a:lnTo>
                      <a:pt x="3" y="4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6" name="Freeform 61"/>
              <p:cNvSpPr>
                <a:spLocks/>
              </p:cNvSpPr>
              <p:nvPr/>
            </p:nvSpPr>
            <p:spPr bwMode="auto">
              <a:xfrm>
                <a:off x="1103" y="439"/>
                <a:ext cx="6" cy="27"/>
              </a:xfrm>
              <a:custGeom>
                <a:avLst/>
                <a:gdLst>
                  <a:gd name="T0" fmla="*/ 1 w 12"/>
                  <a:gd name="T1" fmla="*/ 1 h 54"/>
                  <a:gd name="T2" fmla="*/ 1 w 12"/>
                  <a:gd name="T3" fmla="*/ 1 h 54"/>
                  <a:gd name="T4" fmla="*/ 1 w 12"/>
                  <a:gd name="T5" fmla="*/ 1 h 54"/>
                  <a:gd name="T6" fmla="*/ 1 w 12"/>
                  <a:gd name="T7" fmla="*/ 1 h 54"/>
                  <a:gd name="T8" fmla="*/ 1 w 12"/>
                  <a:gd name="T9" fmla="*/ 0 h 54"/>
                  <a:gd name="T10" fmla="*/ 0 w 12"/>
                  <a:gd name="T11" fmla="*/ 1 h 54"/>
                  <a:gd name="T12" fmla="*/ 1 w 12"/>
                  <a:gd name="T13" fmla="*/ 1 h 54"/>
                  <a:gd name="T14" fmla="*/ 1 w 12"/>
                  <a:gd name="T15" fmla="*/ 1 h 54"/>
                  <a:gd name="T16" fmla="*/ 1 w 12"/>
                  <a:gd name="T17" fmla="*/ 1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54"/>
                  <a:gd name="T29" fmla="*/ 12 w 1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54">
                    <a:moveTo>
                      <a:pt x="3" y="54"/>
                    </a:moveTo>
                    <a:lnTo>
                      <a:pt x="8" y="40"/>
                    </a:lnTo>
                    <a:lnTo>
                      <a:pt x="12" y="22"/>
                    </a:lnTo>
                    <a:lnTo>
                      <a:pt x="12" y="5"/>
                    </a:lnTo>
                    <a:lnTo>
                      <a:pt x="6" y="0"/>
                    </a:lnTo>
                    <a:lnTo>
                      <a:pt x="0" y="8"/>
                    </a:lnTo>
                    <a:lnTo>
                      <a:pt x="2" y="22"/>
                    </a:lnTo>
                    <a:lnTo>
                      <a:pt x="3" y="38"/>
                    </a:lnTo>
                    <a:lnTo>
                      <a:pt x="3"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7" name="Freeform 62"/>
              <p:cNvSpPr>
                <a:spLocks/>
              </p:cNvSpPr>
              <p:nvPr/>
            </p:nvSpPr>
            <p:spPr bwMode="auto">
              <a:xfrm>
                <a:off x="1087" y="444"/>
                <a:ext cx="8" cy="26"/>
              </a:xfrm>
              <a:custGeom>
                <a:avLst/>
                <a:gdLst>
                  <a:gd name="T0" fmla="*/ 1 w 15"/>
                  <a:gd name="T1" fmla="*/ 1 h 52"/>
                  <a:gd name="T2" fmla="*/ 1 w 15"/>
                  <a:gd name="T3" fmla="*/ 1 h 52"/>
                  <a:gd name="T4" fmla="*/ 1 w 15"/>
                  <a:gd name="T5" fmla="*/ 1 h 52"/>
                  <a:gd name="T6" fmla="*/ 1 w 15"/>
                  <a:gd name="T7" fmla="*/ 1 h 52"/>
                  <a:gd name="T8" fmla="*/ 1 w 15"/>
                  <a:gd name="T9" fmla="*/ 0 h 52"/>
                  <a:gd name="T10" fmla="*/ 0 w 15"/>
                  <a:gd name="T11" fmla="*/ 1 h 52"/>
                  <a:gd name="T12" fmla="*/ 1 w 15"/>
                  <a:gd name="T13" fmla="*/ 1 h 52"/>
                  <a:gd name="T14" fmla="*/ 1 w 15"/>
                  <a:gd name="T15" fmla="*/ 1 h 52"/>
                  <a:gd name="T16" fmla="*/ 1 w 15"/>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2"/>
                  <a:gd name="T29" fmla="*/ 15 w 15"/>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2">
                    <a:moveTo>
                      <a:pt x="11" y="52"/>
                    </a:moveTo>
                    <a:lnTo>
                      <a:pt x="14" y="40"/>
                    </a:lnTo>
                    <a:lnTo>
                      <a:pt x="15" y="23"/>
                    </a:lnTo>
                    <a:lnTo>
                      <a:pt x="12" y="6"/>
                    </a:lnTo>
                    <a:lnTo>
                      <a:pt x="5" y="0"/>
                    </a:lnTo>
                    <a:lnTo>
                      <a:pt x="0" y="6"/>
                    </a:lnTo>
                    <a:lnTo>
                      <a:pt x="3" y="18"/>
                    </a:lnTo>
                    <a:lnTo>
                      <a:pt x="8" y="35"/>
                    </a:lnTo>
                    <a:lnTo>
                      <a:pt x="11" y="5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8" name="Freeform 63"/>
              <p:cNvSpPr>
                <a:spLocks/>
              </p:cNvSpPr>
              <p:nvPr/>
            </p:nvSpPr>
            <p:spPr bwMode="auto">
              <a:xfrm>
                <a:off x="1075" y="454"/>
                <a:ext cx="7" cy="25"/>
              </a:xfrm>
              <a:custGeom>
                <a:avLst/>
                <a:gdLst>
                  <a:gd name="T0" fmla="*/ 0 w 15"/>
                  <a:gd name="T1" fmla="*/ 0 h 51"/>
                  <a:gd name="T2" fmla="*/ 0 w 15"/>
                  <a:gd name="T3" fmla="*/ 0 h 51"/>
                  <a:gd name="T4" fmla="*/ 0 w 15"/>
                  <a:gd name="T5" fmla="*/ 0 h 51"/>
                  <a:gd name="T6" fmla="*/ 0 w 15"/>
                  <a:gd name="T7" fmla="*/ 0 h 51"/>
                  <a:gd name="T8" fmla="*/ 0 w 15"/>
                  <a:gd name="T9" fmla="*/ 0 h 51"/>
                  <a:gd name="T10" fmla="*/ 0 w 15"/>
                  <a:gd name="T11" fmla="*/ 0 h 51"/>
                  <a:gd name="T12" fmla="*/ 0 w 15"/>
                  <a:gd name="T13" fmla="*/ 0 h 51"/>
                  <a:gd name="T14" fmla="*/ 0 w 15"/>
                  <a:gd name="T15" fmla="*/ 0 h 51"/>
                  <a:gd name="T16" fmla="*/ 0 w 15"/>
                  <a:gd name="T17" fmla="*/ 0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1"/>
                  <a:gd name="T29" fmla="*/ 15 w 15"/>
                  <a:gd name="T30" fmla="*/ 51 h 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1">
                    <a:moveTo>
                      <a:pt x="1" y="51"/>
                    </a:moveTo>
                    <a:lnTo>
                      <a:pt x="9" y="43"/>
                    </a:lnTo>
                    <a:lnTo>
                      <a:pt x="15" y="28"/>
                    </a:lnTo>
                    <a:lnTo>
                      <a:pt x="15" y="11"/>
                    </a:lnTo>
                    <a:lnTo>
                      <a:pt x="7" y="0"/>
                    </a:lnTo>
                    <a:lnTo>
                      <a:pt x="0" y="5"/>
                    </a:lnTo>
                    <a:lnTo>
                      <a:pt x="0" y="19"/>
                    </a:lnTo>
                    <a:lnTo>
                      <a:pt x="1" y="37"/>
                    </a:lnTo>
                    <a:lnTo>
                      <a:pt x="1"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49" name="Freeform 64"/>
              <p:cNvSpPr>
                <a:spLocks/>
              </p:cNvSpPr>
              <p:nvPr/>
            </p:nvSpPr>
            <p:spPr bwMode="auto">
              <a:xfrm>
                <a:off x="1066" y="457"/>
                <a:ext cx="6" cy="28"/>
              </a:xfrm>
              <a:custGeom>
                <a:avLst/>
                <a:gdLst>
                  <a:gd name="T0" fmla="*/ 0 w 14"/>
                  <a:gd name="T1" fmla="*/ 0 h 57"/>
                  <a:gd name="T2" fmla="*/ 0 w 14"/>
                  <a:gd name="T3" fmla="*/ 0 h 57"/>
                  <a:gd name="T4" fmla="*/ 0 w 14"/>
                  <a:gd name="T5" fmla="*/ 0 h 57"/>
                  <a:gd name="T6" fmla="*/ 0 w 14"/>
                  <a:gd name="T7" fmla="*/ 0 h 57"/>
                  <a:gd name="T8" fmla="*/ 0 w 14"/>
                  <a:gd name="T9" fmla="*/ 0 h 57"/>
                  <a:gd name="T10" fmla="*/ 0 w 14"/>
                  <a:gd name="T11" fmla="*/ 0 h 57"/>
                  <a:gd name="T12" fmla="*/ 0 w 14"/>
                  <a:gd name="T13" fmla="*/ 0 h 57"/>
                  <a:gd name="T14" fmla="*/ 0 w 14"/>
                  <a:gd name="T15" fmla="*/ 0 h 57"/>
                  <a:gd name="T16" fmla="*/ 0 w 1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57"/>
                  <a:gd name="T29" fmla="*/ 14 w 1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57">
                    <a:moveTo>
                      <a:pt x="5" y="57"/>
                    </a:moveTo>
                    <a:lnTo>
                      <a:pt x="9" y="45"/>
                    </a:lnTo>
                    <a:lnTo>
                      <a:pt x="14" y="28"/>
                    </a:lnTo>
                    <a:lnTo>
                      <a:pt x="14" y="11"/>
                    </a:lnTo>
                    <a:lnTo>
                      <a:pt x="8" y="0"/>
                    </a:lnTo>
                    <a:lnTo>
                      <a:pt x="0" y="5"/>
                    </a:lnTo>
                    <a:lnTo>
                      <a:pt x="0" y="22"/>
                    </a:lnTo>
                    <a:lnTo>
                      <a:pt x="2" y="43"/>
                    </a:lnTo>
                    <a:lnTo>
                      <a:pt x="5"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0" name="Freeform 65"/>
              <p:cNvSpPr>
                <a:spLocks/>
              </p:cNvSpPr>
              <p:nvPr/>
            </p:nvSpPr>
            <p:spPr bwMode="auto">
              <a:xfrm>
                <a:off x="1218" y="417"/>
                <a:ext cx="41" cy="30"/>
              </a:xfrm>
              <a:custGeom>
                <a:avLst/>
                <a:gdLst>
                  <a:gd name="T0" fmla="*/ 1 w 82"/>
                  <a:gd name="T1" fmla="*/ 0 h 60"/>
                  <a:gd name="T2" fmla="*/ 1 w 82"/>
                  <a:gd name="T3" fmla="*/ 1 h 60"/>
                  <a:gd name="T4" fmla="*/ 1 w 82"/>
                  <a:gd name="T5" fmla="*/ 1 h 60"/>
                  <a:gd name="T6" fmla="*/ 1 w 82"/>
                  <a:gd name="T7" fmla="*/ 1 h 60"/>
                  <a:gd name="T8" fmla="*/ 1 w 82"/>
                  <a:gd name="T9" fmla="*/ 1 h 60"/>
                  <a:gd name="T10" fmla="*/ 1 w 82"/>
                  <a:gd name="T11" fmla="*/ 1 h 60"/>
                  <a:gd name="T12" fmla="*/ 1 w 82"/>
                  <a:gd name="T13" fmla="*/ 1 h 60"/>
                  <a:gd name="T14" fmla="*/ 1 w 82"/>
                  <a:gd name="T15" fmla="*/ 1 h 60"/>
                  <a:gd name="T16" fmla="*/ 0 w 82"/>
                  <a:gd name="T17" fmla="*/ 1 h 60"/>
                  <a:gd name="T18" fmla="*/ 1 w 82"/>
                  <a:gd name="T19" fmla="*/ 1 h 60"/>
                  <a:gd name="T20" fmla="*/ 1 w 82"/>
                  <a:gd name="T21" fmla="*/ 1 h 60"/>
                  <a:gd name="T22" fmla="*/ 1 w 82"/>
                  <a:gd name="T23" fmla="*/ 1 h 60"/>
                  <a:gd name="T24" fmla="*/ 1 w 82"/>
                  <a:gd name="T25" fmla="*/ 1 h 60"/>
                  <a:gd name="T26" fmla="*/ 1 w 82"/>
                  <a:gd name="T27" fmla="*/ 1 h 60"/>
                  <a:gd name="T28" fmla="*/ 1 w 82"/>
                  <a:gd name="T29" fmla="*/ 1 h 60"/>
                  <a:gd name="T30" fmla="*/ 1 w 82"/>
                  <a:gd name="T31" fmla="*/ 1 h 60"/>
                  <a:gd name="T32" fmla="*/ 1 w 82"/>
                  <a:gd name="T33" fmla="*/ 0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2"/>
                  <a:gd name="T52" fmla="*/ 0 h 60"/>
                  <a:gd name="T53" fmla="*/ 82 w 82"/>
                  <a:gd name="T54" fmla="*/ 60 h 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2" h="60">
                    <a:moveTo>
                      <a:pt x="79" y="0"/>
                    </a:moveTo>
                    <a:lnTo>
                      <a:pt x="74" y="1"/>
                    </a:lnTo>
                    <a:lnTo>
                      <a:pt x="68" y="8"/>
                    </a:lnTo>
                    <a:lnTo>
                      <a:pt x="58" y="17"/>
                    </a:lnTo>
                    <a:lnTo>
                      <a:pt x="47" y="27"/>
                    </a:lnTo>
                    <a:lnTo>
                      <a:pt x="35" y="38"/>
                    </a:lnTo>
                    <a:lnTo>
                      <a:pt x="22" y="47"/>
                    </a:lnTo>
                    <a:lnTo>
                      <a:pt x="10" y="55"/>
                    </a:lnTo>
                    <a:lnTo>
                      <a:pt x="0" y="60"/>
                    </a:lnTo>
                    <a:lnTo>
                      <a:pt x="13" y="55"/>
                    </a:lnTo>
                    <a:lnTo>
                      <a:pt x="29" y="47"/>
                    </a:lnTo>
                    <a:lnTo>
                      <a:pt x="44" y="40"/>
                    </a:lnTo>
                    <a:lnTo>
                      <a:pt x="58" y="29"/>
                    </a:lnTo>
                    <a:lnTo>
                      <a:pt x="70" y="20"/>
                    </a:lnTo>
                    <a:lnTo>
                      <a:pt x="79" y="11"/>
                    </a:lnTo>
                    <a:lnTo>
                      <a:pt x="82"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1" name="Freeform 66"/>
              <p:cNvSpPr>
                <a:spLocks/>
              </p:cNvSpPr>
              <p:nvPr/>
            </p:nvSpPr>
            <p:spPr bwMode="auto">
              <a:xfrm>
                <a:off x="1237" y="428"/>
                <a:ext cx="30" cy="20"/>
              </a:xfrm>
              <a:custGeom>
                <a:avLst/>
                <a:gdLst>
                  <a:gd name="T0" fmla="*/ 0 w 61"/>
                  <a:gd name="T1" fmla="*/ 1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0 h 38"/>
                  <a:gd name="T18" fmla="*/ 0 w 61"/>
                  <a:gd name="T19" fmla="*/ 0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0" y="38"/>
                    </a:moveTo>
                    <a:lnTo>
                      <a:pt x="8" y="33"/>
                    </a:lnTo>
                    <a:lnTo>
                      <a:pt x="18" y="29"/>
                    </a:lnTo>
                    <a:lnTo>
                      <a:pt x="29" y="23"/>
                    </a:lnTo>
                    <a:lnTo>
                      <a:pt x="40" y="17"/>
                    </a:lnTo>
                    <a:lnTo>
                      <a:pt x="51" y="12"/>
                    </a:lnTo>
                    <a:lnTo>
                      <a:pt x="58" y="6"/>
                    </a:lnTo>
                    <a:lnTo>
                      <a:pt x="61" y="3"/>
                    </a:lnTo>
                    <a:lnTo>
                      <a:pt x="61" y="0"/>
                    </a:lnTo>
                    <a:lnTo>
                      <a:pt x="57" y="0"/>
                    </a:lnTo>
                    <a:lnTo>
                      <a:pt x="49" y="3"/>
                    </a:lnTo>
                    <a:lnTo>
                      <a:pt x="41" y="9"/>
                    </a:lnTo>
                    <a:lnTo>
                      <a:pt x="31" y="15"/>
                    </a:lnTo>
                    <a:lnTo>
                      <a:pt x="22" y="23"/>
                    </a:lnTo>
                    <a:lnTo>
                      <a:pt x="12" y="29"/>
                    </a:lnTo>
                    <a:lnTo>
                      <a:pt x="5" y="35"/>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2" name="Freeform 67"/>
              <p:cNvSpPr>
                <a:spLocks/>
              </p:cNvSpPr>
              <p:nvPr/>
            </p:nvSpPr>
            <p:spPr bwMode="auto">
              <a:xfrm>
                <a:off x="992" y="541"/>
                <a:ext cx="168" cy="39"/>
              </a:xfrm>
              <a:custGeom>
                <a:avLst/>
                <a:gdLst>
                  <a:gd name="T0" fmla="*/ 0 w 338"/>
                  <a:gd name="T1" fmla="*/ 0 h 80"/>
                  <a:gd name="T2" fmla="*/ 0 w 338"/>
                  <a:gd name="T3" fmla="*/ 0 h 80"/>
                  <a:gd name="T4" fmla="*/ 0 w 338"/>
                  <a:gd name="T5" fmla="*/ 0 h 80"/>
                  <a:gd name="T6" fmla="*/ 0 w 338"/>
                  <a:gd name="T7" fmla="*/ 0 h 80"/>
                  <a:gd name="T8" fmla="*/ 0 w 338"/>
                  <a:gd name="T9" fmla="*/ 0 h 80"/>
                  <a:gd name="T10" fmla="*/ 0 w 338"/>
                  <a:gd name="T11" fmla="*/ 0 h 80"/>
                  <a:gd name="T12" fmla="*/ 0 w 338"/>
                  <a:gd name="T13" fmla="*/ 0 h 80"/>
                  <a:gd name="T14" fmla="*/ 0 w 338"/>
                  <a:gd name="T15" fmla="*/ 0 h 80"/>
                  <a:gd name="T16" fmla="*/ 0 w 338"/>
                  <a:gd name="T17" fmla="*/ 0 h 80"/>
                  <a:gd name="T18" fmla="*/ 0 w 338"/>
                  <a:gd name="T19" fmla="*/ 0 h 80"/>
                  <a:gd name="T20" fmla="*/ 0 w 338"/>
                  <a:gd name="T21" fmla="*/ 0 h 80"/>
                  <a:gd name="T22" fmla="*/ 0 w 338"/>
                  <a:gd name="T23" fmla="*/ 0 h 80"/>
                  <a:gd name="T24" fmla="*/ 0 w 338"/>
                  <a:gd name="T25" fmla="*/ 0 h 80"/>
                  <a:gd name="T26" fmla="*/ 0 w 338"/>
                  <a:gd name="T27" fmla="*/ 0 h 80"/>
                  <a:gd name="T28" fmla="*/ 0 w 338"/>
                  <a:gd name="T29" fmla="*/ 0 h 80"/>
                  <a:gd name="T30" fmla="*/ 0 w 338"/>
                  <a:gd name="T31" fmla="*/ 0 h 80"/>
                  <a:gd name="T32" fmla="*/ 0 w 338"/>
                  <a:gd name="T33" fmla="*/ 0 h 80"/>
                  <a:gd name="T34" fmla="*/ 0 w 338"/>
                  <a:gd name="T35" fmla="*/ 0 h 80"/>
                  <a:gd name="T36" fmla="*/ 0 w 338"/>
                  <a:gd name="T37" fmla="*/ 0 h 80"/>
                  <a:gd name="T38" fmla="*/ 0 w 338"/>
                  <a:gd name="T39" fmla="*/ 0 h 80"/>
                  <a:gd name="T40" fmla="*/ 0 w 338"/>
                  <a:gd name="T41" fmla="*/ 0 h 80"/>
                  <a:gd name="T42" fmla="*/ 0 w 338"/>
                  <a:gd name="T43" fmla="*/ 0 h 80"/>
                  <a:gd name="T44" fmla="*/ 0 w 338"/>
                  <a:gd name="T45" fmla="*/ 0 h 80"/>
                  <a:gd name="T46" fmla="*/ 0 w 338"/>
                  <a:gd name="T47" fmla="*/ 0 h 80"/>
                  <a:gd name="T48" fmla="*/ 0 w 338"/>
                  <a:gd name="T49" fmla="*/ 0 h 80"/>
                  <a:gd name="T50" fmla="*/ 0 w 338"/>
                  <a:gd name="T51" fmla="*/ 0 h 80"/>
                  <a:gd name="T52" fmla="*/ 0 w 338"/>
                  <a:gd name="T53" fmla="*/ 0 h 80"/>
                  <a:gd name="T54" fmla="*/ 0 w 338"/>
                  <a:gd name="T55" fmla="*/ 0 h 80"/>
                  <a:gd name="T56" fmla="*/ 0 w 338"/>
                  <a:gd name="T57" fmla="*/ 0 h 80"/>
                  <a:gd name="T58" fmla="*/ 0 w 338"/>
                  <a:gd name="T59" fmla="*/ 0 h 80"/>
                  <a:gd name="T60" fmla="*/ 0 w 338"/>
                  <a:gd name="T61" fmla="*/ 0 h 80"/>
                  <a:gd name="T62" fmla="*/ 0 w 338"/>
                  <a:gd name="T63" fmla="*/ 0 h 80"/>
                  <a:gd name="T64" fmla="*/ 0 w 338"/>
                  <a:gd name="T65" fmla="*/ 0 h 80"/>
                  <a:gd name="T66" fmla="*/ 0 w 338"/>
                  <a:gd name="T67" fmla="*/ 0 h 80"/>
                  <a:gd name="T68" fmla="*/ 0 w 338"/>
                  <a:gd name="T69" fmla="*/ 0 h 80"/>
                  <a:gd name="T70" fmla="*/ 0 w 338"/>
                  <a:gd name="T71" fmla="*/ 0 h 80"/>
                  <a:gd name="T72" fmla="*/ 0 w 338"/>
                  <a:gd name="T73" fmla="*/ 0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8"/>
                  <a:gd name="T112" fmla="*/ 0 h 80"/>
                  <a:gd name="T113" fmla="*/ 338 w 338"/>
                  <a:gd name="T114" fmla="*/ 80 h 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8" h="80">
                    <a:moveTo>
                      <a:pt x="2" y="14"/>
                    </a:moveTo>
                    <a:lnTo>
                      <a:pt x="0" y="11"/>
                    </a:lnTo>
                    <a:lnTo>
                      <a:pt x="2" y="8"/>
                    </a:lnTo>
                    <a:lnTo>
                      <a:pt x="3" y="5"/>
                    </a:lnTo>
                    <a:lnTo>
                      <a:pt x="3" y="0"/>
                    </a:lnTo>
                    <a:lnTo>
                      <a:pt x="25" y="19"/>
                    </a:lnTo>
                    <a:lnTo>
                      <a:pt x="46" y="33"/>
                    </a:lnTo>
                    <a:lnTo>
                      <a:pt x="69" y="45"/>
                    </a:lnTo>
                    <a:lnTo>
                      <a:pt x="92" y="54"/>
                    </a:lnTo>
                    <a:lnTo>
                      <a:pt x="115" y="62"/>
                    </a:lnTo>
                    <a:lnTo>
                      <a:pt x="138" y="66"/>
                    </a:lnTo>
                    <a:lnTo>
                      <a:pt x="160" y="68"/>
                    </a:lnTo>
                    <a:lnTo>
                      <a:pt x="183" y="69"/>
                    </a:lnTo>
                    <a:lnTo>
                      <a:pt x="205" y="69"/>
                    </a:lnTo>
                    <a:lnTo>
                      <a:pt x="228" y="68"/>
                    </a:lnTo>
                    <a:lnTo>
                      <a:pt x="249" y="65"/>
                    </a:lnTo>
                    <a:lnTo>
                      <a:pt x="269" y="62"/>
                    </a:lnTo>
                    <a:lnTo>
                      <a:pt x="287" y="58"/>
                    </a:lnTo>
                    <a:lnTo>
                      <a:pt x="305" y="55"/>
                    </a:lnTo>
                    <a:lnTo>
                      <a:pt x="322" y="51"/>
                    </a:lnTo>
                    <a:lnTo>
                      <a:pt x="338" y="48"/>
                    </a:lnTo>
                    <a:lnTo>
                      <a:pt x="327" y="55"/>
                    </a:lnTo>
                    <a:lnTo>
                      <a:pt x="313" y="62"/>
                    </a:lnTo>
                    <a:lnTo>
                      <a:pt x="295" y="68"/>
                    </a:lnTo>
                    <a:lnTo>
                      <a:pt x="275" y="72"/>
                    </a:lnTo>
                    <a:lnTo>
                      <a:pt x="252" y="77"/>
                    </a:lnTo>
                    <a:lnTo>
                      <a:pt x="228" y="78"/>
                    </a:lnTo>
                    <a:lnTo>
                      <a:pt x="202" y="80"/>
                    </a:lnTo>
                    <a:lnTo>
                      <a:pt x="176" y="78"/>
                    </a:lnTo>
                    <a:lnTo>
                      <a:pt x="150" y="77"/>
                    </a:lnTo>
                    <a:lnTo>
                      <a:pt x="124" y="74"/>
                    </a:lnTo>
                    <a:lnTo>
                      <a:pt x="98" y="69"/>
                    </a:lnTo>
                    <a:lnTo>
                      <a:pt x="73" y="62"/>
                    </a:lnTo>
                    <a:lnTo>
                      <a:pt x="52" y="52"/>
                    </a:lnTo>
                    <a:lnTo>
                      <a:pt x="32" y="42"/>
                    </a:lnTo>
                    <a:lnTo>
                      <a:pt x="15" y="29"/>
                    </a:lnTo>
                    <a:lnTo>
                      <a:pt x="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3" name="Freeform 68"/>
              <p:cNvSpPr>
                <a:spLocks/>
              </p:cNvSpPr>
              <p:nvPr/>
            </p:nvSpPr>
            <p:spPr bwMode="auto">
              <a:xfrm>
                <a:off x="1134" y="538"/>
                <a:ext cx="20" cy="35"/>
              </a:xfrm>
              <a:custGeom>
                <a:avLst/>
                <a:gdLst>
                  <a:gd name="T0" fmla="*/ 0 w 41"/>
                  <a:gd name="T1" fmla="*/ 1 h 69"/>
                  <a:gd name="T2" fmla="*/ 0 w 41"/>
                  <a:gd name="T3" fmla="*/ 1 h 69"/>
                  <a:gd name="T4" fmla="*/ 0 w 41"/>
                  <a:gd name="T5" fmla="*/ 1 h 69"/>
                  <a:gd name="T6" fmla="*/ 0 w 41"/>
                  <a:gd name="T7" fmla="*/ 1 h 69"/>
                  <a:gd name="T8" fmla="*/ 0 w 41"/>
                  <a:gd name="T9" fmla="*/ 1 h 69"/>
                  <a:gd name="T10" fmla="*/ 0 w 41"/>
                  <a:gd name="T11" fmla="*/ 1 h 69"/>
                  <a:gd name="T12" fmla="*/ 0 w 41"/>
                  <a:gd name="T13" fmla="*/ 1 h 69"/>
                  <a:gd name="T14" fmla="*/ 0 w 41"/>
                  <a:gd name="T15" fmla="*/ 1 h 69"/>
                  <a:gd name="T16" fmla="*/ 0 w 41"/>
                  <a:gd name="T17" fmla="*/ 0 h 69"/>
                  <a:gd name="T18" fmla="*/ 0 w 41"/>
                  <a:gd name="T19" fmla="*/ 1 h 69"/>
                  <a:gd name="T20" fmla="*/ 0 w 41"/>
                  <a:gd name="T21" fmla="*/ 1 h 69"/>
                  <a:gd name="T22" fmla="*/ 0 w 41"/>
                  <a:gd name="T23" fmla="*/ 1 h 69"/>
                  <a:gd name="T24" fmla="*/ 0 w 41"/>
                  <a:gd name="T25" fmla="*/ 1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69"/>
                  <a:gd name="T41" fmla="*/ 41 w 41"/>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69">
                    <a:moveTo>
                      <a:pt x="0" y="69"/>
                    </a:moveTo>
                    <a:lnTo>
                      <a:pt x="8" y="62"/>
                    </a:lnTo>
                    <a:lnTo>
                      <a:pt x="17" y="53"/>
                    </a:lnTo>
                    <a:lnTo>
                      <a:pt x="25" y="43"/>
                    </a:lnTo>
                    <a:lnTo>
                      <a:pt x="32" y="30"/>
                    </a:lnTo>
                    <a:lnTo>
                      <a:pt x="37" y="20"/>
                    </a:lnTo>
                    <a:lnTo>
                      <a:pt x="40" y="11"/>
                    </a:lnTo>
                    <a:lnTo>
                      <a:pt x="41" y="3"/>
                    </a:lnTo>
                    <a:lnTo>
                      <a:pt x="40" y="0"/>
                    </a:lnTo>
                    <a:lnTo>
                      <a:pt x="32" y="6"/>
                    </a:lnTo>
                    <a:lnTo>
                      <a:pt x="25" y="24"/>
                    </a:lnTo>
                    <a:lnTo>
                      <a:pt x="14" y="49"/>
                    </a:lnTo>
                    <a:lnTo>
                      <a:pt x="0" y="6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4" name="Freeform 69"/>
              <p:cNvSpPr>
                <a:spLocks/>
              </p:cNvSpPr>
              <p:nvPr/>
            </p:nvSpPr>
            <p:spPr bwMode="auto">
              <a:xfrm>
                <a:off x="1118" y="534"/>
                <a:ext cx="30" cy="42"/>
              </a:xfrm>
              <a:custGeom>
                <a:avLst/>
                <a:gdLst>
                  <a:gd name="T0" fmla="*/ 0 w 61"/>
                  <a:gd name="T1" fmla="*/ 0 h 84"/>
                  <a:gd name="T2" fmla="*/ 0 w 61"/>
                  <a:gd name="T3" fmla="*/ 1 h 84"/>
                  <a:gd name="T4" fmla="*/ 0 w 61"/>
                  <a:gd name="T5" fmla="*/ 1 h 84"/>
                  <a:gd name="T6" fmla="*/ 0 w 61"/>
                  <a:gd name="T7" fmla="*/ 1 h 84"/>
                  <a:gd name="T8" fmla="*/ 0 w 61"/>
                  <a:gd name="T9" fmla="*/ 1 h 84"/>
                  <a:gd name="T10" fmla="*/ 0 w 61"/>
                  <a:gd name="T11" fmla="*/ 1 h 84"/>
                  <a:gd name="T12" fmla="*/ 0 w 61"/>
                  <a:gd name="T13" fmla="*/ 1 h 84"/>
                  <a:gd name="T14" fmla="*/ 0 w 61"/>
                  <a:gd name="T15" fmla="*/ 1 h 84"/>
                  <a:gd name="T16" fmla="*/ 0 w 61"/>
                  <a:gd name="T17" fmla="*/ 1 h 84"/>
                  <a:gd name="T18" fmla="*/ 0 w 61"/>
                  <a:gd name="T19" fmla="*/ 1 h 84"/>
                  <a:gd name="T20" fmla="*/ 0 w 61"/>
                  <a:gd name="T21" fmla="*/ 1 h 84"/>
                  <a:gd name="T22" fmla="*/ 0 w 61"/>
                  <a:gd name="T23" fmla="*/ 1 h 84"/>
                  <a:gd name="T24" fmla="*/ 0 w 61"/>
                  <a:gd name="T25" fmla="*/ 1 h 84"/>
                  <a:gd name="T26" fmla="*/ 0 w 61"/>
                  <a:gd name="T27" fmla="*/ 1 h 84"/>
                  <a:gd name="T28" fmla="*/ 0 w 61"/>
                  <a:gd name="T29" fmla="*/ 1 h 84"/>
                  <a:gd name="T30" fmla="*/ 0 w 61"/>
                  <a:gd name="T31" fmla="*/ 1 h 84"/>
                  <a:gd name="T32" fmla="*/ 0 w 61"/>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4"/>
                  <a:gd name="T53" fmla="*/ 61 w 61"/>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4">
                    <a:moveTo>
                      <a:pt x="61" y="0"/>
                    </a:moveTo>
                    <a:lnTo>
                      <a:pt x="61" y="4"/>
                    </a:lnTo>
                    <a:lnTo>
                      <a:pt x="60" y="12"/>
                    </a:lnTo>
                    <a:lnTo>
                      <a:pt x="53" y="24"/>
                    </a:lnTo>
                    <a:lnTo>
                      <a:pt x="46" y="38"/>
                    </a:lnTo>
                    <a:lnTo>
                      <a:pt x="37" y="53"/>
                    </a:lnTo>
                    <a:lnTo>
                      <a:pt x="26" y="65"/>
                    </a:lnTo>
                    <a:lnTo>
                      <a:pt x="12" y="76"/>
                    </a:lnTo>
                    <a:lnTo>
                      <a:pt x="0" y="84"/>
                    </a:lnTo>
                    <a:lnTo>
                      <a:pt x="8" y="75"/>
                    </a:lnTo>
                    <a:lnTo>
                      <a:pt x="15" y="62"/>
                    </a:lnTo>
                    <a:lnTo>
                      <a:pt x="24" y="49"/>
                    </a:lnTo>
                    <a:lnTo>
                      <a:pt x="34" y="33"/>
                    </a:lnTo>
                    <a:lnTo>
                      <a:pt x="43" y="20"/>
                    </a:lnTo>
                    <a:lnTo>
                      <a:pt x="50" y="9"/>
                    </a:lnTo>
                    <a:lnTo>
                      <a:pt x="57" y="1"/>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5" name="Freeform 70"/>
              <p:cNvSpPr>
                <a:spLocks/>
              </p:cNvSpPr>
              <p:nvPr/>
            </p:nvSpPr>
            <p:spPr bwMode="auto">
              <a:xfrm>
                <a:off x="1087" y="530"/>
                <a:ext cx="40" cy="49"/>
              </a:xfrm>
              <a:custGeom>
                <a:avLst/>
                <a:gdLst>
                  <a:gd name="T0" fmla="*/ 1 w 79"/>
                  <a:gd name="T1" fmla="*/ 0 h 98"/>
                  <a:gd name="T2" fmla="*/ 1 w 79"/>
                  <a:gd name="T3" fmla="*/ 1 h 98"/>
                  <a:gd name="T4" fmla="*/ 1 w 79"/>
                  <a:gd name="T5" fmla="*/ 1 h 98"/>
                  <a:gd name="T6" fmla="*/ 1 w 79"/>
                  <a:gd name="T7" fmla="*/ 1 h 98"/>
                  <a:gd name="T8" fmla="*/ 1 w 79"/>
                  <a:gd name="T9" fmla="*/ 1 h 98"/>
                  <a:gd name="T10" fmla="*/ 1 w 79"/>
                  <a:gd name="T11" fmla="*/ 1 h 98"/>
                  <a:gd name="T12" fmla="*/ 1 w 79"/>
                  <a:gd name="T13" fmla="*/ 1 h 98"/>
                  <a:gd name="T14" fmla="*/ 1 w 79"/>
                  <a:gd name="T15" fmla="*/ 1 h 98"/>
                  <a:gd name="T16" fmla="*/ 0 w 79"/>
                  <a:gd name="T17" fmla="*/ 1 h 98"/>
                  <a:gd name="T18" fmla="*/ 1 w 79"/>
                  <a:gd name="T19" fmla="*/ 1 h 98"/>
                  <a:gd name="T20" fmla="*/ 1 w 79"/>
                  <a:gd name="T21" fmla="*/ 1 h 98"/>
                  <a:gd name="T22" fmla="*/ 1 w 79"/>
                  <a:gd name="T23" fmla="*/ 1 h 98"/>
                  <a:gd name="T24" fmla="*/ 1 w 79"/>
                  <a:gd name="T25" fmla="*/ 1 h 98"/>
                  <a:gd name="T26" fmla="*/ 1 w 79"/>
                  <a:gd name="T27" fmla="*/ 1 h 98"/>
                  <a:gd name="T28" fmla="*/ 1 w 79"/>
                  <a:gd name="T29" fmla="*/ 1 h 98"/>
                  <a:gd name="T30" fmla="*/ 1 w 79"/>
                  <a:gd name="T31" fmla="*/ 1 h 98"/>
                  <a:gd name="T32" fmla="*/ 1 w 79"/>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98"/>
                  <a:gd name="T53" fmla="*/ 79 w 79"/>
                  <a:gd name="T54" fmla="*/ 98 h 9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98">
                    <a:moveTo>
                      <a:pt x="78" y="0"/>
                    </a:moveTo>
                    <a:lnTo>
                      <a:pt x="79" y="5"/>
                    </a:lnTo>
                    <a:lnTo>
                      <a:pt x="75" y="15"/>
                    </a:lnTo>
                    <a:lnTo>
                      <a:pt x="67" y="29"/>
                    </a:lnTo>
                    <a:lnTo>
                      <a:pt x="55" y="46"/>
                    </a:lnTo>
                    <a:lnTo>
                      <a:pt x="43" y="63"/>
                    </a:lnTo>
                    <a:lnTo>
                      <a:pt x="27" y="78"/>
                    </a:lnTo>
                    <a:lnTo>
                      <a:pt x="14" y="90"/>
                    </a:lnTo>
                    <a:lnTo>
                      <a:pt x="0" y="98"/>
                    </a:lnTo>
                    <a:lnTo>
                      <a:pt x="6" y="90"/>
                    </a:lnTo>
                    <a:lnTo>
                      <a:pt x="15" y="76"/>
                    </a:lnTo>
                    <a:lnTo>
                      <a:pt x="26" y="61"/>
                    </a:lnTo>
                    <a:lnTo>
                      <a:pt x="40" y="43"/>
                    </a:lnTo>
                    <a:lnTo>
                      <a:pt x="52" y="26"/>
                    </a:lnTo>
                    <a:lnTo>
                      <a:pt x="63" y="11"/>
                    </a:lnTo>
                    <a:lnTo>
                      <a:pt x="72" y="2"/>
                    </a:lnTo>
                    <a:lnTo>
                      <a:pt x="7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6" name="Freeform 71"/>
              <p:cNvSpPr>
                <a:spLocks/>
              </p:cNvSpPr>
              <p:nvPr/>
            </p:nvSpPr>
            <p:spPr bwMode="auto">
              <a:xfrm>
                <a:off x="1056" y="524"/>
                <a:ext cx="36" cy="53"/>
              </a:xfrm>
              <a:custGeom>
                <a:avLst/>
                <a:gdLst>
                  <a:gd name="T0" fmla="*/ 1 w 72"/>
                  <a:gd name="T1" fmla="*/ 0 h 107"/>
                  <a:gd name="T2" fmla="*/ 1 w 72"/>
                  <a:gd name="T3" fmla="*/ 0 h 107"/>
                  <a:gd name="T4" fmla="*/ 1 w 72"/>
                  <a:gd name="T5" fmla="*/ 0 h 107"/>
                  <a:gd name="T6" fmla="*/ 1 w 72"/>
                  <a:gd name="T7" fmla="*/ 0 h 107"/>
                  <a:gd name="T8" fmla="*/ 1 w 72"/>
                  <a:gd name="T9" fmla="*/ 0 h 107"/>
                  <a:gd name="T10" fmla="*/ 1 w 72"/>
                  <a:gd name="T11" fmla="*/ 0 h 107"/>
                  <a:gd name="T12" fmla="*/ 1 w 72"/>
                  <a:gd name="T13" fmla="*/ 0 h 107"/>
                  <a:gd name="T14" fmla="*/ 1 w 72"/>
                  <a:gd name="T15" fmla="*/ 0 h 107"/>
                  <a:gd name="T16" fmla="*/ 0 w 72"/>
                  <a:gd name="T17" fmla="*/ 0 h 107"/>
                  <a:gd name="T18" fmla="*/ 1 w 72"/>
                  <a:gd name="T19" fmla="*/ 0 h 107"/>
                  <a:gd name="T20" fmla="*/ 1 w 72"/>
                  <a:gd name="T21" fmla="*/ 0 h 107"/>
                  <a:gd name="T22" fmla="*/ 1 w 72"/>
                  <a:gd name="T23" fmla="*/ 0 h 107"/>
                  <a:gd name="T24" fmla="*/ 1 w 72"/>
                  <a:gd name="T25" fmla="*/ 0 h 107"/>
                  <a:gd name="T26" fmla="*/ 1 w 72"/>
                  <a:gd name="T27" fmla="*/ 0 h 107"/>
                  <a:gd name="T28" fmla="*/ 1 w 72"/>
                  <a:gd name="T29" fmla="*/ 0 h 107"/>
                  <a:gd name="T30" fmla="*/ 1 w 72"/>
                  <a:gd name="T31" fmla="*/ 0 h 107"/>
                  <a:gd name="T32" fmla="*/ 1 w 72"/>
                  <a:gd name="T33" fmla="*/ 0 h 1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107"/>
                  <a:gd name="T53" fmla="*/ 72 w 72"/>
                  <a:gd name="T54" fmla="*/ 107 h 1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107">
                    <a:moveTo>
                      <a:pt x="70" y="0"/>
                    </a:moveTo>
                    <a:lnTo>
                      <a:pt x="72" y="6"/>
                    </a:lnTo>
                    <a:lnTo>
                      <a:pt x="69" y="18"/>
                    </a:lnTo>
                    <a:lnTo>
                      <a:pt x="61" y="33"/>
                    </a:lnTo>
                    <a:lnTo>
                      <a:pt x="50" y="52"/>
                    </a:lnTo>
                    <a:lnTo>
                      <a:pt x="38" y="70"/>
                    </a:lnTo>
                    <a:lnTo>
                      <a:pt x="26" y="87"/>
                    </a:lnTo>
                    <a:lnTo>
                      <a:pt x="12" y="99"/>
                    </a:lnTo>
                    <a:lnTo>
                      <a:pt x="0" y="107"/>
                    </a:lnTo>
                    <a:lnTo>
                      <a:pt x="4" y="99"/>
                    </a:lnTo>
                    <a:lnTo>
                      <a:pt x="12" y="84"/>
                    </a:lnTo>
                    <a:lnTo>
                      <a:pt x="23" y="67"/>
                    </a:lnTo>
                    <a:lnTo>
                      <a:pt x="33" y="47"/>
                    </a:lnTo>
                    <a:lnTo>
                      <a:pt x="46" y="29"/>
                    </a:lnTo>
                    <a:lnTo>
                      <a:pt x="56" y="14"/>
                    </a:lnTo>
                    <a:lnTo>
                      <a:pt x="64" y="3"/>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7" name="Freeform 72"/>
              <p:cNvSpPr>
                <a:spLocks/>
              </p:cNvSpPr>
              <p:nvPr/>
            </p:nvSpPr>
            <p:spPr bwMode="auto">
              <a:xfrm>
                <a:off x="1044" y="524"/>
                <a:ext cx="31" cy="48"/>
              </a:xfrm>
              <a:custGeom>
                <a:avLst/>
                <a:gdLst>
                  <a:gd name="T0" fmla="*/ 1 w 62"/>
                  <a:gd name="T1" fmla="*/ 0 h 96"/>
                  <a:gd name="T2" fmla="*/ 1 w 62"/>
                  <a:gd name="T3" fmla="*/ 1 h 96"/>
                  <a:gd name="T4" fmla="*/ 1 w 62"/>
                  <a:gd name="T5" fmla="*/ 1 h 96"/>
                  <a:gd name="T6" fmla="*/ 1 w 62"/>
                  <a:gd name="T7" fmla="*/ 1 h 96"/>
                  <a:gd name="T8" fmla="*/ 1 w 62"/>
                  <a:gd name="T9" fmla="*/ 1 h 96"/>
                  <a:gd name="T10" fmla="*/ 1 w 62"/>
                  <a:gd name="T11" fmla="*/ 1 h 96"/>
                  <a:gd name="T12" fmla="*/ 1 w 62"/>
                  <a:gd name="T13" fmla="*/ 1 h 96"/>
                  <a:gd name="T14" fmla="*/ 1 w 62"/>
                  <a:gd name="T15" fmla="*/ 1 h 96"/>
                  <a:gd name="T16" fmla="*/ 0 w 62"/>
                  <a:gd name="T17" fmla="*/ 1 h 96"/>
                  <a:gd name="T18" fmla="*/ 1 w 62"/>
                  <a:gd name="T19" fmla="*/ 1 h 96"/>
                  <a:gd name="T20" fmla="*/ 1 w 62"/>
                  <a:gd name="T21" fmla="*/ 1 h 96"/>
                  <a:gd name="T22" fmla="*/ 1 w 62"/>
                  <a:gd name="T23" fmla="*/ 1 h 96"/>
                  <a:gd name="T24" fmla="*/ 1 w 62"/>
                  <a:gd name="T25" fmla="*/ 1 h 96"/>
                  <a:gd name="T26" fmla="*/ 1 w 62"/>
                  <a:gd name="T27" fmla="*/ 1 h 96"/>
                  <a:gd name="T28" fmla="*/ 1 w 62"/>
                  <a:gd name="T29" fmla="*/ 1 h 96"/>
                  <a:gd name="T30" fmla="*/ 1 w 62"/>
                  <a:gd name="T31" fmla="*/ 1 h 96"/>
                  <a:gd name="T32" fmla="*/ 1 w 62"/>
                  <a:gd name="T33" fmla="*/ 0 h 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2"/>
                  <a:gd name="T52" fmla="*/ 0 h 96"/>
                  <a:gd name="T53" fmla="*/ 62 w 62"/>
                  <a:gd name="T54" fmla="*/ 96 h 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2" h="96">
                    <a:moveTo>
                      <a:pt x="62" y="0"/>
                    </a:moveTo>
                    <a:lnTo>
                      <a:pt x="62" y="4"/>
                    </a:lnTo>
                    <a:lnTo>
                      <a:pt x="58" y="15"/>
                    </a:lnTo>
                    <a:lnTo>
                      <a:pt x="51" y="29"/>
                    </a:lnTo>
                    <a:lnTo>
                      <a:pt x="43" y="46"/>
                    </a:lnTo>
                    <a:lnTo>
                      <a:pt x="33" y="64"/>
                    </a:lnTo>
                    <a:lnTo>
                      <a:pt x="20" y="79"/>
                    </a:lnTo>
                    <a:lnTo>
                      <a:pt x="10" y="90"/>
                    </a:lnTo>
                    <a:lnTo>
                      <a:pt x="0" y="96"/>
                    </a:lnTo>
                    <a:lnTo>
                      <a:pt x="5" y="87"/>
                    </a:lnTo>
                    <a:lnTo>
                      <a:pt x="13" y="73"/>
                    </a:lnTo>
                    <a:lnTo>
                      <a:pt x="20" y="56"/>
                    </a:lnTo>
                    <a:lnTo>
                      <a:pt x="29" y="38"/>
                    </a:lnTo>
                    <a:lnTo>
                      <a:pt x="39" y="23"/>
                    </a:lnTo>
                    <a:lnTo>
                      <a:pt x="48" y="9"/>
                    </a:lnTo>
                    <a:lnTo>
                      <a:pt x="55" y="1"/>
                    </a:lnTo>
                    <a:lnTo>
                      <a:pt x="6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8" name="Freeform 73"/>
              <p:cNvSpPr>
                <a:spLocks/>
              </p:cNvSpPr>
              <p:nvPr/>
            </p:nvSpPr>
            <p:spPr bwMode="auto">
              <a:xfrm>
                <a:off x="1020" y="526"/>
                <a:ext cx="26" cy="41"/>
              </a:xfrm>
              <a:custGeom>
                <a:avLst/>
                <a:gdLst>
                  <a:gd name="T0" fmla="*/ 1 w 52"/>
                  <a:gd name="T1" fmla="*/ 0 h 81"/>
                  <a:gd name="T2" fmla="*/ 1 w 52"/>
                  <a:gd name="T3" fmla="*/ 1 h 81"/>
                  <a:gd name="T4" fmla="*/ 1 w 52"/>
                  <a:gd name="T5" fmla="*/ 1 h 81"/>
                  <a:gd name="T6" fmla="*/ 1 w 52"/>
                  <a:gd name="T7" fmla="*/ 1 h 81"/>
                  <a:gd name="T8" fmla="*/ 1 w 52"/>
                  <a:gd name="T9" fmla="*/ 1 h 81"/>
                  <a:gd name="T10" fmla="*/ 1 w 52"/>
                  <a:gd name="T11" fmla="*/ 1 h 81"/>
                  <a:gd name="T12" fmla="*/ 1 w 52"/>
                  <a:gd name="T13" fmla="*/ 1 h 81"/>
                  <a:gd name="T14" fmla="*/ 1 w 52"/>
                  <a:gd name="T15" fmla="*/ 1 h 81"/>
                  <a:gd name="T16" fmla="*/ 0 w 52"/>
                  <a:gd name="T17" fmla="*/ 1 h 81"/>
                  <a:gd name="T18" fmla="*/ 1 w 52"/>
                  <a:gd name="T19" fmla="*/ 1 h 81"/>
                  <a:gd name="T20" fmla="*/ 1 w 52"/>
                  <a:gd name="T21" fmla="*/ 1 h 81"/>
                  <a:gd name="T22" fmla="*/ 1 w 52"/>
                  <a:gd name="T23" fmla="*/ 1 h 81"/>
                  <a:gd name="T24" fmla="*/ 1 w 52"/>
                  <a:gd name="T25" fmla="*/ 1 h 81"/>
                  <a:gd name="T26" fmla="*/ 1 w 52"/>
                  <a:gd name="T27" fmla="*/ 1 h 81"/>
                  <a:gd name="T28" fmla="*/ 1 w 52"/>
                  <a:gd name="T29" fmla="*/ 1 h 81"/>
                  <a:gd name="T30" fmla="*/ 1 w 52"/>
                  <a:gd name="T31" fmla="*/ 1 h 81"/>
                  <a:gd name="T32" fmla="*/ 1 w 52"/>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81"/>
                  <a:gd name="T53" fmla="*/ 52 w 52"/>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81">
                    <a:moveTo>
                      <a:pt x="50" y="0"/>
                    </a:moveTo>
                    <a:lnTo>
                      <a:pt x="52" y="5"/>
                    </a:lnTo>
                    <a:lnTo>
                      <a:pt x="50" y="14"/>
                    </a:lnTo>
                    <a:lnTo>
                      <a:pt x="47" y="26"/>
                    </a:lnTo>
                    <a:lnTo>
                      <a:pt x="41" y="39"/>
                    </a:lnTo>
                    <a:lnTo>
                      <a:pt x="33" y="52"/>
                    </a:lnTo>
                    <a:lnTo>
                      <a:pt x="23" y="65"/>
                    </a:lnTo>
                    <a:lnTo>
                      <a:pt x="12" y="75"/>
                    </a:lnTo>
                    <a:lnTo>
                      <a:pt x="0" y="81"/>
                    </a:lnTo>
                    <a:lnTo>
                      <a:pt x="6" y="74"/>
                    </a:lnTo>
                    <a:lnTo>
                      <a:pt x="12" y="62"/>
                    </a:lnTo>
                    <a:lnTo>
                      <a:pt x="19" y="48"/>
                    </a:lnTo>
                    <a:lnTo>
                      <a:pt x="27" y="34"/>
                    </a:lnTo>
                    <a:lnTo>
                      <a:pt x="33" y="20"/>
                    </a:lnTo>
                    <a:lnTo>
                      <a:pt x="41" y="10"/>
                    </a:lnTo>
                    <a:lnTo>
                      <a:pt x="45" y="2"/>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59" name="Freeform 74"/>
              <p:cNvSpPr>
                <a:spLocks/>
              </p:cNvSpPr>
              <p:nvPr/>
            </p:nvSpPr>
            <p:spPr bwMode="auto">
              <a:xfrm>
                <a:off x="998" y="522"/>
                <a:ext cx="7" cy="23"/>
              </a:xfrm>
              <a:custGeom>
                <a:avLst/>
                <a:gdLst>
                  <a:gd name="T0" fmla="*/ 1 w 14"/>
                  <a:gd name="T1" fmla="*/ 0 h 48"/>
                  <a:gd name="T2" fmla="*/ 1 w 14"/>
                  <a:gd name="T3" fmla="*/ 0 h 48"/>
                  <a:gd name="T4" fmla="*/ 1 w 14"/>
                  <a:gd name="T5" fmla="*/ 0 h 48"/>
                  <a:gd name="T6" fmla="*/ 1 w 14"/>
                  <a:gd name="T7" fmla="*/ 0 h 48"/>
                  <a:gd name="T8" fmla="*/ 0 w 14"/>
                  <a:gd name="T9" fmla="*/ 0 h 48"/>
                  <a:gd name="T10" fmla="*/ 1 w 14"/>
                  <a:gd name="T11" fmla="*/ 0 h 48"/>
                  <a:gd name="T12" fmla="*/ 1 w 14"/>
                  <a:gd name="T13" fmla="*/ 0 h 48"/>
                  <a:gd name="T14" fmla="*/ 1 w 14"/>
                  <a:gd name="T15" fmla="*/ 0 h 48"/>
                  <a:gd name="T16" fmla="*/ 1 w 14"/>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48"/>
                  <a:gd name="T29" fmla="*/ 14 w 14"/>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48">
                    <a:moveTo>
                      <a:pt x="8" y="0"/>
                    </a:moveTo>
                    <a:lnTo>
                      <a:pt x="12" y="8"/>
                    </a:lnTo>
                    <a:lnTo>
                      <a:pt x="14" y="23"/>
                    </a:lnTo>
                    <a:lnTo>
                      <a:pt x="9" y="38"/>
                    </a:lnTo>
                    <a:lnTo>
                      <a:pt x="0" y="48"/>
                    </a:lnTo>
                    <a:lnTo>
                      <a:pt x="4" y="34"/>
                    </a:lnTo>
                    <a:lnTo>
                      <a:pt x="4" y="17"/>
                    </a:lnTo>
                    <a:lnTo>
                      <a:pt x="3" y="3"/>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0" name="Freeform 75"/>
              <p:cNvSpPr>
                <a:spLocks/>
              </p:cNvSpPr>
              <p:nvPr/>
            </p:nvSpPr>
            <p:spPr bwMode="auto">
              <a:xfrm>
                <a:off x="1101" y="533"/>
                <a:ext cx="35" cy="45"/>
              </a:xfrm>
              <a:custGeom>
                <a:avLst/>
                <a:gdLst>
                  <a:gd name="T0" fmla="*/ 0 w 71"/>
                  <a:gd name="T1" fmla="*/ 0 h 90"/>
                  <a:gd name="T2" fmla="*/ 0 w 71"/>
                  <a:gd name="T3" fmla="*/ 1 h 90"/>
                  <a:gd name="T4" fmla="*/ 0 w 71"/>
                  <a:gd name="T5" fmla="*/ 1 h 90"/>
                  <a:gd name="T6" fmla="*/ 0 w 71"/>
                  <a:gd name="T7" fmla="*/ 1 h 90"/>
                  <a:gd name="T8" fmla="*/ 0 w 71"/>
                  <a:gd name="T9" fmla="*/ 1 h 90"/>
                  <a:gd name="T10" fmla="*/ 0 w 71"/>
                  <a:gd name="T11" fmla="*/ 1 h 90"/>
                  <a:gd name="T12" fmla="*/ 0 w 71"/>
                  <a:gd name="T13" fmla="*/ 1 h 90"/>
                  <a:gd name="T14" fmla="*/ 0 w 71"/>
                  <a:gd name="T15" fmla="*/ 1 h 90"/>
                  <a:gd name="T16" fmla="*/ 0 w 71"/>
                  <a:gd name="T17" fmla="*/ 1 h 90"/>
                  <a:gd name="T18" fmla="*/ 0 w 71"/>
                  <a:gd name="T19" fmla="*/ 1 h 90"/>
                  <a:gd name="T20" fmla="*/ 0 w 71"/>
                  <a:gd name="T21" fmla="*/ 1 h 90"/>
                  <a:gd name="T22" fmla="*/ 0 w 71"/>
                  <a:gd name="T23" fmla="*/ 1 h 90"/>
                  <a:gd name="T24" fmla="*/ 0 w 71"/>
                  <a:gd name="T25" fmla="*/ 1 h 90"/>
                  <a:gd name="T26" fmla="*/ 0 w 71"/>
                  <a:gd name="T27" fmla="*/ 1 h 90"/>
                  <a:gd name="T28" fmla="*/ 0 w 71"/>
                  <a:gd name="T29" fmla="*/ 1 h 90"/>
                  <a:gd name="T30" fmla="*/ 0 w 71"/>
                  <a:gd name="T31" fmla="*/ 1 h 90"/>
                  <a:gd name="T32" fmla="*/ 0 w 71"/>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90"/>
                  <a:gd name="T53" fmla="*/ 71 w 71"/>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90">
                    <a:moveTo>
                      <a:pt x="69" y="0"/>
                    </a:moveTo>
                    <a:lnTo>
                      <a:pt x="71" y="5"/>
                    </a:lnTo>
                    <a:lnTo>
                      <a:pt x="68" y="15"/>
                    </a:lnTo>
                    <a:lnTo>
                      <a:pt x="62" y="28"/>
                    </a:lnTo>
                    <a:lnTo>
                      <a:pt x="52" y="43"/>
                    </a:lnTo>
                    <a:lnTo>
                      <a:pt x="40" y="57"/>
                    </a:lnTo>
                    <a:lnTo>
                      <a:pt x="28" y="72"/>
                    </a:lnTo>
                    <a:lnTo>
                      <a:pt x="14" y="83"/>
                    </a:lnTo>
                    <a:lnTo>
                      <a:pt x="0" y="90"/>
                    </a:lnTo>
                    <a:lnTo>
                      <a:pt x="7" y="83"/>
                    </a:lnTo>
                    <a:lnTo>
                      <a:pt x="14" y="70"/>
                    </a:lnTo>
                    <a:lnTo>
                      <a:pt x="23" y="55"/>
                    </a:lnTo>
                    <a:lnTo>
                      <a:pt x="36" y="40"/>
                    </a:lnTo>
                    <a:lnTo>
                      <a:pt x="46" y="25"/>
                    </a:lnTo>
                    <a:lnTo>
                      <a:pt x="55" y="11"/>
                    </a:lnTo>
                    <a:lnTo>
                      <a:pt x="63"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1" name="Freeform 76"/>
              <p:cNvSpPr>
                <a:spLocks/>
              </p:cNvSpPr>
              <p:nvPr/>
            </p:nvSpPr>
            <p:spPr bwMode="auto">
              <a:xfrm>
                <a:off x="1072" y="527"/>
                <a:ext cx="35" cy="52"/>
              </a:xfrm>
              <a:custGeom>
                <a:avLst/>
                <a:gdLst>
                  <a:gd name="T0" fmla="*/ 1 w 69"/>
                  <a:gd name="T1" fmla="*/ 0 h 104"/>
                  <a:gd name="T2" fmla="*/ 1 w 69"/>
                  <a:gd name="T3" fmla="*/ 1 h 104"/>
                  <a:gd name="T4" fmla="*/ 1 w 69"/>
                  <a:gd name="T5" fmla="*/ 1 h 104"/>
                  <a:gd name="T6" fmla="*/ 1 w 69"/>
                  <a:gd name="T7" fmla="*/ 1 h 104"/>
                  <a:gd name="T8" fmla="*/ 1 w 69"/>
                  <a:gd name="T9" fmla="*/ 1 h 104"/>
                  <a:gd name="T10" fmla="*/ 1 w 69"/>
                  <a:gd name="T11" fmla="*/ 1 h 104"/>
                  <a:gd name="T12" fmla="*/ 1 w 69"/>
                  <a:gd name="T13" fmla="*/ 1 h 104"/>
                  <a:gd name="T14" fmla="*/ 1 w 69"/>
                  <a:gd name="T15" fmla="*/ 1 h 104"/>
                  <a:gd name="T16" fmla="*/ 0 w 69"/>
                  <a:gd name="T17" fmla="*/ 1 h 104"/>
                  <a:gd name="T18" fmla="*/ 1 w 69"/>
                  <a:gd name="T19" fmla="*/ 1 h 104"/>
                  <a:gd name="T20" fmla="*/ 1 w 69"/>
                  <a:gd name="T21" fmla="*/ 1 h 104"/>
                  <a:gd name="T22" fmla="*/ 1 w 69"/>
                  <a:gd name="T23" fmla="*/ 1 h 104"/>
                  <a:gd name="T24" fmla="*/ 1 w 69"/>
                  <a:gd name="T25" fmla="*/ 1 h 104"/>
                  <a:gd name="T26" fmla="*/ 1 w 69"/>
                  <a:gd name="T27" fmla="*/ 1 h 104"/>
                  <a:gd name="T28" fmla="*/ 1 w 69"/>
                  <a:gd name="T29" fmla="*/ 1 h 104"/>
                  <a:gd name="T30" fmla="*/ 1 w 69"/>
                  <a:gd name="T31" fmla="*/ 1 h 104"/>
                  <a:gd name="T32" fmla="*/ 1 w 69"/>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04"/>
                  <a:gd name="T53" fmla="*/ 69 w 69"/>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04">
                    <a:moveTo>
                      <a:pt x="67" y="0"/>
                    </a:moveTo>
                    <a:lnTo>
                      <a:pt x="69" y="6"/>
                    </a:lnTo>
                    <a:lnTo>
                      <a:pt x="66" y="18"/>
                    </a:lnTo>
                    <a:lnTo>
                      <a:pt x="59" y="34"/>
                    </a:lnTo>
                    <a:lnTo>
                      <a:pt x="50" y="52"/>
                    </a:lnTo>
                    <a:lnTo>
                      <a:pt x="38" y="69"/>
                    </a:lnTo>
                    <a:lnTo>
                      <a:pt x="24" y="85"/>
                    </a:lnTo>
                    <a:lnTo>
                      <a:pt x="12" y="98"/>
                    </a:lnTo>
                    <a:lnTo>
                      <a:pt x="0" y="104"/>
                    </a:lnTo>
                    <a:lnTo>
                      <a:pt x="5" y="96"/>
                    </a:lnTo>
                    <a:lnTo>
                      <a:pt x="12" y="82"/>
                    </a:lnTo>
                    <a:lnTo>
                      <a:pt x="21" y="64"/>
                    </a:lnTo>
                    <a:lnTo>
                      <a:pt x="34" y="46"/>
                    </a:lnTo>
                    <a:lnTo>
                      <a:pt x="44" y="27"/>
                    </a:lnTo>
                    <a:lnTo>
                      <a:pt x="55" y="12"/>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2" name="Freeform 77"/>
              <p:cNvSpPr>
                <a:spLocks/>
              </p:cNvSpPr>
              <p:nvPr/>
            </p:nvSpPr>
            <p:spPr bwMode="auto">
              <a:xfrm>
                <a:off x="1032" y="523"/>
                <a:ext cx="25" cy="50"/>
              </a:xfrm>
              <a:custGeom>
                <a:avLst/>
                <a:gdLst>
                  <a:gd name="T0" fmla="*/ 1 w 50"/>
                  <a:gd name="T1" fmla="*/ 0 h 100"/>
                  <a:gd name="T2" fmla="*/ 1 w 50"/>
                  <a:gd name="T3" fmla="*/ 1 h 100"/>
                  <a:gd name="T4" fmla="*/ 1 w 50"/>
                  <a:gd name="T5" fmla="*/ 1 h 100"/>
                  <a:gd name="T6" fmla="*/ 1 w 50"/>
                  <a:gd name="T7" fmla="*/ 1 h 100"/>
                  <a:gd name="T8" fmla="*/ 1 w 50"/>
                  <a:gd name="T9" fmla="*/ 1 h 100"/>
                  <a:gd name="T10" fmla="*/ 1 w 50"/>
                  <a:gd name="T11" fmla="*/ 1 h 100"/>
                  <a:gd name="T12" fmla="*/ 1 w 50"/>
                  <a:gd name="T13" fmla="*/ 1 h 100"/>
                  <a:gd name="T14" fmla="*/ 1 w 50"/>
                  <a:gd name="T15" fmla="*/ 1 h 100"/>
                  <a:gd name="T16" fmla="*/ 0 w 50"/>
                  <a:gd name="T17" fmla="*/ 1 h 100"/>
                  <a:gd name="T18" fmla="*/ 1 w 50"/>
                  <a:gd name="T19" fmla="*/ 1 h 100"/>
                  <a:gd name="T20" fmla="*/ 1 w 50"/>
                  <a:gd name="T21" fmla="*/ 1 h 100"/>
                  <a:gd name="T22" fmla="*/ 1 w 50"/>
                  <a:gd name="T23" fmla="*/ 1 h 100"/>
                  <a:gd name="T24" fmla="*/ 1 w 50"/>
                  <a:gd name="T25" fmla="*/ 1 h 100"/>
                  <a:gd name="T26" fmla="*/ 1 w 50"/>
                  <a:gd name="T27" fmla="*/ 1 h 100"/>
                  <a:gd name="T28" fmla="*/ 1 w 50"/>
                  <a:gd name="T29" fmla="*/ 1 h 100"/>
                  <a:gd name="T30" fmla="*/ 1 w 50"/>
                  <a:gd name="T31" fmla="*/ 1 h 100"/>
                  <a:gd name="T32" fmla="*/ 1 w 50"/>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100"/>
                  <a:gd name="T53" fmla="*/ 50 w 50"/>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100">
                    <a:moveTo>
                      <a:pt x="49" y="0"/>
                    </a:moveTo>
                    <a:lnTo>
                      <a:pt x="50" y="5"/>
                    </a:lnTo>
                    <a:lnTo>
                      <a:pt x="49" y="16"/>
                    </a:lnTo>
                    <a:lnTo>
                      <a:pt x="46" y="31"/>
                    </a:lnTo>
                    <a:lnTo>
                      <a:pt x="40" y="46"/>
                    </a:lnTo>
                    <a:lnTo>
                      <a:pt x="32" y="63"/>
                    </a:lnTo>
                    <a:lnTo>
                      <a:pt x="23" y="78"/>
                    </a:lnTo>
                    <a:lnTo>
                      <a:pt x="12" y="92"/>
                    </a:lnTo>
                    <a:lnTo>
                      <a:pt x="0" y="100"/>
                    </a:lnTo>
                    <a:lnTo>
                      <a:pt x="5" y="90"/>
                    </a:lnTo>
                    <a:lnTo>
                      <a:pt x="11" y="75"/>
                    </a:lnTo>
                    <a:lnTo>
                      <a:pt x="17" y="58"/>
                    </a:lnTo>
                    <a:lnTo>
                      <a:pt x="24" y="42"/>
                    </a:lnTo>
                    <a:lnTo>
                      <a:pt x="32" y="25"/>
                    </a:lnTo>
                    <a:lnTo>
                      <a:pt x="38" y="11"/>
                    </a:lnTo>
                    <a:lnTo>
                      <a:pt x="44" y="2"/>
                    </a:lnTo>
                    <a:lnTo>
                      <a:pt x="4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3" name="Freeform 78"/>
              <p:cNvSpPr>
                <a:spLocks/>
              </p:cNvSpPr>
              <p:nvPr/>
            </p:nvSpPr>
            <p:spPr bwMode="auto">
              <a:xfrm>
                <a:off x="1011" y="525"/>
                <a:ext cx="26" cy="36"/>
              </a:xfrm>
              <a:custGeom>
                <a:avLst/>
                <a:gdLst>
                  <a:gd name="T0" fmla="*/ 0 w 54"/>
                  <a:gd name="T1" fmla="*/ 0 h 74"/>
                  <a:gd name="T2" fmla="*/ 0 w 54"/>
                  <a:gd name="T3" fmla="*/ 0 h 74"/>
                  <a:gd name="T4" fmla="*/ 0 w 54"/>
                  <a:gd name="T5" fmla="*/ 0 h 74"/>
                  <a:gd name="T6" fmla="*/ 0 w 54"/>
                  <a:gd name="T7" fmla="*/ 0 h 74"/>
                  <a:gd name="T8" fmla="*/ 0 w 54"/>
                  <a:gd name="T9" fmla="*/ 0 h 74"/>
                  <a:gd name="T10" fmla="*/ 0 w 54"/>
                  <a:gd name="T11" fmla="*/ 0 h 74"/>
                  <a:gd name="T12" fmla="*/ 0 w 54"/>
                  <a:gd name="T13" fmla="*/ 0 h 74"/>
                  <a:gd name="T14" fmla="*/ 0 w 54"/>
                  <a:gd name="T15" fmla="*/ 0 h 74"/>
                  <a:gd name="T16" fmla="*/ 0 w 54"/>
                  <a:gd name="T17" fmla="*/ 0 h 74"/>
                  <a:gd name="T18" fmla="*/ 0 w 54"/>
                  <a:gd name="T19" fmla="*/ 0 h 74"/>
                  <a:gd name="T20" fmla="*/ 0 w 54"/>
                  <a:gd name="T21" fmla="*/ 0 h 74"/>
                  <a:gd name="T22" fmla="*/ 0 w 54"/>
                  <a:gd name="T23" fmla="*/ 0 h 74"/>
                  <a:gd name="T24" fmla="*/ 0 w 54"/>
                  <a:gd name="T25" fmla="*/ 0 h 74"/>
                  <a:gd name="T26" fmla="*/ 0 w 54"/>
                  <a:gd name="T27" fmla="*/ 0 h 74"/>
                  <a:gd name="T28" fmla="*/ 0 w 54"/>
                  <a:gd name="T29" fmla="*/ 0 h 74"/>
                  <a:gd name="T30" fmla="*/ 0 w 54"/>
                  <a:gd name="T31" fmla="*/ 0 h 74"/>
                  <a:gd name="T32" fmla="*/ 0 w 54"/>
                  <a:gd name="T33" fmla="*/ 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74"/>
                  <a:gd name="T53" fmla="*/ 54 w 54"/>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74">
                    <a:moveTo>
                      <a:pt x="52" y="0"/>
                    </a:moveTo>
                    <a:lnTo>
                      <a:pt x="54" y="5"/>
                    </a:lnTo>
                    <a:lnTo>
                      <a:pt x="49" y="14"/>
                    </a:lnTo>
                    <a:lnTo>
                      <a:pt x="43" y="26"/>
                    </a:lnTo>
                    <a:lnTo>
                      <a:pt x="35" y="39"/>
                    </a:lnTo>
                    <a:lnTo>
                      <a:pt x="25" y="52"/>
                    </a:lnTo>
                    <a:lnTo>
                      <a:pt x="16" y="63"/>
                    </a:lnTo>
                    <a:lnTo>
                      <a:pt x="6" y="71"/>
                    </a:lnTo>
                    <a:lnTo>
                      <a:pt x="0" y="74"/>
                    </a:lnTo>
                    <a:lnTo>
                      <a:pt x="5" y="66"/>
                    </a:lnTo>
                    <a:lnTo>
                      <a:pt x="11" y="57"/>
                    </a:lnTo>
                    <a:lnTo>
                      <a:pt x="19" y="45"/>
                    </a:lnTo>
                    <a:lnTo>
                      <a:pt x="26" y="32"/>
                    </a:lnTo>
                    <a:lnTo>
                      <a:pt x="34" y="20"/>
                    </a:lnTo>
                    <a:lnTo>
                      <a:pt x="42" y="11"/>
                    </a:lnTo>
                    <a:lnTo>
                      <a:pt x="48" y="3"/>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4" name="Freeform 79"/>
              <p:cNvSpPr>
                <a:spLocks/>
              </p:cNvSpPr>
              <p:nvPr/>
            </p:nvSpPr>
            <p:spPr bwMode="auto">
              <a:xfrm>
                <a:off x="1006" y="530"/>
                <a:ext cx="10" cy="27"/>
              </a:xfrm>
              <a:custGeom>
                <a:avLst/>
                <a:gdLst>
                  <a:gd name="T0" fmla="*/ 1 w 20"/>
                  <a:gd name="T1" fmla="*/ 0 h 54"/>
                  <a:gd name="T2" fmla="*/ 1 w 20"/>
                  <a:gd name="T3" fmla="*/ 1 h 54"/>
                  <a:gd name="T4" fmla="*/ 1 w 20"/>
                  <a:gd name="T5" fmla="*/ 1 h 54"/>
                  <a:gd name="T6" fmla="*/ 1 w 20"/>
                  <a:gd name="T7" fmla="*/ 1 h 54"/>
                  <a:gd name="T8" fmla="*/ 0 w 20"/>
                  <a:gd name="T9" fmla="*/ 1 h 54"/>
                  <a:gd name="T10" fmla="*/ 1 w 20"/>
                  <a:gd name="T11" fmla="*/ 1 h 54"/>
                  <a:gd name="T12" fmla="*/ 1 w 20"/>
                  <a:gd name="T13" fmla="*/ 1 h 54"/>
                  <a:gd name="T14" fmla="*/ 1 w 20"/>
                  <a:gd name="T15" fmla="*/ 1 h 54"/>
                  <a:gd name="T16" fmla="*/ 1 w 20"/>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54"/>
                  <a:gd name="T29" fmla="*/ 20 w 20"/>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54">
                    <a:moveTo>
                      <a:pt x="17" y="0"/>
                    </a:moveTo>
                    <a:lnTo>
                      <a:pt x="20" y="9"/>
                    </a:lnTo>
                    <a:lnTo>
                      <a:pt x="17" y="28"/>
                    </a:lnTo>
                    <a:lnTo>
                      <a:pt x="11" y="44"/>
                    </a:lnTo>
                    <a:lnTo>
                      <a:pt x="0" y="54"/>
                    </a:lnTo>
                    <a:lnTo>
                      <a:pt x="6" y="40"/>
                    </a:lnTo>
                    <a:lnTo>
                      <a:pt x="9" y="20"/>
                    </a:lnTo>
                    <a:lnTo>
                      <a:pt x="11" y="5"/>
                    </a:lnTo>
                    <a:lnTo>
                      <a:pt x="1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5" name="Freeform 80"/>
              <p:cNvSpPr>
                <a:spLocks/>
              </p:cNvSpPr>
              <p:nvPr/>
            </p:nvSpPr>
            <p:spPr bwMode="auto">
              <a:xfrm>
                <a:off x="1147" y="548"/>
                <a:ext cx="21" cy="21"/>
              </a:xfrm>
              <a:custGeom>
                <a:avLst/>
                <a:gdLst>
                  <a:gd name="T0" fmla="*/ 0 w 43"/>
                  <a:gd name="T1" fmla="*/ 0 h 43"/>
                  <a:gd name="T2" fmla="*/ 0 w 43"/>
                  <a:gd name="T3" fmla="*/ 0 h 43"/>
                  <a:gd name="T4" fmla="*/ 0 w 43"/>
                  <a:gd name="T5" fmla="*/ 0 h 43"/>
                  <a:gd name="T6" fmla="*/ 0 w 43"/>
                  <a:gd name="T7" fmla="*/ 0 h 43"/>
                  <a:gd name="T8" fmla="*/ 0 w 43"/>
                  <a:gd name="T9" fmla="*/ 0 h 43"/>
                  <a:gd name="T10" fmla="*/ 0 w 43"/>
                  <a:gd name="T11" fmla="*/ 0 h 43"/>
                  <a:gd name="T12" fmla="*/ 0 w 43"/>
                  <a:gd name="T13" fmla="*/ 0 h 43"/>
                  <a:gd name="T14" fmla="*/ 0 w 43"/>
                  <a:gd name="T15" fmla="*/ 0 h 43"/>
                  <a:gd name="T16" fmla="*/ 0 w 43"/>
                  <a:gd name="T17" fmla="*/ 0 h 43"/>
                  <a:gd name="T18" fmla="*/ 0 w 43"/>
                  <a:gd name="T19" fmla="*/ 0 h 43"/>
                  <a:gd name="T20" fmla="*/ 0 w 43"/>
                  <a:gd name="T21" fmla="*/ 0 h 43"/>
                  <a:gd name="T22" fmla="*/ 0 w 43"/>
                  <a:gd name="T23" fmla="*/ 0 h 43"/>
                  <a:gd name="T24" fmla="*/ 0 w 43"/>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3"/>
                  <a:gd name="T41" fmla="*/ 43 w 43"/>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3">
                    <a:moveTo>
                      <a:pt x="0" y="43"/>
                    </a:moveTo>
                    <a:lnTo>
                      <a:pt x="8" y="32"/>
                    </a:lnTo>
                    <a:lnTo>
                      <a:pt x="18" y="15"/>
                    </a:lnTo>
                    <a:lnTo>
                      <a:pt x="31" y="2"/>
                    </a:lnTo>
                    <a:lnTo>
                      <a:pt x="41" y="0"/>
                    </a:lnTo>
                    <a:lnTo>
                      <a:pt x="43" y="5"/>
                    </a:lnTo>
                    <a:lnTo>
                      <a:pt x="41" y="11"/>
                    </a:lnTo>
                    <a:lnTo>
                      <a:pt x="35" y="17"/>
                    </a:lnTo>
                    <a:lnTo>
                      <a:pt x="28" y="23"/>
                    </a:lnTo>
                    <a:lnTo>
                      <a:pt x="20" y="29"/>
                    </a:lnTo>
                    <a:lnTo>
                      <a:pt x="12" y="34"/>
                    </a:lnTo>
                    <a:lnTo>
                      <a:pt x="5" y="40"/>
                    </a:lnTo>
                    <a:lnTo>
                      <a:pt x="0" y="4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6" name="Freeform 81"/>
              <p:cNvSpPr>
                <a:spLocks/>
              </p:cNvSpPr>
              <p:nvPr/>
            </p:nvSpPr>
            <p:spPr bwMode="auto">
              <a:xfrm>
                <a:off x="1151" y="562"/>
                <a:ext cx="28" cy="6"/>
              </a:xfrm>
              <a:custGeom>
                <a:avLst/>
                <a:gdLst>
                  <a:gd name="T0" fmla="*/ 0 w 55"/>
                  <a:gd name="T1" fmla="*/ 1 h 12"/>
                  <a:gd name="T2" fmla="*/ 1 w 55"/>
                  <a:gd name="T3" fmla="*/ 1 h 12"/>
                  <a:gd name="T4" fmla="*/ 1 w 55"/>
                  <a:gd name="T5" fmla="*/ 1 h 12"/>
                  <a:gd name="T6" fmla="*/ 1 w 55"/>
                  <a:gd name="T7" fmla="*/ 1 h 12"/>
                  <a:gd name="T8" fmla="*/ 1 w 55"/>
                  <a:gd name="T9" fmla="*/ 1 h 12"/>
                  <a:gd name="T10" fmla="*/ 1 w 55"/>
                  <a:gd name="T11" fmla="*/ 1 h 12"/>
                  <a:gd name="T12" fmla="*/ 1 w 55"/>
                  <a:gd name="T13" fmla="*/ 1 h 12"/>
                  <a:gd name="T14" fmla="*/ 1 w 55"/>
                  <a:gd name="T15" fmla="*/ 1 h 12"/>
                  <a:gd name="T16" fmla="*/ 1 w 55"/>
                  <a:gd name="T17" fmla="*/ 1 h 12"/>
                  <a:gd name="T18" fmla="*/ 1 w 55"/>
                  <a:gd name="T19" fmla="*/ 1 h 12"/>
                  <a:gd name="T20" fmla="*/ 1 w 55"/>
                  <a:gd name="T21" fmla="*/ 0 h 12"/>
                  <a:gd name="T22" fmla="*/ 1 w 55"/>
                  <a:gd name="T23" fmla="*/ 0 h 12"/>
                  <a:gd name="T24" fmla="*/ 1 w 55"/>
                  <a:gd name="T25" fmla="*/ 1 h 12"/>
                  <a:gd name="T26" fmla="*/ 1 w 55"/>
                  <a:gd name="T27" fmla="*/ 1 h 12"/>
                  <a:gd name="T28" fmla="*/ 1 w 55"/>
                  <a:gd name="T29" fmla="*/ 1 h 12"/>
                  <a:gd name="T30" fmla="*/ 1 w 55"/>
                  <a:gd name="T31" fmla="*/ 1 h 12"/>
                  <a:gd name="T32" fmla="*/ 0 w 55"/>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2"/>
                  <a:gd name="T53" fmla="*/ 55 w 55"/>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2">
                    <a:moveTo>
                      <a:pt x="0" y="11"/>
                    </a:moveTo>
                    <a:lnTo>
                      <a:pt x="3" y="11"/>
                    </a:lnTo>
                    <a:lnTo>
                      <a:pt x="11" y="11"/>
                    </a:lnTo>
                    <a:lnTo>
                      <a:pt x="20" y="11"/>
                    </a:lnTo>
                    <a:lnTo>
                      <a:pt x="29" y="12"/>
                    </a:lnTo>
                    <a:lnTo>
                      <a:pt x="38" y="12"/>
                    </a:lnTo>
                    <a:lnTo>
                      <a:pt x="48" y="11"/>
                    </a:lnTo>
                    <a:lnTo>
                      <a:pt x="54" y="8"/>
                    </a:lnTo>
                    <a:lnTo>
                      <a:pt x="55" y="5"/>
                    </a:lnTo>
                    <a:lnTo>
                      <a:pt x="54" y="2"/>
                    </a:lnTo>
                    <a:lnTo>
                      <a:pt x="48" y="0"/>
                    </a:lnTo>
                    <a:lnTo>
                      <a:pt x="40" y="0"/>
                    </a:lnTo>
                    <a:lnTo>
                      <a:pt x="32" y="2"/>
                    </a:lnTo>
                    <a:lnTo>
                      <a:pt x="22" y="5"/>
                    </a:lnTo>
                    <a:lnTo>
                      <a:pt x="14" y="6"/>
                    </a:lnTo>
                    <a:lnTo>
                      <a:pt x="6" y="9"/>
                    </a:lnTo>
                    <a:lnTo>
                      <a:pt x="0"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7" name="Freeform 82"/>
              <p:cNvSpPr>
                <a:spLocks/>
              </p:cNvSpPr>
              <p:nvPr/>
            </p:nvSpPr>
            <p:spPr bwMode="auto">
              <a:xfrm>
                <a:off x="1146" y="568"/>
                <a:ext cx="27" cy="21"/>
              </a:xfrm>
              <a:custGeom>
                <a:avLst/>
                <a:gdLst>
                  <a:gd name="T0" fmla="*/ 0 w 54"/>
                  <a:gd name="T1" fmla="*/ 0 h 42"/>
                  <a:gd name="T2" fmla="*/ 1 w 54"/>
                  <a:gd name="T3" fmla="*/ 1 h 42"/>
                  <a:gd name="T4" fmla="*/ 1 w 54"/>
                  <a:gd name="T5" fmla="*/ 1 h 42"/>
                  <a:gd name="T6" fmla="*/ 1 w 54"/>
                  <a:gd name="T7" fmla="*/ 1 h 42"/>
                  <a:gd name="T8" fmla="*/ 1 w 54"/>
                  <a:gd name="T9" fmla="*/ 1 h 42"/>
                  <a:gd name="T10" fmla="*/ 1 w 54"/>
                  <a:gd name="T11" fmla="*/ 1 h 42"/>
                  <a:gd name="T12" fmla="*/ 1 w 54"/>
                  <a:gd name="T13" fmla="*/ 1 h 42"/>
                  <a:gd name="T14" fmla="*/ 1 w 54"/>
                  <a:gd name="T15" fmla="*/ 1 h 42"/>
                  <a:gd name="T16" fmla="*/ 1 w 54"/>
                  <a:gd name="T17" fmla="*/ 1 h 42"/>
                  <a:gd name="T18" fmla="*/ 1 w 54"/>
                  <a:gd name="T19" fmla="*/ 1 h 42"/>
                  <a:gd name="T20" fmla="*/ 1 w 54"/>
                  <a:gd name="T21" fmla="*/ 1 h 42"/>
                  <a:gd name="T22" fmla="*/ 1 w 54"/>
                  <a:gd name="T23" fmla="*/ 1 h 42"/>
                  <a:gd name="T24" fmla="*/ 1 w 54"/>
                  <a:gd name="T25" fmla="*/ 1 h 42"/>
                  <a:gd name="T26" fmla="*/ 1 w 54"/>
                  <a:gd name="T27" fmla="*/ 1 h 42"/>
                  <a:gd name="T28" fmla="*/ 1 w 54"/>
                  <a:gd name="T29" fmla="*/ 1 h 42"/>
                  <a:gd name="T30" fmla="*/ 1 w 54"/>
                  <a:gd name="T31" fmla="*/ 1 h 42"/>
                  <a:gd name="T32" fmla="*/ 0 w 54"/>
                  <a:gd name="T33" fmla="*/ 0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42"/>
                  <a:gd name="T53" fmla="*/ 54 w 54"/>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42">
                    <a:moveTo>
                      <a:pt x="0" y="0"/>
                    </a:moveTo>
                    <a:lnTo>
                      <a:pt x="7" y="3"/>
                    </a:lnTo>
                    <a:lnTo>
                      <a:pt x="16" y="10"/>
                    </a:lnTo>
                    <a:lnTo>
                      <a:pt x="25" y="16"/>
                    </a:lnTo>
                    <a:lnTo>
                      <a:pt x="36" y="22"/>
                    </a:lnTo>
                    <a:lnTo>
                      <a:pt x="44" y="28"/>
                    </a:lnTo>
                    <a:lnTo>
                      <a:pt x="51" y="34"/>
                    </a:lnTo>
                    <a:lnTo>
                      <a:pt x="54" y="39"/>
                    </a:lnTo>
                    <a:lnTo>
                      <a:pt x="53" y="42"/>
                    </a:lnTo>
                    <a:lnTo>
                      <a:pt x="48" y="42"/>
                    </a:lnTo>
                    <a:lnTo>
                      <a:pt x="42" y="39"/>
                    </a:lnTo>
                    <a:lnTo>
                      <a:pt x="35" y="34"/>
                    </a:lnTo>
                    <a:lnTo>
                      <a:pt x="27" y="26"/>
                    </a:lnTo>
                    <a:lnTo>
                      <a:pt x="18" y="19"/>
                    </a:lnTo>
                    <a:lnTo>
                      <a:pt x="10" y="11"/>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8" name="Freeform 83"/>
              <p:cNvSpPr>
                <a:spLocks/>
              </p:cNvSpPr>
              <p:nvPr/>
            </p:nvSpPr>
            <p:spPr bwMode="auto">
              <a:xfrm>
                <a:off x="1008" y="560"/>
                <a:ext cx="6" cy="34"/>
              </a:xfrm>
              <a:custGeom>
                <a:avLst/>
                <a:gdLst>
                  <a:gd name="T0" fmla="*/ 0 w 14"/>
                  <a:gd name="T1" fmla="*/ 0 h 68"/>
                  <a:gd name="T2" fmla="*/ 0 w 14"/>
                  <a:gd name="T3" fmla="*/ 1 h 68"/>
                  <a:gd name="T4" fmla="*/ 0 w 14"/>
                  <a:gd name="T5" fmla="*/ 1 h 68"/>
                  <a:gd name="T6" fmla="*/ 0 w 14"/>
                  <a:gd name="T7" fmla="*/ 1 h 68"/>
                  <a:gd name="T8" fmla="*/ 0 w 14"/>
                  <a:gd name="T9" fmla="*/ 1 h 68"/>
                  <a:gd name="T10" fmla="*/ 0 w 14"/>
                  <a:gd name="T11" fmla="*/ 1 h 68"/>
                  <a:gd name="T12" fmla="*/ 0 w 14"/>
                  <a:gd name="T13" fmla="*/ 1 h 68"/>
                  <a:gd name="T14" fmla="*/ 0 w 14"/>
                  <a:gd name="T15" fmla="*/ 1 h 68"/>
                  <a:gd name="T16" fmla="*/ 0 w 14"/>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68"/>
                  <a:gd name="T29" fmla="*/ 14 w 14"/>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68">
                    <a:moveTo>
                      <a:pt x="8" y="0"/>
                    </a:moveTo>
                    <a:lnTo>
                      <a:pt x="11" y="18"/>
                    </a:lnTo>
                    <a:lnTo>
                      <a:pt x="14" y="39"/>
                    </a:lnTo>
                    <a:lnTo>
                      <a:pt x="14" y="59"/>
                    </a:lnTo>
                    <a:lnTo>
                      <a:pt x="6" y="68"/>
                    </a:lnTo>
                    <a:lnTo>
                      <a:pt x="0" y="61"/>
                    </a:lnTo>
                    <a:lnTo>
                      <a:pt x="2" y="41"/>
                    </a:lnTo>
                    <a:lnTo>
                      <a:pt x="5" y="18"/>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69" name="Freeform 84"/>
              <p:cNvSpPr>
                <a:spLocks/>
              </p:cNvSpPr>
              <p:nvPr/>
            </p:nvSpPr>
            <p:spPr bwMode="auto">
              <a:xfrm>
                <a:off x="992" y="554"/>
                <a:ext cx="13" cy="34"/>
              </a:xfrm>
              <a:custGeom>
                <a:avLst/>
                <a:gdLst>
                  <a:gd name="T0" fmla="*/ 1 w 26"/>
                  <a:gd name="T1" fmla="*/ 0 h 67"/>
                  <a:gd name="T2" fmla="*/ 1 w 26"/>
                  <a:gd name="T3" fmla="*/ 1 h 67"/>
                  <a:gd name="T4" fmla="*/ 1 w 26"/>
                  <a:gd name="T5" fmla="*/ 1 h 67"/>
                  <a:gd name="T6" fmla="*/ 1 w 26"/>
                  <a:gd name="T7" fmla="*/ 1 h 67"/>
                  <a:gd name="T8" fmla="*/ 1 w 26"/>
                  <a:gd name="T9" fmla="*/ 1 h 67"/>
                  <a:gd name="T10" fmla="*/ 0 w 26"/>
                  <a:gd name="T11" fmla="*/ 1 h 67"/>
                  <a:gd name="T12" fmla="*/ 1 w 26"/>
                  <a:gd name="T13" fmla="*/ 1 h 67"/>
                  <a:gd name="T14" fmla="*/ 1 w 26"/>
                  <a:gd name="T15" fmla="*/ 1 h 67"/>
                  <a:gd name="T16" fmla="*/ 1 w 26"/>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67"/>
                  <a:gd name="T29" fmla="*/ 26 w 26"/>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67">
                    <a:moveTo>
                      <a:pt x="26" y="0"/>
                    </a:moveTo>
                    <a:lnTo>
                      <a:pt x="24" y="15"/>
                    </a:lnTo>
                    <a:lnTo>
                      <a:pt x="20" y="38"/>
                    </a:lnTo>
                    <a:lnTo>
                      <a:pt x="13" y="58"/>
                    </a:lnTo>
                    <a:lnTo>
                      <a:pt x="3" y="67"/>
                    </a:lnTo>
                    <a:lnTo>
                      <a:pt x="0" y="58"/>
                    </a:lnTo>
                    <a:lnTo>
                      <a:pt x="7" y="38"/>
                    </a:lnTo>
                    <a:lnTo>
                      <a:pt x="18" y="15"/>
                    </a:lnTo>
                    <a:lnTo>
                      <a:pt x="2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0" name="Freeform 85"/>
              <p:cNvSpPr>
                <a:spLocks/>
              </p:cNvSpPr>
              <p:nvPr/>
            </p:nvSpPr>
            <p:spPr bwMode="auto">
              <a:xfrm>
                <a:off x="1021" y="561"/>
                <a:ext cx="7" cy="32"/>
              </a:xfrm>
              <a:custGeom>
                <a:avLst/>
                <a:gdLst>
                  <a:gd name="T0" fmla="*/ 1 w 13"/>
                  <a:gd name="T1" fmla="*/ 0 h 64"/>
                  <a:gd name="T2" fmla="*/ 1 w 13"/>
                  <a:gd name="T3" fmla="*/ 1 h 64"/>
                  <a:gd name="T4" fmla="*/ 1 w 13"/>
                  <a:gd name="T5" fmla="*/ 1 h 64"/>
                  <a:gd name="T6" fmla="*/ 1 w 13"/>
                  <a:gd name="T7" fmla="*/ 1 h 64"/>
                  <a:gd name="T8" fmla="*/ 1 w 13"/>
                  <a:gd name="T9" fmla="*/ 1 h 64"/>
                  <a:gd name="T10" fmla="*/ 0 w 13"/>
                  <a:gd name="T11" fmla="*/ 1 h 64"/>
                  <a:gd name="T12" fmla="*/ 0 w 13"/>
                  <a:gd name="T13" fmla="*/ 1 h 64"/>
                  <a:gd name="T14" fmla="*/ 1 w 13"/>
                  <a:gd name="T15" fmla="*/ 1 h 64"/>
                  <a:gd name="T16" fmla="*/ 1 w 13"/>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4"/>
                  <a:gd name="T29" fmla="*/ 13 w 13"/>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4">
                    <a:moveTo>
                      <a:pt x="3" y="0"/>
                    </a:moveTo>
                    <a:lnTo>
                      <a:pt x="9" y="9"/>
                    </a:lnTo>
                    <a:lnTo>
                      <a:pt x="13" y="29"/>
                    </a:lnTo>
                    <a:lnTo>
                      <a:pt x="13" y="50"/>
                    </a:lnTo>
                    <a:lnTo>
                      <a:pt x="6" y="64"/>
                    </a:lnTo>
                    <a:lnTo>
                      <a:pt x="0" y="59"/>
                    </a:lnTo>
                    <a:lnTo>
                      <a:pt x="0" y="41"/>
                    </a:lnTo>
                    <a:lnTo>
                      <a:pt x="3" y="18"/>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1" name="Freeform 86"/>
              <p:cNvSpPr>
                <a:spLocks/>
              </p:cNvSpPr>
              <p:nvPr/>
            </p:nvSpPr>
            <p:spPr bwMode="auto">
              <a:xfrm>
                <a:off x="1034" y="567"/>
                <a:ext cx="7" cy="34"/>
              </a:xfrm>
              <a:custGeom>
                <a:avLst/>
                <a:gdLst>
                  <a:gd name="T0" fmla="*/ 0 w 15"/>
                  <a:gd name="T1" fmla="*/ 0 h 69"/>
                  <a:gd name="T2" fmla="*/ 0 w 15"/>
                  <a:gd name="T3" fmla="*/ 0 h 69"/>
                  <a:gd name="T4" fmla="*/ 0 w 15"/>
                  <a:gd name="T5" fmla="*/ 0 h 69"/>
                  <a:gd name="T6" fmla="*/ 0 w 15"/>
                  <a:gd name="T7" fmla="*/ 0 h 69"/>
                  <a:gd name="T8" fmla="*/ 0 w 15"/>
                  <a:gd name="T9" fmla="*/ 0 h 69"/>
                  <a:gd name="T10" fmla="*/ 0 w 15"/>
                  <a:gd name="T11" fmla="*/ 0 h 69"/>
                  <a:gd name="T12" fmla="*/ 0 w 15"/>
                  <a:gd name="T13" fmla="*/ 0 h 69"/>
                  <a:gd name="T14" fmla="*/ 0 w 15"/>
                  <a:gd name="T15" fmla="*/ 0 h 69"/>
                  <a:gd name="T16" fmla="*/ 0 w 15"/>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69"/>
                  <a:gd name="T29" fmla="*/ 15 w 1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69">
                    <a:moveTo>
                      <a:pt x="0" y="0"/>
                    </a:moveTo>
                    <a:lnTo>
                      <a:pt x="6" y="14"/>
                    </a:lnTo>
                    <a:lnTo>
                      <a:pt x="12" y="36"/>
                    </a:lnTo>
                    <a:lnTo>
                      <a:pt x="15" y="57"/>
                    </a:lnTo>
                    <a:lnTo>
                      <a:pt x="11" y="69"/>
                    </a:lnTo>
                    <a:lnTo>
                      <a:pt x="6" y="65"/>
                    </a:lnTo>
                    <a:lnTo>
                      <a:pt x="3" y="46"/>
                    </a:lnTo>
                    <a:lnTo>
                      <a:pt x="3" y="2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2" name="Freeform 87"/>
              <p:cNvSpPr>
                <a:spLocks/>
              </p:cNvSpPr>
              <p:nvPr/>
            </p:nvSpPr>
            <p:spPr bwMode="auto">
              <a:xfrm>
                <a:off x="1046" y="572"/>
                <a:ext cx="9" cy="34"/>
              </a:xfrm>
              <a:custGeom>
                <a:avLst/>
                <a:gdLst>
                  <a:gd name="T0" fmla="*/ 0 w 18"/>
                  <a:gd name="T1" fmla="*/ 0 h 69"/>
                  <a:gd name="T2" fmla="*/ 1 w 18"/>
                  <a:gd name="T3" fmla="*/ 0 h 69"/>
                  <a:gd name="T4" fmla="*/ 1 w 18"/>
                  <a:gd name="T5" fmla="*/ 0 h 69"/>
                  <a:gd name="T6" fmla="*/ 1 w 18"/>
                  <a:gd name="T7" fmla="*/ 0 h 69"/>
                  <a:gd name="T8" fmla="*/ 1 w 18"/>
                  <a:gd name="T9" fmla="*/ 0 h 69"/>
                  <a:gd name="T10" fmla="*/ 1 w 18"/>
                  <a:gd name="T11" fmla="*/ 0 h 69"/>
                  <a:gd name="T12" fmla="*/ 1 w 18"/>
                  <a:gd name="T13" fmla="*/ 0 h 69"/>
                  <a:gd name="T14" fmla="*/ 1 w 18"/>
                  <a:gd name="T15" fmla="*/ 0 h 69"/>
                  <a:gd name="T16" fmla="*/ 0 w 18"/>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69"/>
                  <a:gd name="T29" fmla="*/ 18 w 18"/>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69">
                    <a:moveTo>
                      <a:pt x="0" y="0"/>
                    </a:moveTo>
                    <a:lnTo>
                      <a:pt x="6" y="15"/>
                    </a:lnTo>
                    <a:lnTo>
                      <a:pt x="15" y="38"/>
                    </a:lnTo>
                    <a:lnTo>
                      <a:pt x="18" y="60"/>
                    </a:lnTo>
                    <a:lnTo>
                      <a:pt x="15" y="69"/>
                    </a:lnTo>
                    <a:lnTo>
                      <a:pt x="7" y="61"/>
                    </a:lnTo>
                    <a:lnTo>
                      <a:pt x="4" y="41"/>
                    </a:lnTo>
                    <a:lnTo>
                      <a:pt x="3" y="2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3" name="Freeform 88"/>
              <p:cNvSpPr>
                <a:spLocks/>
              </p:cNvSpPr>
              <p:nvPr/>
            </p:nvSpPr>
            <p:spPr bwMode="auto">
              <a:xfrm>
                <a:off x="1058" y="574"/>
                <a:ext cx="11" cy="39"/>
              </a:xfrm>
              <a:custGeom>
                <a:avLst/>
                <a:gdLst>
                  <a:gd name="T0" fmla="*/ 0 w 23"/>
                  <a:gd name="T1" fmla="*/ 0 h 76"/>
                  <a:gd name="T2" fmla="*/ 0 w 23"/>
                  <a:gd name="T3" fmla="*/ 1 h 76"/>
                  <a:gd name="T4" fmla="*/ 0 w 23"/>
                  <a:gd name="T5" fmla="*/ 1 h 76"/>
                  <a:gd name="T6" fmla="*/ 0 w 23"/>
                  <a:gd name="T7" fmla="*/ 1 h 76"/>
                  <a:gd name="T8" fmla="*/ 0 w 23"/>
                  <a:gd name="T9" fmla="*/ 1 h 76"/>
                  <a:gd name="T10" fmla="*/ 0 w 23"/>
                  <a:gd name="T11" fmla="*/ 1 h 76"/>
                  <a:gd name="T12" fmla="*/ 0 w 23"/>
                  <a:gd name="T13" fmla="*/ 1 h 76"/>
                  <a:gd name="T14" fmla="*/ 0 w 23"/>
                  <a:gd name="T15" fmla="*/ 1 h 76"/>
                  <a:gd name="T16" fmla="*/ 0 w 23"/>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76"/>
                  <a:gd name="T29" fmla="*/ 23 w 23"/>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76">
                    <a:moveTo>
                      <a:pt x="0" y="0"/>
                    </a:moveTo>
                    <a:lnTo>
                      <a:pt x="11" y="20"/>
                    </a:lnTo>
                    <a:lnTo>
                      <a:pt x="20" y="44"/>
                    </a:lnTo>
                    <a:lnTo>
                      <a:pt x="23" y="65"/>
                    </a:lnTo>
                    <a:lnTo>
                      <a:pt x="17" y="76"/>
                    </a:lnTo>
                    <a:lnTo>
                      <a:pt x="8" y="67"/>
                    </a:lnTo>
                    <a:lnTo>
                      <a:pt x="5" y="44"/>
                    </a:lnTo>
                    <a:lnTo>
                      <a:pt x="3" y="1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4" name="Freeform 89"/>
              <p:cNvSpPr>
                <a:spLocks/>
              </p:cNvSpPr>
              <p:nvPr/>
            </p:nvSpPr>
            <p:spPr bwMode="auto">
              <a:xfrm>
                <a:off x="1072" y="577"/>
                <a:ext cx="16" cy="40"/>
              </a:xfrm>
              <a:custGeom>
                <a:avLst/>
                <a:gdLst>
                  <a:gd name="T0" fmla="*/ 0 w 30"/>
                  <a:gd name="T1" fmla="*/ 0 h 81"/>
                  <a:gd name="T2" fmla="*/ 1 w 30"/>
                  <a:gd name="T3" fmla="*/ 0 h 81"/>
                  <a:gd name="T4" fmla="*/ 1 w 30"/>
                  <a:gd name="T5" fmla="*/ 0 h 81"/>
                  <a:gd name="T6" fmla="*/ 1 w 30"/>
                  <a:gd name="T7" fmla="*/ 0 h 81"/>
                  <a:gd name="T8" fmla="*/ 1 w 30"/>
                  <a:gd name="T9" fmla="*/ 0 h 81"/>
                  <a:gd name="T10" fmla="*/ 1 w 30"/>
                  <a:gd name="T11" fmla="*/ 0 h 81"/>
                  <a:gd name="T12" fmla="*/ 1 w 30"/>
                  <a:gd name="T13" fmla="*/ 0 h 81"/>
                  <a:gd name="T14" fmla="*/ 1 w 30"/>
                  <a:gd name="T15" fmla="*/ 0 h 81"/>
                  <a:gd name="T16" fmla="*/ 0 w 30"/>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81"/>
                  <a:gd name="T29" fmla="*/ 30 w 3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81">
                    <a:moveTo>
                      <a:pt x="0" y="0"/>
                    </a:moveTo>
                    <a:lnTo>
                      <a:pt x="9" y="19"/>
                    </a:lnTo>
                    <a:lnTo>
                      <a:pt x="23" y="48"/>
                    </a:lnTo>
                    <a:lnTo>
                      <a:pt x="30" y="72"/>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5" name="Freeform 90"/>
              <p:cNvSpPr>
                <a:spLocks/>
              </p:cNvSpPr>
              <p:nvPr/>
            </p:nvSpPr>
            <p:spPr bwMode="auto">
              <a:xfrm>
                <a:off x="1083" y="576"/>
                <a:ext cx="20" cy="44"/>
              </a:xfrm>
              <a:custGeom>
                <a:avLst/>
                <a:gdLst>
                  <a:gd name="T0" fmla="*/ 0 w 40"/>
                  <a:gd name="T1" fmla="*/ 0 h 88"/>
                  <a:gd name="T2" fmla="*/ 1 w 40"/>
                  <a:gd name="T3" fmla="*/ 1 h 88"/>
                  <a:gd name="T4" fmla="*/ 1 w 40"/>
                  <a:gd name="T5" fmla="*/ 1 h 88"/>
                  <a:gd name="T6" fmla="*/ 1 w 40"/>
                  <a:gd name="T7" fmla="*/ 1 h 88"/>
                  <a:gd name="T8" fmla="*/ 1 w 40"/>
                  <a:gd name="T9" fmla="*/ 1 h 88"/>
                  <a:gd name="T10" fmla="*/ 1 w 40"/>
                  <a:gd name="T11" fmla="*/ 1 h 88"/>
                  <a:gd name="T12" fmla="*/ 1 w 40"/>
                  <a:gd name="T13" fmla="*/ 1 h 88"/>
                  <a:gd name="T14" fmla="*/ 1 w 40"/>
                  <a:gd name="T15" fmla="*/ 1 h 88"/>
                  <a:gd name="T16" fmla="*/ 1 w 40"/>
                  <a:gd name="T17" fmla="*/ 1 h 88"/>
                  <a:gd name="T18" fmla="*/ 1 w 40"/>
                  <a:gd name="T19" fmla="*/ 1 h 88"/>
                  <a:gd name="T20" fmla="*/ 1 w 40"/>
                  <a:gd name="T21" fmla="*/ 1 h 88"/>
                  <a:gd name="T22" fmla="*/ 1 w 40"/>
                  <a:gd name="T23" fmla="*/ 1 h 88"/>
                  <a:gd name="T24" fmla="*/ 0 w 40"/>
                  <a:gd name="T25" fmla="*/ 0 h 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88"/>
                  <a:gd name="T41" fmla="*/ 40 w 40"/>
                  <a:gd name="T42" fmla="*/ 88 h 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88">
                    <a:moveTo>
                      <a:pt x="0" y="0"/>
                    </a:moveTo>
                    <a:lnTo>
                      <a:pt x="8" y="7"/>
                    </a:lnTo>
                    <a:lnTo>
                      <a:pt x="17" y="20"/>
                    </a:lnTo>
                    <a:lnTo>
                      <a:pt x="25" y="33"/>
                    </a:lnTo>
                    <a:lnTo>
                      <a:pt x="32" y="49"/>
                    </a:lnTo>
                    <a:lnTo>
                      <a:pt x="37" y="64"/>
                    </a:lnTo>
                    <a:lnTo>
                      <a:pt x="40" y="76"/>
                    </a:lnTo>
                    <a:lnTo>
                      <a:pt x="38" y="85"/>
                    </a:lnTo>
                    <a:lnTo>
                      <a:pt x="34" y="88"/>
                    </a:lnTo>
                    <a:lnTo>
                      <a:pt x="22" y="79"/>
                    </a:lnTo>
                    <a:lnTo>
                      <a:pt x="11" y="53"/>
                    </a:lnTo>
                    <a:lnTo>
                      <a:pt x="5" y="2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6" name="Freeform 91"/>
              <p:cNvSpPr>
                <a:spLocks/>
              </p:cNvSpPr>
              <p:nvPr/>
            </p:nvSpPr>
            <p:spPr bwMode="auto">
              <a:xfrm>
                <a:off x="1100" y="574"/>
                <a:ext cx="30" cy="41"/>
              </a:xfrm>
              <a:custGeom>
                <a:avLst/>
                <a:gdLst>
                  <a:gd name="T0" fmla="*/ 0 w 61"/>
                  <a:gd name="T1" fmla="*/ 0 h 81"/>
                  <a:gd name="T2" fmla="*/ 0 w 61"/>
                  <a:gd name="T3" fmla="*/ 1 h 81"/>
                  <a:gd name="T4" fmla="*/ 0 w 61"/>
                  <a:gd name="T5" fmla="*/ 1 h 81"/>
                  <a:gd name="T6" fmla="*/ 0 w 61"/>
                  <a:gd name="T7" fmla="*/ 1 h 81"/>
                  <a:gd name="T8" fmla="*/ 0 w 61"/>
                  <a:gd name="T9" fmla="*/ 1 h 81"/>
                  <a:gd name="T10" fmla="*/ 0 w 61"/>
                  <a:gd name="T11" fmla="*/ 1 h 81"/>
                  <a:gd name="T12" fmla="*/ 0 w 61"/>
                  <a:gd name="T13" fmla="*/ 1 h 81"/>
                  <a:gd name="T14" fmla="*/ 0 w 61"/>
                  <a:gd name="T15" fmla="*/ 1 h 81"/>
                  <a:gd name="T16" fmla="*/ 0 w 61"/>
                  <a:gd name="T17" fmla="*/ 1 h 81"/>
                  <a:gd name="T18" fmla="*/ 0 w 61"/>
                  <a:gd name="T19" fmla="*/ 1 h 81"/>
                  <a:gd name="T20" fmla="*/ 0 w 61"/>
                  <a:gd name="T21" fmla="*/ 1 h 81"/>
                  <a:gd name="T22" fmla="*/ 0 w 61"/>
                  <a:gd name="T23" fmla="*/ 1 h 81"/>
                  <a:gd name="T24" fmla="*/ 0 w 61"/>
                  <a:gd name="T25" fmla="*/ 1 h 81"/>
                  <a:gd name="T26" fmla="*/ 0 w 61"/>
                  <a:gd name="T27" fmla="*/ 1 h 81"/>
                  <a:gd name="T28" fmla="*/ 0 w 61"/>
                  <a:gd name="T29" fmla="*/ 1 h 81"/>
                  <a:gd name="T30" fmla="*/ 0 w 61"/>
                  <a:gd name="T31" fmla="*/ 1 h 81"/>
                  <a:gd name="T32" fmla="*/ 0 w 61"/>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81"/>
                  <a:gd name="T53" fmla="*/ 61 w 61"/>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81">
                    <a:moveTo>
                      <a:pt x="0" y="0"/>
                    </a:moveTo>
                    <a:lnTo>
                      <a:pt x="9" y="6"/>
                    </a:lnTo>
                    <a:lnTo>
                      <a:pt x="20" y="16"/>
                    </a:lnTo>
                    <a:lnTo>
                      <a:pt x="32" y="29"/>
                    </a:lnTo>
                    <a:lnTo>
                      <a:pt x="43" y="42"/>
                    </a:lnTo>
                    <a:lnTo>
                      <a:pt x="52" y="56"/>
                    </a:lnTo>
                    <a:lnTo>
                      <a:pt x="58" y="67"/>
                    </a:lnTo>
                    <a:lnTo>
                      <a:pt x="61" y="76"/>
                    </a:lnTo>
                    <a:lnTo>
                      <a:pt x="59" y="81"/>
                    </a:lnTo>
                    <a:lnTo>
                      <a:pt x="53" y="81"/>
                    </a:lnTo>
                    <a:lnTo>
                      <a:pt x="46" y="74"/>
                    </a:lnTo>
                    <a:lnTo>
                      <a:pt x="37" y="65"/>
                    </a:lnTo>
                    <a:lnTo>
                      <a:pt x="27" y="53"/>
                    </a:lnTo>
                    <a:lnTo>
                      <a:pt x="18" y="39"/>
                    </a:lnTo>
                    <a:lnTo>
                      <a:pt x="11" y="26"/>
                    </a:lnTo>
                    <a:lnTo>
                      <a:pt x="3"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7" name="Freeform 92"/>
              <p:cNvSpPr>
                <a:spLocks/>
              </p:cNvSpPr>
              <p:nvPr/>
            </p:nvSpPr>
            <p:spPr bwMode="auto">
              <a:xfrm>
                <a:off x="1116" y="573"/>
                <a:ext cx="38" cy="33"/>
              </a:xfrm>
              <a:custGeom>
                <a:avLst/>
                <a:gdLst>
                  <a:gd name="T0" fmla="*/ 0 w 76"/>
                  <a:gd name="T1" fmla="*/ 0 h 67"/>
                  <a:gd name="T2" fmla="*/ 1 w 76"/>
                  <a:gd name="T3" fmla="*/ 0 h 67"/>
                  <a:gd name="T4" fmla="*/ 1 w 76"/>
                  <a:gd name="T5" fmla="*/ 0 h 67"/>
                  <a:gd name="T6" fmla="*/ 1 w 76"/>
                  <a:gd name="T7" fmla="*/ 0 h 67"/>
                  <a:gd name="T8" fmla="*/ 1 w 76"/>
                  <a:gd name="T9" fmla="*/ 0 h 67"/>
                  <a:gd name="T10" fmla="*/ 1 w 76"/>
                  <a:gd name="T11" fmla="*/ 0 h 67"/>
                  <a:gd name="T12" fmla="*/ 1 w 76"/>
                  <a:gd name="T13" fmla="*/ 0 h 67"/>
                  <a:gd name="T14" fmla="*/ 1 w 76"/>
                  <a:gd name="T15" fmla="*/ 0 h 67"/>
                  <a:gd name="T16" fmla="*/ 1 w 76"/>
                  <a:gd name="T17" fmla="*/ 0 h 67"/>
                  <a:gd name="T18" fmla="*/ 1 w 76"/>
                  <a:gd name="T19" fmla="*/ 0 h 67"/>
                  <a:gd name="T20" fmla="*/ 1 w 76"/>
                  <a:gd name="T21" fmla="*/ 0 h 67"/>
                  <a:gd name="T22" fmla="*/ 1 w 76"/>
                  <a:gd name="T23" fmla="*/ 0 h 67"/>
                  <a:gd name="T24" fmla="*/ 1 w 76"/>
                  <a:gd name="T25" fmla="*/ 0 h 67"/>
                  <a:gd name="T26" fmla="*/ 1 w 76"/>
                  <a:gd name="T27" fmla="*/ 0 h 67"/>
                  <a:gd name="T28" fmla="*/ 1 w 76"/>
                  <a:gd name="T29" fmla="*/ 0 h 67"/>
                  <a:gd name="T30" fmla="*/ 1 w 76"/>
                  <a:gd name="T31" fmla="*/ 0 h 67"/>
                  <a:gd name="T32" fmla="*/ 0 w 76"/>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7"/>
                  <a:gd name="T53" fmla="*/ 76 w 7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7">
                    <a:moveTo>
                      <a:pt x="0" y="0"/>
                    </a:moveTo>
                    <a:lnTo>
                      <a:pt x="9" y="4"/>
                    </a:lnTo>
                    <a:lnTo>
                      <a:pt x="21" y="13"/>
                    </a:lnTo>
                    <a:lnTo>
                      <a:pt x="35" y="23"/>
                    </a:lnTo>
                    <a:lnTo>
                      <a:pt x="49" y="33"/>
                    </a:lnTo>
                    <a:lnTo>
                      <a:pt x="63" y="44"/>
                    </a:lnTo>
                    <a:lnTo>
                      <a:pt x="72" y="53"/>
                    </a:lnTo>
                    <a:lnTo>
                      <a:pt x="76" y="62"/>
                    </a:lnTo>
                    <a:lnTo>
                      <a:pt x="75" y="67"/>
                    </a:lnTo>
                    <a:lnTo>
                      <a:pt x="67" y="67"/>
                    </a:lnTo>
                    <a:lnTo>
                      <a:pt x="58" y="62"/>
                    </a:lnTo>
                    <a:lnTo>
                      <a:pt x="46" y="53"/>
                    </a:lnTo>
                    <a:lnTo>
                      <a:pt x="32" y="42"/>
                    </a:lnTo>
                    <a:lnTo>
                      <a:pt x="20" y="29"/>
                    </a:lnTo>
                    <a:lnTo>
                      <a:pt x="9" y="18"/>
                    </a:lnTo>
                    <a:lnTo>
                      <a:pt x="3"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8" name="Freeform 93"/>
              <p:cNvSpPr>
                <a:spLocks/>
              </p:cNvSpPr>
              <p:nvPr/>
            </p:nvSpPr>
            <p:spPr bwMode="auto">
              <a:xfrm>
                <a:off x="1131" y="571"/>
                <a:ext cx="34" cy="30"/>
              </a:xfrm>
              <a:custGeom>
                <a:avLst/>
                <a:gdLst>
                  <a:gd name="T0" fmla="*/ 1 w 67"/>
                  <a:gd name="T1" fmla="*/ 0 h 61"/>
                  <a:gd name="T2" fmla="*/ 1 w 67"/>
                  <a:gd name="T3" fmla="*/ 0 h 61"/>
                  <a:gd name="T4" fmla="*/ 1 w 67"/>
                  <a:gd name="T5" fmla="*/ 0 h 61"/>
                  <a:gd name="T6" fmla="*/ 1 w 67"/>
                  <a:gd name="T7" fmla="*/ 0 h 61"/>
                  <a:gd name="T8" fmla="*/ 1 w 67"/>
                  <a:gd name="T9" fmla="*/ 0 h 61"/>
                  <a:gd name="T10" fmla="*/ 1 w 67"/>
                  <a:gd name="T11" fmla="*/ 0 h 61"/>
                  <a:gd name="T12" fmla="*/ 1 w 67"/>
                  <a:gd name="T13" fmla="*/ 0 h 61"/>
                  <a:gd name="T14" fmla="*/ 1 w 67"/>
                  <a:gd name="T15" fmla="*/ 0 h 61"/>
                  <a:gd name="T16" fmla="*/ 0 w 67"/>
                  <a:gd name="T17" fmla="*/ 0 h 61"/>
                  <a:gd name="T18" fmla="*/ 1 w 67"/>
                  <a:gd name="T19" fmla="*/ 0 h 61"/>
                  <a:gd name="T20" fmla="*/ 1 w 67"/>
                  <a:gd name="T21" fmla="*/ 0 h 61"/>
                  <a:gd name="T22" fmla="*/ 1 w 67"/>
                  <a:gd name="T23" fmla="*/ 0 h 61"/>
                  <a:gd name="T24" fmla="*/ 1 w 67"/>
                  <a:gd name="T25" fmla="*/ 0 h 61"/>
                  <a:gd name="T26" fmla="*/ 1 w 67"/>
                  <a:gd name="T27" fmla="*/ 0 h 61"/>
                  <a:gd name="T28" fmla="*/ 1 w 67"/>
                  <a:gd name="T29" fmla="*/ 0 h 61"/>
                  <a:gd name="T30" fmla="*/ 1 w 67"/>
                  <a:gd name="T31" fmla="*/ 0 h 61"/>
                  <a:gd name="T32" fmla="*/ 1 w 67"/>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61"/>
                  <a:gd name="T53" fmla="*/ 67 w 6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61">
                    <a:moveTo>
                      <a:pt x="64" y="61"/>
                    </a:moveTo>
                    <a:lnTo>
                      <a:pt x="61" y="60"/>
                    </a:lnTo>
                    <a:lnTo>
                      <a:pt x="54" y="55"/>
                    </a:lnTo>
                    <a:lnTo>
                      <a:pt x="45" y="46"/>
                    </a:lnTo>
                    <a:lnTo>
                      <a:pt x="36" y="35"/>
                    </a:lnTo>
                    <a:lnTo>
                      <a:pt x="27" y="24"/>
                    </a:lnTo>
                    <a:lnTo>
                      <a:pt x="16" y="14"/>
                    </a:lnTo>
                    <a:lnTo>
                      <a:pt x="7" y="6"/>
                    </a:lnTo>
                    <a:lnTo>
                      <a:pt x="0" y="0"/>
                    </a:lnTo>
                    <a:lnTo>
                      <a:pt x="10" y="3"/>
                    </a:lnTo>
                    <a:lnTo>
                      <a:pt x="24" y="9"/>
                    </a:lnTo>
                    <a:lnTo>
                      <a:pt x="36" y="18"/>
                    </a:lnTo>
                    <a:lnTo>
                      <a:pt x="48" y="28"/>
                    </a:lnTo>
                    <a:lnTo>
                      <a:pt x="58" y="38"/>
                    </a:lnTo>
                    <a:lnTo>
                      <a:pt x="65" y="47"/>
                    </a:lnTo>
                    <a:lnTo>
                      <a:pt x="67" y="55"/>
                    </a:lnTo>
                    <a:lnTo>
                      <a:pt x="6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79" name="Freeform 94"/>
              <p:cNvSpPr>
                <a:spLocks/>
              </p:cNvSpPr>
              <p:nvPr/>
            </p:nvSpPr>
            <p:spPr bwMode="auto">
              <a:xfrm>
                <a:off x="1161" y="499"/>
                <a:ext cx="156" cy="33"/>
              </a:xfrm>
              <a:custGeom>
                <a:avLst/>
                <a:gdLst>
                  <a:gd name="T0" fmla="*/ 0 w 313"/>
                  <a:gd name="T1" fmla="*/ 0 h 68"/>
                  <a:gd name="T2" fmla="*/ 0 w 313"/>
                  <a:gd name="T3" fmla="*/ 0 h 68"/>
                  <a:gd name="T4" fmla="*/ 0 w 313"/>
                  <a:gd name="T5" fmla="*/ 0 h 68"/>
                  <a:gd name="T6" fmla="*/ 0 w 313"/>
                  <a:gd name="T7" fmla="*/ 0 h 68"/>
                  <a:gd name="T8" fmla="*/ 0 w 313"/>
                  <a:gd name="T9" fmla="*/ 0 h 68"/>
                  <a:gd name="T10" fmla="*/ 0 w 313"/>
                  <a:gd name="T11" fmla="*/ 0 h 68"/>
                  <a:gd name="T12" fmla="*/ 0 w 313"/>
                  <a:gd name="T13" fmla="*/ 0 h 68"/>
                  <a:gd name="T14" fmla="*/ 0 w 313"/>
                  <a:gd name="T15" fmla="*/ 0 h 68"/>
                  <a:gd name="T16" fmla="*/ 0 w 313"/>
                  <a:gd name="T17" fmla="*/ 0 h 68"/>
                  <a:gd name="T18" fmla="*/ 0 w 313"/>
                  <a:gd name="T19" fmla="*/ 0 h 68"/>
                  <a:gd name="T20" fmla="*/ 0 w 313"/>
                  <a:gd name="T21" fmla="*/ 0 h 68"/>
                  <a:gd name="T22" fmla="*/ 0 w 313"/>
                  <a:gd name="T23" fmla="*/ 0 h 68"/>
                  <a:gd name="T24" fmla="*/ 0 w 313"/>
                  <a:gd name="T25" fmla="*/ 0 h 68"/>
                  <a:gd name="T26" fmla="*/ 0 w 313"/>
                  <a:gd name="T27" fmla="*/ 0 h 68"/>
                  <a:gd name="T28" fmla="*/ 0 w 313"/>
                  <a:gd name="T29" fmla="*/ 0 h 68"/>
                  <a:gd name="T30" fmla="*/ 0 w 313"/>
                  <a:gd name="T31" fmla="*/ 0 h 68"/>
                  <a:gd name="T32" fmla="*/ 0 w 313"/>
                  <a:gd name="T33" fmla="*/ 0 h 68"/>
                  <a:gd name="T34" fmla="*/ 0 w 313"/>
                  <a:gd name="T35" fmla="*/ 0 h 68"/>
                  <a:gd name="T36" fmla="*/ 0 w 313"/>
                  <a:gd name="T37" fmla="*/ 0 h 68"/>
                  <a:gd name="T38" fmla="*/ 0 w 313"/>
                  <a:gd name="T39" fmla="*/ 0 h 68"/>
                  <a:gd name="T40" fmla="*/ 0 w 313"/>
                  <a:gd name="T41" fmla="*/ 0 h 68"/>
                  <a:gd name="T42" fmla="*/ 0 w 313"/>
                  <a:gd name="T43" fmla="*/ 0 h 68"/>
                  <a:gd name="T44" fmla="*/ 0 w 313"/>
                  <a:gd name="T45" fmla="*/ 0 h 68"/>
                  <a:gd name="T46" fmla="*/ 0 w 313"/>
                  <a:gd name="T47" fmla="*/ 0 h 68"/>
                  <a:gd name="T48" fmla="*/ 0 w 313"/>
                  <a:gd name="T49" fmla="*/ 0 h 68"/>
                  <a:gd name="T50" fmla="*/ 0 w 313"/>
                  <a:gd name="T51" fmla="*/ 0 h 68"/>
                  <a:gd name="T52" fmla="*/ 0 w 313"/>
                  <a:gd name="T53" fmla="*/ 0 h 68"/>
                  <a:gd name="T54" fmla="*/ 0 w 313"/>
                  <a:gd name="T55" fmla="*/ 0 h 68"/>
                  <a:gd name="T56" fmla="*/ 0 w 313"/>
                  <a:gd name="T57" fmla="*/ 0 h 68"/>
                  <a:gd name="T58" fmla="*/ 0 w 313"/>
                  <a:gd name="T59" fmla="*/ 0 h 68"/>
                  <a:gd name="T60" fmla="*/ 0 w 313"/>
                  <a:gd name="T61" fmla="*/ 0 h 68"/>
                  <a:gd name="T62" fmla="*/ 0 w 313"/>
                  <a:gd name="T63" fmla="*/ 0 h 68"/>
                  <a:gd name="T64" fmla="*/ 0 w 313"/>
                  <a:gd name="T65" fmla="*/ 0 h 68"/>
                  <a:gd name="T66" fmla="*/ 0 w 313"/>
                  <a:gd name="T67" fmla="*/ 0 h 68"/>
                  <a:gd name="T68" fmla="*/ 0 w 313"/>
                  <a:gd name="T69" fmla="*/ 0 h 68"/>
                  <a:gd name="T70" fmla="*/ 0 w 313"/>
                  <a:gd name="T71" fmla="*/ 0 h 68"/>
                  <a:gd name="T72" fmla="*/ 0 w 313"/>
                  <a:gd name="T73" fmla="*/ 0 h 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13"/>
                  <a:gd name="T112" fmla="*/ 0 h 68"/>
                  <a:gd name="T113" fmla="*/ 313 w 313"/>
                  <a:gd name="T114" fmla="*/ 68 h 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13" h="68">
                    <a:moveTo>
                      <a:pt x="0" y="10"/>
                    </a:moveTo>
                    <a:lnTo>
                      <a:pt x="0" y="7"/>
                    </a:lnTo>
                    <a:lnTo>
                      <a:pt x="2" y="5"/>
                    </a:lnTo>
                    <a:lnTo>
                      <a:pt x="3" y="2"/>
                    </a:lnTo>
                    <a:lnTo>
                      <a:pt x="6" y="0"/>
                    </a:lnTo>
                    <a:lnTo>
                      <a:pt x="26" y="16"/>
                    </a:lnTo>
                    <a:lnTo>
                      <a:pt x="47" y="29"/>
                    </a:lnTo>
                    <a:lnTo>
                      <a:pt x="67" y="39"/>
                    </a:lnTo>
                    <a:lnTo>
                      <a:pt x="89" y="46"/>
                    </a:lnTo>
                    <a:lnTo>
                      <a:pt x="110" y="51"/>
                    </a:lnTo>
                    <a:lnTo>
                      <a:pt x="131" y="54"/>
                    </a:lnTo>
                    <a:lnTo>
                      <a:pt x="153" y="54"/>
                    </a:lnTo>
                    <a:lnTo>
                      <a:pt x="174" y="54"/>
                    </a:lnTo>
                    <a:lnTo>
                      <a:pt x="194" y="52"/>
                    </a:lnTo>
                    <a:lnTo>
                      <a:pt x="214" y="49"/>
                    </a:lnTo>
                    <a:lnTo>
                      <a:pt x="234" y="45"/>
                    </a:lnTo>
                    <a:lnTo>
                      <a:pt x="252" y="40"/>
                    </a:lnTo>
                    <a:lnTo>
                      <a:pt x="269" y="36"/>
                    </a:lnTo>
                    <a:lnTo>
                      <a:pt x="285" y="29"/>
                    </a:lnTo>
                    <a:lnTo>
                      <a:pt x="299" y="25"/>
                    </a:lnTo>
                    <a:lnTo>
                      <a:pt x="313" y="20"/>
                    </a:lnTo>
                    <a:lnTo>
                      <a:pt x="307" y="29"/>
                    </a:lnTo>
                    <a:lnTo>
                      <a:pt x="295" y="39"/>
                    </a:lnTo>
                    <a:lnTo>
                      <a:pt x="281" y="46"/>
                    </a:lnTo>
                    <a:lnTo>
                      <a:pt x="263" y="52"/>
                    </a:lnTo>
                    <a:lnTo>
                      <a:pt x="243" y="58"/>
                    </a:lnTo>
                    <a:lnTo>
                      <a:pt x="220" y="63"/>
                    </a:lnTo>
                    <a:lnTo>
                      <a:pt x="195" y="66"/>
                    </a:lnTo>
                    <a:lnTo>
                      <a:pt x="171" y="68"/>
                    </a:lnTo>
                    <a:lnTo>
                      <a:pt x="145" y="68"/>
                    </a:lnTo>
                    <a:lnTo>
                      <a:pt x="121" y="66"/>
                    </a:lnTo>
                    <a:lnTo>
                      <a:pt x="95" y="62"/>
                    </a:lnTo>
                    <a:lnTo>
                      <a:pt x="72" y="57"/>
                    </a:lnTo>
                    <a:lnTo>
                      <a:pt x="50" y="48"/>
                    </a:lnTo>
                    <a:lnTo>
                      <a:pt x="31" y="39"/>
                    </a:lnTo>
                    <a:lnTo>
                      <a:pt x="14" y="25"/>
                    </a:lnTo>
                    <a:lnTo>
                      <a:pt x="0"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0" name="Freeform 95"/>
              <p:cNvSpPr>
                <a:spLocks/>
              </p:cNvSpPr>
              <p:nvPr/>
            </p:nvSpPr>
            <p:spPr bwMode="auto">
              <a:xfrm>
                <a:off x="1297" y="485"/>
                <a:ext cx="17" cy="35"/>
              </a:xfrm>
              <a:custGeom>
                <a:avLst/>
                <a:gdLst>
                  <a:gd name="T0" fmla="*/ 0 w 35"/>
                  <a:gd name="T1" fmla="*/ 1 h 70"/>
                  <a:gd name="T2" fmla="*/ 0 w 35"/>
                  <a:gd name="T3" fmla="*/ 1 h 70"/>
                  <a:gd name="T4" fmla="*/ 0 w 35"/>
                  <a:gd name="T5" fmla="*/ 1 h 70"/>
                  <a:gd name="T6" fmla="*/ 0 w 35"/>
                  <a:gd name="T7" fmla="*/ 1 h 70"/>
                  <a:gd name="T8" fmla="*/ 0 w 35"/>
                  <a:gd name="T9" fmla="*/ 0 h 70"/>
                  <a:gd name="T10" fmla="*/ 0 w 35"/>
                  <a:gd name="T11" fmla="*/ 1 h 70"/>
                  <a:gd name="T12" fmla="*/ 0 w 35"/>
                  <a:gd name="T13" fmla="*/ 1 h 70"/>
                  <a:gd name="T14" fmla="*/ 0 w 35"/>
                  <a:gd name="T15" fmla="*/ 1 h 70"/>
                  <a:gd name="T16" fmla="*/ 0 w 35"/>
                  <a:gd name="T17" fmla="*/ 1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70"/>
                  <a:gd name="T29" fmla="*/ 35 w 35"/>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70">
                    <a:moveTo>
                      <a:pt x="0" y="70"/>
                    </a:moveTo>
                    <a:lnTo>
                      <a:pt x="15" y="53"/>
                    </a:lnTo>
                    <a:lnTo>
                      <a:pt x="27" y="30"/>
                    </a:lnTo>
                    <a:lnTo>
                      <a:pt x="35" y="11"/>
                    </a:lnTo>
                    <a:lnTo>
                      <a:pt x="33" y="0"/>
                    </a:lnTo>
                    <a:lnTo>
                      <a:pt x="27" y="6"/>
                    </a:lnTo>
                    <a:lnTo>
                      <a:pt x="20" y="26"/>
                    </a:lnTo>
                    <a:lnTo>
                      <a:pt x="10" y="49"/>
                    </a:lnTo>
                    <a:lnTo>
                      <a:pt x="0" y="7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1" name="Freeform 96"/>
              <p:cNvSpPr>
                <a:spLocks/>
              </p:cNvSpPr>
              <p:nvPr/>
            </p:nvSpPr>
            <p:spPr bwMode="auto">
              <a:xfrm>
                <a:off x="1284" y="486"/>
                <a:ext cx="19" cy="39"/>
              </a:xfrm>
              <a:custGeom>
                <a:avLst/>
                <a:gdLst>
                  <a:gd name="T0" fmla="*/ 1 w 38"/>
                  <a:gd name="T1" fmla="*/ 0 h 78"/>
                  <a:gd name="T2" fmla="*/ 1 w 38"/>
                  <a:gd name="T3" fmla="*/ 1 h 78"/>
                  <a:gd name="T4" fmla="*/ 1 w 38"/>
                  <a:gd name="T5" fmla="*/ 1 h 78"/>
                  <a:gd name="T6" fmla="*/ 1 w 38"/>
                  <a:gd name="T7" fmla="*/ 1 h 78"/>
                  <a:gd name="T8" fmla="*/ 0 w 38"/>
                  <a:gd name="T9" fmla="*/ 1 h 78"/>
                  <a:gd name="T10" fmla="*/ 1 w 38"/>
                  <a:gd name="T11" fmla="*/ 1 h 78"/>
                  <a:gd name="T12" fmla="*/ 1 w 38"/>
                  <a:gd name="T13" fmla="*/ 1 h 78"/>
                  <a:gd name="T14" fmla="*/ 1 w 38"/>
                  <a:gd name="T15" fmla="*/ 1 h 78"/>
                  <a:gd name="T16" fmla="*/ 1 w 38"/>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78"/>
                  <a:gd name="T29" fmla="*/ 38 w 38"/>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78">
                    <a:moveTo>
                      <a:pt x="38" y="0"/>
                    </a:moveTo>
                    <a:lnTo>
                      <a:pt x="38" y="11"/>
                    </a:lnTo>
                    <a:lnTo>
                      <a:pt x="32" y="33"/>
                    </a:lnTo>
                    <a:lnTo>
                      <a:pt x="18" y="58"/>
                    </a:lnTo>
                    <a:lnTo>
                      <a:pt x="0" y="78"/>
                    </a:lnTo>
                    <a:lnTo>
                      <a:pt x="9" y="57"/>
                    </a:lnTo>
                    <a:lnTo>
                      <a:pt x="21" y="31"/>
                    </a:lnTo>
                    <a:lnTo>
                      <a:pt x="30" y="10"/>
                    </a:lnTo>
                    <a:lnTo>
                      <a:pt x="3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2" name="Freeform 97"/>
              <p:cNvSpPr>
                <a:spLocks/>
              </p:cNvSpPr>
              <p:nvPr/>
            </p:nvSpPr>
            <p:spPr bwMode="auto">
              <a:xfrm>
                <a:off x="1253" y="480"/>
                <a:ext cx="27" cy="50"/>
              </a:xfrm>
              <a:custGeom>
                <a:avLst/>
                <a:gdLst>
                  <a:gd name="T0" fmla="*/ 0 w 55"/>
                  <a:gd name="T1" fmla="*/ 0 h 101"/>
                  <a:gd name="T2" fmla="*/ 0 w 55"/>
                  <a:gd name="T3" fmla="*/ 0 h 101"/>
                  <a:gd name="T4" fmla="*/ 0 w 55"/>
                  <a:gd name="T5" fmla="*/ 0 h 101"/>
                  <a:gd name="T6" fmla="*/ 0 w 55"/>
                  <a:gd name="T7" fmla="*/ 0 h 101"/>
                  <a:gd name="T8" fmla="*/ 0 w 55"/>
                  <a:gd name="T9" fmla="*/ 0 h 101"/>
                  <a:gd name="T10" fmla="*/ 0 w 55"/>
                  <a:gd name="T11" fmla="*/ 0 h 101"/>
                  <a:gd name="T12" fmla="*/ 0 w 55"/>
                  <a:gd name="T13" fmla="*/ 0 h 101"/>
                  <a:gd name="T14" fmla="*/ 0 w 55"/>
                  <a:gd name="T15" fmla="*/ 0 h 101"/>
                  <a:gd name="T16" fmla="*/ 0 w 55"/>
                  <a:gd name="T17" fmla="*/ 0 h 101"/>
                  <a:gd name="T18" fmla="*/ 0 w 55"/>
                  <a:gd name="T19" fmla="*/ 0 h 101"/>
                  <a:gd name="T20" fmla="*/ 0 w 55"/>
                  <a:gd name="T21" fmla="*/ 0 h 101"/>
                  <a:gd name="T22" fmla="*/ 0 w 55"/>
                  <a:gd name="T23" fmla="*/ 0 h 101"/>
                  <a:gd name="T24" fmla="*/ 0 w 55"/>
                  <a:gd name="T25" fmla="*/ 0 h 101"/>
                  <a:gd name="T26" fmla="*/ 0 w 55"/>
                  <a:gd name="T27" fmla="*/ 0 h 101"/>
                  <a:gd name="T28" fmla="*/ 0 w 55"/>
                  <a:gd name="T29" fmla="*/ 0 h 101"/>
                  <a:gd name="T30" fmla="*/ 0 w 55"/>
                  <a:gd name="T31" fmla="*/ 0 h 101"/>
                  <a:gd name="T32" fmla="*/ 0 w 55"/>
                  <a:gd name="T33" fmla="*/ 0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01"/>
                  <a:gd name="T53" fmla="*/ 55 w 55"/>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01">
                    <a:moveTo>
                      <a:pt x="54" y="0"/>
                    </a:moveTo>
                    <a:lnTo>
                      <a:pt x="55" y="5"/>
                    </a:lnTo>
                    <a:lnTo>
                      <a:pt x="54" y="15"/>
                    </a:lnTo>
                    <a:lnTo>
                      <a:pt x="49" y="29"/>
                    </a:lnTo>
                    <a:lnTo>
                      <a:pt x="41" y="46"/>
                    </a:lnTo>
                    <a:lnTo>
                      <a:pt x="32" y="63"/>
                    </a:lnTo>
                    <a:lnTo>
                      <a:pt x="23" y="78"/>
                    </a:lnTo>
                    <a:lnTo>
                      <a:pt x="11" y="92"/>
                    </a:lnTo>
                    <a:lnTo>
                      <a:pt x="0" y="101"/>
                    </a:lnTo>
                    <a:lnTo>
                      <a:pt x="5" y="93"/>
                    </a:lnTo>
                    <a:lnTo>
                      <a:pt x="11" y="80"/>
                    </a:lnTo>
                    <a:lnTo>
                      <a:pt x="19" y="63"/>
                    </a:lnTo>
                    <a:lnTo>
                      <a:pt x="28" y="45"/>
                    </a:lnTo>
                    <a:lnTo>
                      <a:pt x="35" y="26"/>
                    </a:lnTo>
                    <a:lnTo>
                      <a:pt x="43" y="12"/>
                    </a:lnTo>
                    <a:lnTo>
                      <a:pt x="49" y="3"/>
                    </a:lnTo>
                    <a:lnTo>
                      <a:pt x="5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3" name="Freeform 98"/>
              <p:cNvSpPr>
                <a:spLocks/>
              </p:cNvSpPr>
              <p:nvPr/>
            </p:nvSpPr>
            <p:spPr bwMode="auto">
              <a:xfrm>
                <a:off x="1224" y="474"/>
                <a:ext cx="30" cy="55"/>
              </a:xfrm>
              <a:custGeom>
                <a:avLst/>
                <a:gdLst>
                  <a:gd name="T0" fmla="*/ 0 w 61"/>
                  <a:gd name="T1" fmla="*/ 0 h 110"/>
                  <a:gd name="T2" fmla="*/ 0 w 61"/>
                  <a:gd name="T3" fmla="*/ 1 h 110"/>
                  <a:gd name="T4" fmla="*/ 0 w 61"/>
                  <a:gd name="T5" fmla="*/ 1 h 110"/>
                  <a:gd name="T6" fmla="*/ 0 w 61"/>
                  <a:gd name="T7" fmla="*/ 1 h 110"/>
                  <a:gd name="T8" fmla="*/ 0 w 61"/>
                  <a:gd name="T9" fmla="*/ 1 h 110"/>
                  <a:gd name="T10" fmla="*/ 0 w 61"/>
                  <a:gd name="T11" fmla="*/ 1 h 110"/>
                  <a:gd name="T12" fmla="*/ 0 w 61"/>
                  <a:gd name="T13" fmla="*/ 1 h 110"/>
                  <a:gd name="T14" fmla="*/ 0 w 61"/>
                  <a:gd name="T15" fmla="*/ 1 h 110"/>
                  <a:gd name="T16" fmla="*/ 0 w 61"/>
                  <a:gd name="T17" fmla="*/ 1 h 110"/>
                  <a:gd name="T18" fmla="*/ 0 w 61"/>
                  <a:gd name="T19" fmla="*/ 1 h 110"/>
                  <a:gd name="T20" fmla="*/ 0 w 61"/>
                  <a:gd name="T21" fmla="*/ 1 h 110"/>
                  <a:gd name="T22" fmla="*/ 0 w 61"/>
                  <a:gd name="T23" fmla="*/ 1 h 110"/>
                  <a:gd name="T24" fmla="*/ 0 w 61"/>
                  <a:gd name="T25" fmla="*/ 1 h 110"/>
                  <a:gd name="T26" fmla="*/ 0 w 61"/>
                  <a:gd name="T27" fmla="*/ 1 h 110"/>
                  <a:gd name="T28" fmla="*/ 0 w 61"/>
                  <a:gd name="T29" fmla="*/ 1 h 110"/>
                  <a:gd name="T30" fmla="*/ 0 w 61"/>
                  <a:gd name="T31" fmla="*/ 1 h 110"/>
                  <a:gd name="T32" fmla="*/ 0 w 61"/>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110"/>
                  <a:gd name="T53" fmla="*/ 61 w 61"/>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110">
                    <a:moveTo>
                      <a:pt x="60" y="0"/>
                    </a:moveTo>
                    <a:lnTo>
                      <a:pt x="61" y="6"/>
                    </a:lnTo>
                    <a:lnTo>
                      <a:pt x="58" y="18"/>
                    </a:lnTo>
                    <a:lnTo>
                      <a:pt x="52" y="33"/>
                    </a:lnTo>
                    <a:lnTo>
                      <a:pt x="44" y="51"/>
                    </a:lnTo>
                    <a:lnTo>
                      <a:pt x="34" y="71"/>
                    </a:lnTo>
                    <a:lnTo>
                      <a:pt x="23" y="88"/>
                    </a:lnTo>
                    <a:lnTo>
                      <a:pt x="11" y="102"/>
                    </a:lnTo>
                    <a:lnTo>
                      <a:pt x="0" y="110"/>
                    </a:lnTo>
                    <a:lnTo>
                      <a:pt x="5" y="102"/>
                    </a:lnTo>
                    <a:lnTo>
                      <a:pt x="11" y="87"/>
                    </a:lnTo>
                    <a:lnTo>
                      <a:pt x="20" y="68"/>
                    </a:lnTo>
                    <a:lnTo>
                      <a:pt x="29" y="48"/>
                    </a:lnTo>
                    <a:lnTo>
                      <a:pt x="40" y="30"/>
                    </a:lnTo>
                    <a:lnTo>
                      <a:pt x="48" y="13"/>
                    </a:lnTo>
                    <a:lnTo>
                      <a:pt x="55" y="3"/>
                    </a:lnTo>
                    <a:lnTo>
                      <a:pt x="6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4" name="Freeform 99"/>
              <p:cNvSpPr>
                <a:spLocks/>
              </p:cNvSpPr>
              <p:nvPr/>
            </p:nvSpPr>
            <p:spPr bwMode="auto">
              <a:xfrm>
                <a:off x="1205" y="480"/>
                <a:ext cx="32" cy="45"/>
              </a:xfrm>
              <a:custGeom>
                <a:avLst/>
                <a:gdLst>
                  <a:gd name="T0" fmla="*/ 0 w 66"/>
                  <a:gd name="T1" fmla="*/ 0 h 90"/>
                  <a:gd name="T2" fmla="*/ 0 w 66"/>
                  <a:gd name="T3" fmla="*/ 1 h 90"/>
                  <a:gd name="T4" fmla="*/ 0 w 66"/>
                  <a:gd name="T5" fmla="*/ 1 h 90"/>
                  <a:gd name="T6" fmla="*/ 0 w 66"/>
                  <a:gd name="T7" fmla="*/ 1 h 90"/>
                  <a:gd name="T8" fmla="*/ 0 w 66"/>
                  <a:gd name="T9" fmla="*/ 1 h 90"/>
                  <a:gd name="T10" fmla="*/ 0 w 66"/>
                  <a:gd name="T11" fmla="*/ 1 h 90"/>
                  <a:gd name="T12" fmla="*/ 0 w 66"/>
                  <a:gd name="T13" fmla="*/ 1 h 90"/>
                  <a:gd name="T14" fmla="*/ 0 w 66"/>
                  <a:gd name="T15" fmla="*/ 1 h 90"/>
                  <a:gd name="T16" fmla="*/ 0 w 66"/>
                  <a:gd name="T17" fmla="*/ 1 h 90"/>
                  <a:gd name="T18" fmla="*/ 0 w 66"/>
                  <a:gd name="T19" fmla="*/ 1 h 90"/>
                  <a:gd name="T20" fmla="*/ 0 w 66"/>
                  <a:gd name="T21" fmla="*/ 1 h 90"/>
                  <a:gd name="T22" fmla="*/ 0 w 66"/>
                  <a:gd name="T23" fmla="*/ 1 h 90"/>
                  <a:gd name="T24" fmla="*/ 0 w 66"/>
                  <a:gd name="T25" fmla="*/ 1 h 90"/>
                  <a:gd name="T26" fmla="*/ 0 w 66"/>
                  <a:gd name="T27" fmla="*/ 1 h 90"/>
                  <a:gd name="T28" fmla="*/ 0 w 66"/>
                  <a:gd name="T29" fmla="*/ 1 h 90"/>
                  <a:gd name="T30" fmla="*/ 0 w 66"/>
                  <a:gd name="T31" fmla="*/ 1 h 90"/>
                  <a:gd name="T32" fmla="*/ 0 w 66"/>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90"/>
                  <a:gd name="T53" fmla="*/ 66 w 66"/>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90">
                    <a:moveTo>
                      <a:pt x="66" y="0"/>
                    </a:moveTo>
                    <a:lnTo>
                      <a:pt x="66" y="4"/>
                    </a:lnTo>
                    <a:lnTo>
                      <a:pt x="61" y="15"/>
                    </a:lnTo>
                    <a:lnTo>
                      <a:pt x="53" y="29"/>
                    </a:lnTo>
                    <a:lnTo>
                      <a:pt x="44" y="44"/>
                    </a:lnTo>
                    <a:lnTo>
                      <a:pt x="32" y="61"/>
                    </a:lnTo>
                    <a:lnTo>
                      <a:pt x="20" y="75"/>
                    </a:lnTo>
                    <a:lnTo>
                      <a:pt x="9" y="85"/>
                    </a:lnTo>
                    <a:lnTo>
                      <a:pt x="0" y="90"/>
                    </a:lnTo>
                    <a:lnTo>
                      <a:pt x="6" y="81"/>
                    </a:lnTo>
                    <a:lnTo>
                      <a:pt x="14" y="68"/>
                    </a:lnTo>
                    <a:lnTo>
                      <a:pt x="23" y="53"/>
                    </a:lnTo>
                    <a:lnTo>
                      <a:pt x="32" y="36"/>
                    </a:lnTo>
                    <a:lnTo>
                      <a:pt x="43" y="21"/>
                    </a:lnTo>
                    <a:lnTo>
                      <a:pt x="52" y="9"/>
                    </a:lnTo>
                    <a:lnTo>
                      <a:pt x="60" y="1"/>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5" name="Freeform 100"/>
              <p:cNvSpPr>
                <a:spLocks/>
              </p:cNvSpPr>
              <p:nvPr/>
            </p:nvSpPr>
            <p:spPr bwMode="auto">
              <a:xfrm>
                <a:off x="1189" y="483"/>
                <a:ext cx="29" cy="38"/>
              </a:xfrm>
              <a:custGeom>
                <a:avLst/>
                <a:gdLst>
                  <a:gd name="T0" fmla="*/ 1 w 58"/>
                  <a:gd name="T1" fmla="*/ 0 h 75"/>
                  <a:gd name="T2" fmla="*/ 1 w 58"/>
                  <a:gd name="T3" fmla="*/ 1 h 75"/>
                  <a:gd name="T4" fmla="*/ 1 w 58"/>
                  <a:gd name="T5" fmla="*/ 1 h 75"/>
                  <a:gd name="T6" fmla="*/ 1 w 58"/>
                  <a:gd name="T7" fmla="*/ 1 h 75"/>
                  <a:gd name="T8" fmla="*/ 1 w 58"/>
                  <a:gd name="T9" fmla="*/ 1 h 75"/>
                  <a:gd name="T10" fmla="*/ 1 w 58"/>
                  <a:gd name="T11" fmla="*/ 1 h 75"/>
                  <a:gd name="T12" fmla="*/ 1 w 58"/>
                  <a:gd name="T13" fmla="*/ 1 h 75"/>
                  <a:gd name="T14" fmla="*/ 1 w 58"/>
                  <a:gd name="T15" fmla="*/ 1 h 75"/>
                  <a:gd name="T16" fmla="*/ 0 w 58"/>
                  <a:gd name="T17" fmla="*/ 1 h 75"/>
                  <a:gd name="T18" fmla="*/ 1 w 58"/>
                  <a:gd name="T19" fmla="*/ 1 h 75"/>
                  <a:gd name="T20" fmla="*/ 1 w 58"/>
                  <a:gd name="T21" fmla="*/ 1 h 75"/>
                  <a:gd name="T22" fmla="*/ 1 w 58"/>
                  <a:gd name="T23" fmla="*/ 1 h 75"/>
                  <a:gd name="T24" fmla="*/ 1 w 58"/>
                  <a:gd name="T25" fmla="*/ 1 h 75"/>
                  <a:gd name="T26" fmla="*/ 1 w 58"/>
                  <a:gd name="T27" fmla="*/ 1 h 75"/>
                  <a:gd name="T28" fmla="*/ 1 w 58"/>
                  <a:gd name="T29" fmla="*/ 1 h 75"/>
                  <a:gd name="T30" fmla="*/ 1 w 58"/>
                  <a:gd name="T31" fmla="*/ 1 h 75"/>
                  <a:gd name="T32" fmla="*/ 1 w 58"/>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75"/>
                  <a:gd name="T53" fmla="*/ 58 w 58"/>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75">
                    <a:moveTo>
                      <a:pt x="56" y="0"/>
                    </a:moveTo>
                    <a:lnTo>
                      <a:pt x="58" y="4"/>
                    </a:lnTo>
                    <a:lnTo>
                      <a:pt x="54" y="12"/>
                    </a:lnTo>
                    <a:lnTo>
                      <a:pt x="50" y="23"/>
                    </a:lnTo>
                    <a:lnTo>
                      <a:pt x="44" y="35"/>
                    </a:lnTo>
                    <a:lnTo>
                      <a:pt x="35" y="49"/>
                    </a:lnTo>
                    <a:lnTo>
                      <a:pt x="24" y="59"/>
                    </a:lnTo>
                    <a:lnTo>
                      <a:pt x="12" y="69"/>
                    </a:lnTo>
                    <a:lnTo>
                      <a:pt x="0" y="75"/>
                    </a:lnTo>
                    <a:lnTo>
                      <a:pt x="6" y="67"/>
                    </a:lnTo>
                    <a:lnTo>
                      <a:pt x="13" y="56"/>
                    </a:lnTo>
                    <a:lnTo>
                      <a:pt x="21" y="43"/>
                    </a:lnTo>
                    <a:lnTo>
                      <a:pt x="30" y="29"/>
                    </a:lnTo>
                    <a:lnTo>
                      <a:pt x="38" y="17"/>
                    </a:lnTo>
                    <a:lnTo>
                      <a:pt x="45" y="7"/>
                    </a:lnTo>
                    <a:lnTo>
                      <a:pt x="51" y="1"/>
                    </a:lnTo>
                    <a:lnTo>
                      <a:pt x="5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6" name="Freeform 101"/>
              <p:cNvSpPr>
                <a:spLocks/>
              </p:cNvSpPr>
              <p:nvPr/>
            </p:nvSpPr>
            <p:spPr bwMode="auto">
              <a:xfrm>
                <a:off x="1175" y="484"/>
                <a:ext cx="24" cy="28"/>
              </a:xfrm>
              <a:custGeom>
                <a:avLst/>
                <a:gdLst>
                  <a:gd name="T0" fmla="*/ 1 w 48"/>
                  <a:gd name="T1" fmla="*/ 0 h 55"/>
                  <a:gd name="T2" fmla="*/ 1 w 48"/>
                  <a:gd name="T3" fmla="*/ 1 h 55"/>
                  <a:gd name="T4" fmla="*/ 1 w 48"/>
                  <a:gd name="T5" fmla="*/ 1 h 55"/>
                  <a:gd name="T6" fmla="*/ 1 w 48"/>
                  <a:gd name="T7" fmla="*/ 1 h 55"/>
                  <a:gd name="T8" fmla="*/ 1 w 48"/>
                  <a:gd name="T9" fmla="*/ 1 h 55"/>
                  <a:gd name="T10" fmla="*/ 1 w 48"/>
                  <a:gd name="T11" fmla="*/ 1 h 55"/>
                  <a:gd name="T12" fmla="*/ 1 w 48"/>
                  <a:gd name="T13" fmla="*/ 1 h 55"/>
                  <a:gd name="T14" fmla="*/ 1 w 48"/>
                  <a:gd name="T15" fmla="*/ 1 h 55"/>
                  <a:gd name="T16" fmla="*/ 0 w 48"/>
                  <a:gd name="T17" fmla="*/ 1 h 55"/>
                  <a:gd name="T18" fmla="*/ 1 w 48"/>
                  <a:gd name="T19" fmla="*/ 1 h 55"/>
                  <a:gd name="T20" fmla="*/ 1 w 48"/>
                  <a:gd name="T21" fmla="*/ 1 h 55"/>
                  <a:gd name="T22" fmla="*/ 1 w 48"/>
                  <a:gd name="T23" fmla="*/ 1 h 55"/>
                  <a:gd name="T24" fmla="*/ 1 w 48"/>
                  <a:gd name="T25" fmla="*/ 1 h 55"/>
                  <a:gd name="T26" fmla="*/ 1 w 48"/>
                  <a:gd name="T27" fmla="*/ 1 h 55"/>
                  <a:gd name="T28" fmla="*/ 1 w 48"/>
                  <a:gd name="T29" fmla="*/ 1 h 55"/>
                  <a:gd name="T30" fmla="*/ 1 w 48"/>
                  <a:gd name="T31" fmla="*/ 1 h 55"/>
                  <a:gd name="T32" fmla="*/ 1 w 48"/>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55"/>
                  <a:gd name="T53" fmla="*/ 48 w 48"/>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55">
                    <a:moveTo>
                      <a:pt x="48" y="0"/>
                    </a:moveTo>
                    <a:lnTo>
                      <a:pt x="48" y="5"/>
                    </a:lnTo>
                    <a:lnTo>
                      <a:pt x="45" y="11"/>
                    </a:lnTo>
                    <a:lnTo>
                      <a:pt x="39" y="20"/>
                    </a:lnTo>
                    <a:lnTo>
                      <a:pt x="32" y="31"/>
                    </a:lnTo>
                    <a:lnTo>
                      <a:pt x="22" y="40"/>
                    </a:lnTo>
                    <a:lnTo>
                      <a:pt x="13" y="48"/>
                    </a:lnTo>
                    <a:lnTo>
                      <a:pt x="6" y="54"/>
                    </a:lnTo>
                    <a:lnTo>
                      <a:pt x="0" y="55"/>
                    </a:lnTo>
                    <a:lnTo>
                      <a:pt x="4" y="49"/>
                    </a:lnTo>
                    <a:lnTo>
                      <a:pt x="10" y="42"/>
                    </a:lnTo>
                    <a:lnTo>
                      <a:pt x="16" y="32"/>
                    </a:lnTo>
                    <a:lnTo>
                      <a:pt x="24" y="23"/>
                    </a:lnTo>
                    <a:lnTo>
                      <a:pt x="32" y="16"/>
                    </a:lnTo>
                    <a:lnTo>
                      <a:pt x="38" y="8"/>
                    </a:lnTo>
                    <a:lnTo>
                      <a:pt x="44" y="3"/>
                    </a:lnTo>
                    <a:lnTo>
                      <a:pt x="4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7" name="Freeform 102"/>
              <p:cNvSpPr>
                <a:spLocks/>
              </p:cNvSpPr>
              <p:nvPr/>
            </p:nvSpPr>
            <p:spPr bwMode="auto">
              <a:xfrm>
                <a:off x="1165" y="489"/>
                <a:ext cx="17" cy="17"/>
              </a:xfrm>
              <a:custGeom>
                <a:avLst/>
                <a:gdLst>
                  <a:gd name="T0" fmla="*/ 1 w 33"/>
                  <a:gd name="T1" fmla="*/ 0 h 35"/>
                  <a:gd name="T2" fmla="*/ 1 w 33"/>
                  <a:gd name="T3" fmla="*/ 0 h 35"/>
                  <a:gd name="T4" fmla="*/ 1 w 33"/>
                  <a:gd name="T5" fmla="*/ 0 h 35"/>
                  <a:gd name="T6" fmla="*/ 1 w 33"/>
                  <a:gd name="T7" fmla="*/ 0 h 35"/>
                  <a:gd name="T8" fmla="*/ 0 w 33"/>
                  <a:gd name="T9" fmla="*/ 0 h 35"/>
                  <a:gd name="T10" fmla="*/ 1 w 33"/>
                  <a:gd name="T11" fmla="*/ 0 h 35"/>
                  <a:gd name="T12" fmla="*/ 1 w 33"/>
                  <a:gd name="T13" fmla="*/ 0 h 35"/>
                  <a:gd name="T14" fmla="*/ 1 w 33"/>
                  <a:gd name="T15" fmla="*/ 0 h 35"/>
                  <a:gd name="T16" fmla="*/ 1 w 33"/>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5"/>
                  <a:gd name="T29" fmla="*/ 33 w 33"/>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5">
                    <a:moveTo>
                      <a:pt x="33" y="0"/>
                    </a:moveTo>
                    <a:lnTo>
                      <a:pt x="32" y="9"/>
                    </a:lnTo>
                    <a:lnTo>
                      <a:pt x="24" y="21"/>
                    </a:lnTo>
                    <a:lnTo>
                      <a:pt x="12" y="33"/>
                    </a:lnTo>
                    <a:lnTo>
                      <a:pt x="0" y="35"/>
                    </a:lnTo>
                    <a:lnTo>
                      <a:pt x="12" y="27"/>
                    </a:lnTo>
                    <a:lnTo>
                      <a:pt x="21" y="12"/>
                    </a:lnTo>
                    <a:lnTo>
                      <a:pt x="29" y="0"/>
                    </a:lnTo>
                    <a:lnTo>
                      <a:pt x="3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8" name="Freeform 103"/>
              <p:cNvSpPr>
                <a:spLocks/>
              </p:cNvSpPr>
              <p:nvPr/>
            </p:nvSpPr>
            <p:spPr bwMode="auto">
              <a:xfrm>
                <a:off x="1309" y="491"/>
                <a:ext cx="18" cy="22"/>
              </a:xfrm>
              <a:custGeom>
                <a:avLst/>
                <a:gdLst>
                  <a:gd name="T0" fmla="*/ 0 w 37"/>
                  <a:gd name="T1" fmla="*/ 1 h 44"/>
                  <a:gd name="T2" fmla="*/ 0 w 37"/>
                  <a:gd name="T3" fmla="*/ 1 h 44"/>
                  <a:gd name="T4" fmla="*/ 0 w 37"/>
                  <a:gd name="T5" fmla="*/ 1 h 44"/>
                  <a:gd name="T6" fmla="*/ 0 w 37"/>
                  <a:gd name="T7" fmla="*/ 1 h 44"/>
                  <a:gd name="T8" fmla="*/ 0 w 37"/>
                  <a:gd name="T9" fmla="*/ 0 h 44"/>
                  <a:gd name="T10" fmla="*/ 0 w 37"/>
                  <a:gd name="T11" fmla="*/ 1 h 44"/>
                  <a:gd name="T12" fmla="*/ 0 w 37"/>
                  <a:gd name="T13" fmla="*/ 1 h 44"/>
                  <a:gd name="T14" fmla="*/ 0 w 37"/>
                  <a:gd name="T15" fmla="*/ 1 h 44"/>
                  <a:gd name="T16" fmla="*/ 0 w 37"/>
                  <a:gd name="T17" fmla="*/ 1 h 44"/>
                  <a:gd name="T18" fmla="*/ 0 w 37"/>
                  <a:gd name="T19" fmla="*/ 1 h 44"/>
                  <a:gd name="T20" fmla="*/ 0 w 37"/>
                  <a:gd name="T21" fmla="*/ 1 h 44"/>
                  <a:gd name="T22" fmla="*/ 0 w 37"/>
                  <a:gd name="T23" fmla="*/ 1 h 44"/>
                  <a:gd name="T24" fmla="*/ 0 w 37"/>
                  <a:gd name="T25" fmla="*/ 1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44"/>
                  <a:gd name="T41" fmla="*/ 37 w 37"/>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44">
                    <a:moveTo>
                      <a:pt x="0" y="44"/>
                    </a:moveTo>
                    <a:lnTo>
                      <a:pt x="5" y="34"/>
                    </a:lnTo>
                    <a:lnTo>
                      <a:pt x="15" y="17"/>
                    </a:lnTo>
                    <a:lnTo>
                      <a:pt x="26" y="3"/>
                    </a:lnTo>
                    <a:lnTo>
                      <a:pt x="35" y="0"/>
                    </a:lnTo>
                    <a:lnTo>
                      <a:pt x="37" y="5"/>
                    </a:lnTo>
                    <a:lnTo>
                      <a:pt x="35" y="9"/>
                    </a:lnTo>
                    <a:lnTo>
                      <a:pt x="31" y="15"/>
                    </a:lnTo>
                    <a:lnTo>
                      <a:pt x="25" y="23"/>
                    </a:lnTo>
                    <a:lnTo>
                      <a:pt x="17" y="29"/>
                    </a:lnTo>
                    <a:lnTo>
                      <a:pt x="11" y="35"/>
                    </a:lnTo>
                    <a:lnTo>
                      <a:pt x="5" y="41"/>
                    </a:lnTo>
                    <a:lnTo>
                      <a:pt x="0" y="4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89" name="Freeform 104"/>
              <p:cNvSpPr>
                <a:spLocks/>
              </p:cNvSpPr>
              <p:nvPr/>
            </p:nvSpPr>
            <p:spPr bwMode="auto">
              <a:xfrm>
                <a:off x="1308" y="515"/>
                <a:ext cx="24" cy="9"/>
              </a:xfrm>
              <a:custGeom>
                <a:avLst/>
                <a:gdLst>
                  <a:gd name="T0" fmla="*/ 0 w 47"/>
                  <a:gd name="T1" fmla="*/ 0 h 19"/>
                  <a:gd name="T2" fmla="*/ 1 w 47"/>
                  <a:gd name="T3" fmla="*/ 0 h 19"/>
                  <a:gd name="T4" fmla="*/ 1 w 47"/>
                  <a:gd name="T5" fmla="*/ 0 h 19"/>
                  <a:gd name="T6" fmla="*/ 1 w 47"/>
                  <a:gd name="T7" fmla="*/ 0 h 19"/>
                  <a:gd name="T8" fmla="*/ 1 w 47"/>
                  <a:gd name="T9" fmla="*/ 0 h 19"/>
                  <a:gd name="T10" fmla="*/ 1 w 47"/>
                  <a:gd name="T11" fmla="*/ 0 h 19"/>
                  <a:gd name="T12" fmla="*/ 1 w 47"/>
                  <a:gd name="T13" fmla="*/ 0 h 19"/>
                  <a:gd name="T14" fmla="*/ 1 w 47"/>
                  <a:gd name="T15" fmla="*/ 0 h 19"/>
                  <a:gd name="T16" fmla="*/ 1 w 47"/>
                  <a:gd name="T17" fmla="*/ 0 h 19"/>
                  <a:gd name="T18" fmla="*/ 1 w 47"/>
                  <a:gd name="T19" fmla="*/ 0 h 19"/>
                  <a:gd name="T20" fmla="*/ 1 w 47"/>
                  <a:gd name="T21" fmla="*/ 0 h 19"/>
                  <a:gd name="T22" fmla="*/ 1 w 47"/>
                  <a:gd name="T23" fmla="*/ 0 h 19"/>
                  <a:gd name="T24" fmla="*/ 1 w 47"/>
                  <a:gd name="T25" fmla="*/ 0 h 19"/>
                  <a:gd name="T26" fmla="*/ 1 w 47"/>
                  <a:gd name="T27" fmla="*/ 0 h 19"/>
                  <a:gd name="T28" fmla="*/ 1 w 47"/>
                  <a:gd name="T29" fmla="*/ 0 h 19"/>
                  <a:gd name="T30" fmla="*/ 1 w 47"/>
                  <a:gd name="T31" fmla="*/ 0 h 19"/>
                  <a:gd name="T32" fmla="*/ 0 w 47"/>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19"/>
                  <a:gd name="T53" fmla="*/ 47 w 47"/>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19">
                    <a:moveTo>
                      <a:pt x="0" y="0"/>
                    </a:moveTo>
                    <a:lnTo>
                      <a:pt x="3" y="2"/>
                    </a:lnTo>
                    <a:lnTo>
                      <a:pt x="9" y="5"/>
                    </a:lnTo>
                    <a:lnTo>
                      <a:pt x="15" y="8"/>
                    </a:lnTo>
                    <a:lnTo>
                      <a:pt x="23" y="13"/>
                    </a:lnTo>
                    <a:lnTo>
                      <a:pt x="30" y="16"/>
                    </a:lnTo>
                    <a:lnTo>
                      <a:pt x="38" y="19"/>
                    </a:lnTo>
                    <a:lnTo>
                      <a:pt x="44" y="19"/>
                    </a:lnTo>
                    <a:lnTo>
                      <a:pt x="47" y="17"/>
                    </a:lnTo>
                    <a:lnTo>
                      <a:pt x="47" y="14"/>
                    </a:lnTo>
                    <a:lnTo>
                      <a:pt x="44" y="10"/>
                    </a:lnTo>
                    <a:lnTo>
                      <a:pt x="38" y="8"/>
                    </a:lnTo>
                    <a:lnTo>
                      <a:pt x="30" y="5"/>
                    </a:lnTo>
                    <a:lnTo>
                      <a:pt x="21" y="4"/>
                    </a:lnTo>
                    <a:lnTo>
                      <a:pt x="12" y="2"/>
                    </a:lnTo>
                    <a:lnTo>
                      <a:pt x="6"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0" name="Freeform 105"/>
              <p:cNvSpPr>
                <a:spLocks/>
              </p:cNvSpPr>
              <p:nvPr/>
            </p:nvSpPr>
            <p:spPr bwMode="auto">
              <a:xfrm>
                <a:off x="1313" y="504"/>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1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15"/>
                    </a:moveTo>
                    <a:lnTo>
                      <a:pt x="3" y="15"/>
                    </a:lnTo>
                    <a:lnTo>
                      <a:pt x="10" y="15"/>
                    </a:lnTo>
                    <a:lnTo>
                      <a:pt x="18" y="14"/>
                    </a:lnTo>
                    <a:lnTo>
                      <a:pt x="29" y="14"/>
                    </a:lnTo>
                    <a:lnTo>
                      <a:pt x="36" y="12"/>
                    </a:lnTo>
                    <a:lnTo>
                      <a:pt x="46" y="11"/>
                    </a:lnTo>
                    <a:lnTo>
                      <a:pt x="50" y="9"/>
                    </a:lnTo>
                    <a:lnTo>
                      <a:pt x="52" y="5"/>
                    </a:lnTo>
                    <a:lnTo>
                      <a:pt x="50" y="2"/>
                    </a:lnTo>
                    <a:lnTo>
                      <a:pt x="46" y="0"/>
                    </a:lnTo>
                    <a:lnTo>
                      <a:pt x="38" y="2"/>
                    </a:lnTo>
                    <a:lnTo>
                      <a:pt x="30" y="5"/>
                    </a:lnTo>
                    <a:lnTo>
                      <a:pt x="21" y="8"/>
                    </a:lnTo>
                    <a:lnTo>
                      <a:pt x="12" y="11"/>
                    </a:lnTo>
                    <a:lnTo>
                      <a:pt x="4" y="14"/>
                    </a:lnTo>
                    <a:lnTo>
                      <a:pt x="0" y="1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1" name="Freeform 106"/>
              <p:cNvSpPr>
                <a:spLocks/>
              </p:cNvSpPr>
              <p:nvPr/>
            </p:nvSpPr>
            <p:spPr bwMode="auto">
              <a:xfrm>
                <a:off x="1301" y="519"/>
                <a:ext cx="24" cy="19"/>
              </a:xfrm>
              <a:custGeom>
                <a:avLst/>
                <a:gdLst>
                  <a:gd name="T0" fmla="*/ 0 w 49"/>
                  <a:gd name="T1" fmla="*/ 0 h 38"/>
                  <a:gd name="T2" fmla="*/ 0 w 49"/>
                  <a:gd name="T3" fmla="*/ 1 h 38"/>
                  <a:gd name="T4" fmla="*/ 0 w 49"/>
                  <a:gd name="T5" fmla="*/ 1 h 38"/>
                  <a:gd name="T6" fmla="*/ 0 w 49"/>
                  <a:gd name="T7" fmla="*/ 1 h 38"/>
                  <a:gd name="T8" fmla="*/ 0 w 49"/>
                  <a:gd name="T9" fmla="*/ 1 h 38"/>
                  <a:gd name="T10" fmla="*/ 0 w 49"/>
                  <a:gd name="T11" fmla="*/ 1 h 38"/>
                  <a:gd name="T12" fmla="*/ 0 w 49"/>
                  <a:gd name="T13" fmla="*/ 1 h 38"/>
                  <a:gd name="T14" fmla="*/ 0 w 49"/>
                  <a:gd name="T15" fmla="*/ 1 h 38"/>
                  <a:gd name="T16" fmla="*/ 0 w 49"/>
                  <a:gd name="T17" fmla="*/ 1 h 38"/>
                  <a:gd name="T18" fmla="*/ 0 w 49"/>
                  <a:gd name="T19" fmla="*/ 1 h 38"/>
                  <a:gd name="T20" fmla="*/ 0 w 49"/>
                  <a:gd name="T21" fmla="*/ 1 h 38"/>
                  <a:gd name="T22" fmla="*/ 0 w 49"/>
                  <a:gd name="T23" fmla="*/ 1 h 38"/>
                  <a:gd name="T24" fmla="*/ 0 w 49"/>
                  <a:gd name="T25" fmla="*/ 1 h 38"/>
                  <a:gd name="T26" fmla="*/ 0 w 49"/>
                  <a:gd name="T27" fmla="*/ 1 h 38"/>
                  <a:gd name="T28" fmla="*/ 0 w 49"/>
                  <a:gd name="T29" fmla="*/ 1 h 38"/>
                  <a:gd name="T30" fmla="*/ 0 w 49"/>
                  <a:gd name="T31" fmla="*/ 1 h 38"/>
                  <a:gd name="T32" fmla="*/ 0 w 49"/>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8"/>
                  <a:gd name="T53" fmla="*/ 49 w 49"/>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8">
                    <a:moveTo>
                      <a:pt x="0" y="0"/>
                    </a:moveTo>
                    <a:lnTo>
                      <a:pt x="6" y="3"/>
                    </a:lnTo>
                    <a:lnTo>
                      <a:pt x="16" y="8"/>
                    </a:lnTo>
                    <a:lnTo>
                      <a:pt x="23" y="12"/>
                    </a:lnTo>
                    <a:lnTo>
                      <a:pt x="32" y="18"/>
                    </a:lnTo>
                    <a:lnTo>
                      <a:pt x="40" y="25"/>
                    </a:lnTo>
                    <a:lnTo>
                      <a:pt x="46" y="29"/>
                    </a:lnTo>
                    <a:lnTo>
                      <a:pt x="49" y="34"/>
                    </a:lnTo>
                    <a:lnTo>
                      <a:pt x="49" y="37"/>
                    </a:lnTo>
                    <a:lnTo>
                      <a:pt x="45" y="38"/>
                    </a:lnTo>
                    <a:lnTo>
                      <a:pt x="39" y="35"/>
                    </a:lnTo>
                    <a:lnTo>
                      <a:pt x="32" y="31"/>
                    </a:lnTo>
                    <a:lnTo>
                      <a:pt x="25" y="23"/>
                    </a:lnTo>
                    <a:lnTo>
                      <a:pt x="17" y="17"/>
                    </a:lnTo>
                    <a:lnTo>
                      <a:pt x="10" y="9"/>
                    </a:lnTo>
                    <a:lnTo>
                      <a:pt x="3"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2" name="Freeform 107"/>
              <p:cNvSpPr>
                <a:spLocks/>
              </p:cNvSpPr>
              <p:nvPr/>
            </p:nvSpPr>
            <p:spPr bwMode="auto">
              <a:xfrm>
                <a:off x="1172" y="510"/>
                <a:ext cx="7" cy="34"/>
              </a:xfrm>
              <a:custGeom>
                <a:avLst/>
                <a:gdLst>
                  <a:gd name="T0" fmla="*/ 1 w 12"/>
                  <a:gd name="T1" fmla="*/ 0 h 68"/>
                  <a:gd name="T2" fmla="*/ 1 w 12"/>
                  <a:gd name="T3" fmla="*/ 1 h 68"/>
                  <a:gd name="T4" fmla="*/ 1 w 12"/>
                  <a:gd name="T5" fmla="*/ 1 h 68"/>
                  <a:gd name="T6" fmla="*/ 1 w 12"/>
                  <a:gd name="T7" fmla="*/ 1 h 68"/>
                  <a:gd name="T8" fmla="*/ 1 w 12"/>
                  <a:gd name="T9" fmla="*/ 1 h 68"/>
                  <a:gd name="T10" fmla="*/ 0 w 12"/>
                  <a:gd name="T11" fmla="*/ 1 h 68"/>
                  <a:gd name="T12" fmla="*/ 1 w 12"/>
                  <a:gd name="T13" fmla="*/ 1 h 68"/>
                  <a:gd name="T14" fmla="*/ 1 w 12"/>
                  <a:gd name="T15" fmla="*/ 1 h 68"/>
                  <a:gd name="T16" fmla="*/ 1 w 12"/>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8"/>
                  <a:gd name="T29" fmla="*/ 12 w 12"/>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8">
                    <a:moveTo>
                      <a:pt x="8" y="0"/>
                    </a:moveTo>
                    <a:lnTo>
                      <a:pt x="11" y="17"/>
                    </a:lnTo>
                    <a:lnTo>
                      <a:pt x="12" y="39"/>
                    </a:lnTo>
                    <a:lnTo>
                      <a:pt x="11" y="58"/>
                    </a:lnTo>
                    <a:lnTo>
                      <a:pt x="5" y="68"/>
                    </a:lnTo>
                    <a:lnTo>
                      <a:pt x="0" y="61"/>
                    </a:lnTo>
                    <a:lnTo>
                      <a:pt x="1" y="42"/>
                    </a:lnTo>
                    <a:lnTo>
                      <a:pt x="5" y="19"/>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3" name="Freeform 108"/>
              <p:cNvSpPr>
                <a:spLocks/>
              </p:cNvSpPr>
              <p:nvPr/>
            </p:nvSpPr>
            <p:spPr bwMode="auto">
              <a:xfrm>
                <a:off x="1158" y="506"/>
                <a:ext cx="10" cy="33"/>
              </a:xfrm>
              <a:custGeom>
                <a:avLst/>
                <a:gdLst>
                  <a:gd name="T0" fmla="*/ 1 w 20"/>
                  <a:gd name="T1" fmla="*/ 0 h 67"/>
                  <a:gd name="T2" fmla="*/ 1 w 20"/>
                  <a:gd name="T3" fmla="*/ 0 h 67"/>
                  <a:gd name="T4" fmla="*/ 1 w 20"/>
                  <a:gd name="T5" fmla="*/ 0 h 67"/>
                  <a:gd name="T6" fmla="*/ 1 w 20"/>
                  <a:gd name="T7" fmla="*/ 0 h 67"/>
                  <a:gd name="T8" fmla="*/ 1 w 20"/>
                  <a:gd name="T9" fmla="*/ 0 h 67"/>
                  <a:gd name="T10" fmla="*/ 0 w 20"/>
                  <a:gd name="T11" fmla="*/ 0 h 67"/>
                  <a:gd name="T12" fmla="*/ 1 w 20"/>
                  <a:gd name="T13" fmla="*/ 0 h 67"/>
                  <a:gd name="T14" fmla="*/ 1 w 20"/>
                  <a:gd name="T15" fmla="*/ 0 h 67"/>
                  <a:gd name="T16" fmla="*/ 1 w 20"/>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67"/>
                  <a:gd name="T29" fmla="*/ 20 w 20"/>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67">
                    <a:moveTo>
                      <a:pt x="20" y="0"/>
                    </a:moveTo>
                    <a:lnTo>
                      <a:pt x="20" y="15"/>
                    </a:lnTo>
                    <a:lnTo>
                      <a:pt x="18" y="38"/>
                    </a:lnTo>
                    <a:lnTo>
                      <a:pt x="14" y="58"/>
                    </a:lnTo>
                    <a:lnTo>
                      <a:pt x="5" y="67"/>
                    </a:lnTo>
                    <a:lnTo>
                      <a:pt x="0" y="58"/>
                    </a:lnTo>
                    <a:lnTo>
                      <a:pt x="6" y="38"/>
                    </a:lnTo>
                    <a:lnTo>
                      <a:pt x="14" y="15"/>
                    </a:lnTo>
                    <a:lnTo>
                      <a:pt x="2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4" name="Freeform 109"/>
              <p:cNvSpPr>
                <a:spLocks/>
              </p:cNvSpPr>
              <p:nvPr/>
            </p:nvSpPr>
            <p:spPr bwMode="auto">
              <a:xfrm>
                <a:off x="1190" y="520"/>
                <a:ext cx="6" cy="32"/>
              </a:xfrm>
              <a:custGeom>
                <a:avLst/>
                <a:gdLst>
                  <a:gd name="T0" fmla="*/ 1 w 12"/>
                  <a:gd name="T1" fmla="*/ 0 h 64"/>
                  <a:gd name="T2" fmla="*/ 1 w 12"/>
                  <a:gd name="T3" fmla="*/ 1 h 64"/>
                  <a:gd name="T4" fmla="*/ 1 w 12"/>
                  <a:gd name="T5" fmla="*/ 1 h 64"/>
                  <a:gd name="T6" fmla="*/ 1 w 12"/>
                  <a:gd name="T7" fmla="*/ 1 h 64"/>
                  <a:gd name="T8" fmla="*/ 1 w 12"/>
                  <a:gd name="T9" fmla="*/ 1 h 64"/>
                  <a:gd name="T10" fmla="*/ 0 w 12"/>
                  <a:gd name="T11" fmla="*/ 1 h 64"/>
                  <a:gd name="T12" fmla="*/ 0 w 12"/>
                  <a:gd name="T13" fmla="*/ 1 h 64"/>
                  <a:gd name="T14" fmla="*/ 1 w 12"/>
                  <a:gd name="T15" fmla="*/ 1 h 64"/>
                  <a:gd name="T16" fmla="*/ 1 w 12"/>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4"/>
                  <a:gd name="T29" fmla="*/ 12 w 12"/>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4">
                    <a:moveTo>
                      <a:pt x="2" y="0"/>
                    </a:moveTo>
                    <a:lnTo>
                      <a:pt x="8" y="9"/>
                    </a:lnTo>
                    <a:lnTo>
                      <a:pt x="11" y="29"/>
                    </a:lnTo>
                    <a:lnTo>
                      <a:pt x="12" y="51"/>
                    </a:lnTo>
                    <a:lnTo>
                      <a:pt x="6" y="64"/>
                    </a:lnTo>
                    <a:lnTo>
                      <a:pt x="0" y="60"/>
                    </a:lnTo>
                    <a:lnTo>
                      <a:pt x="0" y="41"/>
                    </a:lnTo>
                    <a:lnTo>
                      <a:pt x="2" y="19"/>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5" name="Freeform 110"/>
              <p:cNvSpPr>
                <a:spLocks/>
              </p:cNvSpPr>
              <p:nvPr/>
            </p:nvSpPr>
            <p:spPr bwMode="auto">
              <a:xfrm>
                <a:off x="1204" y="523"/>
                <a:ext cx="13" cy="37"/>
              </a:xfrm>
              <a:custGeom>
                <a:avLst/>
                <a:gdLst>
                  <a:gd name="T0" fmla="*/ 0 w 25"/>
                  <a:gd name="T1" fmla="*/ 0 h 74"/>
                  <a:gd name="T2" fmla="*/ 1 w 25"/>
                  <a:gd name="T3" fmla="*/ 1 h 74"/>
                  <a:gd name="T4" fmla="*/ 1 w 25"/>
                  <a:gd name="T5" fmla="*/ 1 h 74"/>
                  <a:gd name="T6" fmla="*/ 1 w 25"/>
                  <a:gd name="T7" fmla="*/ 1 h 74"/>
                  <a:gd name="T8" fmla="*/ 1 w 25"/>
                  <a:gd name="T9" fmla="*/ 1 h 74"/>
                  <a:gd name="T10" fmla="*/ 1 w 25"/>
                  <a:gd name="T11" fmla="*/ 1 h 74"/>
                  <a:gd name="T12" fmla="*/ 1 w 25"/>
                  <a:gd name="T13" fmla="*/ 1 h 74"/>
                  <a:gd name="T14" fmla="*/ 1 w 25"/>
                  <a:gd name="T15" fmla="*/ 1 h 74"/>
                  <a:gd name="T16" fmla="*/ 0 w 25"/>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4"/>
                  <a:gd name="T29" fmla="*/ 25 w 25"/>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4">
                    <a:moveTo>
                      <a:pt x="0" y="0"/>
                    </a:moveTo>
                    <a:lnTo>
                      <a:pt x="10" y="19"/>
                    </a:lnTo>
                    <a:lnTo>
                      <a:pt x="21" y="42"/>
                    </a:lnTo>
                    <a:lnTo>
                      <a:pt x="25" y="63"/>
                    </a:lnTo>
                    <a:lnTo>
                      <a:pt x="21" y="74"/>
                    </a:lnTo>
                    <a:lnTo>
                      <a:pt x="12" y="66"/>
                    </a:lnTo>
                    <a:lnTo>
                      <a:pt x="7" y="43"/>
                    </a:lnTo>
                    <a:lnTo>
                      <a:pt x="4" y="1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6" name="Freeform 111"/>
              <p:cNvSpPr>
                <a:spLocks/>
              </p:cNvSpPr>
              <p:nvPr/>
            </p:nvSpPr>
            <p:spPr bwMode="auto">
              <a:xfrm>
                <a:off x="1221" y="528"/>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0"/>
                    </a:moveTo>
                    <a:lnTo>
                      <a:pt x="9" y="19"/>
                    </a:lnTo>
                    <a:lnTo>
                      <a:pt x="21" y="46"/>
                    </a:lnTo>
                    <a:lnTo>
                      <a:pt x="29" y="71"/>
                    </a:lnTo>
                    <a:lnTo>
                      <a:pt x="26" y="81"/>
                    </a:lnTo>
                    <a:lnTo>
                      <a:pt x="15" y="69"/>
                    </a:lnTo>
                    <a:lnTo>
                      <a:pt x="9" y="43"/>
                    </a:lnTo>
                    <a:lnTo>
                      <a:pt x="3" y="1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7" name="Freeform 112"/>
              <p:cNvSpPr>
                <a:spLocks/>
              </p:cNvSpPr>
              <p:nvPr/>
            </p:nvSpPr>
            <p:spPr bwMode="auto">
              <a:xfrm>
                <a:off x="1252" y="526"/>
                <a:ext cx="24" cy="42"/>
              </a:xfrm>
              <a:custGeom>
                <a:avLst/>
                <a:gdLst>
                  <a:gd name="T0" fmla="*/ 0 w 49"/>
                  <a:gd name="T1" fmla="*/ 0 h 84"/>
                  <a:gd name="T2" fmla="*/ 0 w 49"/>
                  <a:gd name="T3" fmla="*/ 1 h 84"/>
                  <a:gd name="T4" fmla="*/ 0 w 49"/>
                  <a:gd name="T5" fmla="*/ 1 h 84"/>
                  <a:gd name="T6" fmla="*/ 0 w 49"/>
                  <a:gd name="T7" fmla="*/ 1 h 84"/>
                  <a:gd name="T8" fmla="*/ 0 w 49"/>
                  <a:gd name="T9" fmla="*/ 1 h 84"/>
                  <a:gd name="T10" fmla="*/ 0 w 49"/>
                  <a:gd name="T11" fmla="*/ 1 h 84"/>
                  <a:gd name="T12" fmla="*/ 0 w 49"/>
                  <a:gd name="T13" fmla="*/ 1 h 84"/>
                  <a:gd name="T14" fmla="*/ 0 w 49"/>
                  <a:gd name="T15" fmla="*/ 1 h 84"/>
                  <a:gd name="T16" fmla="*/ 0 w 49"/>
                  <a:gd name="T17" fmla="*/ 1 h 84"/>
                  <a:gd name="T18" fmla="*/ 0 w 49"/>
                  <a:gd name="T19" fmla="*/ 1 h 84"/>
                  <a:gd name="T20" fmla="*/ 0 w 49"/>
                  <a:gd name="T21" fmla="*/ 1 h 84"/>
                  <a:gd name="T22" fmla="*/ 0 w 49"/>
                  <a:gd name="T23" fmla="*/ 1 h 84"/>
                  <a:gd name="T24" fmla="*/ 0 w 49"/>
                  <a:gd name="T25" fmla="*/ 1 h 84"/>
                  <a:gd name="T26" fmla="*/ 0 w 49"/>
                  <a:gd name="T27" fmla="*/ 1 h 84"/>
                  <a:gd name="T28" fmla="*/ 0 w 49"/>
                  <a:gd name="T29" fmla="*/ 1 h 84"/>
                  <a:gd name="T30" fmla="*/ 0 w 49"/>
                  <a:gd name="T31" fmla="*/ 1 h 84"/>
                  <a:gd name="T32" fmla="*/ 0 w 49"/>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84"/>
                  <a:gd name="T53" fmla="*/ 49 w 4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84">
                    <a:moveTo>
                      <a:pt x="0" y="0"/>
                    </a:moveTo>
                    <a:lnTo>
                      <a:pt x="7" y="8"/>
                    </a:lnTo>
                    <a:lnTo>
                      <a:pt x="16" y="19"/>
                    </a:lnTo>
                    <a:lnTo>
                      <a:pt x="26" y="31"/>
                    </a:lnTo>
                    <a:lnTo>
                      <a:pt x="35" y="45"/>
                    </a:lnTo>
                    <a:lnTo>
                      <a:pt x="42" y="58"/>
                    </a:lnTo>
                    <a:lnTo>
                      <a:pt x="47" y="71"/>
                    </a:lnTo>
                    <a:lnTo>
                      <a:pt x="49" y="80"/>
                    </a:lnTo>
                    <a:lnTo>
                      <a:pt x="47" y="84"/>
                    </a:lnTo>
                    <a:lnTo>
                      <a:pt x="42" y="83"/>
                    </a:lnTo>
                    <a:lnTo>
                      <a:pt x="36" y="75"/>
                    </a:lnTo>
                    <a:lnTo>
                      <a:pt x="30" y="63"/>
                    </a:lnTo>
                    <a:lnTo>
                      <a:pt x="24" y="48"/>
                    </a:lnTo>
                    <a:lnTo>
                      <a:pt x="18" y="32"/>
                    </a:lnTo>
                    <a:lnTo>
                      <a:pt x="12" y="17"/>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8" name="Freeform 113"/>
              <p:cNvSpPr>
                <a:spLocks/>
              </p:cNvSpPr>
              <p:nvPr/>
            </p:nvSpPr>
            <p:spPr bwMode="auto">
              <a:xfrm>
                <a:off x="1286" y="520"/>
                <a:ext cx="28" cy="39"/>
              </a:xfrm>
              <a:custGeom>
                <a:avLst/>
                <a:gdLst>
                  <a:gd name="T0" fmla="*/ 0 w 55"/>
                  <a:gd name="T1" fmla="*/ 0 h 78"/>
                  <a:gd name="T2" fmla="*/ 1 w 55"/>
                  <a:gd name="T3" fmla="*/ 1 h 78"/>
                  <a:gd name="T4" fmla="*/ 1 w 55"/>
                  <a:gd name="T5" fmla="*/ 1 h 78"/>
                  <a:gd name="T6" fmla="*/ 1 w 55"/>
                  <a:gd name="T7" fmla="*/ 1 h 78"/>
                  <a:gd name="T8" fmla="*/ 1 w 55"/>
                  <a:gd name="T9" fmla="*/ 1 h 78"/>
                  <a:gd name="T10" fmla="*/ 1 w 55"/>
                  <a:gd name="T11" fmla="*/ 1 h 78"/>
                  <a:gd name="T12" fmla="*/ 1 w 55"/>
                  <a:gd name="T13" fmla="*/ 1 h 78"/>
                  <a:gd name="T14" fmla="*/ 1 w 55"/>
                  <a:gd name="T15" fmla="*/ 1 h 78"/>
                  <a:gd name="T16" fmla="*/ 1 w 55"/>
                  <a:gd name="T17" fmla="*/ 1 h 78"/>
                  <a:gd name="T18" fmla="*/ 1 w 55"/>
                  <a:gd name="T19" fmla="*/ 1 h 78"/>
                  <a:gd name="T20" fmla="*/ 1 w 55"/>
                  <a:gd name="T21" fmla="*/ 1 h 78"/>
                  <a:gd name="T22" fmla="*/ 1 w 55"/>
                  <a:gd name="T23" fmla="*/ 1 h 78"/>
                  <a:gd name="T24" fmla="*/ 1 w 55"/>
                  <a:gd name="T25" fmla="*/ 1 h 78"/>
                  <a:gd name="T26" fmla="*/ 1 w 55"/>
                  <a:gd name="T27" fmla="*/ 1 h 78"/>
                  <a:gd name="T28" fmla="*/ 1 w 55"/>
                  <a:gd name="T29" fmla="*/ 1 h 78"/>
                  <a:gd name="T30" fmla="*/ 1 w 55"/>
                  <a:gd name="T31" fmla="*/ 1 h 78"/>
                  <a:gd name="T32" fmla="*/ 0 w 55"/>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8"/>
                  <a:gd name="T53" fmla="*/ 55 w 55"/>
                  <a:gd name="T54" fmla="*/ 78 h 7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8">
                    <a:moveTo>
                      <a:pt x="0" y="0"/>
                    </a:moveTo>
                    <a:lnTo>
                      <a:pt x="6" y="6"/>
                    </a:lnTo>
                    <a:lnTo>
                      <a:pt x="17" y="15"/>
                    </a:lnTo>
                    <a:lnTo>
                      <a:pt x="26" y="28"/>
                    </a:lnTo>
                    <a:lnTo>
                      <a:pt x="37" y="40"/>
                    </a:lnTo>
                    <a:lnTo>
                      <a:pt x="46" y="54"/>
                    </a:lnTo>
                    <a:lnTo>
                      <a:pt x="54" y="64"/>
                    </a:lnTo>
                    <a:lnTo>
                      <a:pt x="55" y="74"/>
                    </a:lnTo>
                    <a:lnTo>
                      <a:pt x="54" y="78"/>
                    </a:lnTo>
                    <a:lnTo>
                      <a:pt x="48" y="77"/>
                    </a:lnTo>
                    <a:lnTo>
                      <a:pt x="42" y="69"/>
                    </a:lnTo>
                    <a:lnTo>
                      <a:pt x="34" y="58"/>
                    </a:lnTo>
                    <a:lnTo>
                      <a:pt x="26" y="43"/>
                    </a:lnTo>
                    <a:lnTo>
                      <a:pt x="19" y="29"/>
                    </a:lnTo>
                    <a:lnTo>
                      <a:pt x="11" y="15"/>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99" name="Freeform 114"/>
              <p:cNvSpPr>
                <a:spLocks/>
              </p:cNvSpPr>
              <p:nvPr/>
            </p:nvSpPr>
            <p:spPr bwMode="auto">
              <a:xfrm>
                <a:off x="1237" y="528"/>
                <a:ext cx="24" cy="36"/>
              </a:xfrm>
              <a:custGeom>
                <a:avLst/>
                <a:gdLst>
                  <a:gd name="T0" fmla="*/ 0 w 49"/>
                  <a:gd name="T1" fmla="*/ 0 h 72"/>
                  <a:gd name="T2" fmla="*/ 0 w 49"/>
                  <a:gd name="T3" fmla="*/ 1 h 72"/>
                  <a:gd name="T4" fmla="*/ 0 w 49"/>
                  <a:gd name="T5" fmla="*/ 1 h 72"/>
                  <a:gd name="T6" fmla="*/ 0 w 49"/>
                  <a:gd name="T7" fmla="*/ 1 h 72"/>
                  <a:gd name="T8" fmla="*/ 0 w 49"/>
                  <a:gd name="T9" fmla="*/ 1 h 72"/>
                  <a:gd name="T10" fmla="*/ 0 w 49"/>
                  <a:gd name="T11" fmla="*/ 1 h 72"/>
                  <a:gd name="T12" fmla="*/ 0 w 49"/>
                  <a:gd name="T13" fmla="*/ 1 h 72"/>
                  <a:gd name="T14" fmla="*/ 0 w 49"/>
                  <a:gd name="T15" fmla="*/ 1 h 72"/>
                  <a:gd name="T16" fmla="*/ 0 w 49"/>
                  <a:gd name="T17" fmla="*/ 1 h 72"/>
                  <a:gd name="T18" fmla="*/ 0 w 49"/>
                  <a:gd name="T19" fmla="*/ 1 h 72"/>
                  <a:gd name="T20" fmla="*/ 0 w 49"/>
                  <a:gd name="T21" fmla="*/ 1 h 72"/>
                  <a:gd name="T22" fmla="*/ 0 w 49"/>
                  <a:gd name="T23" fmla="*/ 1 h 72"/>
                  <a:gd name="T24" fmla="*/ 0 w 49"/>
                  <a:gd name="T25" fmla="*/ 1 h 72"/>
                  <a:gd name="T26" fmla="*/ 0 w 49"/>
                  <a:gd name="T27" fmla="*/ 1 h 72"/>
                  <a:gd name="T28" fmla="*/ 0 w 49"/>
                  <a:gd name="T29" fmla="*/ 1 h 72"/>
                  <a:gd name="T30" fmla="*/ 0 w 49"/>
                  <a:gd name="T31" fmla="*/ 1 h 72"/>
                  <a:gd name="T32" fmla="*/ 0 w 49"/>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72"/>
                  <a:gd name="T53" fmla="*/ 49 w 49"/>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72">
                    <a:moveTo>
                      <a:pt x="0" y="0"/>
                    </a:moveTo>
                    <a:lnTo>
                      <a:pt x="6" y="6"/>
                    </a:lnTo>
                    <a:lnTo>
                      <a:pt x="14" y="15"/>
                    </a:lnTo>
                    <a:lnTo>
                      <a:pt x="23" y="27"/>
                    </a:lnTo>
                    <a:lnTo>
                      <a:pt x="32" y="40"/>
                    </a:lnTo>
                    <a:lnTo>
                      <a:pt x="41" y="50"/>
                    </a:lnTo>
                    <a:lnTo>
                      <a:pt x="47" y="61"/>
                    </a:lnTo>
                    <a:lnTo>
                      <a:pt x="49" y="69"/>
                    </a:lnTo>
                    <a:lnTo>
                      <a:pt x="46" y="72"/>
                    </a:lnTo>
                    <a:lnTo>
                      <a:pt x="40" y="70"/>
                    </a:lnTo>
                    <a:lnTo>
                      <a:pt x="32" y="63"/>
                    </a:lnTo>
                    <a:lnTo>
                      <a:pt x="26" y="53"/>
                    </a:lnTo>
                    <a:lnTo>
                      <a:pt x="18" y="40"/>
                    </a:lnTo>
                    <a:lnTo>
                      <a:pt x="12" y="27"/>
                    </a:lnTo>
                    <a:lnTo>
                      <a:pt x="8" y="15"/>
                    </a:lnTo>
                    <a:lnTo>
                      <a:pt x="3"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0" name="Freeform 115"/>
              <p:cNvSpPr>
                <a:spLocks/>
              </p:cNvSpPr>
              <p:nvPr/>
            </p:nvSpPr>
            <p:spPr bwMode="auto">
              <a:xfrm>
                <a:off x="1239" y="477"/>
                <a:ext cx="30" cy="55"/>
              </a:xfrm>
              <a:custGeom>
                <a:avLst/>
                <a:gdLst>
                  <a:gd name="T0" fmla="*/ 1 w 59"/>
                  <a:gd name="T1" fmla="*/ 0 h 110"/>
                  <a:gd name="T2" fmla="*/ 1 w 59"/>
                  <a:gd name="T3" fmla="*/ 1 h 110"/>
                  <a:gd name="T4" fmla="*/ 1 w 59"/>
                  <a:gd name="T5" fmla="*/ 1 h 110"/>
                  <a:gd name="T6" fmla="*/ 1 w 59"/>
                  <a:gd name="T7" fmla="*/ 1 h 110"/>
                  <a:gd name="T8" fmla="*/ 1 w 59"/>
                  <a:gd name="T9" fmla="*/ 1 h 110"/>
                  <a:gd name="T10" fmla="*/ 1 w 59"/>
                  <a:gd name="T11" fmla="*/ 1 h 110"/>
                  <a:gd name="T12" fmla="*/ 1 w 59"/>
                  <a:gd name="T13" fmla="*/ 1 h 110"/>
                  <a:gd name="T14" fmla="*/ 1 w 59"/>
                  <a:gd name="T15" fmla="*/ 1 h 110"/>
                  <a:gd name="T16" fmla="*/ 0 w 59"/>
                  <a:gd name="T17" fmla="*/ 1 h 110"/>
                  <a:gd name="T18" fmla="*/ 1 w 59"/>
                  <a:gd name="T19" fmla="*/ 1 h 110"/>
                  <a:gd name="T20" fmla="*/ 1 w 59"/>
                  <a:gd name="T21" fmla="*/ 1 h 110"/>
                  <a:gd name="T22" fmla="*/ 1 w 59"/>
                  <a:gd name="T23" fmla="*/ 1 h 110"/>
                  <a:gd name="T24" fmla="*/ 1 w 59"/>
                  <a:gd name="T25" fmla="*/ 1 h 110"/>
                  <a:gd name="T26" fmla="*/ 1 w 59"/>
                  <a:gd name="T27" fmla="*/ 1 h 110"/>
                  <a:gd name="T28" fmla="*/ 1 w 59"/>
                  <a:gd name="T29" fmla="*/ 1 h 110"/>
                  <a:gd name="T30" fmla="*/ 1 w 59"/>
                  <a:gd name="T31" fmla="*/ 1 h 110"/>
                  <a:gd name="T32" fmla="*/ 1 w 59"/>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110"/>
                  <a:gd name="T53" fmla="*/ 59 w 59"/>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110">
                    <a:moveTo>
                      <a:pt x="58" y="0"/>
                    </a:moveTo>
                    <a:lnTo>
                      <a:pt x="59" y="6"/>
                    </a:lnTo>
                    <a:lnTo>
                      <a:pt x="58" y="18"/>
                    </a:lnTo>
                    <a:lnTo>
                      <a:pt x="52" y="34"/>
                    </a:lnTo>
                    <a:lnTo>
                      <a:pt x="42" y="52"/>
                    </a:lnTo>
                    <a:lnTo>
                      <a:pt x="33" y="72"/>
                    </a:lnTo>
                    <a:lnTo>
                      <a:pt x="23" y="89"/>
                    </a:lnTo>
                    <a:lnTo>
                      <a:pt x="10" y="102"/>
                    </a:lnTo>
                    <a:lnTo>
                      <a:pt x="0" y="110"/>
                    </a:lnTo>
                    <a:lnTo>
                      <a:pt x="3" y="102"/>
                    </a:lnTo>
                    <a:lnTo>
                      <a:pt x="10" y="87"/>
                    </a:lnTo>
                    <a:lnTo>
                      <a:pt x="18" y="69"/>
                    </a:lnTo>
                    <a:lnTo>
                      <a:pt x="27" y="49"/>
                    </a:lnTo>
                    <a:lnTo>
                      <a:pt x="38" y="31"/>
                    </a:lnTo>
                    <a:lnTo>
                      <a:pt x="46" y="14"/>
                    </a:lnTo>
                    <a:lnTo>
                      <a:pt x="53" y="3"/>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1" name="Freeform 116"/>
              <p:cNvSpPr>
                <a:spLocks/>
              </p:cNvSpPr>
              <p:nvPr/>
            </p:nvSpPr>
            <p:spPr bwMode="auto">
              <a:xfrm>
                <a:off x="1266" y="484"/>
                <a:ext cx="26" cy="44"/>
              </a:xfrm>
              <a:custGeom>
                <a:avLst/>
                <a:gdLst>
                  <a:gd name="T0" fmla="*/ 0 w 54"/>
                  <a:gd name="T1" fmla="*/ 0 h 87"/>
                  <a:gd name="T2" fmla="*/ 0 w 54"/>
                  <a:gd name="T3" fmla="*/ 1 h 87"/>
                  <a:gd name="T4" fmla="*/ 0 w 54"/>
                  <a:gd name="T5" fmla="*/ 1 h 87"/>
                  <a:gd name="T6" fmla="*/ 0 w 54"/>
                  <a:gd name="T7" fmla="*/ 1 h 87"/>
                  <a:gd name="T8" fmla="*/ 0 w 54"/>
                  <a:gd name="T9" fmla="*/ 1 h 87"/>
                  <a:gd name="T10" fmla="*/ 0 w 54"/>
                  <a:gd name="T11" fmla="*/ 1 h 87"/>
                  <a:gd name="T12" fmla="*/ 0 w 54"/>
                  <a:gd name="T13" fmla="*/ 1 h 87"/>
                  <a:gd name="T14" fmla="*/ 0 w 54"/>
                  <a:gd name="T15" fmla="*/ 1 h 87"/>
                  <a:gd name="T16" fmla="*/ 0 w 54"/>
                  <a:gd name="T17" fmla="*/ 1 h 87"/>
                  <a:gd name="T18" fmla="*/ 0 w 54"/>
                  <a:gd name="T19" fmla="*/ 1 h 87"/>
                  <a:gd name="T20" fmla="*/ 0 w 54"/>
                  <a:gd name="T21" fmla="*/ 1 h 87"/>
                  <a:gd name="T22" fmla="*/ 0 w 54"/>
                  <a:gd name="T23" fmla="*/ 1 h 87"/>
                  <a:gd name="T24" fmla="*/ 0 w 54"/>
                  <a:gd name="T25" fmla="*/ 1 h 87"/>
                  <a:gd name="T26" fmla="*/ 0 w 54"/>
                  <a:gd name="T27" fmla="*/ 1 h 87"/>
                  <a:gd name="T28" fmla="*/ 0 w 54"/>
                  <a:gd name="T29" fmla="*/ 1 h 87"/>
                  <a:gd name="T30" fmla="*/ 0 w 54"/>
                  <a:gd name="T31" fmla="*/ 1 h 87"/>
                  <a:gd name="T32" fmla="*/ 0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2" y="0"/>
                    </a:moveTo>
                    <a:lnTo>
                      <a:pt x="54" y="5"/>
                    </a:lnTo>
                    <a:lnTo>
                      <a:pt x="51" y="13"/>
                    </a:lnTo>
                    <a:lnTo>
                      <a:pt x="47" y="25"/>
                    </a:lnTo>
                    <a:lnTo>
                      <a:pt x="40" y="39"/>
                    </a:lnTo>
                    <a:lnTo>
                      <a:pt x="32" y="54"/>
                    </a:lnTo>
                    <a:lnTo>
                      <a:pt x="23" y="68"/>
                    </a:lnTo>
                    <a:lnTo>
                      <a:pt x="12" y="80"/>
                    </a:lnTo>
                    <a:lnTo>
                      <a:pt x="0" y="87"/>
                    </a:lnTo>
                    <a:lnTo>
                      <a:pt x="6" y="78"/>
                    </a:lnTo>
                    <a:lnTo>
                      <a:pt x="14" y="65"/>
                    </a:lnTo>
                    <a:lnTo>
                      <a:pt x="22" y="51"/>
                    </a:lnTo>
                    <a:lnTo>
                      <a:pt x="29" y="36"/>
                    </a:lnTo>
                    <a:lnTo>
                      <a:pt x="37" y="22"/>
                    </a:lnTo>
                    <a:lnTo>
                      <a:pt x="43" y="10"/>
                    </a:lnTo>
                    <a:lnTo>
                      <a:pt x="49" y="2"/>
                    </a:lnTo>
                    <a:lnTo>
                      <a:pt x="5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2" name="Freeform 117"/>
              <p:cNvSpPr>
                <a:spLocks/>
              </p:cNvSpPr>
              <p:nvPr/>
            </p:nvSpPr>
            <p:spPr bwMode="auto">
              <a:xfrm>
                <a:off x="1269" y="525"/>
                <a:ext cx="28" cy="38"/>
              </a:xfrm>
              <a:custGeom>
                <a:avLst/>
                <a:gdLst>
                  <a:gd name="T0" fmla="*/ 0 w 55"/>
                  <a:gd name="T1" fmla="*/ 0 h 77"/>
                  <a:gd name="T2" fmla="*/ 1 w 55"/>
                  <a:gd name="T3" fmla="*/ 0 h 77"/>
                  <a:gd name="T4" fmla="*/ 1 w 55"/>
                  <a:gd name="T5" fmla="*/ 0 h 77"/>
                  <a:gd name="T6" fmla="*/ 1 w 55"/>
                  <a:gd name="T7" fmla="*/ 0 h 77"/>
                  <a:gd name="T8" fmla="*/ 1 w 55"/>
                  <a:gd name="T9" fmla="*/ 0 h 77"/>
                  <a:gd name="T10" fmla="*/ 1 w 55"/>
                  <a:gd name="T11" fmla="*/ 0 h 77"/>
                  <a:gd name="T12" fmla="*/ 1 w 55"/>
                  <a:gd name="T13" fmla="*/ 0 h 77"/>
                  <a:gd name="T14" fmla="*/ 1 w 55"/>
                  <a:gd name="T15" fmla="*/ 0 h 77"/>
                  <a:gd name="T16" fmla="*/ 1 w 55"/>
                  <a:gd name="T17" fmla="*/ 0 h 77"/>
                  <a:gd name="T18" fmla="*/ 1 w 55"/>
                  <a:gd name="T19" fmla="*/ 0 h 77"/>
                  <a:gd name="T20" fmla="*/ 1 w 55"/>
                  <a:gd name="T21" fmla="*/ 0 h 77"/>
                  <a:gd name="T22" fmla="*/ 1 w 55"/>
                  <a:gd name="T23" fmla="*/ 0 h 77"/>
                  <a:gd name="T24" fmla="*/ 1 w 55"/>
                  <a:gd name="T25" fmla="*/ 0 h 77"/>
                  <a:gd name="T26" fmla="*/ 1 w 55"/>
                  <a:gd name="T27" fmla="*/ 0 h 77"/>
                  <a:gd name="T28" fmla="*/ 1 w 55"/>
                  <a:gd name="T29" fmla="*/ 0 h 77"/>
                  <a:gd name="T30" fmla="*/ 1 w 55"/>
                  <a:gd name="T31" fmla="*/ 0 h 77"/>
                  <a:gd name="T32" fmla="*/ 0 w 55"/>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77"/>
                  <a:gd name="T53" fmla="*/ 55 w 55"/>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77">
                    <a:moveTo>
                      <a:pt x="0" y="0"/>
                    </a:moveTo>
                    <a:lnTo>
                      <a:pt x="6" y="6"/>
                    </a:lnTo>
                    <a:lnTo>
                      <a:pt x="17" y="16"/>
                    </a:lnTo>
                    <a:lnTo>
                      <a:pt x="26" y="28"/>
                    </a:lnTo>
                    <a:lnTo>
                      <a:pt x="36" y="40"/>
                    </a:lnTo>
                    <a:lnTo>
                      <a:pt x="46" y="52"/>
                    </a:lnTo>
                    <a:lnTo>
                      <a:pt x="53" y="63"/>
                    </a:lnTo>
                    <a:lnTo>
                      <a:pt x="55" y="72"/>
                    </a:lnTo>
                    <a:lnTo>
                      <a:pt x="53" y="77"/>
                    </a:lnTo>
                    <a:lnTo>
                      <a:pt x="47" y="75"/>
                    </a:lnTo>
                    <a:lnTo>
                      <a:pt x="41" y="69"/>
                    </a:lnTo>
                    <a:lnTo>
                      <a:pt x="33" y="57"/>
                    </a:lnTo>
                    <a:lnTo>
                      <a:pt x="24" y="43"/>
                    </a:lnTo>
                    <a:lnTo>
                      <a:pt x="17" y="28"/>
                    </a:lnTo>
                    <a:lnTo>
                      <a:pt x="10" y="16"/>
                    </a:lnTo>
                    <a:lnTo>
                      <a:pt x="4"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3" name="Freeform 118"/>
              <p:cNvSpPr>
                <a:spLocks/>
              </p:cNvSpPr>
              <p:nvPr/>
            </p:nvSpPr>
            <p:spPr bwMode="auto">
              <a:xfrm>
                <a:off x="1295" y="438"/>
                <a:ext cx="133" cy="29"/>
              </a:xfrm>
              <a:custGeom>
                <a:avLst/>
                <a:gdLst>
                  <a:gd name="T0" fmla="*/ 0 w 267"/>
                  <a:gd name="T1" fmla="*/ 1 h 56"/>
                  <a:gd name="T2" fmla="*/ 0 w 267"/>
                  <a:gd name="T3" fmla="*/ 1 h 56"/>
                  <a:gd name="T4" fmla="*/ 0 w 267"/>
                  <a:gd name="T5" fmla="*/ 1 h 56"/>
                  <a:gd name="T6" fmla="*/ 0 w 267"/>
                  <a:gd name="T7" fmla="*/ 0 h 56"/>
                  <a:gd name="T8" fmla="*/ 0 w 267"/>
                  <a:gd name="T9" fmla="*/ 0 h 56"/>
                  <a:gd name="T10" fmla="*/ 0 w 267"/>
                  <a:gd name="T11" fmla="*/ 1 h 56"/>
                  <a:gd name="T12" fmla="*/ 0 w 267"/>
                  <a:gd name="T13" fmla="*/ 1 h 56"/>
                  <a:gd name="T14" fmla="*/ 0 w 267"/>
                  <a:gd name="T15" fmla="*/ 1 h 56"/>
                  <a:gd name="T16" fmla="*/ 0 w 267"/>
                  <a:gd name="T17" fmla="*/ 1 h 56"/>
                  <a:gd name="T18" fmla="*/ 0 w 267"/>
                  <a:gd name="T19" fmla="*/ 1 h 56"/>
                  <a:gd name="T20" fmla="*/ 0 w 267"/>
                  <a:gd name="T21" fmla="*/ 1 h 56"/>
                  <a:gd name="T22" fmla="*/ 0 w 267"/>
                  <a:gd name="T23" fmla="*/ 1 h 56"/>
                  <a:gd name="T24" fmla="*/ 0 w 267"/>
                  <a:gd name="T25" fmla="*/ 1 h 56"/>
                  <a:gd name="T26" fmla="*/ 0 w 267"/>
                  <a:gd name="T27" fmla="*/ 1 h 56"/>
                  <a:gd name="T28" fmla="*/ 0 w 267"/>
                  <a:gd name="T29" fmla="*/ 1 h 56"/>
                  <a:gd name="T30" fmla="*/ 0 w 267"/>
                  <a:gd name="T31" fmla="*/ 1 h 56"/>
                  <a:gd name="T32" fmla="*/ 0 w 267"/>
                  <a:gd name="T33" fmla="*/ 1 h 56"/>
                  <a:gd name="T34" fmla="*/ 0 w 267"/>
                  <a:gd name="T35" fmla="*/ 1 h 56"/>
                  <a:gd name="T36" fmla="*/ 0 w 267"/>
                  <a:gd name="T37" fmla="*/ 1 h 56"/>
                  <a:gd name="T38" fmla="*/ 0 w 267"/>
                  <a:gd name="T39" fmla="*/ 1 h 56"/>
                  <a:gd name="T40" fmla="*/ 0 w 267"/>
                  <a:gd name="T41" fmla="*/ 1 h 56"/>
                  <a:gd name="T42" fmla="*/ 0 w 267"/>
                  <a:gd name="T43" fmla="*/ 1 h 56"/>
                  <a:gd name="T44" fmla="*/ 0 w 267"/>
                  <a:gd name="T45" fmla="*/ 1 h 56"/>
                  <a:gd name="T46" fmla="*/ 0 w 267"/>
                  <a:gd name="T47" fmla="*/ 1 h 56"/>
                  <a:gd name="T48" fmla="*/ 0 w 267"/>
                  <a:gd name="T49" fmla="*/ 1 h 56"/>
                  <a:gd name="T50" fmla="*/ 0 w 267"/>
                  <a:gd name="T51" fmla="*/ 1 h 56"/>
                  <a:gd name="T52" fmla="*/ 0 w 267"/>
                  <a:gd name="T53" fmla="*/ 1 h 56"/>
                  <a:gd name="T54" fmla="*/ 0 w 267"/>
                  <a:gd name="T55" fmla="*/ 1 h 56"/>
                  <a:gd name="T56" fmla="*/ 0 w 267"/>
                  <a:gd name="T57" fmla="*/ 1 h 56"/>
                  <a:gd name="T58" fmla="*/ 0 w 267"/>
                  <a:gd name="T59" fmla="*/ 1 h 56"/>
                  <a:gd name="T60" fmla="*/ 0 w 267"/>
                  <a:gd name="T61" fmla="*/ 1 h 56"/>
                  <a:gd name="T62" fmla="*/ 0 w 267"/>
                  <a:gd name="T63" fmla="*/ 1 h 56"/>
                  <a:gd name="T64" fmla="*/ 0 w 267"/>
                  <a:gd name="T65" fmla="*/ 1 h 56"/>
                  <a:gd name="T66" fmla="*/ 0 w 267"/>
                  <a:gd name="T67" fmla="*/ 1 h 56"/>
                  <a:gd name="T68" fmla="*/ 0 w 267"/>
                  <a:gd name="T69" fmla="*/ 1 h 56"/>
                  <a:gd name="T70" fmla="*/ 0 w 267"/>
                  <a:gd name="T71" fmla="*/ 1 h 56"/>
                  <a:gd name="T72" fmla="*/ 0 w 267"/>
                  <a:gd name="T73" fmla="*/ 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56"/>
                  <a:gd name="T113" fmla="*/ 267 w 267"/>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56">
                    <a:moveTo>
                      <a:pt x="0" y="6"/>
                    </a:moveTo>
                    <a:lnTo>
                      <a:pt x="0" y="4"/>
                    </a:lnTo>
                    <a:lnTo>
                      <a:pt x="2" y="1"/>
                    </a:lnTo>
                    <a:lnTo>
                      <a:pt x="3" y="0"/>
                    </a:lnTo>
                    <a:lnTo>
                      <a:pt x="6" y="0"/>
                    </a:lnTo>
                    <a:lnTo>
                      <a:pt x="23" y="13"/>
                    </a:lnTo>
                    <a:lnTo>
                      <a:pt x="40" y="24"/>
                    </a:lnTo>
                    <a:lnTo>
                      <a:pt x="58" y="32"/>
                    </a:lnTo>
                    <a:lnTo>
                      <a:pt x="76" y="38"/>
                    </a:lnTo>
                    <a:lnTo>
                      <a:pt x="95" y="42"/>
                    </a:lnTo>
                    <a:lnTo>
                      <a:pt x="113" y="44"/>
                    </a:lnTo>
                    <a:lnTo>
                      <a:pt x="130" y="44"/>
                    </a:lnTo>
                    <a:lnTo>
                      <a:pt x="148" y="44"/>
                    </a:lnTo>
                    <a:lnTo>
                      <a:pt x="165" y="42"/>
                    </a:lnTo>
                    <a:lnTo>
                      <a:pt x="182" y="39"/>
                    </a:lnTo>
                    <a:lnTo>
                      <a:pt x="199" y="36"/>
                    </a:lnTo>
                    <a:lnTo>
                      <a:pt x="214" y="32"/>
                    </a:lnTo>
                    <a:lnTo>
                      <a:pt x="229" y="27"/>
                    </a:lnTo>
                    <a:lnTo>
                      <a:pt x="243" y="23"/>
                    </a:lnTo>
                    <a:lnTo>
                      <a:pt x="255" y="20"/>
                    </a:lnTo>
                    <a:lnTo>
                      <a:pt x="267" y="15"/>
                    </a:lnTo>
                    <a:lnTo>
                      <a:pt x="261" y="23"/>
                    </a:lnTo>
                    <a:lnTo>
                      <a:pt x="252" y="30"/>
                    </a:lnTo>
                    <a:lnTo>
                      <a:pt x="240" y="36"/>
                    </a:lnTo>
                    <a:lnTo>
                      <a:pt x="225" y="42"/>
                    </a:lnTo>
                    <a:lnTo>
                      <a:pt x="206" y="49"/>
                    </a:lnTo>
                    <a:lnTo>
                      <a:pt x="188" y="52"/>
                    </a:lnTo>
                    <a:lnTo>
                      <a:pt x="167" y="55"/>
                    </a:lnTo>
                    <a:lnTo>
                      <a:pt x="145" y="56"/>
                    </a:lnTo>
                    <a:lnTo>
                      <a:pt x="124" y="56"/>
                    </a:lnTo>
                    <a:lnTo>
                      <a:pt x="102" y="55"/>
                    </a:lnTo>
                    <a:lnTo>
                      <a:pt x="81" y="50"/>
                    </a:lnTo>
                    <a:lnTo>
                      <a:pt x="61" y="46"/>
                    </a:lnTo>
                    <a:lnTo>
                      <a:pt x="43" y="39"/>
                    </a:lnTo>
                    <a:lnTo>
                      <a:pt x="26" y="30"/>
                    </a:lnTo>
                    <a:lnTo>
                      <a:pt x="12" y="20"/>
                    </a:lnTo>
                    <a:lnTo>
                      <a:pt x="0"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4" name="Freeform 119"/>
              <p:cNvSpPr>
                <a:spLocks/>
              </p:cNvSpPr>
              <p:nvPr/>
            </p:nvSpPr>
            <p:spPr bwMode="auto">
              <a:xfrm>
                <a:off x="1411" y="426"/>
                <a:ext cx="14" cy="30"/>
              </a:xfrm>
              <a:custGeom>
                <a:avLst/>
                <a:gdLst>
                  <a:gd name="T0" fmla="*/ 0 w 29"/>
                  <a:gd name="T1" fmla="*/ 1 h 60"/>
                  <a:gd name="T2" fmla="*/ 0 w 29"/>
                  <a:gd name="T3" fmla="*/ 1 h 60"/>
                  <a:gd name="T4" fmla="*/ 0 w 29"/>
                  <a:gd name="T5" fmla="*/ 1 h 60"/>
                  <a:gd name="T6" fmla="*/ 0 w 29"/>
                  <a:gd name="T7" fmla="*/ 1 h 60"/>
                  <a:gd name="T8" fmla="*/ 0 w 29"/>
                  <a:gd name="T9" fmla="*/ 0 h 60"/>
                  <a:gd name="T10" fmla="*/ 0 w 29"/>
                  <a:gd name="T11" fmla="*/ 1 h 60"/>
                  <a:gd name="T12" fmla="*/ 0 w 29"/>
                  <a:gd name="T13" fmla="*/ 1 h 60"/>
                  <a:gd name="T14" fmla="*/ 0 w 29"/>
                  <a:gd name="T15" fmla="*/ 1 h 60"/>
                  <a:gd name="T16" fmla="*/ 0 w 29"/>
                  <a:gd name="T17" fmla="*/ 1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60"/>
                  <a:gd name="T29" fmla="*/ 29 w 2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60">
                    <a:moveTo>
                      <a:pt x="0" y="60"/>
                    </a:moveTo>
                    <a:lnTo>
                      <a:pt x="12" y="45"/>
                    </a:lnTo>
                    <a:lnTo>
                      <a:pt x="23" y="26"/>
                    </a:lnTo>
                    <a:lnTo>
                      <a:pt x="29" y="9"/>
                    </a:lnTo>
                    <a:lnTo>
                      <a:pt x="28" y="0"/>
                    </a:lnTo>
                    <a:lnTo>
                      <a:pt x="22" y="5"/>
                    </a:lnTo>
                    <a:lnTo>
                      <a:pt x="17" y="22"/>
                    </a:lnTo>
                    <a:lnTo>
                      <a:pt x="9" y="42"/>
                    </a:lnTo>
                    <a:lnTo>
                      <a:pt x="0" y="6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5" name="Freeform 120"/>
              <p:cNvSpPr>
                <a:spLocks/>
              </p:cNvSpPr>
              <p:nvPr/>
            </p:nvSpPr>
            <p:spPr bwMode="auto">
              <a:xfrm>
                <a:off x="1399" y="427"/>
                <a:ext cx="17" cy="33"/>
              </a:xfrm>
              <a:custGeom>
                <a:avLst/>
                <a:gdLst>
                  <a:gd name="T0" fmla="*/ 1 w 34"/>
                  <a:gd name="T1" fmla="*/ 0 h 65"/>
                  <a:gd name="T2" fmla="*/ 1 w 34"/>
                  <a:gd name="T3" fmla="*/ 1 h 65"/>
                  <a:gd name="T4" fmla="*/ 1 w 34"/>
                  <a:gd name="T5" fmla="*/ 1 h 65"/>
                  <a:gd name="T6" fmla="*/ 1 w 34"/>
                  <a:gd name="T7" fmla="*/ 1 h 65"/>
                  <a:gd name="T8" fmla="*/ 0 w 34"/>
                  <a:gd name="T9" fmla="*/ 1 h 65"/>
                  <a:gd name="T10" fmla="*/ 1 w 34"/>
                  <a:gd name="T11" fmla="*/ 1 h 65"/>
                  <a:gd name="T12" fmla="*/ 1 w 34"/>
                  <a:gd name="T13" fmla="*/ 1 h 65"/>
                  <a:gd name="T14" fmla="*/ 1 w 34"/>
                  <a:gd name="T15" fmla="*/ 1 h 65"/>
                  <a:gd name="T16" fmla="*/ 1 w 34"/>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65"/>
                  <a:gd name="T29" fmla="*/ 34 w 3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65">
                    <a:moveTo>
                      <a:pt x="32" y="0"/>
                    </a:moveTo>
                    <a:lnTo>
                      <a:pt x="34" y="9"/>
                    </a:lnTo>
                    <a:lnTo>
                      <a:pt x="28" y="27"/>
                    </a:lnTo>
                    <a:lnTo>
                      <a:pt x="17" y="49"/>
                    </a:lnTo>
                    <a:lnTo>
                      <a:pt x="0" y="65"/>
                    </a:lnTo>
                    <a:lnTo>
                      <a:pt x="8" y="47"/>
                    </a:lnTo>
                    <a:lnTo>
                      <a:pt x="19" y="26"/>
                    </a:lnTo>
                    <a:lnTo>
                      <a:pt x="26" y="7"/>
                    </a:lnTo>
                    <a:lnTo>
                      <a:pt x="3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6" name="Freeform 121"/>
              <p:cNvSpPr>
                <a:spLocks/>
              </p:cNvSpPr>
              <p:nvPr/>
            </p:nvSpPr>
            <p:spPr bwMode="auto">
              <a:xfrm>
                <a:off x="1372" y="422"/>
                <a:ext cx="24" cy="42"/>
              </a:xfrm>
              <a:custGeom>
                <a:avLst/>
                <a:gdLst>
                  <a:gd name="T0" fmla="*/ 1 w 47"/>
                  <a:gd name="T1" fmla="*/ 0 h 86"/>
                  <a:gd name="T2" fmla="*/ 1 w 47"/>
                  <a:gd name="T3" fmla="*/ 0 h 86"/>
                  <a:gd name="T4" fmla="*/ 1 w 47"/>
                  <a:gd name="T5" fmla="*/ 0 h 86"/>
                  <a:gd name="T6" fmla="*/ 1 w 47"/>
                  <a:gd name="T7" fmla="*/ 0 h 86"/>
                  <a:gd name="T8" fmla="*/ 1 w 47"/>
                  <a:gd name="T9" fmla="*/ 0 h 86"/>
                  <a:gd name="T10" fmla="*/ 1 w 47"/>
                  <a:gd name="T11" fmla="*/ 0 h 86"/>
                  <a:gd name="T12" fmla="*/ 1 w 47"/>
                  <a:gd name="T13" fmla="*/ 0 h 86"/>
                  <a:gd name="T14" fmla="*/ 1 w 47"/>
                  <a:gd name="T15" fmla="*/ 0 h 86"/>
                  <a:gd name="T16" fmla="*/ 0 w 47"/>
                  <a:gd name="T17" fmla="*/ 0 h 86"/>
                  <a:gd name="T18" fmla="*/ 1 w 47"/>
                  <a:gd name="T19" fmla="*/ 0 h 86"/>
                  <a:gd name="T20" fmla="*/ 1 w 47"/>
                  <a:gd name="T21" fmla="*/ 0 h 86"/>
                  <a:gd name="T22" fmla="*/ 1 w 47"/>
                  <a:gd name="T23" fmla="*/ 0 h 86"/>
                  <a:gd name="T24" fmla="*/ 1 w 47"/>
                  <a:gd name="T25" fmla="*/ 0 h 86"/>
                  <a:gd name="T26" fmla="*/ 1 w 47"/>
                  <a:gd name="T27" fmla="*/ 0 h 86"/>
                  <a:gd name="T28" fmla="*/ 1 w 47"/>
                  <a:gd name="T29" fmla="*/ 0 h 86"/>
                  <a:gd name="T30" fmla="*/ 1 w 47"/>
                  <a:gd name="T31" fmla="*/ 0 h 86"/>
                  <a:gd name="T32" fmla="*/ 1 w 47"/>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86"/>
                  <a:gd name="T53" fmla="*/ 47 w 47"/>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86">
                    <a:moveTo>
                      <a:pt x="46" y="0"/>
                    </a:moveTo>
                    <a:lnTo>
                      <a:pt x="47" y="5"/>
                    </a:lnTo>
                    <a:lnTo>
                      <a:pt x="46" y="12"/>
                    </a:lnTo>
                    <a:lnTo>
                      <a:pt x="41" y="25"/>
                    </a:lnTo>
                    <a:lnTo>
                      <a:pt x="35" y="38"/>
                    </a:lnTo>
                    <a:lnTo>
                      <a:pt x="27" y="52"/>
                    </a:lnTo>
                    <a:lnTo>
                      <a:pt x="20" y="66"/>
                    </a:lnTo>
                    <a:lnTo>
                      <a:pt x="9" y="78"/>
                    </a:lnTo>
                    <a:lnTo>
                      <a:pt x="0" y="86"/>
                    </a:lnTo>
                    <a:lnTo>
                      <a:pt x="4" y="78"/>
                    </a:lnTo>
                    <a:lnTo>
                      <a:pt x="9" y="67"/>
                    </a:lnTo>
                    <a:lnTo>
                      <a:pt x="17" y="52"/>
                    </a:lnTo>
                    <a:lnTo>
                      <a:pt x="23" y="37"/>
                    </a:lnTo>
                    <a:lnTo>
                      <a:pt x="29" y="23"/>
                    </a:lnTo>
                    <a:lnTo>
                      <a:pt x="36" y="9"/>
                    </a:lnTo>
                    <a:lnTo>
                      <a:pt x="41" y="2"/>
                    </a:lnTo>
                    <a:lnTo>
                      <a:pt x="4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7" name="Freeform 122"/>
              <p:cNvSpPr>
                <a:spLocks/>
              </p:cNvSpPr>
              <p:nvPr/>
            </p:nvSpPr>
            <p:spPr bwMode="auto">
              <a:xfrm>
                <a:off x="1348" y="417"/>
                <a:ext cx="26" cy="47"/>
              </a:xfrm>
              <a:custGeom>
                <a:avLst/>
                <a:gdLst>
                  <a:gd name="T0" fmla="*/ 1 w 52"/>
                  <a:gd name="T1" fmla="*/ 0 h 93"/>
                  <a:gd name="T2" fmla="*/ 1 w 52"/>
                  <a:gd name="T3" fmla="*/ 1 h 93"/>
                  <a:gd name="T4" fmla="*/ 1 w 52"/>
                  <a:gd name="T5" fmla="*/ 1 h 93"/>
                  <a:gd name="T6" fmla="*/ 1 w 52"/>
                  <a:gd name="T7" fmla="*/ 1 h 93"/>
                  <a:gd name="T8" fmla="*/ 1 w 52"/>
                  <a:gd name="T9" fmla="*/ 1 h 93"/>
                  <a:gd name="T10" fmla="*/ 1 w 52"/>
                  <a:gd name="T11" fmla="*/ 1 h 93"/>
                  <a:gd name="T12" fmla="*/ 1 w 52"/>
                  <a:gd name="T13" fmla="*/ 1 h 93"/>
                  <a:gd name="T14" fmla="*/ 1 w 52"/>
                  <a:gd name="T15" fmla="*/ 1 h 93"/>
                  <a:gd name="T16" fmla="*/ 0 w 52"/>
                  <a:gd name="T17" fmla="*/ 1 h 93"/>
                  <a:gd name="T18" fmla="*/ 1 w 52"/>
                  <a:gd name="T19" fmla="*/ 1 h 93"/>
                  <a:gd name="T20" fmla="*/ 1 w 52"/>
                  <a:gd name="T21" fmla="*/ 1 h 93"/>
                  <a:gd name="T22" fmla="*/ 1 w 52"/>
                  <a:gd name="T23" fmla="*/ 1 h 93"/>
                  <a:gd name="T24" fmla="*/ 1 w 52"/>
                  <a:gd name="T25" fmla="*/ 1 h 93"/>
                  <a:gd name="T26" fmla="*/ 1 w 52"/>
                  <a:gd name="T27" fmla="*/ 1 h 93"/>
                  <a:gd name="T28" fmla="*/ 1 w 52"/>
                  <a:gd name="T29" fmla="*/ 1 h 93"/>
                  <a:gd name="T30" fmla="*/ 1 w 52"/>
                  <a:gd name="T31" fmla="*/ 1 h 93"/>
                  <a:gd name="T32" fmla="*/ 1 w 52"/>
                  <a:gd name="T33" fmla="*/ 0 h 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3"/>
                  <a:gd name="T53" fmla="*/ 52 w 52"/>
                  <a:gd name="T54" fmla="*/ 93 h 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3">
                    <a:moveTo>
                      <a:pt x="50" y="0"/>
                    </a:moveTo>
                    <a:lnTo>
                      <a:pt x="52" y="5"/>
                    </a:lnTo>
                    <a:lnTo>
                      <a:pt x="49" y="15"/>
                    </a:lnTo>
                    <a:lnTo>
                      <a:pt x="44" y="29"/>
                    </a:lnTo>
                    <a:lnTo>
                      <a:pt x="37" y="44"/>
                    </a:lnTo>
                    <a:lnTo>
                      <a:pt x="29" y="60"/>
                    </a:lnTo>
                    <a:lnTo>
                      <a:pt x="18" y="75"/>
                    </a:lnTo>
                    <a:lnTo>
                      <a:pt x="9" y="85"/>
                    </a:lnTo>
                    <a:lnTo>
                      <a:pt x="0" y="93"/>
                    </a:lnTo>
                    <a:lnTo>
                      <a:pt x="3" y="85"/>
                    </a:lnTo>
                    <a:lnTo>
                      <a:pt x="9" y="73"/>
                    </a:lnTo>
                    <a:lnTo>
                      <a:pt x="17" y="58"/>
                    </a:lnTo>
                    <a:lnTo>
                      <a:pt x="24" y="41"/>
                    </a:lnTo>
                    <a:lnTo>
                      <a:pt x="34" y="26"/>
                    </a:lnTo>
                    <a:lnTo>
                      <a:pt x="41" y="12"/>
                    </a:lnTo>
                    <a:lnTo>
                      <a:pt x="47" y="3"/>
                    </a:lnTo>
                    <a:lnTo>
                      <a:pt x="5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8" name="Freeform 123"/>
              <p:cNvSpPr>
                <a:spLocks/>
              </p:cNvSpPr>
              <p:nvPr/>
            </p:nvSpPr>
            <p:spPr bwMode="auto">
              <a:xfrm>
                <a:off x="1331" y="422"/>
                <a:ext cx="28" cy="39"/>
              </a:xfrm>
              <a:custGeom>
                <a:avLst/>
                <a:gdLst>
                  <a:gd name="T0" fmla="*/ 0 w 57"/>
                  <a:gd name="T1" fmla="*/ 0 h 76"/>
                  <a:gd name="T2" fmla="*/ 0 w 57"/>
                  <a:gd name="T3" fmla="*/ 1 h 76"/>
                  <a:gd name="T4" fmla="*/ 0 w 57"/>
                  <a:gd name="T5" fmla="*/ 1 h 76"/>
                  <a:gd name="T6" fmla="*/ 0 w 57"/>
                  <a:gd name="T7" fmla="*/ 1 h 76"/>
                  <a:gd name="T8" fmla="*/ 0 w 57"/>
                  <a:gd name="T9" fmla="*/ 1 h 76"/>
                  <a:gd name="T10" fmla="*/ 0 w 57"/>
                  <a:gd name="T11" fmla="*/ 1 h 76"/>
                  <a:gd name="T12" fmla="*/ 0 w 57"/>
                  <a:gd name="T13" fmla="*/ 1 h 76"/>
                  <a:gd name="T14" fmla="*/ 0 w 57"/>
                  <a:gd name="T15" fmla="*/ 1 h 76"/>
                  <a:gd name="T16" fmla="*/ 0 w 57"/>
                  <a:gd name="T17" fmla="*/ 1 h 76"/>
                  <a:gd name="T18" fmla="*/ 0 w 57"/>
                  <a:gd name="T19" fmla="*/ 1 h 76"/>
                  <a:gd name="T20" fmla="*/ 0 w 57"/>
                  <a:gd name="T21" fmla="*/ 1 h 76"/>
                  <a:gd name="T22" fmla="*/ 0 w 57"/>
                  <a:gd name="T23" fmla="*/ 1 h 76"/>
                  <a:gd name="T24" fmla="*/ 0 w 57"/>
                  <a:gd name="T25" fmla="*/ 1 h 76"/>
                  <a:gd name="T26" fmla="*/ 0 w 57"/>
                  <a:gd name="T27" fmla="*/ 1 h 76"/>
                  <a:gd name="T28" fmla="*/ 0 w 57"/>
                  <a:gd name="T29" fmla="*/ 1 h 76"/>
                  <a:gd name="T30" fmla="*/ 0 w 57"/>
                  <a:gd name="T31" fmla="*/ 1 h 76"/>
                  <a:gd name="T32" fmla="*/ 0 w 57"/>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6"/>
                  <a:gd name="T53" fmla="*/ 57 w 57"/>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6">
                    <a:moveTo>
                      <a:pt x="57" y="0"/>
                    </a:moveTo>
                    <a:lnTo>
                      <a:pt x="57" y="3"/>
                    </a:lnTo>
                    <a:lnTo>
                      <a:pt x="54" y="12"/>
                    </a:lnTo>
                    <a:lnTo>
                      <a:pt x="46" y="24"/>
                    </a:lnTo>
                    <a:lnTo>
                      <a:pt x="39" y="38"/>
                    </a:lnTo>
                    <a:lnTo>
                      <a:pt x="28" y="52"/>
                    </a:lnTo>
                    <a:lnTo>
                      <a:pt x="17" y="62"/>
                    </a:lnTo>
                    <a:lnTo>
                      <a:pt x="8" y="71"/>
                    </a:lnTo>
                    <a:lnTo>
                      <a:pt x="0" y="76"/>
                    </a:lnTo>
                    <a:lnTo>
                      <a:pt x="5" y="68"/>
                    </a:lnTo>
                    <a:lnTo>
                      <a:pt x="13" y="58"/>
                    </a:lnTo>
                    <a:lnTo>
                      <a:pt x="20" y="45"/>
                    </a:lnTo>
                    <a:lnTo>
                      <a:pt x="29" y="30"/>
                    </a:lnTo>
                    <a:lnTo>
                      <a:pt x="39" y="18"/>
                    </a:lnTo>
                    <a:lnTo>
                      <a:pt x="46" y="7"/>
                    </a:lnTo>
                    <a:lnTo>
                      <a:pt x="52" y="1"/>
                    </a:lnTo>
                    <a:lnTo>
                      <a:pt x="5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09" name="Freeform 124"/>
              <p:cNvSpPr>
                <a:spLocks/>
              </p:cNvSpPr>
              <p:nvPr/>
            </p:nvSpPr>
            <p:spPr bwMode="auto">
              <a:xfrm>
                <a:off x="1319" y="425"/>
                <a:ext cx="24" cy="32"/>
              </a:xfrm>
              <a:custGeom>
                <a:avLst/>
                <a:gdLst>
                  <a:gd name="T0" fmla="*/ 0 w 49"/>
                  <a:gd name="T1" fmla="*/ 0 h 64"/>
                  <a:gd name="T2" fmla="*/ 0 w 49"/>
                  <a:gd name="T3" fmla="*/ 1 h 64"/>
                  <a:gd name="T4" fmla="*/ 0 w 49"/>
                  <a:gd name="T5" fmla="*/ 1 h 64"/>
                  <a:gd name="T6" fmla="*/ 0 w 49"/>
                  <a:gd name="T7" fmla="*/ 1 h 64"/>
                  <a:gd name="T8" fmla="*/ 0 w 49"/>
                  <a:gd name="T9" fmla="*/ 1 h 64"/>
                  <a:gd name="T10" fmla="*/ 0 w 49"/>
                  <a:gd name="T11" fmla="*/ 1 h 64"/>
                  <a:gd name="T12" fmla="*/ 0 w 49"/>
                  <a:gd name="T13" fmla="*/ 1 h 64"/>
                  <a:gd name="T14" fmla="*/ 0 w 49"/>
                  <a:gd name="T15" fmla="*/ 1 h 64"/>
                  <a:gd name="T16" fmla="*/ 0 w 49"/>
                  <a:gd name="T17" fmla="*/ 1 h 64"/>
                  <a:gd name="T18" fmla="*/ 0 w 49"/>
                  <a:gd name="T19" fmla="*/ 1 h 64"/>
                  <a:gd name="T20" fmla="*/ 0 w 49"/>
                  <a:gd name="T21" fmla="*/ 1 h 64"/>
                  <a:gd name="T22" fmla="*/ 0 w 49"/>
                  <a:gd name="T23" fmla="*/ 1 h 64"/>
                  <a:gd name="T24" fmla="*/ 0 w 49"/>
                  <a:gd name="T25" fmla="*/ 1 h 64"/>
                  <a:gd name="T26" fmla="*/ 0 w 49"/>
                  <a:gd name="T27" fmla="*/ 1 h 64"/>
                  <a:gd name="T28" fmla="*/ 0 w 49"/>
                  <a:gd name="T29" fmla="*/ 1 h 64"/>
                  <a:gd name="T30" fmla="*/ 0 w 49"/>
                  <a:gd name="T31" fmla="*/ 1 h 64"/>
                  <a:gd name="T32" fmla="*/ 0 w 49"/>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4"/>
                  <a:gd name="T53" fmla="*/ 49 w 49"/>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4">
                    <a:moveTo>
                      <a:pt x="47" y="0"/>
                    </a:moveTo>
                    <a:lnTo>
                      <a:pt x="49" y="3"/>
                    </a:lnTo>
                    <a:lnTo>
                      <a:pt x="46" y="11"/>
                    </a:lnTo>
                    <a:lnTo>
                      <a:pt x="43" y="20"/>
                    </a:lnTo>
                    <a:lnTo>
                      <a:pt x="37" y="31"/>
                    </a:lnTo>
                    <a:lnTo>
                      <a:pt x="29" y="41"/>
                    </a:lnTo>
                    <a:lnTo>
                      <a:pt x="20" y="52"/>
                    </a:lnTo>
                    <a:lnTo>
                      <a:pt x="11" y="60"/>
                    </a:lnTo>
                    <a:lnTo>
                      <a:pt x="0" y="64"/>
                    </a:lnTo>
                    <a:lnTo>
                      <a:pt x="5" y="57"/>
                    </a:lnTo>
                    <a:lnTo>
                      <a:pt x="11" y="48"/>
                    </a:lnTo>
                    <a:lnTo>
                      <a:pt x="18" y="37"/>
                    </a:lnTo>
                    <a:lnTo>
                      <a:pt x="26" y="25"/>
                    </a:lnTo>
                    <a:lnTo>
                      <a:pt x="32" y="16"/>
                    </a:lnTo>
                    <a:lnTo>
                      <a:pt x="38" y="6"/>
                    </a:lnTo>
                    <a:lnTo>
                      <a:pt x="44" y="2"/>
                    </a:lnTo>
                    <a:lnTo>
                      <a:pt x="4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0" name="Freeform 125"/>
              <p:cNvSpPr>
                <a:spLocks/>
              </p:cNvSpPr>
              <p:nvPr/>
            </p:nvSpPr>
            <p:spPr bwMode="auto">
              <a:xfrm>
                <a:off x="1306" y="425"/>
                <a:ext cx="21" cy="23"/>
              </a:xfrm>
              <a:custGeom>
                <a:avLst/>
                <a:gdLst>
                  <a:gd name="T0" fmla="*/ 0 w 43"/>
                  <a:gd name="T1" fmla="*/ 0 h 46"/>
                  <a:gd name="T2" fmla="*/ 0 w 43"/>
                  <a:gd name="T3" fmla="*/ 1 h 46"/>
                  <a:gd name="T4" fmla="*/ 0 w 43"/>
                  <a:gd name="T5" fmla="*/ 1 h 46"/>
                  <a:gd name="T6" fmla="*/ 0 w 43"/>
                  <a:gd name="T7" fmla="*/ 1 h 46"/>
                  <a:gd name="T8" fmla="*/ 0 w 43"/>
                  <a:gd name="T9" fmla="*/ 1 h 46"/>
                  <a:gd name="T10" fmla="*/ 0 w 43"/>
                  <a:gd name="T11" fmla="*/ 1 h 46"/>
                  <a:gd name="T12" fmla="*/ 0 w 43"/>
                  <a:gd name="T13" fmla="*/ 1 h 46"/>
                  <a:gd name="T14" fmla="*/ 0 w 43"/>
                  <a:gd name="T15" fmla="*/ 1 h 46"/>
                  <a:gd name="T16" fmla="*/ 0 w 43"/>
                  <a:gd name="T17" fmla="*/ 1 h 46"/>
                  <a:gd name="T18" fmla="*/ 0 w 43"/>
                  <a:gd name="T19" fmla="*/ 1 h 46"/>
                  <a:gd name="T20" fmla="*/ 0 w 43"/>
                  <a:gd name="T21" fmla="*/ 1 h 46"/>
                  <a:gd name="T22" fmla="*/ 0 w 43"/>
                  <a:gd name="T23" fmla="*/ 1 h 46"/>
                  <a:gd name="T24" fmla="*/ 0 w 43"/>
                  <a:gd name="T25" fmla="*/ 0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6"/>
                  <a:gd name="T41" fmla="*/ 43 w 43"/>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6">
                    <a:moveTo>
                      <a:pt x="41" y="0"/>
                    </a:moveTo>
                    <a:lnTo>
                      <a:pt x="43" y="3"/>
                    </a:lnTo>
                    <a:lnTo>
                      <a:pt x="40" y="9"/>
                    </a:lnTo>
                    <a:lnTo>
                      <a:pt x="35" y="17"/>
                    </a:lnTo>
                    <a:lnTo>
                      <a:pt x="28" y="26"/>
                    </a:lnTo>
                    <a:lnTo>
                      <a:pt x="20" y="33"/>
                    </a:lnTo>
                    <a:lnTo>
                      <a:pt x="12" y="41"/>
                    </a:lnTo>
                    <a:lnTo>
                      <a:pt x="5" y="44"/>
                    </a:lnTo>
                    <a:lnTo>
                      <a:pt x="0" y="46"/>
                    </a:lnTo>
                    <a:lnTo>
                      <a:pt x="9" y="35"/>
                    </a:lnTo>
                    <a:lnTo>
                      <a:pt x="21" y="20"/>
                    </a:lnTo>
                    <a:lnTo>
                      <a:pt x="34" y="6"/>
                    </a:lnTo>
                    <a:lnTo>
                      <a:pt x="4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1" name="Freeform 126"/>
              <p:cNvSpPr>
                <a:spLocks/>
              </p:cNvSpPr>
              <p:nvPr/>
            </p:nvSpPr>
            <p:spPr bwMode="auto">
              <a:xfrm>
                <a:off x="1298" y="429"/>
                <a:ext cx="14" cy="15"/>
              </a:xfrm>
              <a:custGeom>
                <a:avLst/>
                <a:gdLst>
                  <a:gd name="T0" fmla="*/ 1 w 27"/>
                  <a:gd name="T1" fmla="*/ 0 h 29"/>
                  <a:gd name="T2" fmla="*/ 1 w 27"/>
                  <a:gd name="T3" fmla="*/ 1 h 29"/>
                  <a:gd name="T4" fmla="*/ 1 w 27"/>
                  <a:gd name="T5" fmla="*/ 1 h 29"/>
                  <a:gd name="T6" fmla="*/ 1 w 27"/>
                  <a:gd name="T7" fmla="*/ 1 h 29"/>
                  <a:gd name="T8" fmla="*/ 0 w 27"/>
                  <a:gd name="T9" fmla="*/ 1 h 29"/>
                  <a:gd name="T10" fmla="*/ 1 w 27"/>
                  <a:gd name="T11" fmla="*/ 1 h 29"/>
                  <a:gd name="T12" fmla="*/ 1 w 27"/>
                  <a:gd name="T13" fmla="*/ 1 h 29"/>
                  <a:gd name="T14" fmla="*/ 1 w 27"/>
                  <a:gd name="T15" fmla="*/ 0 h 29"/>
                  <a:gd name="T16" fmla="*/ 1 w 27"/>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29"/>
                  <a:gd name="T29" fmla="*/ 27 w 27"/>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29">
                    <a:moveTo>
                      <a:pt x="27" y="0"/>
                    </a:moveTo>
                    <a:lnTo>
                      <a:pt x="27" y="8"/>
                    </a:lnTo>
                    <a:lnTo>
                      <a:pt x="20" y="19"/>
                    </a:lnTo>
                    <a:lnTo>
                      <a:pt x="10" y="28"/>
                    </a:lnTo>
                    <a:lnTo>
                      <a:pt x="0" y="29"/>
                    </a:lnTo>
                    <a:lnTo>
                      <a:pt x="9" y="23"/>
                    </a:lnTo>
                    <a:lnTo>
                      <a:pt x="17" y="11"/>
                    </a:lnTo>
                    <a:lnTo>
                      <a:pt x="23" y="0"/>
                    </a:lnTo>
                    <a:lnTo>
                      <a:pt x="2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2" name="Freeform 127"/>
              <p:cNvSpPr>
                <a:spLocks/>
              </p:cNvSpPr>
              <p:nvPr/>
            </p:nvSpPr>
            <p:spPr bwMode="auto">
              <a:xfrm>
                <a:off x="1421" y="431"/>
                <a:ext cx="15" cy="20"/>
              </a:xfrm>
              <a:custGeom>
                <a:avLst/>
                <a:gdLst>
                  <a:gd name="T0" fmla="*/ 0 w 31"/>
                  <a:gd name="T1" fmla="*/ 1 h 40"/>
                  <a:gd name="T2" fmla="*/ 0 w 31"/>
                  <a:gd name="T3" fmla="*/ 1 h 40"/>
                  <a:gd name="T4" fmla="*/ 0 w 31"/>
                  <a:gd name="T5" fmla="*/ 1 h 40"/>
                  <a:gd name="T6" fmla="*/ 0 w 31"/>
                  <a:gd name="T7" fmla="*/ 1 h 40"/>
                  <a:gd name="T8" fmla="*/ 0 w 31"/>
                  <a:gd name="T9" fmla="*/ 0 h 40"/>
                  <a:gd name="T10" fmla="*/ 0 w 31"/>
                  <a:gd name="T11" fmla="*/ 1 h 40"/>
                  <a:gd name="T12" fmla="*/ 0 w 31"/>
                  <a:gd name="T13" fmla="*/ 1 h 40"/>
                  <a:gd name="T14" fmla="*/ 0 w 31"/>
                  <a:gd name="T15" fmla="*/ 1 h 40"/>
                  <a:gd name="T16" fmla="*/ 0 w 31"/>
                  <a:gd name="T17" fmla="*/ 1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40"/>
                  <a:gd name="T29" fmla="*/ 31 w 31"/>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40">
                    <a:moveTo>
                      <a:pt x="0" y="40"/>
                    </a:moveTo>
                    <a:lnTo>
                      <a:pt x="5" y="31"/>
                    </a:lnTo>
                    <a:lnTo>
                      <a:pt x="14" y="16"/>
                    </a:lnTo>
                    <a:lnTo>
                      <a:pt x="23" y="4"/>
                    </a:lnTo>
                    <a:lnTo>
                      <a:pt x="31" y="0"/>
                    </a:lnTo>
                    <a:lnTo>
                      <a:pt x="31" y="10"/>
                    </a:lnTo>
                    <a:lnTo>
                      <a:pt x="21" y="20"/>
                    </a:lnTo>
                    <a:lnTo>
                      <a:pt x="9" y="33"/>
                    </a:lnTo>
                    <a:lnTo>
                      <a:pt x="0" y="4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3" name="Freeform 128"/>
              <p:cNvSpPr>
                <a:spLocks/>
              </p:cNvSpPr>
              <p:nvPr/>
            </p:nvSpPr>
            <p:spPr bwMode="auto">
              <a:xfrm>
                <a:off x="1420" y="451"/>
                <a:ext cx="20" cy="8"/>
              </a:xfrm>
              <a:custGeom>
                <a:avLst/>
                <a:gdLst>
                  <a:gd name="T0" fmla="*/ 0 w 41"/>
                  <a:gd name="T1" fmla="*/ 0 h 15"/>
                  <a:gd name="T2" fmla="*/ 0 w 41"/>
                  <a:gd name="T3" fmla="*/ 1 h 15"/>
                  <a:gd name="T4" fmla="*/ 0 w 41"/>
                  <a:gd name="T5" fmla="*/ 1 h 15"/>
                  <a:gd name="T6" fmla="*/ 0 w 41"/>
                  <a:gd name="T7" fmla="*/ 1 h 15"/>
                  <a:gd name="T8" fmla="*/ 0 w 41"/>
                  <a:gd name="T9" fmla="*/ 1 h 15"/>
                  <a:gd name="T10" fmla="*/ 0 w 41"/>
                  <a:gd name="T11" fmla="*/ 1 h 15"/>
                  <a:gd name="T12" fmla="*/ 0 w 41"/>
                  <a:gd name="T13" fmla="*/ 1 h 15"/>
                  <a:gd name="T14" fmla="*/ 0 w 41"/>
                  <a:gd name="T15" fmla="*/ 1 h 15"/>
                  <a:gd name="T16" fmla="*/ 0 w 41"/>
                  <a:gd name="T17" fmla="*/ 1 h 15"/>
                  <a:gd name="T18" fmla="*/ 0 w 41"/>
                  <a:gd name="T19" fmla="*/ 1 h 15"/>
                  <a:gd name="T20" fmla="*/ 0 w 41"/>
                  <a:gd name="T21" fmla="*/ 1 h 15"/>
                  <a:gd name="T22" fmla="*/ 0 w 41"/>
                  <a:gd name="T23" fmla="*/ 0 h 15"/>
                  <a:gd name="T24" fmla="*/ 0 w 41"/>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15"/>
                  <a:gd name="T41" fmla="*/ 41 w 41"/>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15">
                    <a:moveTo>
                      <a:pt x="0" y="0"/>
                    </a:moveTo>
                    <a:lnTo>
                      <a:pt x="7" y="3"/>
                    </a:lnTo>
                    <a:lnTo>
                      <a:pt x="19" y="10"/>
                    </a:lnTo>
                    <a:lnTo>
                      <a:pt x="33" y="15"/>
                    </a:lnTo>
                    <a:lnTo>
                      <a:pt x="41" y="13"/>
                    </a:lnTo>
                    <a:lnTo>
                      <a:pt x="41" y="10"/>
                    </a:lnTo>
                    <a:lnTo>
                      <a:pt x="38" y="7"/>
                    </a:lnTo>
                    <a:lnTo>
                      <a:pt x="32" y="6"/>
                    </a:lnTo>
                    <a:lnTo>
                      <a:pt x="25" y="4"/>
                    </a:lnTo>
                    <a:lnTo>
                      <a:pt x="18" y="3"/>
                    </a:lnTo>
                    <a:lnTo>
                      <a:pt x="10" y="1"/>
                    </a:lnTo>
                    <a:lnTo>
                      <a:pt x="4" y="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4" name="Freeform 129"/>
              <p:cNvSpPr>
                <a:spLocks/>
              </p:cNvSpPr>
              <p:nvPr/>
            </p:nvSpPr>
            <p:spPr bwMode="auto">
              <a:xfrm>
                <a:off x="1424" y="442"/>
                <a:ext cx="22" cy="7"/>
              </a:xfrm>
              <a:custGeom>
                <a:avLst/>
                <a:gdLst>
                  <a:gd name="T0" fmla="*/ 0 w 44"/>
                  <a:gd name="T1" fmla="*/ 1 h 14"/>
                  <a:gd name="T2" fmla="*/ 1 w 44"/>
                  <a:gd name="T3" fmla="*/ 1 h 14"/>
                  <a:gd name="T4" fmla="*/ 1 w 44"/>
                  <a:gd name="T5" fmla="*/ 1 h 14"/>
                  <a:gd name="T6" fmla="*/ 1 w 44"/>
                  <a:gd name="T7" fmla="*/ 1 h 14"/>
                  <a:gd name="T8" fmla="*/ 1 w 44"/>
                  <a:gd name="T9" fmla="*/ 1 h 14"/>
                  <a:gd name="T10" fmla="*/ 1 w 44"/>
                  <a:gd name="T11" fmla="*/ 1 h 14"/>
                  <a:gd name="T12" fmla="*/ 1 w 44"/>
                  <a:gd name="T13" fmla="*/ 1 h 14"/>
                  <a:gd name="T14" fmla="*/ 1 w 44"/>
                  <a:gd name="T15" fmla="*/ 1 h 14"/>
                  <a:gd name="T16" fmla="*/ 1 w 44"/>
                  <a:gd name="T17" fmla="*/ 1 h 14"/>
                  <a:gd name="T18" fmla="*/ 1 w 44"/>
                  <a:gd name="T19" fmla="*/ 0 h 14"/>
                  <a:gd name="T20" fmla="*/ 1 w 44"/>
                  <a:gd name="T21" fmla="*/ 1 h 14"/>
                  <a:gd name="T22" fmla="*/ 1 w 44"/>
                  <a:gd name="T23" fmla="*/ 1 h 14"/>
                  <a:gd name="T24" fmla="*/ 0 w 44"/>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14"/>
                  <a:gd name="T41" fmla="*/ 44 w 44"/>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14">
                    <a:moveTo>
                      <a:pt x="0" y="14"/>
                    </a:moveTo>
                    <a:lnTo>
                      <a:pt x="3" y="14"/>
                    </a:lnTo>
                    <a:lnTo>
                      <a:pt x="9" y="13"/>
                    </a:lnTo>
                    <a:lnTo>
                      <a:pt x="17" y="13"/>
                    </a:lnTo>
                    <a:lnTo>
                      <a:pt x="25" y="13"/>
                    </a:lnTo>
                    <a:lnTo>
                      <a:pt x="32" y="11"/>
                    </a:lnTo>
                    <a:lnTo>
                      <a:pt x="38" y="10"/>
                    </a:lnTo>
                    <a:lnTo>
                      <a:pt x="43" y="6"/>
                    </a:lnTo>
                    <a:lnTo>
                      <a:pt x="44" y="3"/>
                    </a:lnTo>
                    <a:lnTo>
                      <a:pt x="38" y="0"/>
                    </a:lnTo>
                    <a:lnTo>
                      <a:pt x="26" y="3"/>
                    </a:lnTo>
                    <a:lnTo>
                      <a:pt x="11" y="10"/>
                    </a:lnTo>
                    <a:lnTo>
                      <a:pt x="0"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5" name="Freeform 130"/>
              <p:cNvSpPr>
                <a:spLocks/>
              </p:cNvSpPr>
              <p:nvPr/>
            </p:nvSpPr>
            <p:spPr bwMode="auto">
              <a:xfrm>
                <a:off x="1413" y="454"/>
                <a:ext cx="21" cy="16"/>
              </a:xfrm>
              <a:custGeom>
                <a:avLst/>
                <a:gdLst>
                  <a:gd name="T0" fmla="*/ 0 w 43"/>
                  <a:gd name="T1" fmla="*/ 0 h 32"/>
                  <a:gd name="T2" fmla="*/ 0 w 43"/>
                  <a:gd name="T3" fmla="*/ 1 h 32"/>
                  <a:gd name="T4" fmla="*/ 0 w 43"/>
                  <a:gd name="T5" fmla="*/ 1 h 32"/>
                  <a:gd name="T6" fmla="*/ 0 w 43"/>
                  <a:gd name="T7" fmla="*/ 1 h 32"/>
                  <a:gd name="T8" fmla="*/ 0 w 43"/>
                  <a:gd name="T9" fmla="*/ 1 h 32"/>
                  <a:gd name="T10" fmla="*/ 0 w 43"/>
                  <a:gd name="T11" fmla="*/ 1 h 32"/>
                  <a:gd name="T12" fmla="*/ 0 w 43"/>
                  <a:gd name="T13" fmla="*/ 1 h 32"/>
                  <a:gd name="T14" fmla="*/ 0 w 43"/>
                  <a:gd name="T15" fmla="*/ 1 h 32"/>
                  <a:gd name="T16" fmla="*/ 0 w 43"/>
                  <a:gd name="T17" fmla="*/ 1 h 32"/>
                  <a:gd name="T18" fmla="*/ 0 w 43"/>
                  <a:gd name="T19" fmla="*/ 1 h 32"/>
                  <a:gd name="T20" fmla="*/ 0 w 43"/>
                  <a:gd name="T21" fmla="*/ 1 h 32"/>
                  <a:gd name="T22" fmla="*/ 0 w 43"/>
                  <a:gd name="T23" fmla="*/ 1 h 32"/>
                  <a:gd name="T24" fmla="*/ 0 w 4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32"/>
                  <a:gd name="T41" fmla="*/ 43 w 43"/>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32">
                    <a:moveTo>
                      <a:pt x="0" y="0"/>
                    </a:moveTo>
                    <a:lnTo>
                      <a:pt x="6" y="3"/>
                    </a:lnTo>
                    <a:lnTo>
                      <a:pt x="12" y="6"/>
                    </a:lnTo>
                    <a:lnTo>
                      <a:pt x="20" y="10"/>
                    </a:lnTo>
                    <a:lnTo>
                      <a:pt x="29" y="15"/>
                    </a:lnTo>
                    <a:lnTo>
                      <a:pt x="35" y="21"/>
                    </a:lnTo>
                    <a:lnTo>
                      <a:pt x="39" y="26"/>
                    </a:lnTo>
                    <a:lnTo>
                      <a:pt x="43" y="29"/>
                    </a:lnTo>
                    <a:lnTo>
                      <a:pt x="43" y="32"/>
                    </a:lnTo>
                    <a:lnTo>
                      <a:pt x="35" y="30"/>
                    </a:lnTo>
                    <a:lnTo>
                      <a:pt x="21" y="20"/>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6" name="Freeform 131"/>
              <p:cNvSpPr>
                <a:spLocks/>
              </p:cNvSpPr>
              <p:nvPr/>
            </p:nvSpPr>
            <p:spPr bwMode="auto">
              <a:xfrm>
                <a:off x="1304" y="448"/>
                <a:ext cx="6" cy="29"/>
              </a:xfrm>
              <a:custGeom>
                <a:avLst/>
                <a:gdLst>
                  <a:gd name="T0" fmla="*/ 0 w 13"/>
                  <a:gd name="T1" fmla="*/ 0 h 58"/>
                  <a:gd name="T2" fmla="*/ 0 w 13"/>
                  <a:gd name="T3" fmla="*/ 1 h 58"/>
                  <a:gd name="T4" fmla="*/ 0 w 13"/>
                  <a:gd name="T5" fmla="*/ 1 h 58"/>
                  <a:gd name="T6" fmla="*/ 0 w 13"/>
                  <a:gd name="T7" fmla="*/ 1 h 58"/>
                  <a:gd name="T8" fmla="*/ 0 w 13"/>
                  <a:gd name="T9" fmla="*/ 1 h 58"/>
                  <a:gd name="T10" fmla="*/ 0 w 13"/>
                  <a:gd name="T11" fmla="*/ 1 h 58"/>
                  <a:gd name="T12" fmla="*/ 0 w 13"/>
                  <a:gd name="T13" fmla="*/ 1 h 58"/>
                  <a:gd name="T14" fmla="*/ 0 w 13"/>
                  <a:gd name="T15" fmla="*/ 1 h 58"/>
                  <a:gd name="T16" fmla="*/ 0 w 13"/>
                  <a:gd name="T17" fmla="*/ 0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8"/>
                  <a:gd name="T29" fmla="*/ 13 w 13"/>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8">
                    <a:moveTo>
                      <a:pt x="8" y="0"/>
                    </a:moveTo>
                    <a:lnTo>
                      <a:pt x="11" y="14"/>
                    </a:lnTo>
                    <a:lnTo>
                      <a:pt x="13" y="34"/>
                    </a:lnTo>
                    <a:lnTo>
                      <a:pt x="11" y="49"/>
                    </a:lnTo>
                    <a:lnTo>
                      <a:pt x="5" y="58"/>
                    </a:lnTo>
                    <a:lnTo>
                      <a:pt x="0" y="52"/>
                    </a:lnTo>
                    <a:lnTo>
                      <a:pt x="2" y="35"/>
                    </a:lnTo>
                    <a:lnTo>
                      <a:pt x="7" y="15"/>
                    </a:lnTo>
                    <a:lnTo>
                      <a:pt x="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7" name="Freeform 132"/>
              <p:cNvSpPr>
                <a:spLocks/>
              </p:cNvSpPr>
              <p:nvPr/>
            </p:nvSpPr>
            <p:spPr bwMode="auto">
              <a:xfrm>
                <a:off x="1292" y="444"/>
                <a:ext cx="9" cy="28"/>
              </a:xfrm>
              <a:custGeom>
                <a:avLst/>
                <a:gdLst>
                  <a:gd name="T0" fmla="*/ 1 w 16"/>
                  <a:gd name="T1" fmla="*/ 0 h 57"/>
                  <a:gd name="T2" fmla="*/ 1 w 16"/>
                  <a:gd name="T3" fmla="*/ 0 h 57"/>
                  <a:gd name="T4" fmla="*/ 1 w 16"/>
                  <a:gd name="T5" fmla="*/ 0 h 57"/>
                  <a:gd name="T6" fmla="*/ 1 w 16"/>
                  <a:gd name="T7" fmla="*/ 0 h 57"/>
                  <a:gd name="T8" fmla="*/ 1 w 16"/>
                  <a:gd name="T9" fmla="*/ 0 h 57"/>
                  <a:gd name="T10" fmla="*/ 0 w 16"/>
                  <a:gd name="T11" fmla="*/ 0 h 57"/>
                  <a:gd name="T12" fmla="*/ 1 w 16"/>
                  <a:gd name="T13" fmla="*/ 0 h 57"/>
                  <a:gd name="T14" fmla="*/ 1 w 16"/>
                  <a:gd name="T15" fmla="*/ 0 h 57"/>
                  <a:gd name="T16" fmla="*/ 1 w 16"/>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57"/>
                  <a:gd name="T29" fmla="*/ 16 w 16"/>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57">
                    <a:moveTo>
                      <a:pt x="16" y="0"/>
                    </a:moveTo>
                    <a:lnTo>
                      <a:pt x="16" y="14"/>
                    </a:lnTo>
                    <a:lnTo>
                      <a:pt x="15" y="32"/>
                    </a:lnTo>
                    <a:lnTo>
                      <a:pt x="10" y="49"/>
                    </a:lnTo>
                    <a:lnTo>
                      <a:pt x="3" y="57"/>
                    </a:lnTo>
                    <a:lnTo>
                      <a:pt x="0" y="49"/>
                    </a:lnTo>
                    <a:lnTo>
                      <a:pt x="4" y="32"/>
                    </a:lnTo>
                    <a:lnTo>
                      <a:pt x="12" y="13"/>
                    </a:lnTo>
                    <a:lnTo>
                      <a:pt x="1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8" name="Freeform 133"/>
              <p:cNvSpPr>
                <a:spLocks/>
              </p:cNvSpPr>
              <p:nvPr/>
            </p:nvSpPr>
            <p:spPr bwMode="auto">
              <a:xfrm>
                <a:off x="1319" y="456"/>
                <a:ext cx="5" cy="27"/>
              </a:xfrm>
              <a:custGeom>
                <a:avLst/>
                <a:gdLst>
                  <a:gd name="T0" fmla="*/ 0 w 11"/>
                  <a:gd name="T1" fmla="*/ 0 h 53"/>
                  <a:gd name="T2" fmla="*/ 0 w 11"/>
                  <a:gd name="T3" fmla="*/ 1 h 53"/>
                  <a:gd name="T4" fmla="*/ 0 w 11"/>
                  <a:gd name="T5" fmla="*/ 1 h 53"/>
                  <a:gd name="T6" fmla="*/ 0 w 11"/>
                  <a:gd name="T7" fmla="*/ 1 h 53"/>
                  <a:gd name="T8" fmla="*/ 0 w 11"/>
                  <a:gd name="T9" fmla="*/ 1 h 53"/>
                  <a:gd name="T10" fmla="*/ 0 w 11"/>
                  <a:gd name="T11" fmla="*/ 1 h 53"/>
                  <a:gd name="T12" fmla="*/ 0 w 11"/>
                  <a:gd name="T13" fmla="*/ 1 h 53"/>
                  <a:gd name="T14" fmla="*/ 0 w 11"/>
                  <a:gd name="T15" fmla="*/ 1 h 53"/>
                  <a:gd name="T16" fmla="*/ 0 w 11"/>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3"/>
                  <a:gd name="T29" fmla="*/ 11 w 11"/>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3">
                    <a:moveTo>
                      <a:pt x="3" y="0"/>
                    </a:moveTo>
                    <a:lnTo>
                      <a:pt x="8" y="7"/>
                    </a:lnTo>
                    <a:lnTo>
                      <a:pt x="11" y="24"/>
                    </a:lnTo>
                    <a:lnTo>
                      <a:pt x="11" y="43"/>
                    </a:lnTo>
                    <a:lnTo>
                      <a:pt x="6" y="53"/>
                    </a:lnTo>
                    <a:lnTo>
                      <a:pt x="0" y="50"/>
                    </a:lnTo>
                    <a:lnTo>
                      <a:pt x="0" y="35"/>
                    </a:lnTo>
                    <a:lnTo>
                      <a:pt x="3" y="15"/>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19" name="Freeform 134"/>
              <p:cNvSpPr>
                <a:spLocks/>
              </p:cNvSpPr>
              <p:nvPr/>
            </p:nvSpPr>
            <p:spPr bwMode="auto">
              <a:xfrm>
                <a:off x="1331" y="458"/>
                <a:ext cx="11" cy="32"/>
              </a:xfrm>
              <a:custGeom>
                <a:avLst/>
                <a:gdLst>
                  <a:gd name="T0" fmla="*/ 0 w 22"/>
                  <a:gd name="T1" fmla="*/ 0 h 63"/>
                  <a:gd name="T2" fmla="*/ 1 w 22"/>
                  <a:gd name="T3" fmla="*/ 1 h 63"/>
                  <a:gd name="T4" fmla="*/ 1 w 22"/>
                  <a:gd name="T5" fmla="*/ 1 h 63"/>
                  <a:gd name="T6" fmla="*/ 1 w 22"/>
                  <a:gd name="T7" fmla="*/ 1 h 63"/>
                  <a:gd name="T8" fmla="*/ 1 w 22"/>
                  <a:gd name="T9" fmla="*/ 1 h 63"/>
                  <a:gd name="T10" fmla="*/ 1 w 22"/>
                  <a:gd name="T11" fmla="*/ 1 h 63"/>
                  <a:gd name="T12" fmla="*/ 1 w 22"/>
                  <a:gd name="T13" fmla="*/ 1 h 63"/>
                  <a:gd name="T14" fmla="*/ 1 w 22"/>
                  <a:gd name="T15" fmla="*/ 1 h 63"/>
                  <a:gd name="T16" fmla="*/ 0 w 22"/>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63"/>
                  <a:gd name="T29" fmla="*/ 22 w 22"/>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63">
                    <a:moveTo>
                      <a:pt x="0" y="0"/>
                    </a:moveTo>
                    <a:lnTo>
                      <a:pt x="10" y="16"/>
                    </a:lnTo>
                    <a:lnTo>
                      <a:pt x="19" y="36"/>
                    </a:lnTo>
                    <a:lnTo>
                      <a:pt x="22" y="54"/>
                    </a:lnTo>
                    <a:lnTo>
                      <a:pt x="19" y="63"/>
                    </a:lnTo>
                    <a:lnTo>
                      <a:pt x="11" y="57"/>
                    </a:lnTo>
                    <a:lnTo>
                      <a:pt x="7" y="37"/>
                    </a:lnTo>
                    <a:lnTo>
                      <a:pt x="3" y="1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0" name="Freeform 135"/>
              <p:cNvSpPr>
                <a:spLocks/>
              </p:cNvSpPr>
              <p:nvPr/>
            </p:nvSpPr>
            <p:spPr bwMode="auto">
              <a:xfrm>
                <a:off x="1346" y="463"/>
                <a:ext cx="12" cy="33"/>
              </a:xfrm>
              <a:custGeom>
                <a:avLst/>
                <a:gdLst>
                  <a:gd name="T0" fmla="*/ 0 w 25"/>
                  <a:gd name="T1" fmla="*/ 0 h 67"/>
                  <a:gd name="T2" fmla="*/ 0 w 25"/>
                  <a:gd name="T3" fmla="*/ 0 h 67"/>
                  <a:gd name="T4" fmla="*/ 0 w 25"/>
                  <a:gd name="T5" fmla="*/ 0 h 67"/>
                  <a:gd name="T6" fmla="*/ 0 w 25"/>
                  <a:gd name="T7" fmla="*/ 0 h 67"/>
                  <a:gd name="T8" fmla="*/ 0 w 25"/>
                  <a:gd name="T9" fmla="*/ 0 h 67"/>
                  <a:gd name="T10" fmla="*/ 0 w 25"/>
                  <a:gd name="T11" fmla="*/ 0 h 67"/>
                  <a:gd name="T12" fmla="*/ 0 w 25"/>
                  <a:gd name="T13" fmla="*/ 0 h 67"/>
                  <a:gd name="T14" fmla="*/ 0 w 25"/>
                  <a:gd name="T15" fmla="*/ 0 h 67"/>
                  <a:gd name="T16" fmla="*/ 0 w 25"/>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67"/>
                  <a:gd name="T29" fmla="*/ 25 w 25"/>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67">
                    <a:moveTo>
                      <a:pt x="0" y="0"/>
                    </a:moveTo>
                    <a:lnTo>
                      <a:pt x="10" y="15"/>
                    </a:lnTo>
                    <a:lnTo>
                      <a:pt x="19" y="38"/>
                    </a:lnTo>
                    <a:lnTo>
                      <a:pt x="25" y="59"/>
                    </a:lnTo>
                    <a:lnTo>
                      <a:pt x="22" y="67"/>
                    </a:lnTo>
                    <a:lnTo>
                      <a:pt x="14" y="58"/>
                    </a:lnTo>
                    <a:lnTo>
                      <a:pt x="8" y="36"/>
                    </a:lnTo>
                    <a:lnTo>
                      <a:pt x="3"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1" name="Freeform 136"/>
              <p:cNvSpPr>
                <a:spLocks/>
              </p:cNvSpPr>
              <p:nvPr/>
            </p:nvSpPr>
            <p:spPr bwMode="auto">
              <a:xfrm>
                <a:off x="1372" y="461"/>
                <a:ext cx="21" cy="36"/>
              </a:xfrm>
              <a:custGeom>
                <a:avLst/>
                <a:gdLst>
                  <a:gd name="T0" fmla="*/ 0 w 43"/>
                  <a:gd name="T1" fmla="*/ 0 h 71"/>
                  <a:gd name="T2" fmla="*/ 0 w 43"/>
                  <a:gd name="T3" fmla="*/ 1 h 71"/>
                  <a:gd name="T4" fmla="*/ 0 w 43"/>
                  <a:gd name="T5" fmla="*/ 1 h 71"/>
                  <a:gd name="T6" fmla="*/ 0 w 43"/>
                  <a:gd name="T7" fmla="*/ 1 h 71"/>
                  <a:gd name="T8" fmla="*/ 0 w 43"/>
                  <a:gd name="T9" fmla="*/ 1 h 71"/>
                  <a:gd name="T10" fmla="*/ 0 w 43"/>
                  <a:gd name="T11" fmla="*/ 1 h 71"/>
                  <a:gd name="T12" fmla="*/ 0 w 43"/>
                  <a:gd name="T13" fmla="*/ 1 h 71"/>
                  <a:gd name="T14" fmla="*/ 0 w 43"/>
                  <a:gd name="T15" fmla="*/ 1 h 71"/>
                  <a:gd name="T16" fmla="*/ 0 w 43"/>
                  <a:gd name="T17" fmla="*/ 1 h 71"/>
                  <a:gd name="T18" fmla="*/ 0 w 43"/>
                  <a:gd name="T19" fmla="*/ 1 h 71"/>
                  <a:gd name="T20" fmla="*/ 0 w 43"/>
                  <a:gd name="T21" fmla="*/ 1 h 71"/>
                  <a:gd name="T22" fmla="*/ 0 w 43"/>
                  <a:gd name="T23" fmla="*/ 1 h 71"/>
                  <a:gd name="T24" fmla="*/ 0 w 43"/>
                  <a:gd name="T25" fmla="*/ 0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71"/>
                  <a:gd name="T41" fmla="*/ 43 w 43"/>
                  <a:gd name="T42" fmla="*/ 71 h 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71">
                    <a:moveTo>
                      <a:pt x="0" y="0"/>
                    </a:moveTo>
                    <a:lnTo>
                      <a:pt x="8" y="6"/>
                    </a:lnTo>
                    <a:lnTo>
                      <a:pt x="16" y="15"/>
                    </a:lnTo>
                    <a:lnTo>
                      <a:pt x="23" y="26"/>
                    </a:lnTo>
                    <a:lnTo>
                      <a:pt x="31" y="38"/>
                    </a:lnTo>
                    <a:lnTo>
                      <a:pt x="37" y="48"/>
                    </a:lnTo>
                    <a:lnTo>
                      <a:pt x="42" y="59"/>
                    </a:lnTo>
                    <a:lnTo>
                      <a:pt x="43" y="67"/>
                    </a:lnTo>
                    <a:lnTo>
                      <a:pt x="42" y="71"/>
                    </a:lnTo>
                    <a:lnTo>
                      <a:pt x="32" y="62"/>
                    </a:lnTo>
                    <a:lnTo>
                      <a:pt x="22" y="39"/>
                    </a:lnTo>
                    <a:lnTo>
                      <a:pt x="11" y="1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2" name="Freeform 137"/>
              <p:cNvSpPr>
                <a:spLocks/>
              </p:cNvSpPr>
              <p:nvPr/>
            </p:nvSpPr>
            <p:spPr bwMode="auto">
              <a:xfrm>
                <a:off x="1401" y="456"/>
                <a:ext cx="24" cy="33"/>
              </a:xfrm>
              <a:custGeom>
                <a:avLst/>
                <a:gdLst>
                  <a:gd name="T0" fmla="*/ 0 w 49"/>
                  <a:gd name="T1" fmla="*/ 0 h 66"/>
                  <a:gd name="T2" fmla="*/ 0 w 49"/>
                  <a:gd name="T3" fmla="*/ 1 h 66"/>
                  <a:gd name="T4" fmla="*/ 0 w 49"/>
                  <a:gd name="T5" fmla="*/ 1 h 66"/>
                  <a:gd name="T6" fmla="*/ 0 w 49"/>
                  <a:gd name="T7" fmla="*/ 1 h 66"/>
                  <a:gd name="T8" fmla="*/ 0 w 49"/>
                  <a:gd name="T9" fmla="*/ 1 h 66"/>
                  <a:gd name="T10" fmla="*/ 0 w 49"/>
                  <a:gd name="T11" fmla="*/ 1 h 66"/>
                  <a:gd name="T12" fmla="*/ 0 w 49"/>
                  <a:gd name="T13" fmla="*/ 1 h 66"/>
                  <a:gd name="T14" fmla="*/ 0 w 49"/>
                  <a:gd name="T15" fmla="*/ 1 h 66"/>
                  <a:gd name="T16" fmla="*/ 0 w 49"/>
                  <a:gd name="T17" fmla="*/ 1 h 66"/>
                  <a:gd name="T18" fmla="*/ 0 w 49"/>
                  <a:gd name="T19" fmla="*/ 1 h 66"/>
                  <a:gd name="T20" fmla="*/ 0 w 49"/>
                  <a:gd name="T21" fmla="*/ 1 h 66"/>
                  <a:gd name="T22" fmla="*/ 0 w 49"/>
                  <a:gd name="T23" fmla="*/ 1 h 66"/>
                  <a:gd name="T24" fmla="*/ 0 w 49"/>
                  <a:gd name="T25" fmla="*/ 1 h 66"/>
                  <a:gd name="T26" fmla="*/ 0 w 49"/>
                  <a:gd name="T27" fmla="*/ 1 h 66"/>
                  <a:gd name="T28" fmla="*/ 0 w 49"/>
                  <a:gd name="T29" fmla="*/ 1 h 66"/>
                  <a:gd name="T30" fmla="*/ 0 w 49"/>
                  <a:gd name="T31" fmla="*/ 1 h 66"/>
                  <a:gd name="T32" fmla="*/ 0 w 49"/>
                  <a:gd name="T33" fmla="*/ 0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66"/>
                  <a:gd name="T53" fmla="*/ 49 w 49"/>
                  <a:gd name="T54" fmla="*/ 66 h 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66">
                    <a:moveTo>
                      <a:pt x="0" y="0"/>
                    </a:moveTo>
                    <a:lnTo>
                      <a:pt x="6" y="4"/>
                    </a:lnTo>
                    <a:lnTo>
                      <a:pt x="14" y="14"/>
                    </a:lnTo>
                    <a:lnTo>
                      <a:pt x="23" y="23"/>
                    </a:lnTo>
                    <a:lnTo>
                      <a:pt x="32" y="33"/>
                    </a:lnTo>
                    <a:lnTo>
                      <a:pt x="40" y="44"/>
                    </a:lnTo>
                    <a:lnTo>
                      <a:pt x="46" y="53"/>
                    </a:lnTo>
                    <a:lnTo>
                      <a:pt x="49" y="61"/>
                    </a:lnTo>
                    <a:lnTo>
                      <a:pt x="48" y="66"/>
                    </a:lnTo>
                    <a:lnTo>
                      <a:pt x="43" y="64"/>
                    </a:lnTo>
                    <a:lnTo>
                      <a:pt x="37" y="58"/>
                    </a:lnTo>
                    <a:lnTo>
                      <a:pt x="29" y="49"/>
                    </a:lnTo>
                    <a:lnTo>
                      <a:pt x="23" y="37"/>
                    </a:lnTo>
                    <a:lnTo>
                      <a:pt x="16" y="24"/>
                    </a:lnTo>
                    <a:lnTo>
                      <a:pt x="10" y="14"/>
                    </a:lnTo>
                    <a:lnTo>
                      <a:pt x="5" y="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3" name="Freeform 138"/>
              <p:cNvSpPr>
                <a:spLocks/>
              </p:cNvSpPr>
              <p:nvPr/>
            </p:nvSpPr>
            <p:spPr bwMode="auto">
              <a:xfrm>
                <a:off x="1359" y="464"/>
                <a:ext cx="20" cy="29"/>
              </a:xfrm>
              <a:custGeom>
                <a:avLst/>
                <a:gdLst>
                  <a:gd name="T0" fmla="*/ 0 w 42"/>
                  <a:gd name="T1" fmla="*/ 0 h 60"/>
                  <a:gd name="T2" fmla="*/ 0 w 42"/>
                  <a:gd name="T3" fmla="*/ 0 h 60"/>
                  <a:gd name="T4" fmla="*/ 0 w 42"/>
                  <a:gd name="T5" fmla="*/ 0 h 60"/>
                  <a:gd name="T6" fmla="*/ 0 w 42"/>
                  <a:gd name="T7" fmla="*/ 0 h 60"/>
                  <a:gd name="T8" fmla="*/ 0 w 42"/>
                  <a:gd name="T9" fmla="*/ 0 h 60"/>
                  <a:gd name="T10" fmla="*/ 0 w 42"/>
                  <a:gd name="T11" fmla="*/ 0 h 60"/>
                  <a:gd name="T12" fmla="*/ 0 w 42"/>
                  <a:gd name="T13" fmla="*/ 0 h 60"/>
                  <a:gd name="T14" fmla="*/ 0 w 42"/>
                  <a:gd name="T15" fmla="*/ 0 h 60"/>
                  <a:gd name="T16" fmla="*/ 0 w 42"/>
                  <a:gd name="T17" fmla="*/ 0 h 60"/>
                  <a:gd name="T18" fmla="*/ 0 w 42"/>
                  <a:gd name="T19" fmla="*/ 0 h 60"/>
                  <a:gd name="T20" fmla="*/ 0 w 42"/>
                  <a:gd name="T21" fmla="*/ 0 h 60"/>
                  <a:gd name="T22" fmla="*/ 0 w 42"/>
                  <a:gd name="T23" fmla="*/ 0 h 60"/>
                  <a:gd name="T24" fmla="*/ 0 w 42"/>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60"/>
                  <a:gd name="T41" fmla="*/ 42 w 42"/>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60">
                    <a:moveTo>
                      <a:pt x="0" y="0"/>
                    </a:moveTo>
                    <a:lnTo>
                      <a:pt x="5" y="5"/>
                    </a:lnTo>
                    <a:lnTo>
                      <a:pt x="13" y="12"/>
                    </a:lnTo>
                    <a:lnTo>
                      <a:pt x="20" y="22"/>
                    </a:lnTo>
                    <a:lnTo>
                      <a:pt x="29" y="32"/>
                    </a:lnTo>
                    <a:lnTo>
                      <a:pt x="35" y="41"/>
                    </a:lnTo>
                    <a:lnTo>
                      <a:pt x="40" y="51"/>
                    </a:lnTo>
                    <a:lnTo>
                      <a:pt x="42" y="57"/>
                    </a:lnTo>
                    <a:lnTo>
                      <a:pt x="39" y="60"/>
                    </a:lnTo>
                    <a:lnTo>
                      <a:pt x="28" y="52"/>
                    </a:lnTo>
                    <a:lnTo>
                      <a:pt x="17" y="34"/>
                    </a:lnTo>
                    <a:lnTo>
                      <a:pt x="6"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4" name="Freeform 139"/>
              <p:cNvSpPr>
                <a:spLocks/>
              </p:cNvSpPr>
              <p:nvPr/>
            </p:nvSpPr>
            <p:spPr bwMode="auto">
              <a:xfrm>
                <a:off x="1360" y="419"/>
                <a:ext cx="26" cy="47"/>
              </a:xfrm>
              <a:custGeom>
                <a:avLst/>
                <a:gdLst>
                  <a:gd name="T0" fmla="*/ 1 w 52"/>
                  <a:gd name="T1" fmla="*/ 0 h 95"/>
                  <a:gd name="T2" fmla="*/ 1 w 52"/>
                  <a:gd name="T3" fmla="*/ 0 h 95"/>
                  <a:gd name="T4" fmla="*/ 1 w 52"/>
                  <a:gd name="T5" fmla="*/ 0 h 95"/>
                  <a:gd name="T6" fmla="*/ 1 w 52"/>
                  <a:gd name="T7" fmla="*/ 0 h 95"/>
                  <a:gd name="T8" fmla="*/ 1 w 52"/>
                  <a:gd name="T9" fmla="*/ 0 h 95"/>
                  <a:gd name="T10" fmla="*/ 1 w 52"/>
                  <a:gd name="T11" fmla="*/ 0 h 95"/>
                  <a:gd name="T12" fmla="*/ 1 w 52"/>
                  <a:gd name="T13" fmla="*/ 0 h 95"/>
                  <a:gd name="T14" fmla="*/ 1 w 52"/>
                  <a:gd name="T15" fmla="*/ 0 h 95"/>
                  <a:gd name="T16" fmla="*/ 0 w 52"/>
                  <a:gd name="T17" fmla="*/ 0 h 95"/>
                  <a:gd name="T18" fmla="*/ 1 w 52"/>
                  <a:gd name="T19" fmla="*/ 0 h 95"/>
                  <a:gd name="T20" fmla="*/ 1 w 52"/>
                  <a:gd name="T21" fmla="*/ 0 h 95"/>
                  <a:gd name="T22" fmla="*/ 1 w 52"/>
                  <a:gd name="T23" fmla="*/ 0 h 95"/>
                  <a:gd name="T24" fmla="*/ 1 w 52"/>
                  <a:gd name="T25" fmla="*/ 0 h 95"/>
                  <a:gd name="T26" fmla="*/ 1 w 52"/>
                  <a:gd name="T27" fmla="*/ 0 h 95"/>
                  <a:gd name="T28" fmla="*/ 1 w 52"/>
                  <a:gd name="T29" fmla="*/ 0 h 95"/>
                  <a:gd name="T30" fmla="*/ 1 w 52"/>
                  <a:gd name="T31" fmla="*/ 0 h 95"/>
                  <a:gd name="T32" fmla="*/ 1 w 52"/>
                  <a:gd name="T33" fmla="*/ 0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95"/>
                  <a:gd name="T53" fmla="*/ 52 w 52"/>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95">
                    <a:moveTo>
                      <a:pt x="51" y="0"/>
                    </a:moveTo>
                    <a:lnTo>
                      <a:pt x="52" y="6"/>
                    </a:lnTo>
                    <a:lnTo>
                      <a:pt x="51" y="15"/>
                    </a:lnTo>
                    <a:lnTo>
                      <a:pt x="45" y="31"/>
                    </a:lnTo>
                    <a:lnTo>
                      <a:pt x="39" y="46"/>
                    </a:lnTo>
                    <a:lnTo>
                      <a:pt x="29" y="61"/>
                    </a:lnTo>
                    <a:lnTo>
                      <a:pt x="20" y="76"/>
                    </a:lnTo>
                    <a:lnTo>
                      <a:pt x="10" y="87"/>
                    </a:lnTo>
                    <a:lnTo>
                      <a:pt x="0" y="95"/>
                    </a:lnTo>
                    <a:lnTo>
                      <a:pt x="3" y="87"/>
                    </a:lnTo>
                    <a:lnTo>
                      <a:pt x="10" y="75"/>
                    </a:lnTo>
                    <a:lnTo>
                      <a:pt x="17" y="60"/>
                    </a:lnTo>
                    <a:lnTo>
                      <a:pt x="25" y="43"/>
                    </a:lnTo>
                    <a:lnTo>
                      <a:pt x="34" y="26"/>
                    </a:lnTo>
                    <a:lnTo>
                      <a:pt x="42" y="12"/>
                    </a:lnTo>
                    <a:lnTo>
                      <a:pt x="48" y="3"/>
                    </a:lnTo>
                    <a:lnTo>
                      <a:pt x="5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5" name="Freeform 140"/>
              <p:cNvSpPr>
                <a:spLocks/>
              </p:cNvSpPr>
              <p:nvPr/>
            </p:nvSpPr>
            <p:spPr bwMode="auto">
              <a:xfrm>
                <a:off x="1384" y="425"/>
                <a:ext cx="22" cy="37"/>
              </a:xfrm>
              <a:custGeom>
                <a:avLst/>
                <a:gdLst>
                  <a:gd name="T0" fmla="*/ 1 w 44"/>
                  <a:gd name="T1" fmla="*/ 0 h 73"/>
                  <a:gd name="T2" fmla="*/ 1 w 44"/>
                  <a:gd name="T3" fmla="*/ 1 h 73"/>
                  <a:gd name="T4" fmla="*/ 1 w 44"/>
                  <a:gd name="T5" fmla="*/ 1 h 73"/>
                  <a:gd name="T6" fmla="*/ 1 w 44"/>
                  <a:gd name="T7" fmla="*/ 1 h 73"/>
                  <a:gd name="T8" fmla="*/ 1 w 44"/>
                  <a:gd name="T9" fmla="*/ 1 h 73"/>
                  <a:gd name="T10" fmla="*/ 1 w 44"/>
                  <a:gd name="T11" fmla="*/ 1 h 73"/>
                  <a:gd name="T12" fmla="*/ 1 w 44"/>
                  <a:gd name="T13" fmla="*/ 1 h 73"/>
                  <a:gd name="T14" fmla="*/ 1 w 44"/>
                  <a:gd name="T15" fmla="*/ 1 h 73"/>
                  <a:gd name="T16" fmla="*/ 0 w 44"/>
                  <a:gd name="T17" fmla="*/ 1 h 73"/>
                  <a:gd name="T18" fmla="*/ 1 w 44"/>
                  <a:gd name="T19" fmla="*/ 1 h 73"/>
                  <a:gd name="T20" fmla="*/ 1 w 44"/>
                  <a:gd name="T21" fmla="*/ 1 h 73"/>
                  <a:gd name="T22" fmla="*/ 1 w 44"/>
                  <a:gd name="T23" fmla="*/ 1 h 73"/>
                  <a:gd name="T24" fmla="*/ 1 w 44"/>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73"/>
                  <a:gd name="T41" fmla="*/ 44 w 4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73">
                    <a:moveTo>
                      <a:pt x="44" y="0"/>
                    </a:moveTo>
                    <a:lnTo>
                      <a:pt x="44" y="3"/>
                    </a:lnTo>
                    <a:lnTo>
                      <a:pt x="43" y="10"/>
                    </a:lnTo>
                    <a:lnTo>
                      <a:pt x="39" y="21"/>
                    </a:lnTo>
                    <a:lnTo>
                      <a:pt x="33" y="32"/>
                    </a:lnTo>
                    <a:lnTo>
                      <a:pt x="26" y="46"/>
                    </a:lnTo>
                    <a:lnTo>
                      <a:pt x="18" y="56"/>
                    </a:lnTo>
                    <a:lnTo>
                      <a:pt x="9" y="67"/>
                    </a:lnTo>
                    <a:lnTo>
                      <a:pt x="0" y="73"/>
                    </a:lnTo>
                    <a:lnTo>
                      <a:pt x="10" y="55"/>
                    </a:lnTo>
                    <a:lnTo>
                      <a:pt x="24" y="29"/>
                    </a:lnTo>
                    <a:lnTo>
                      <a:pt x="36" y="7"/>
                    </a:lnTo>
                    <a:lnTo>
                      <a:pt x="4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6" name="Freeform 141"/>
              <p:cNvSpPr>
                <a:spLocks/>
              </p:cNvSpPr>
              <p:nvPr/>
            </p:nvSpPr>
            <p:spPr bwMode="auto">
              <a:xfrm>
                <a:off x="1387" y="460"/>
                <a:ext cx="24" cy="32"/>
              </a:xfrm>
              <a:custGeom>
                <a:avLst/>
                <a:gdLst>
                  <a:gd name="T0" fmla="*/ 0 w 47"/>
                  <a:gd name="T1" fmla="*/ 0 h 65"/>
                  <a:gd name="T2" fmla="*/ 1 w 47"/>
                  <a:gd name="T3" fmla="*/ 0 h 65"/>
                  <a:gd name="T4" fmla="*/ 1 w 47"/>
                  <a:gd name="T5" fmla="*/ 0 h 65"/>
                  <a:gd name="T6" fmla="*/ 1 w 47"/>
                  <a:gd name="T7" fmla="*/ 0 h 65"/>
                  <a:gd name="T8" fmla="*/ 1 w 47"/>
                  <a:gd name="T9" fmla="*/ 0 h 65"/>
                  <a:gd name="T10" fmla="*/ 1 w 47"/>
                  <a:gd name="T11" fmla="*/ 0 h 65"/>
                  <a:gd name="T12" fmla="*/ 1 w 47"/>
                  <a:gd name="T13" fmla="*/ 0 h 65"/>
                  <a:gd name="T14" fmla="*/ 1 w 47"/>
                  <a:gd name="T15" fmla="*/ 0 h 65"/>
                  <a:gd name="T16" fmla="*/ 1 w 47"/>
                  <a:gd name="T17" fmla="*/ 0 h 65"/>
                  <a:gd name="T18" fmla="*/ 1 w 47"/>
                  <a:gd name="T19" fmla="*/ 0 h 65"/>
                  <a:gd name="T20" fmla="*/ 1 w 47"/>
                  <a:gd name="T21" fmla="*/ 0 h 65"/>
                  <a:gd name="T22" fmla="*/ 1 w 47"/>
                  <a:gd name="T23" fmla="*/ 0 h 65"/>
                  <a:gd name="T24" fmla="*/ 1 w 47"/>
                  <a:gd name="T25" fmla="*/ 0 h 65"/>
                  <a:gd name="T26" fmla="*/ 1 w 47"/>
                  <a:gd name="T27" fmla="*/ 0 h 65"/>
                  <a:gd name="T28" fmla="*/ 1 w 47"/>
                  <a:gd name="T29" fmla="*/ 0 h 65"/>
                  <a:gd name="T30" fmla="*/ 1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65"/>
                  <a:gd name="T53" fmla="*/ 47 w 47"/>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65">
                    <a:moveTo>
                      <a:pt x="0" y="0"/>
                    </a:moveTo>
                    <a:lnTo>
                      <a:pt x="6" y="5"/>
                    </a:lnTo>
                    <a:lnTo>
                      <a:pt x="14" y="14"/>
                    </a:lnTo>
                    <a:lnTo>
                      <a:pt x="21" y="23"/>
                    </a:lnTo>
                    <a:lnTo>
                      <a:pt x="30" y="34"/>
                    </a:lnTo>
                    <a:lnTo>
                      <a:pt x="38" y="45"/>
                    </a:lnTo>
                    <a:lnTo>
                      <a:pt x="44" y="54"/>
                    </a:lnTo>
                    <a:lnTo>
                      <a:pt x="47" y="60"/>
                    </a:lnTo>
                    <a:lnTo>
                      <a:pt x="46" y="65"/>
                    </a:lnTo>
                    <a:lnTo>
                      <a:pt x="41" y="65"/>
                    </a:lnTo>
                    <a:lnTo>
                      <a:pt x="35" y="59"/>
                    </a:lnTo>
                    <a:lnTo>
                      <a:pt x="27" y="49"/>
                    </a:lnTo>
                    <a:lnTo>
                      <a:pt x="21" y="37"/>
                    </a:lnTo>
                    <a:lnTo>
                      <a:pt x="15" y="25"/>
                    </a:lnTo>
                    <a:lnTo>
                      <a:pt x="9" y="14"/>
                    </a:lnTo>
                    <a:lnTo>
                      <a:pt x="3"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7" name="Freeform 142"/>
              <p:cNvSpPr>
                <a:spLocks/>
              </p:cNvSpPr>
              <p:nvPr/>
            </p:nvSpPr>
            <p:spPr bwMode="auto">
              <a:xfrm>
                <a:off x="552" y="949"/>
                <a:ext cx="58" cy="152"/>
              </a:xfrm>
              <a:custGeom>
                <a:avLst/>
                <a:gdLst>
                  <a:gd name="T0" fmla="*/ 1 w 116"/>
                  <a:gd name="T1" fmla="*/ 0 h 302"/>
                  <a:gd name="T2" fmla="*/ 1 w 116"/>
                  <a:gd name="T3" fmla="*/ 0 h 302"/>
                  <a:gd name="T4" fmla="*/ 1 w 116"/>
                  <a:gd name="T5" fmla="*/ 1 h 302"/>
                  <a:gd name="T6" fmla="*/ 1 w 116"/>
                  <a:gd name="T7" fmla="*/ 1 h 302"/>
                  <a:gd name="T8" fmla="*/ 1 w 116"/>
                  <a:gd name="T9" fmla="*/ 1 h 302"/>
                  <a:gd name="T10" fmla="*/ 1 w 116"/>
                  <a:gd name="T11" fmla="*/ 1 h 302"/>
                  <a:gd name="T12" fmla="*/ 1 w 116"/>
                  <a:gd name="T13" fmla="*/ 1 h 302"/>
                  <a:gd name="T14" fmla="*/ 1 w 116"/>
                  <a:gd name="T15" fmla="*/ 1 h 302"/>
                  <a:gd name="T16" fmla="*/ 1 w 116"/>
                  <a:gd name="T17" fmla="*/ 1 h 302"/>
                  <a:gd name="T18" fmla="*/ 1 w 116"/>
                  <a:gd name="T19" fmla="*/ 1 h 302"/>
                  <a:gd name="T20" fmla="*/ 1 w 116"/>
                  <a:gd name="T21" fmla="*/ 1 h 302"/>
                  <a:gd name="T22" fmla="*/ 1 w 116"/>
                  <a:gd name="T23" fmla="*/ 1 h 302"/>
                  <a:gd name="T24" fmla="*/ 1 w 116"/>
                  <a:gd name="T25" fmla="*/ 1 h 302"/>
                  <a:gd name="T26" fmla="*/ 1 w 116"/>
                  <a:gd name="T27" fmla="*/ 1 h 302"/>
                  <a:gd name="T28" fmla="*/ 1 w 116"/>
                  <a:gd name="T29" fmla="*/ 1 h 302"/>
                  <a:gd name="T30" fmla="*/ 1 w 116"/>
                  <a:gd name="T31" fmla="*/ 1 h 302"/>
                  <a:gd name="T32" fmla="*/ 1 w 116"/>
                  <a:gd name="T33" fmla="*/ 1 h 302"/>
                  <a:gd name="T34" fmla="*/ 1 w 116"/>
                  <a:gd name="T35" fmla="*/ 1 h 302"/>
                  <a:gd name="T36" fmla="*/ 0 w 116"/>
                  <a:gd name="T37" fmla="*/ 1 h 302"/>
                  <a:gd name="T38" fmla="*/ 1 w 116"/>
                  <a:gd name="T39" fmla="*/ 1 h 302"/>
                  <a:gd name="T40" fmla="*/ 1 w 116"/>
                  <a:gd name="T41" fmla="*/ 0 h 3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6"/>
                  <a:gd name="T64" fmla="*/ 0 h 302"/>
                  <a:gd name="T65" fmla="*/ 116 w 116"/>
                  <a:gd name="T66" fmla="*/ 302 h 3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6" h="302">
                    <a:moveTo>
                      <a:pt x="21" y="0"/>
                    </a:moveTo>
                    <a:lnTo>
                      <a:pt x="23" y="0"/>
                    </a:lnTo>
                    <a:lnTo>
                      <a:pt x="24" y="3"/>
                    </a:lnTo>
                    <a:lnTo>
                      <a:pt x="26" y="6"/>
                    </a:lnTo>
                    <a:lnTo>
                      <a:pt x="27" y="7"/>
                    </a:lnTo>
                    <a:lnTo>
                      <a:pt x="15" y="55"/>
                    </a:lnTo>
                    <a:lnTo>
                      <a:pt x="14" y="101"/>
                    </a:lnTo>
                    <a:lnTo>
                      <a:pt x="21" y="143"/>
                    </a:lnTo>
                    <a:lnTo>
                      <a:pt x="37" y="182"/>
                    </a:lnTo>
                    <a:lnTo>
                      <a:pt x="55" y="218"/>
                    </a:lnTo>
                    <a:lnTo>
                      <a:pt x="76" y="250"/>
                    </a:lnTo>
                    <a:lnTo>
                      <a:pt x="98" y="279"/>
                    </a:lnTo>
                    <a:lnTo>
                      <a:pt x="116" y="302"/>
                    </a:lnTo>
                    <a:lnTo>
                      <a:pt x="93" y="290"/>
                    </a:lnTo>
                    <a:lnTo>
                      <a:pt x="69" y="262"/>
                    </a:lnTo>
                    <a:lnTo>
                      <a:pt x="44" y="226"/>
                    </a:lnTo>
                    <a:lnTo>
                      <a:pt x="23" y="180"/>
                    </a:lnTo>
                    <a:lnTo>
                      <a:pt x="8" y="133"/>
                    </a:lnTo>
                    <a:lnTo>
                      <a:pt x="0" y="84"/>
                    </a:lnTo>
                    <a:lnTo>
                      <a:pt x="4" y="38"/>
                    </a:lnTo>
                    <a:lnTo>
                      <a:pt x="2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8" name="Freeform 143"/>
              <p:cNvSpPr>
                <a:spLocks/>
              </p:cNvSpPr>
              <p:nvPr/>
            </p:nvSpPr>
            <p:spPr bwMode="auto">
              <a:xfrm>
                <a:off x="580" y="1067"/>
                <a:ext cx="51" cy="11"/>
              </a:xfrm>
              <a:custGeom>
                <a:avLst/>
                <a:gdLst>
                  <a:gd name="T0" fmla="*/ 1 w 101"/>
                  <a:gd name="T1" fmla="*/ 1 h 21"/>
                  <a:gd name="T2" fmla="*/ 1 w 101"/>
                  <a:gd name="T3" fmla="*/ 1 h 21"/>
                  <a:gd name="T4" fmla="*/ 1 w 101"/>
                  <a:gd name="T5" fmla="*/ 1 h 21"/>
                  <a:gd name="T6" fmla="*/ 1 w 101"/>
                  <a:gd name="T7" fmla="*/ 1 h 21"/>
                  <a:gd name="T8" fmla="*/ 1 w 101"/>
                  <a:gd name="T9" fmla="*/ 1 h 21"/>
                  <a:gd name="T10" fmla="*/ 1 w 101"/>
                  <a:gd name="T11" fmla="*/ 1 h 21"/>
                  <a:gd name="T12" fmla="*/ 1 w 101"/>
                  <a:gd name="T13" fmla="*/ 1 h 21"/>
                  <a:gd name="T14" fmla="*/ 1 w 101"/>
                  <a:gd name="T15" fmla="*/ 1 h 21"/>
                  <a:gd name="T16" fmla="*/ 0 w 101"/>
                  <a:gd name="T17" fmla="*/ 0 h 21"/>
                  <a:gd name="T18" fmla="*/ 1 w 101"/>
                  <a:gd name="T19" fmla="*/ 1 h 21"/>
                  <a:gd name="T20" fmla="*/ 1 w 101"/>
                  <a:gd name="T21" fmla="*/ 1 h 21"/>
                  <a:gd name="T22" fmla="*/ 1 w 101"/>
                  <a:gd name="T23" fmla="*/ 1 h 21"/>
                  <a:gd name="T24" fmla="*/ 1 w 101"/>
                  <a:gd name="T25" fmla="*/ 1 h 21"/>
                  <a:gd name="T26" fmla="*/ 1 w 101"/>
                  <a:gd name="T27" fmla="*/ 1 h 21"/>
                  <a:gd name="T28" fmla="*/ 1 w 101"/>
                  <a:gd name="T29" fmla="*/ 1 h 21"/>
                  <a:gd name="T30" fmla="*/ 1 w 101"/>
                  <a:gd name="T31" fmla="*/ 1 h 21"/>
                  <a:gd name="T32" fmla="*/ 1 w 101"/>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21"/>
                  <a:gd name="T53" fmla="*/ 101 w 101"/>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21">
                    <a:moveTo>
                      <a:pt x="101" y="18"/>
                    </a:moveTo>
                    <a:lnTo>
                      <a:pt x="98" y="20"/>
                    </a:lnTo>
                    <a:lnTo>
                      <a:pt x="89" y="21"/>
                    </a:lnTo>
                    <a:lnTo>
                      <a:pt x="77" y="21"/>
                    </a:lnTo>
                    <a:lnTo>
                      <a:pt x="60" y="20"/>
                    </a:lnTo>
                    <a:lnTo>
                      <a:pt x="43" y="18"/>
                    </a:lnTo>
                    <a:lnTo>
                      <a:pt x="26" y="14"/>
                    </a:lnTo>
                    <a:lnTo>
                      <a:pt x="13" y="8"/>
                    </a:lnTo>
                    <a:lnTo>
                      <a:pt x="0" y="0"/>
                    </a:lnTo>
                    <a:lnTo>
                      <a:pt x="11" y="1"/>
                    </a:lnTo>
                    <a:lnTo>
                      <a:pt x="26" y="5"/>
                    </a:lnTo>
                    <a:lnTo>
                      <a:pt x="43" y="6"/>
                    </a:lnTo>
                    <a:lnTo>
                      <a:pt x="60" y="9"/>
                    </a:lnTo>
                    <a:lnTo>
                      <a:pt x="75" y="11"/>
                    </a:lnTo>
                    <a:lnTo>
                      <a:pt x="89" y="14"/>
                    </a:lnTo>
                    <a:lnTo>
                      <a:pt x="98" y="15"/>
                    </a:lnTo>
                    <a:lnTo>
                      <a:pt x="101"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29" name="Freeform 144"/>
              <p:cNvSpPr>
                <a:spLocks/>
              </p:cNvSpPr>
              <p:nvPr/>
            </p:nvSpPr>
            <p:spPr bwMode="auto">
              <a:xfrm>
                <a:off x="572" y="1053"/>
                <a:ext cx="60" cy="16"/>
              </a:xfrm>
              <a:custGeom>
                <a:avLst/>
                <a:gdLst>
                  <a:gd name="T0" fmla="*/ 1 w 120"/>
                  <a:gd name="T1" fmla="*/ 1 h 31"/>
                  <a:gd name="T2" fmla="*/ 1 w 120"/>
                  <a:gd name="T3" fmla="*/ 1 h 31"/>
                  <a:gd name="T4" fmla="*/ 1 w 120"/>
                  <a:gd name="T5" fmla="*/ 1 h 31"/>
                  <a:gd name="T6" fmla="*/ 1 w 120"/>
                  <a:gd name="T7" fmla="*/ 1 h 31"/>
                  <a:gd name="T8" fmla="*/ 1 w 120"/>
                  <a:gd name="T9" fmla="*/ 1 h 31"/>
                  <a:gd name="T10" fmla="*/ 1 w 120"/>
                  <a:gd name="T11" fmla="*/ 1 h 31"/>
                  <a:gd name="T12" fmla="*/ 1 w 120"/>
                  <a:gd name="T13" fmla="*/ 1 h 31"/>
                  <a:gd name="T14" fmla="*/ 1 w 120"/>
                  <a:gd name="T15" fmla="*/ 1 h 31"/>
                  <a:gd name="T16" fmla="*/ 0 w 120"/>
                  <a:gd name="T17" fmla="*/ 0 h 31"/>
                  <a:gd name="T18" fmla="*/ 1 w 120"/>
                  <a:gd name="T19" fmla="*/ 1 h 31"/>
                  <a:gd name="T20" fmla="*/ 1 w 120"/>
                  <a:gd name="T21" fmla="*/ 1 h 31"/>
                  <a:gd name="T22" fmla="*/ 1 w 120"/>
                  <a:gd name="T23" fmla="*/ 1 h 31"/>
                  <a:gd name="T24" fmla="*/ 1 w 120"/>
                  <a:gd name="T25" fmla="*/ 1 h 31"/>
                  <a:gd name="T26" fmla="*/ 1 w 120"/>
                  <a:gd name="T27" fmla="*/ 1 h 31"/>
                  <a:gd name="T28" fmla="*/ 1 w 120"/>
                  <a:gd name="T29" fmla="*/ 1 h 31"/>
                  <a:gd name="T30" fmla="*/ 1 w 120"/>
                  <a:gd name="T31" fmla="*/ 1 h 31"/>
                  <a:gd name="T32" fmla="*/ 1 w 120"/>
                  <a:gd name="T33" fmla="*/ 1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
                  <a:gd name="T52" fmla="*/ 0 h 31"/>
                  <a:gd name="T53" fmla="*/ 120 w 120"/>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 h="31">
                    <a:moveTo>
                      <a:pt x="120" y="26"/>
                    </a:moveTo>
                    <a:lnTo>
                      <a:pt x="116" y="29"/>
                    </a:lnTo>
                    <a:lnTo>
                      <a:pt x="105" y="31"/>
                    </a:lnTo>
                    <a:lnTo>
                      <a:pt x="88" y="29"/>
                    </a:lnTo>
                    <a:lnTo>
                      <a:pt x="70" y="26"/>
                    </a:lnTo>
                    <a:lnTo>
                      <a:pt x="50" y="22"/>
                    </a:lnTo>
                    <a:lnTo>
                      <a:pt x="30" y="16"/>
                    </a:lnTo>
                    <a:lnTo>
                      <a:pt x="13" y="10"/>
                    </a:lnTo>
                    <a:lnTo>
                      <a:pt x="0" y="0"/>
                    </a:lnTo>
                    <a:lnTo>
                      <a:pt x="9" y="4"/>
                    </a:lnTo>
                    <a:lnTo>
                      <a:pt x="26" y="5"/>
                    </a:lnTo>
                    <a:lnTo>
                      <a:pt x="44" y="8"/>
                    </a:lnTo>
                    <a:lnTo>
                      <a:pt x="65" y="11"/>
                    </a:lnTo>
                    <a:lnTo>
                      <a:pt x="87" y="16"/>
                    </a:lnTo>
                    <a:lnTo>
                      <a:pt x="103" y="19"/>
                    </a:lnTo>
                    <a:lnTo>
                      <a:pt x="116" y="22"/>
                    </a:lnTo>
                    <a:lnTo>
                      <a:pt x="120" y="2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0" name="Freeform 145"/>
              <p:cNvSpPr>
                <a:spLocks/>
              </p:cNvSpPr>
              <p:nvPr/>
            </p:nvSpPr>
            <p:spPr bwMode="auto">
              <a:xfrm>
                <a:off x="561" y="1032"/>
                <a:ext cx="63" cy="11"/>
              </a:xfrm>
              <a:custGeom>
                <a:avLst/>
                <a:gdLst>
                  <a:gd name="T0" fmla="*/ 0 w 127"/>
                  <a:gd name="T1" fmla="*/ 0 h 23"/>
                  <a:gd name="T2" fmla="*/ 0 w 127"/>
                  <a:gd name="T3" fmla="*/ 0 h 23"/>
                  <a:gd name="T4" fmla="*/ 0 w 127"/>
                  <a:gd name="T5" fmla="*/ 0 h 23"/>
                  <a:gd name="T6" fmla="*/ 0 w 127"/>
                  <a:gd name="T7" fmla="*/ 0 h 23"/>
                  <a:gd name="T8" fmla="*/ 0 w 127"/>
                  <a:gd name="T9" fmla="*/ 0 h 23"/>
                  <a:gd name="T10" fmla="*/ 0 w 127"/>
                  <a:gd name="T11" fmla="*/ 0 h 23"/>
                  <a:gd name="T12" fmla="*/ 0 w 127"/>
                  <a:gd name="T13" fmla="*/ 0 h 23"/>
                  <a:gd name="T14" fmla="*/ 0 w 127"/>
                  <a:gd name="T15" fmla="*/ 0 h 23"/>
                  <a:gd name="T16" fmla="*/ 0 w 127"/>
                  <a:gd name="T17" fmla="*/ 0 h 23"/>
                  <a:gd name="T18" fmla="*/ 0 w 127"/>
                  <a:gd name="T19" fmla="*/ 0 h 23"/>
                  <a:gd name="T20" fmla="*/ 0 w 127"/>
                  <a:gd name="T21" fmla="*/ 0 h 23"/>
                  <a:gd name="T22" fmla="*/ 0 w 127"/>
                  <a:gd name="T23" fmla="*/ 0 h 23"/>
                  <a:gd name="T24" fmla="*/ 0 w 127"/>
                  <a:gd name="T25" fmla="*/ 0 h 23"/>
                  <a:gd name="T26" fmla="*/ 0 w 127"/>
                  <a:gd name="T27" fmla="*/ 0 h 23"/>
                  <a:gd name="T28" fmla="*/ 0 w 127"/>
                  <a:gd name="T29" fmla="*/ 0 h 23"/>
                  <a:gd name="T30" fmla="*/ 0 w 127"/>
                  <a:gd name="T31" fmla="*/ 0 h 23"/>
                  <a:gd name="T32" fmla="*/ 0 w 127"/>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7"/>
                  <a:gd name="T52" fmla="*/ 0 h 23"/>
                  <a:gd name="T53" fmla="*/ 127 w 127"/>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7" h="23">
                    <a:moveTo>
                      <a:pt x="127" y="17"/>
                    </a:moveTo>
                    <a:lnTo>
                      <a:pt x="121" y="20"/>
                    </a:lnTo>
                    <a:lnTo>
                      <a:pt x="109" y="23"/>
                    </a:lnTo>
                    <a:lnTo>
                      <a:pt x="92" y="23"/>
                    </a:lnTo>
                    <a:lnTo>
                      <a:pt x="70" y="21"/>
                    </a:lnTo>
                    <a:lnTo>
                      <a:pt x="49" y="18"/>
                    </a:lnTo>
                    <a:lnTo>
                      <a:pt x="29" y="13"/>
                    </a:lnTo>
                    <a:lnTo>
                      <a:pt x="12" y="7"/>
                    </a:lnTo>
                    <a:lnTo>
                      <a:pt x="0" y="0"/>
                    </a:lnTo>
                    <a:lnTo>
                      <a:pt x="9" y="1"/>
                    </a:lnTo>
                    <a:lnTo>
                      <a:pt x="26" y="1"/>
                    </a:lnTo>
                    <a:lnTo>
                      <a:pt x="46" y="4"/>
                    </a:lnTo>
                    <a:lnTo>
                      <a:pt x="69" y="6"/>
                    </a:lnTo>
                    <a:lnTo>
                      <a:pt x="90" y="9"/>
                    </a:lnTo>
                    <a:lnTo>
                      <a:pt x="109" y="10"/>
                    </a:lnTo>
                    <a:lnTo>
                      <a:pt x="122" y="13"/>
                    </a:lnTo>
                    <a:lnTo>
                      <a:pt x="127"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1" name="Freeform 146"/>
              <p:cNvSpPr>
                <a:spLocks/>
              </p:cNvSpPr>
              <p:nvPr/>
            </p:nvSpPr>
            <p:spPr bwMode="auto">
              <a:xfrm>
                <a:off x="558" y="1018"/>
                <a:ext cx="56" cy="9"/>
              </a:xfrm>
              <a:custGeom>
                <a:avLst/>
                <a:gdLst>
                  <a:gd name="T0" fmla="*/ 1 w 112"/>
                  <a:gd name="T1" fmla="*/ 1 h 17"/>
                  <a:gd name="T2" fmla="*/ 1 w 112"/>
                  <a:gd name="T3" fmla="*/ 1 h 17"/>
                  <a:gd name="T4" fmla="*/ 1 w 112"/>
                  <a:gd name="T5" fmla="*/ 1 h 17"/>
                  <a:gd name="T6" fmla="*/ 1 w 112"/>
                  <a:gd name="T7" fmla="*/ 1 h 17"/>
                  <a:gd name="T8" fmla="*/ 1 w 112"/>
                  <a:gd name="T9" fmla="*/ 1 h 17"/>
                  <a:gd name="T10" fmla="*/ 1 w 112"/>
                  <a:gd name="T11" fmla="*/ 1 h 17"/>
                  <a:gd name="T12" fmla="*/ 1 w 112"/>
                  <a:gd name="T13" fmla="*/ 1 h 17"/>
                  <a:gd name="T14" fmla="*/ 1 w 112"/>
                  <a:gd name="T15" fmla="*/ 1 h 17"/>
                  <a:gd name="T16" fmla="*/ 0 w 112"/>
                  <a:gd name="T17" fmla="*/ 0 h 17"/>
                  <a:gd name="T18" fmla="*/ 1 w 112"/>
                  <a:gd name="T19" fmla="*/ 1 h 17"/>
                  <a:gd name="T20" fmla="*/ 1 w 112"/>
                  <a:gd name="T21" fmla="*/ 1 h 17"/>
                  <a:gd name="T22" fmla="*/ 1 w 112"/>
                  <a:gd name="T23" fmla="*/ 1 h 17"/>
                  <a:gd name="T24" fmla="*/ 1 w 112"/>
                  <a:gd name="T25" fmla="*/ 1 h 17"/>
                  <a:gd name="T26" fmla="*/ 1 w 112"/>
                  <a:gd name="T27" fmla="*/ 1 h 17"/>
                  <a:gd name="T28" fmla="*/ 1 w 112"/>
                  <a:gd name="T29" fmla="*/ 1 h 17"/>
                  <a:gd name="T30" fmla="*/ 1 w 112"/>
                  <a:gd name="T31" fmla="*/ 1 h 17"/>
                  <a:gd name="T32" fmla="*/ 1 w 112"/>
                  <a:gd name="T33" fmla="*/ 1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2"/>
                  <a:gd name="T52" fmla="*/ 0 h 17"/>
                  <a:gd name="T53" fmla="*/ 112 w 112"/>
                  <a:gd name="T54" fmla="*/ 17 h 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2" h="17">
                    <a:moveTo>
                      <a:pt x="112" y="14"/>
                    </a:moveTo>
                    <a:lnTo>
                      <a:pt x="109" y="15"/>
                    </a:lnTo>
                    <a:lnTo>
                      <a:pt x="96" y="17"/>
                    </a:lnTo>
                    <a:lnTo>
                      <a:pt x="81" y="17"/>
                    </a:lnTo>
                    <a:lnTo>
                      <a:pt x="61" y="15"/>
                    </a:lnTo>
                    <a:lnTo>
                      <a:pt x="41" y="14"/>
                    </a:lnTo>
                    <a:lnTo>
                      <a:pt x="23" y="11"/>
                    </a:lnTo>
                    <a:lnTo>
                      <a:pt x="9" y="6"/>
                    </a:lnTo>
                    <a:lnTo>
                      <a:pt x="0" y="0"/>
                    </a:lnTo>
                    <a:lnTo>
                      <a:pt x="11" y="2"/>
                    </a:lnTo>
                    <a:lnTo>
                      <a:pt x="26" y="2"/>
                    </a:lnTo>
                    <a:lnTo>
                      <a:pt x="44" y="2"/>
                    </a:lnTo>
                    <a:lnTo>
                      <a:pt x="63" y="3"/>
                    </a:lnTo>
                    <a:lnTo>
                      <a:pt x="83" y="5"/>
                    </a:lnTo>
                    <a:lnTo>
                      <a:pt x="98" y="6"/>
                    </a:lnTo>
                    <a:lnTo>
                      <a:pt x="109" y="9"/>
                    </a:lnTo>
                    <a:lnTo>
                      <a:pt x="112" y="1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2" name="Freeform 147"/>
              <p:cNvSpPr>
                <a:spLocks/>
              </p:cNvSpPr>
              <p:nvPr/>
            </p:nvSpPr>
            <p:spPr bwMode="auto">
              <a:xfrm>
                <a:off x="553" y="993"/>
                <a:ext cx="49" cy="8"/>
              </a:xfrm>
              <a:custGeom>
                <a:avLst/>
                <a:gdLst>
                  <a:gd name="T0" fmla="*/ 1 w 96"/>
                  <a:gd name="T1" fmla="*/ 1 h 15"/>
                  <a:gd name="T2" fmla="*/ 1 w 96"/>
                  <a:gd name="T3" fmla="*/ 1 h 15"/>
                  <a:gd name="T4" fmla="*/ 1 w 96"/>
                  <a:gd name="T5" fmla="*/ 1 h 15"/>
                  <a:gd name="T6" fmla="*/ 1 w 96"/>
                  <a:gd name="T7" fmla="*/ 1 h 15"/>
                  <a:gd name="T8" fmla="*/ 1 w 96"/>
                  <a:gd name="T9" fmla="*/ 1 h 15"/>
                  <a:gd name="T10" fmla="*/ 1 w 96"/>
                  <a:gd name="T11" fmla="*/ 1 h 15"/>
                  <a:gd name="T12" fmla="*/ 1 w 96"/>
                  <a:gd name="T13" fmla="*/ 1 h 15"/>
                  <a:gd name="T14" fmla="*/ 1 w 96"/>
                  <a:gd name="T15" fmla="*/ 1 h 15"/>
                  <a:gd name="T16" fmla="*/ 0 w 96"/>
                  <a:gd name="T17" fmla="*/ 1 h 15"/>
                  <a:gd name="T18" fmla="*/ 1 w 96"/>
                  <a:gd name="T19" fmla="*/ 1 h 15"/>
                  <a:gd name="T20" fmla="*/ 1 w 96"/>
                  <a:gd name="T21" fmla="*/ 1 h 15"/>
                  <a:gd name="T22" fmla="*/ 1 w 96"/>
                  <a:gd name="T23" fmla="*/ 1 h 15"/>
                  <a:gd name="T24" fmla="*/ 1 w 96"/>
                  <a:gd name="T25" fmla="*/ 0 h 15"/>
                  <a:gd name="T26" fmla="*/ 1 w 96"/>
                  <a:gd name="T27" fmla="*/ 0 h 15"/>
                  <a:gd name="T28" fmla="*/ 1 w 96"/>
                  <a:gd name="T29" fmla="*/ 0 h 15"/>
                  <a:gd name="T30" fmla="*/ 1 w 96"/>
                  <a:gd name="T31" fmla="*/ 1 h 15"/>
                  <a:gd name="T32" fmla="*/ 1 w 96"/>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6"/>
                  <a:gd name="T52" fmla="*/ 0 h 15"/>
                  <a:gd name="T53" fmla="*/ 96 w 96"/>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6" h="15">
                    <a:moveTo>
                      <a:pt x="96" y="4"/>
                    </a:moveTo>
                    <a:lnTo>
                      <a:pt x="93" y="7"/>
                    </a:lnTo>
                    <a:lnTo>
                      <a:pt x="84" y="12"/>
                    </a:lnTo>
                    <a:lnTo>
                      <a:pt x="72" y="14"/>
                    </a:lnTo>
                    <a:lnTo>
                      <a:pt x="58" y="15"/>
                    </a:lnTo>
                    <a:lnTo>
                      <a:pt x="41" y="15"/>
                    </a:lnTo>
                    <a:lnTo>
                      <a:pt x="26" y="12"/>
                    </a:lnTo>
                    <a:lnTo>
                      <a:pt x="12" y="7"/>
                    </a:lnTo>
                    <a:lnTo>
                      <a:pt x="0" y="1"/>
                    </a:lnTo>
                    <a:lnTo>
                      <a:pt x="9" y="1"/>
                    </a:lnTo>
                    <a:lnTo>
                      <a:pt x="23" y="1"/>
                    </a:lnTo>
                    <a:lnTo>
                      <a:pt x="40" y="1"/>
                    </a:lnTo>
                    <a:lnTo>
                      <a:pt x="55" y="0"/>
                    </a:lnTo>
                    <a:lnTo>
                      <a:pt x="70" y="0"/>
                    </a:lnTo>
                    <a:lnTo>
                      <a:pt x="84" y="0"/>
                    </a:lnTo>
                    <a:lnTo>
                      <a:pt x="93" y="1"/>
                    </a:lnTo>
                    <a:lnTo>
                      <a:pt x="96"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3" name="Freeform 148"/>
              <p:cNvSpPr>
                <a:spLocks/>
              </p:cNvSpPr>
              <p:nvPr/>
            </p:nvSpPr>
            <p:spPr bwMode="auto">
              <a:xfrm>
                <a:off x="560" y="953"/>
                <a:ext cx="22" cy="9"/>
              </a:xfrm>
              <a:custGeom>
                <a:avLst/>
                <a:gdLst>
                  <a:gd name="T0" fmla="*/ 0 w 46"/>
                  <a:gd name="T1" fmla="*/ 0 h 19"/>
                  <a:gd name="T2" fmla="*/ 0 w 46"/>
                  <a:gd name="T3" fmla="*/ 0 h 19"/>
                  <a:gd name="T4" fmla="*/ 0 w 46"/>
                  <a:gd name="T5" fmla="*/ 0 h 19"/>
                  <a:gd name="T6" fmla="*/ 0 w 46"/>
                  <a:gd name="T7" fmla="*/ 0 h 19"/>
                  <a:gd name="T8" fmla="*/ 0 w 46"/>
                  <a:gd name="T9" fmla="*/ 0 h 19"/>
                  <a:gd name="T10" fmla="*/ 0 w 46"/>
                  <a:gd name="T11" fmla="*/ 0 h 19"/>
                  <a:gd name="T12" fmla="*/ 0 w 46"/>
                  <a:gd name="T13" fmla="*/ 0 h 19"/>
                  <a:gd name="T14" fmla="*/ 0 w 46"/>
                  <a:gd name="T15" fmla="*/ 0 h 19"/>
                  <a:gd name="T16" fmla="*/ 0 w 46"/>
                  <a:gd name="T17" fmla="*/ 0 h 19"/>
                  <a:gd name="T18" fmla="*/ 0 w 46"/>
                  <a:gd name="T19" fmla="*/ 0 h 19"/>
                  <a:gd name="T20" fmla="*/ 0 w 46"/>
                  <a:gd name="T21" fmla="*/ 0 h 19"/>
                  <a:gd name="T22" fmla="*/ 0 w 46"/>
                  <a:gd name="T23" fmla="*/ 0 h 19"/>
                  <a:gd name="T24" fmla="*/ 0 w 46"/>
                  <a:gd name="T25" fmla="*/ 0 h 19"/>
                  <a:gd name="T26" fmla="*/ 0 w 46"/>
                  <a:gd name="T27" fmla="*/ 0 h 19"/>
                  <a:gd name="T28" fmla="*/ 0 w 46"/>
                  <a:gd name="T29" fmla="*/ 0 h 19"/>
                  <a:gd name="T30" fmla="*/ 0 w 46"/>
                  <a:gd name="T31" fmla="*/ 0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9"/>
                  <a:gd name="T53" fmla="*/ 46 w 46"/>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9">
                    <a:moveTo>
                      <a:pt x="46" y="3"/>
                    </a:moveTo>
                    <a:lnTo>
                      <a:pt x="44" y="6"/>
                    </a:lnTo>
                    <a:lnTo>
                      <a:pt x="40" y="10"/>
                    </a:lnTo>
                    <a:lnTo>
                      <a:pt x="34" y="13"/>
                    </a:lnTo>
                    <a:lnTo>
                      <a:pt x="26" y="16"/>
                    </a:lnTo>
                    <a:lnTo>
                      <a:pt x="18" y="19"/>
                    </a:lnTo>
                    <a:lnTo>
                      <a:pt x="11" y="19"/>
                    </a:lnTo>
                    <a:lnTo>
                      <a:pt x="5" y="17"/>
                    </a:lnTo>
                    <a:lnTo>
                      <a:pt x="0" y="14"/>
                    </a:lnTo>
                    <a:lnTo>
                      <a:pt x="6" y="16"/>
                    </a:lnTo>
                    <a:lnTo>
                      <a:pt x="14" y="14"/>
                    </a:lnTo>
                    <a:lnTo>
                      <a:pt x="22" y="11"/>
                    </a:lnTo>
                    <a:lnTo>
                      <a:pt x="29" y="6"/>
                    </a:lnTo>
                    <a:lnTo>
                      <a:pt x="35" y="3"/>
                    </a:lnTo>
                    <a:lnTo>
                      <a:pt x="41" y="0"/>
                    </a:lnTo>
                    <a:lnTo>
                      <a:pt x="44" y="0"/>
                    </a:lnTo>
                    <a:lnTo>
                      <a:pt x="4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4" name="Freeform 149"/>
              <p:cNvSpPr>
                <a:spLocks/>
              </p:cNvSpPr>
              <p:nvPr/>
            </p:nvSpPr>
            <p:spPr bwMode="auto">
              <a:xfrm>
                <a:off x="592" y="1081"/>
                <a:ext cx="42" cy="11"/>
              </a:xfrm>
              <a:custGeom>
                <a:avLst/>
                <a:gdLst>
                  <a:gd name="T0" fmla="*/ 0 w 86"/>
                  <a:gd name="T1" fmla="*/ 1 h 21"/>
                  <a:gd name="T2" fmla="*/ 0 w 86"/>
                  <a:gd name="T3" fmla="*/ 1 h 21"/>
                  <a:gd name="T4" fmla="*/ 0 w 86"/>
                  <a:gd name="T5" fmla="*/ 1 h 21"/>
                  <a:gd name="T6" fmla="*/ 0 w 86"/>
                  <a:gd name="T7" fmla="*/ 1 h 21"/>
                  <a:gd name="T8" fmla="*/ 0 w 86"/>
                  <a:gd name="T9" fmla="*/ 1 h 21"/>
                  <a:gd name="T10" fmla="*/ 0 w 86"/>
                  <a:gd name="T11" fmla="*/ 1 h 21"/>
                  <a:gd name="T12" fmla="*/ 0 w 86"/>
                  <a:gd name="T13" fmla="*/ 1 h 21"/>
                  <a:gd name="T14" fmla="*/ 0 w 86"/>
                  <a:gd name="T15" fmla="*/ 1 h 21"/>
                  <a:gd name="T16" fmla="*/ 0 w 86"/>
                  <a:gd name="T17" fmla="*/ 0 h 21"/>
                  <a:gd name="T18" fmla="*/ 0 w 86"/>
                  <a:gd name="T19" fmla="*/ 1 h 21"/>
                  <a:gd name="T20" fmla="*/ 0 w 86"/>
                  <a:gd name="T21" fmla="*/ 1 h 21"/>
                  <a:gd name="T22" fmla="*/ 0 w 86"/>
                  <a:gd name="T23" fmla="*/ 1 h 21"/>
                  <a:gd name="T24" fmla="*/ 0 w 86"/>
                  <a:gd name="T25" fmla="*/ 1 h 21"/>
                  <a:gd name="T26" fmla="*/ 0 w 86"/>
                  <a:gd name="T27" fmla="*/ 1 h 21"/>
                  <a:gd name="T28" fmla="*/ 0 w 86"/>
                  <a:gd name="T29" fmla="*/ 1 h 21"/>
                  <a:gd name="T30" fmla="*/ 0 w 86"/>
                  <a:gd name="T31" fmla="*/ 1 h 21"/>
                  <a:gd name="T32" fmla="*/ 0 w 86"/>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21"/>
                  <a:gd name="T53" fmla="*/ 86 w 8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21">
                    <a:moveTo>
                      <a:pt x="86" y="18"/>
                    </a:moveTo>
                    <a:lnTo>
                      <a:pt x="83" y="20"/>
                    </a:lnTo>
                    <a:lnTo>
                      <a:pt x="77" y="21"/>
                    </a:lnTo>
                    <a:lnTo>
                      <a:pt x="66" y="21"/>
                    </a:lnTo>
                    <a:lnTo>
                      <a:pt x="52" y="20"/>
                    </a:lnTo>
                    <a:lnTo>
                      <a:pt x="38" y="18"/>
                    </a:lnTo>
                    <a:lnTo>
                      <a:pt x="25" y="14"/>
                    </a:lnTo>
                    <a:lnTo>
                      <a:pt x="11" y="8"/>
                    </a:lnTo>
                    <a:lnTo>
                      <a:pt x="0" y="0"/>
                    </a:lnTo>
                    <a:lnTo>
                      <a:pt x="11" y="3"/>
                    </a:lnTo>
                    <a:lnTo>
                      <a:pt x="23" y="5"/>
                    </a:lnTo>
                    <a:lnTo>
                      <a:pt x="37" y="8"/>
                    </a:lnTo>
                    <a:lnTo>
                      <a:pt x="52" y="9"/>
                    </a:lnTo>
                    <a:lnTo>
                      <a:pt x="64" y="11"/>
                    </a:lnTo>
                    <a:lnTo>
                      <a:pt x="75" y="14"/>
                    </a:lnTo>
                    <a:lnTo>
                      <a:pt x="83" y="15"/>
                    </a:lnTo>
                    <a:lnTo>
                      <a:pt x="86" y="1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5" name="Freeform 150"/>
              <p:cNvSpPr>
                <a:spLocks/>
              </p:cNvSpPr>
              <p:nvPr/>
            </p:nvSpPr>
            <p:spPr bwMode="auto">
              <a:xfrm>
                <a:off x="567" y="1044"/>
                <a:ext cx="61" cy="12"/>
              </a:xfrm>
              <a:custGeom>
                <a:avLst/>
                <a:gdLst>
                  <a:gd name="T0" fmla="*/ 0 w 123"/>
                  <a:gd name="T1" fmla="*/ 1 h 23"/>
                  <a:gd name="T2" fmla="*/ 0 w 123"/>
                  <a:gd name="T3" fmla="*/ 1 h 23"/>
                  <a:gd name="T4" fmla="*/ 0 w 123"/>
                  <a:gd name="T5" fmla="*/ 1 h 23"/>
                  <a:gd name="T6" fmla="*/ 0 w 123"/>
                  <a:gd name="T7" fmla="*/ 1 h 23"/>
                  <a:gd name="T8" fmla="*/ 0 w 123"/>
                  <a:gd name="T9" fmla="*/ 1 h 23"/>
                  <a:gd name="T10" fmla="*/ 0 w 123"/>
                  <a:gd name="T11" fmla="*/ 1 h 23"/>
                  <a:gd name="T12" fmla="*/ 0 w 123"/>
                  <a:gd name="T13" fmla="*/ 1 h 23"/>
                  <a:gd name="T14" fmla="*/ 0 w 123"/>
                  <a:gd name="T15" fmla="*/ 1 h 23"/>
                  <a:gd name="T16" fmla="*/ 0 w 123"/>
                  <a:gd name="T17" fmla="*/ 0 h 23"/>
                  <a:gd name="T18" fmla="*/ 0 w 123"/>
                  <a:gd name="T19" fmla="*/ 0 h 23"/>
                  <a:gd name="T20" fmla="*/ 0 w 123"/>
                  <a:gd name="T21" fmla="*/ 1 h 23"/>
                  <a:gd name="T22" fmla="*/ 0 w 123"/>
                  <a:gd name="T23" fmla="*/ 1 h 23"/>
                  <a:gd name="T24" fmla="*/ 0 w 123"/>
                  <a:gd name="T25" fmla="*/ 1 h 23"/>
                  <a:gd name="T26" fmla="*/ 0 w 123"/>
                  <a:gd name="T27" fmla="*/ 1 h 23"/>
                  <a:gd name="T28" fmla="*/ 0 w 123"/>
                  <a:gd name="T29" fmla="*/ 1 h 23"/>
                  <a:gd name="T30" fmla="*/ 0 w 123"/>
                  <a:gd name="T31" fmla="*/ 1 h 23"/>
                  <a:gd name="T32" fmla="*/ 0 w 123"/>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3"/>
                  <a:gd name="T52" fmla="*/ 0 h 23"/>
                  <a:gd name="T53" fmla="*/ 123 w 123"/>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3" h="23">
                    <a:moveTo>
                      <a:pt x="123" y="17"/>
                    </a:moveTo>
                    <a:lnTo>
                      <a:pt x="118" y="20"/>
                    </a:lnTo>
                    <a:lnTo>
                      <a:pt x="106" y="23"/>
                    </a:lnTo>
                    <a:lnTo>
                      <a:pt x="89" y="23"/>
                    </a:lnTo>
                    <a:lnTo>
                      <a:pt x="69" y="22"/>
                    </a:lnTo>
                    <a:lnTo>
                      <a:pt x="48" y="18"/>
                    </a:lnTo>
                    <a:lnTo>
                      <a:pt x="28" y="14"/>
                    </a:lnTo>
                    <a:lnTo>
                      <a:pt x="11" y="8"/>
                    </a:lnTo>
                    <a:lnTo>
                      <a:pt x="0" y="0"/>
                    </a:lnTo>
                    <a:lnTo>
                      <a:pt x="10" y="0"/>
                    </a:lnTo>
                    <a:lnTo>
                      <a:pt x="25" y="2"/>
                    </a:lnTo>
                    <a:lnTo>
                      <a:pt x="45" y="3"/>
                    </a:lnTo>
                    <a:lnTo>
                      <a:pt x="66" y="6"/>
                    </a:lnTo>
                    <a:lnTo>
                      <a:pt x="87" y="8"/>
                    </a:lnTo>
                    <a:lnTo>
                      <a:pt x="106" y="11"/>
                    </a:lnTo>
                    <a:lnTo>
                      <a:pt x="118" y="14"/>
                    </a:lnTo>
                    <a:lnTo>
                      <a:pt x="123" y="1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6" name="Freeform 151"/>
              <p:cNvSpPr>
                <a:spLocks/>
              </p:cNvSpPr>
              <p:nvPr/>
            </p:nvSpPr>
            <p:spPr bwMode="auto">
              <a:xfrm>
                <a:off x="555" y="1004"/>
                <a:ext cx="55" cy="7"/>
              </a:xfrm>
              <a:custGeom>
                <a:avLst/>
                <a:gdLst>
                  <a:gd name="T0" fmla="*/ 1 w 110"/>
                  <a:gd name="T1" fmla="*/ 1 h 13"/>
                  <a:gd name="T2" fmla="*/ 1 w 110"/>
                  <a:gd name="T3" fmla="*/ 1 h 13"/>
                  <a:gd name="T4" fmla="*/ 1 w 110"/>
                  <a:gd name="T5" fmla="*/ 1 h 13"/>
                  <a:gd name="T6" fmla="*/ 1 w 110"/>
                  <a:gd name="T7" fmla="*/ 1 h 13"/>
                  <a:gd name="T8" fmla="*/ 1 w 110"/>
                  <a:gd name="T9" fmla="*/ 1 h 13"/>
                  <a:gd name="T10" fmla="*/ 1 w 110"/>
                  <a:gd name="T11" fmla="*/ 1 h 13"/>
                  <a:gd name="T12" fmla="*/ 1 w 110"/>
                  <a:gd name="T13" fmla="*/ 1 h 13"/>
                  <a:gd name="T14" fmla="*/ 1 w 110"/>
                  <a:gd name="T15" fmla="*/ 1 h 13"/>
                  <a:gd name="T16" fmla="*/ 0 w 110"/>
                  <a:gd name="T17" fmla="*/ 1 h 13"/>
                  <a:gd name="T18" fmla="*/ 1 w 110"/>
                  <a:gd name="T19" fmla="*/ 1 h 13"/>
                  <a:gd name="T20" fmla="*/ 1 w 110"/>
                  <a:gd name="T21" fmla="*/ 1 h 13"/>
                  <a:gd name="T22" fmla="*/ 1 w 110"/>
                  <a:gd name="T23" fmla="*/ 1 h 13"/>
                  <a:gd name="T24" fmla="*/ 1 w 110"/>
                  <a:gd name="T25" fmla="*/ 0 h 13"/>
                  <a:gd name="T26" fmla="*/ 1 w 110"/>
                  <a:gd name="T27" fmla="*/ 0 h 13"/>
                  <a:gd name="T28" fmla="*/ 1 w 110"/>
                  <a:gd name="T29" fmla="*/ 0 h 13"/>
                  <a:gd name="T30" fmla="*/ 1 w 110"/>
                  <a:gd name="T31" fmla="*/ 1 h 13"/>
                  <a:gd name="T32" fmla="*/ 1 w 110"/>
                  <a:gd name="T33" fmla="*/ 1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0"/>
                  <a:gd name="T52" fmla="*/ 0 h 13"/>
                  <a:gd name="T53" fmla="*/ 110 w 110"/>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0" h="13">
                    <a:moveTo>
                      <a:pt x="110" y="4"/>
                    </a:moveTo>
                    <a:lnTo>
                      <a:pt x="105" y="7"/>
                    </a:lnTo>
                    <a:lnTo>
                      <a:pt x="96" y="10"/>
                    </a:lnTo>
                    <a:lnTo>
                      <a:pt x="81" y="13"/>
                    </a:lnTo>
                    <a:lnTo>
                      <a:pt x="64" y="13"/>
                    </a:lnTo>
                    <a:lnTo>
                      <a:pt x="46" y="13"/>
                    </a:lnTo>
                    <a:lnTo>
                      <a:pt x="27" y="12"/>
                    </a:lnTo>
                    <a:lnTo>
                      <a:pt x="12" y="7"/>
                    </a:lnTo>
                    <a:lnTo>
                      <a:pt x="0" y="1"/>
                    </a:lnTo>
                    <a:lnTo>
                      <a:pt x="11" y="1"/>
                    </a:lnTo>
                    <a:lnTo>
                      <a:pt x="26" y="1"/>
                    </a:lnTo>
                    <a:lnTo>
                      <a:pt x="43" y="1"/>
                    </a:lnTo>
                    <a:lnTo>
                      <a:pt x="63" y="0"/>
                    </a:lnTo>
                    <a:lnTo>
                      <a:pt x="81" y="0"/>
                    </a:lnTo>
                    <a:lnTo>
                      <a:pt x="96" y="0"/>
                    </a:lnTo>
                    <a:lnTo>
                      <a:pt x="105" y="1"/>
                    </a:lnTo>
                    <a:lnTo>
                      <a:pt x="110"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7" name="Freeform 152"/>
              <p:cNvSpPr>
                <a:spLocks/>
              </p:cNvSpPr>
              <p:nvPr/>
            </p:nvSpPr>
            <p:spPr bwMode="auto">
              <a:xfrm>
                <a:off x="554" y="982"/>
                <a:ext cx="45" cy="6"/>
              </a:xfrm>
              <a:custGeom>
                <a:avLst/>
                <a:gdLst>
                  <a:gd name="T0" fmla="*/ 0 w 91"/>
                  <a:gd name="T1" fmla="*/ 0 h 13"/>
                  <a:gd name="T2" fmla="*/ 0 w 91"/>
                  <a:gd name="T3" fmla="*/ 0 h 13"/>
                  <a:gd name="T4" fmla="*/ 0 w 91"/>
                  <a:gd name="T5" fmla="*/ 0 h 13"/>
                  <a:gd name="T6" fmla="*/ 0 w 91"/>
                  <a:gd name="T7" fmla="*/ 0 h 13"/>
                  <a:gd name="T8" fmla="*/ 0 w 91"/>
                  <a:gd name="T9" fmla="*/ 0 h 13"/>
                  <a:gd name="T10" fmla="*/ 0 w 91"/>
                  <a:gd name="T11" fmla="*/ 0 h 13"/>
                  <a:gd name="T12" fmla="*/ 0 w 91"/>
                  <a:gd name="T13" fmla="*/ 0 h 13"/>
                  <a:gd name="T14" fmla="*/ 0 w 91"/>
                  <a:gd name="T15" fmla="*/ 0 h 13"/>
                  <a:gd name="T16" fmla="*/ 0 w 91"/>
                  <a:gd name="T17" fmla="*/ 0 h 13"/>
                  <a:gd name="T18" fmla="*/ 0 w 91"/>
                  <a:gd name="T19" fmla="*/ 0 h 13"/>
                  <a:gd name="T20" fmla="*/ 0 w 91"/>
                  <a:gd name="T21" fmla="*/ 0 h 13"/>
                  <a:gd name="T22" fmla="*/ 0 w 91"/>
                  <a:gd name="T23" fmla="*/ 0 h 13"/>
                  <a:gd name="T24" fmla="*/ 0 w 91"/>
                  <a:gd name="T25" fmla="*/ 0 h 13"/>
                  <a:gd name="T26" fmla="*/ 0 w 91"/>
                  <a:gd name="T27" fmla="*/ 0 h 13"/>
                  <a:gd name="T28" fmla="*/ 0 w 91"/>
                  <a:gd name="T29" fmla="*/ 0 h 13"/>
                  <a:gd name="T30" fmla="*/ 0 w 91"/>
                  <a:gd name="T31" fmla="*/ 0 h 13"/>
                  <a:gd name="T32" fmla="*/ 0 w 91"/>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
                  <a:gd name="T53" fmla="*/ 91 w 91"/>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
                    <a:moveTo>
                      <a:pt x="91" y="8"/>
                    </a:moveTo>
                    <a:lnTo>
                      <a:pt x="88" y="11"/>
                    </a:lnTo>
                    <a:lnTo>
                      <a:pt x="77" y="13"/>
                    </a:lnTo>
                    <a:lnTo>
                      <a:pt x="63" y="13"/>
                    </a:lnTo>
                    <a:lnTo>
                      <a:pt x="48" y="13"/>
                    </a:lnTo>
                    <a:lnTo>
                      <a:pt x="31" y="11"/>
                    </a:lnTo>
                    <a:lnTo>
                      <a:pt x="17" y="8"/>
                    </a:lnTo>
                    <a:lnTo>
                      <a:pt x="7" y="5"/>
                    </a:lnTo>
                    <a:lnTo>
                      <a:pt x="0" y="0"/>
                    </a:lnTo>
                    <a:lnTo>
                      <a:pt x="10" y="0"/>
                    </a:lnTo>
                    <a:lnTo>
                      <a:pt x="20" y="0"/>
                    </a:lnTo>
                    <a:lnTo>
                      <a:pt x="34" y="2"/>
                    </a:lnTo>
                    <a:lnTo>
                      <a:pt x="49" y="2"/>
                    </a:lnTo>
                    <a:lnTo>
                      <a:pt x="63" y="2"/>
                    </a:lnTo>
                    <a:lnTo>
                      <a:pt x="77" y="3"/>
                    </a:lnTo>
                    <a:lnTo>
                      <a:pt x="86" y="5"/>
                    </a:lnTo>
                    <a:lnTo>
                      <a:pt x="91"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8" name="Freeform 153"/>
              <p:cNvSpPr>
                <a:spLocks/>
              </p:cNvSpPr>
              <p:nvPr/>
            </p:nvSpPr>
            <p:spPr bwMode="auto">
              <a:xfrm>
                <a:off x="556" y="968"/>
                <a:ext cx="28" cy="7"/>
              </a:xfrm>
              <a:custGeom>
                <a:avLst/>
                <a:gdLst>
                  <a:gd name="T0" fmla="*/ 1 w 56"/>
                  <a:gd name="T1" fmla="*/ 1 h 14"/>
                  <a:gd name="T2" fmla="*/ 1 w 56"/>
                  <a:gd name="T3" fmla="*/ 1 h 14"/>
                  <a:gd name="T4" fmla="*/ 1 w 56"/>
                  <a:gd name="T5" fmla="*/ 1 h 14"/>
                  <a:gd name="T6" fmla="*/ 1 w 56"/>
                  <a:gd name="T7" fmla="*/ 1 h 14"/>
                  <a:gd name="T8" fmla="*/ 1 w 56"/>
                  <a:gd name="T9" fmla="*/ 1 h 14"/>
                  <a:gd name="T10" fmla="*/ 1 w 56"/>
                  <a:gd name="T11" fmla="*/ 1 h 14"/>
                  <a:gd name="T12" fmla="*/ 1 w 56"/>
                  <a:gd name="T13" fmla="*/ 1 h 14"/>
                  <a:gd name="T14" fmla="*/ 1 w 56"/>
                  <a:gd name="T15" fmla="*/ 1 h 14"/>
                  <a:gd name="T16" fmla="*/ 0 w 56"/>
                  <a:gd name="T17" fmla="*/ 1 h 14"/>
                  <a:gd name="T18" fmla="*/ 1 w 56"/>
                  <a:gd name="T19" fmla="*/ 1 h 14"/>
                  <a:gd name="T20" fmla="*/ 1 w 56"/>
                  <a:gd name="T21" fmla="*/ 1 h 14"/>
                  <a:gd name="T22" fmla="*/ 1 w 56"/>
                  <a:gd name="T23" fmla="*/ 1 h 14"/>
                  <a:gd name="T24" fmla="*/ 1 w 56"/>
                  <a:gd name="T25" fmla="*/ 1 h 14"/>
                  <a:gd name="T26" fmla="*/ 1 w 56"/>
                  <a:gd name="T27" fmla="*/ 1 h 14"/>
                  <a:gd name="T28" fmla="*/ 1 w 56"/>
                  <a:gd name="T29" fmla="*/ 0 h 14"/>
                  <a:gd name="T30" fmla="*/ 1 w 56"/>
                  <a:gd name="T31" fmla="*/ 0 h 14"/>
                  <a:gd name="T32" fmla="*/ 1 w 56"/>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14"/>
                  <a:gd name="T53" fmla="*/ 56 w 56"/>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14">
                    <a:moveTo>
                      <a:pt x="56" y="3"/>
                    </a:moveTo>
                    <a:lnTo>
                      <a:pt x="54" y="6"/>
                    </a:lnTo>
                    <a:lnTo>
                      <a:pt x="48" y="10"/>
                    </a:lnTo>
                    <a:lnTo>
                      <a:pt x="41" y="11"/>
                    </a:lnTo>
                    <a:lnTo>
                      <a:pt x="32" y="14"/>
                    </a:lnTo>
                    <a:lnTo>
                      <a:pt x="21" y="14"/>
                    </a:lnTo>
                    <a:lnTo>
                      <a:pt x="12" y="14"/>
                    </a:lnTo>
                    <a:lnTo>
                      <a:pt x="4" y="13"/>
                    </a:lnTo>
                    <a:lnTo>
                      <a:pt x="0" y="8"/>
                    </a:lnTo>
                    <a:lnTo>
                      <a:pt x="7" y="10"/>
                    </a:lnTo>
                    <a:lnTo>
                      <a:pt x="15" y="10"/>
                    </a:lnTo>
                    <a:lnTo>
                      <a:pt x="25" y="6"/>
                    </a:lnTo>
                    <a:lnTo>
                      <a:pt x="35" y="3"/>
                    </a:lnTo>
                    <a:lnTo>
                      <a:pt x="42" y="2"/>
                    </a:lnTo>
                    <a:lnTo>
                      <a:pt x="50" y="0"/>
                    </a:lnTo>
                    <a:lnTo>
                      <a:pt x="54" y="0"/>
                    </a:lnTo>
                    <a:lnTo>
                      <a:pt x="56"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39" name="Freeform 154"/>
              <p:cNvSpPr>
                <a:spLocks/>
              </p:cNvSpPr>
              <p:nvPr/>
            </p:nvSpPr>
            <p:spPr bwMode="auto">
              <a:xfrm>
                <a:off x="601" y="1094"/>
                <a:ext cx="27" cy="10"/>
              </a:xfrm>
              <a:custGeom>
                <a:avLst/>
                <a:gdLst>
                  <a:gd name="T0" fmla="*/ 0 w 55"/>
                  <a:gd name="T1" fmla="*/ 0 h 22"/>
                  <a:gd name="T2" fmla="*/ 0 w 55"/>
                  <a:gd name="T3" fmla="*/ 0 h 22"/>
                  <a:gd name="T4" fmla="*/ 0 w 55"/>
                  <a:gd name="T5" fmla="*/ 0 h 22"/>
                  <a:gd name="T6" fmla="*/ 0 w 55"/>
                  <a:gd name="T7" fmla="*/ 0 h 22"/>
                  <a:gd name="T8" fmla="*/ 0 w 55"/>
                  <a:gd name="T9" fmla="*/ 0 h 22"/>
                  <a:gd name="T10" fmla="*/ 0 w 55"/>
                  <a:gd name="T11" fmla="*/ 0 h 22"/>
                  <a:gd name="T12" fmla="*/ 0 w 55"/>
                  <a:gd name="T13" fmla="*/ 0 h 22"/>
                  <a:gd name="T14" fmla="*/ 0 w 55"/>
                  <a:gd name="T15" fmla="*/ 0 h 22"/>
                  <a:gd name="T16" fmla="*/ 0 w 55"/>
                  <a:gd name="T17" fmla="*/ 0 h 22"/>
                  <a:gd name="T18" fmla="*/ 0 w 55"/>
                  <a:gd name="T19" fmla="*/ 0 h 22"/>
                  <a:gd name="T20" fmla="*/ 0 w 55"/>
                  <a:gd name="T21" fmla="*/ 0 h 22"/>
                  <a:gd name="T22" fmla="*/ 0 w 55"/>
                  <a:gd name="T23" fmla="*/ 0 h 22"/>
                  <a:gd name="T24" fmla="*/ 0 w 55"/>
                  <a:gd name="T25" fmla="*/ 0 h 22"/>
                  <a:gd name="T26" fmla="*/ 0 w 55"/>
                  <a:gd name="T27" fmla="*/ 0 h 22"/>
                  <a:gd name="T28" fmla="*/ 0 w 55"/>
                  <a:gd name="T29" fmla="*/ 0 h 22"/>
                  <a:gd name="T30" fmla="*/ 0 w 55"/>
                  <a:gd name="T31" fmla="*/ 0 h 22"/>
                  <a:gd name="T32" fmla="*/ 0 w 5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22"/>
                  <a:gd name="T53" fmla="*/ 55 w 5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22">
                    <a:moveTo>
                      <a:pt x="0" y="0"/>
                    </a:moveTo>
                    <a:lnTo>
                      <a:pt x="4" y="0"/>
                    </a:lnTo>
                    <a:lnTo>
                      <a:pt x="12" y="2"/>
                    </a:lnTo>
                    <a:lnTo>
                      <a:pt x="21" y="3"/>
                    </a:lnTo>
                    <a:lnTo>
                      <a:pt x="32" y="5"/>
                    </a:lnTo>
                    <a:lnTo>
                      <a:pt x="41" y="8"/>
                    </a:lnTo>
                    <a:lnTo>
                      <a:pt x="48" y="10"/>
                    </a:lnTo>
                    <a:lnTo>
                      <a:pt x="53" y="14"/>
                    </a:lnTo>
                    <a:lnTo>
                      <a:pt x="55" y="19"/>
                    </a:lnTo>
                    <a:lnTo>
                      <a:pt x="52" y="22"/>
                    </a:lnTo>
                    <a:lnTo>
                      <a:pt x="45" y="22"/>
                    </a:lnTo>
                    <a:lnTo>
                      <a:pt x="36" y="20"/>
                    </a:lnTo>
                    <a:lnTo>
                      <a:pt x="29" y="16"/>
                    </a:lnTo>
                    <a:lnTo>
                      <a:pt x="19" y="11"/>
                    </a:lnTo>
                    <a:lnTo>
                      <a:pt x="12" y="7"/>
                    </a:lnTo>
                    <a:lnTo>
                      <a:pt x="4"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0" name="Freeform 155"/>
              <p:cNvSpPr>
                <a:spLocks/>
              </p:cNvSpPr>
              <p:nvPr/>
            </p:nvSpPr>
            <p:spPr bwMode="auto">
              <a:xfrm>
                <a:off x="599" y="1092"/>
                <a:ext cx="5" cy="26"/>
              </a:xfrm>
              <a:custGeom>
                <a:avLst/>
                <a:gdLst>
                  <a:gd name="T0" fmla="*/ 0 w 11"/>
                  <a:gd name="T1" fmla="*/ 0 h 52"/>
                  <a:gd name="T2" fmla="*/ 0 w 11"/>
                  <a:gd name="T3" fmla="*/ 1 h 52"/>
                  <a:gd name="T4" fmla="*/ 0 w 11"/>
                  <a:gd name="T5" fmla="*/ 1 h 52"/>
                  <a:gd name="T6" fmla="*/ 0 w 11"/>
                  <a:gd name="T7" fmla="*/ 1 h 52"/>
                  <a:gd name="T8" fmla="*/ 0 w 11"/>
                  <a:gd name="T9" fmla="*/ 1 h 52"/>
                  <a:gd name="T10" fmla="*/ 0 w 11"/>
                  <a:gd name="T11" fmla="*/ 1 h 52"/>
                  <a:gd name="T12" fmla="*/ 0 w 11"/>
                  <a:gd name="T13" fmla="*/ 1 h 52"/>
                  <a:gd name="T14" fmla="*/ 0 w 11"/>
                  <a:gd name="T15" fmla="*/ 1 h 52"/>
                  <a:gd name="T16" fmla="*/ 0 w 11"/>
                  <a:gd name="T17" fmla="*/ 0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2"/>
                  <a:gd name="T29" fmla="*/ 11 w 11"/>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2">
                    <a:moveTo>
                      <a:pt x="2" y="0"/>
                    </a:moveTo>
                    <a:lnTo>
                      <a:pt x="2" y="10"/>
                    </a:lnTo>
                    <a:lnTo>
                      <a:pt x="0" y="28"/>
                    </a:lnTo>
                    <a:lnTo>
                      <a:pt x="0" y="45"/>
                    </a:lnTo>
                    <a:lnTo>
                      <a:pt x="6" y="52"/>
                    </a:lnTo>
                    <a:lnTo>
                      <a:pt x="11" y="46"/>
                    </a:lnTo>
                    <a:lnTo>
                      <a:pt x="9" y="31"/>
                    </a:lnTo>
                    <a:lnTo>
                      <a:pt x="5" y="13"/>
                    </a:lnTo>
                    <a:lnTo>
                      <a:pt x="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1" name="Freeform 156"/>
              <p:cNvSpPr>
                <a:spLocks/>
              </p:cNvSpPr>
              <p:nvPr/>
            </p:nvSpPr>
            <p:spPr bwMode="auto">
              <a:xfrm>
                <a:off x="608" y="1100"/>
                <a:ext cx="16" cy="22"/>
              </a:xfrm>
              <a:custGeom>
                <a:avLst/>
                <a:gdLst>
                  <a:gd name="T0" fmla="*/ 0 w 32"/>
                  <a:gd name="T1" fmla="*/ 0 h 44"/>
                  <a:gd name="T2" fmla="*/ 1 w 32"/>
                  <a:gd name="T3" fmla="*/ 1 h 44"/>
                  <a:gd name="T4" fmla="*/ 1 w 32"/>
                  <a:gd name="T5" fmla="*/ 1 h 44"/>
                  <a:gd name="T6" fmla="*/ 1 w 32"/>
                  <a:gd name="T7" fmla="*/ 1 h 44"/>
                  <a:gd name="T8" fmla="*/ 1 w 32"/>
                  <a:gd name="T9" fmla="*/ 1 h 44"/>
                  <a:gd name="T10" fmla="*/ 1 w 32"/>
                  <a:gd name="T11" fmla="*/ 1 h 44"/>
                  <a:gd name="T12" fmla="*/ 1 w 32"/>
                  <a:gd name="T13" fmla="*/ 1 h 44"/>
                  <a:gd name="T14" fmla="*/ 1 w 32"/>
                  <a:gd name="T15" fmla="*/ 1 h 44"/>
                  <a:gd name="T16" fmla="*/ 0 w 32"/>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44"/>
                  <a:gd name="T29" fmla="*/ 32 w 32"/>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44">
                    <a:moveTo>
                      <a:pt x="0" y="0"/>
                    </a:moveTo>
                    <a:lnTo>
                      <a:pt x="4" y="9"/>
                    </a:lnTo>
                    <a:lnTo>
                      <a:pt x="14" y="26"/>
                    </a:lnTo>
                    <a:lnTo>
                      <a:pt x="21" y="39"/>
                    </a:lnTo>
                    <a:lnTo>
                      <a:pt x="30" y="44"/>
                    </a:lnTo>
                    <a:lnTo>
                      <a:pt x="32" y="36"/>
                    </a:lnTo>
                    <a:lnTo>
                      <a:pt x="23" y="23"/>
                    </a:lnTo>
                    <a:lnTo>
                      <a:pt x="9"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2" name="Freeform 157"/>
              <p:cNvSpPr>
                <a:spLocks/>
              </p:cNvSpPr>
              <p:nvPr/>
            </p:nvSpPr>
            <p:spPr bwMode="auto">
              <a:xfrm>
                <a:off x="524" y="970"/>
                <a:ext cx="35" cy="8"/>
              </a:xfrm>
              <a:custGeom>
                <a:avLst/>
                <a:gdLst>
                  <a:gd name="T0" fmla="*/ 1 w 69"/>
                  <a:gd name="T1" fmla="*/ 1 h 15"/>
                  <a:gd name="T2" fmla="*/ 1 w 69"/>
                  <a:gd name="T3" fmla="*/ 1 h 15"/>
                  <a:gd name="T4" fmla="*/ 1 w 69"/>
                  <a:gd name="T5" fmla="*/ 1 h 15"/>
                  <a:gd name="T6" fmla="*/ 1 w 69"/>
                  <a:gd name="T7" fmla="*/ 1 h 15"/>
                  <a:gd name="T8" fmla="*/ 1 w 69"/>
                  <a:gd name="T9" fmla="*/ 1 h 15"/>
                  <a:gd name="T10" fmla="*/ 1 w 69"/>
                  <a:gd name="T11" fmla="*/ 1 h 15"/>
                  <a:gd name="T12" fmla="*/ 1 w 69"/>
                  <a:gd name="T13" fmla="*/ 1 h 15"/>
                  <a:gd name="T14" fmla="*/ 1 w 69"/>
                  <a:gd name="T15" fmla="*/ 1 h 15"/>
                  <a:gd name="T16" fmla="*/ 0 w 69"/>
                  <a:gd name="T17" fmla="*/ 1 h 15"/>
                  <a:gd name="T18" fmla="*/ 1 w 69"/>
                  <a:gd name="T19" fmla="*/ 1 h 15"/>
                  <a:gd name="T20" fmla="*/ 1 w 69"/>
                  <a:gd name="T21" fmla="*/ 0 h 15"/>
                  <a:gd name="T22" fmla="*/ 1 w 69"/>
                  <a:gd name="T23" fmla="*/ 0 h 15"/>
                  <a:gd name="T24" fmla="*/ 1 w 69"/>
                  <a:gd name="T25" fmla="*/ 0 h 15"/>
                  <a:gd name="T26" fmla="*/ 1 w 69"/>
                  <a:gd name="T27" fmla="*/ 1 h 15"/>
                  <a:gd name="T28" fmla="*/ 1 w 69"/>
                  <a:gd name="T29" fmla="*/ 1 h 15"/>
                  <a:gd name="T30" fmla="*/ 1 w 69"/>
                  <a:gd name="T31" fmla="*/ 1 h 15"/>
                  <a:gd name="T32" fmla="*/ 1 w 69"/>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3"/>
                    </a:moveTo>
                    <a:lnTo>
                      <a:pt x="61" y="8"/>
                    </a:lnTo>
                    <a:lnTo>
                      <a:pt x="52" y="11"/>
                    </a:lnTo>
                    <a:lnTo>
                      <a:pt x="41" y="14"/>
                    </a:lnTo>
                    <a:lnTo>
                      <a:pt x="30" y="15"/>
                    </a:lnTo>
                    <a:lnTo>
                      <a:pt x="18" y="15"/>
                    </a:lnTo>
                    <a:lnTo>
                      <a:pt x="9" y="14"/>
                    </a:lnTo>
                    <a:lnTo>
                      <a:pt x="3" y="11"/>
                    </a:lnTo>
                    <a:lnTo>
                      <a:pt x="0" y="6"/>
                    </a:lnTo>
                    <a:lnTo>
                      <a:pt x="1" y="1"/>
                    </a:lnTo>
                    <a:lnTo>
                      <a:pt x="8" y="0"/>
                    </a:lnTo>
                    <a:lnTo>
                      <a:pt x="15" y="0"/>
                    </a:lnTo>
                    <a:lnTo>
                      <a:pt x="27" y="0"/>
                    </a:lnTo>
                    <a:lnTo>
                      <a:pt x="38" y="1"/>
                    </a:lnTo>
                    <a:lnTo>
                      <a:pt x="50" y="1"/>
                    </a:lnTo>
                    <a:lnTo>
                      <a:pt x="61" y="3"/>
                    </a:lnTo>
                    <a:lnTo>
                      <a:pt x="69"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3" name="Freeform 158"/>
              <p:cNvSpPr>
                <a:spLocks/>
              </p:cNvSpPr>
              <p:nvPr/>
            </p:nvSpPr>
            <p:spPr bwMode="auto">
              <a:xfrm>
                <a:off x="532" y="944"/>
                <a:ext cx="33" cy="14"/>
              </a:xfrm>
              <a:custGeom>
                <a:avLst/>
                <a:gdLst>
                  <a:gd name="T0" fmla="*/ 1 w 66"/>
                  <a:gd name="T1" fmla="*/ 1 h 28"/>
                  <a:gd name="T2" fmla="*/ 1 w 66"/>
                  <a:gd name="T3" fmla="*/ 1 h 28"/>
                  <a:gd name="T4" fmla="*/ 1 w 66"/>
                  <a:gd name="T5" fmla="*/ 1 h 28"/>
                  <a:gd name="T6" fmla="*/ 1 w 66"/>
                  <a:gd name="T7" fmla="*/ 1 h 28"/>
                  <a:gd name="T8" fmla="*/ 1 w 66"/>
                  <a:gd name="T9" fmla="*/ 1 h 28"/>
                  <a:gd name="T10" fmla="*/ 1 w 66"/>
                  <a:gd name="T11" fmla="*/ 1 h 28"/>
                  <a:gd name="T12" fmla="*/ 1 w 66"/>
                  <a:gd name="T13" fmla="*/ 1 h 28"/>
                  <a:gd name="T14" fmla="*/ 1 w 66"/>
                  <a:gd name="T15" fmla="*/ 1 h 28"/>
                  <a:gd name="T16" fmla="*/ 0 w 66"/>
                  <a:gd name="T17" fmla="*/ 1 h 28"/>
                  <a:gd name="T18" fmla="*/ 1 w 66"/>
                  <a:gd name="T19" fmla="*/ 0 h 28"/>
                  <a:gd name="T20" fmla="*/ 1 w 66"/>
                  <a:gd name="T21" fmla="*/ 0 h 28"/>
                  <a:gd name="T22" fmla="*/ 1 w 66"/>
                  <a:gd name="T23" fmla="*/ 1 h 28"/>
                  <a:gd name="T24" fmla="*/ 1 w 66"/>
                  <a:gd name="T25" fmla="*/ 1 h 28"/>
                  <a:gd name="T26" fmla="*/ 1 w 66"/>
                  <a:gd name="T27" fmla="*/ 1 h 28"/>
                  <a:gd name="T28" fmla="*/ 1 w 66"/>
                  <a:gd name="T29" fmla="*/ 1 h 28"/>
                  <a:gd name="T30" fmla="*/ 1 w 66"/>
                  <a:gd name="T31" fmla="*/ 1 h 28"/>
                  <a:gd name="T32" fmla="*/ 1 w 6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8"/>
                  <a:gd name="T53" fmla="*/ 66 w 6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8">
                    <a:moveTo>
                      <a:pt x="66" y="28"/>
                    </a:moveTo>
                    <a:lnTo>
                      <a:pt x="60" y="28"/>
                    </a:lnTo>
                    <a:lnTo>
                      <a:pt x="49" y="26"/>
                    </a:lnTo>
                    <a:lnTo>
                      <a:pt x="38" y="23"/>
                    </a:lnTo>
                    <a:lnTo>
                      <a:pt x="28" y="20"/>
                    </a:lnTo>
                    <a:lnTo>
                      <a:pt x="17" y="17"/>
                    </a:lnTo>
                    <a:lnTo>
                      <a:pt x="8" y="12"/>
                    </a:lnTo>
                    <a:lnTo>
                      <a:pt x="2" y="8"/>
                    </a:lnTo>
                    <a:lnTo>
                      <a:pt x="0" y="3"/>
                    </a:lnTo>
                    <a:lnTo>
                      <a:pt x="3" y="0"/>
                    </a:lnTo>
                    <a:lnTo>
                      <a:pt x="9" y="0"/>
                    </a:lnTo>
                    <a:lnTo>
                      <a:pt x="19" y="3"/>
                    </a:lnTo>
                    <a:lnTo>
                      <a:pt x="31" y="8"/>
                    </a:lnTo>
                    <a:lnTo>
                      <a:pt x="41" y="14"/>
                    </a:lnTo>
                    <a:lnTo>
                      <a:pt x="52" y="20"/>
                    </a:lnTo>
                    <a:lnTo>
                      <a:pt x="61" y="24"/>
                    </a:lnTo>
                    <a:lnTo>
                      <a:pt x="66" y="2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4" name="Freeform 159"/>
              <p:cNvSpPr>
                <a:spLocks/>
              </p:cNvSpPr>
              <p:nvPr/>
            </p:nvSpPr>
            <p:spPr bwMode="auto">
              <a:xfrm>
                <a:off x="524" y="982"/>
                <a:ext cx="32" cy="8"/>
              </a:xfrm>
              <a:custGeom>
                <a:avLst/>
                <a:gdLst>
                  <a:gd name="T0" fmla="*/ 1 w 63"/>
                  <a:gd name="T1" fmla="*/ 0 h 16"/>
                  <a:gd name="T2" fmla="*/ 1 w 63"/>
                  <a:gd name="T3" fmla="*/ 1 h 16"/>
                  <a:gd name="T4" fmla="*/ 1 w 63"/>
                  <a:gd name="T5" fmla="*/ 1 h 16"/>
                  <a:gd name="T6" fmla="*/ 1 w 63"/>
                  <a:gd name="T7" fmla="*/ 1 h 16"/>
                  <a:gd name="T8" fmla="*/ 1 w 63"/>
                  <a:gd name="T9" fmla="*/ 1 h 16"/>
                  <a:gd name="T10" fmla="*/ 1 w 63"/>
                  <a:gd name="T11" fmla="*/ 1 h 16"/>
                  <a:gd name="T12" fmla="*/ 1 w 63"/>
                  <a:gd name="T13" fmla="*/ 1 h 16"/>
                  <a:gd name="T14" fmla="*/ 1 w 63"/>
                  <a:gd name="T15" fmla="*/ 1 h 16"/>
                  <a:gd name="T16" fmla="*/ 0 w 63"/>
                  <a:gd name="T17" fmla="*/ 1 h 16"/>
                  <a:gd name="T18" fmla="*/ 0 w 63"/>
                  <a:gd name="T19" fmla="*/ 1 h 16"/>
                  <a:gd name="T20" fmla="*/ 1 w 63"/>
                  <a:gd name="T21" fmla="*/ 1 h 16"/>
                  <a:gd name="T22" fmla="*/ 1 w 63"/>
                  <a:gd name="T23" fmla="*/ 1 h 16"/>
                  <a:gd name="T24" fmla="*/ 1 w 63"/>
                  <a:gd name="T25" fmla="*/ 1 h 16"/>
                  <a:gd name="T26" fmla="*/ 1 w 63"/>
                  <a:gd name="T27" fmla="*/ 1 h 16"/>
                  <a:gd name="T28" fmla="*/ 1 w 63"/>
                  <a:gd name="T29" fmla="*/ 1 h 16"/>
                  <a:gd name="T30" fmla="*/ 1 w 63"/>
                  <a:gd name="T31" fmla="*/ 1 h 16"/>
                  <a:gd name="T32" fmla="*/ 1 w 63"/>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16"/>
                  <a:gd name="T53" fmla="*/ 63 w 63"/>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16">
                    <a:moveTo>
                      <a:pt x="63" y="0"/>
                    </a:moveTo>
                    <a:lnTo>
                      <a:pt x="59" y="5"/>
                    </a:lnTo>
                    <a:lnTo>
                      <a:pt x="53" y="10"/>
                    </a:lnTo>
                    <a:lnTo>
                      <a:pt x="44" y="13"/>
                    </a:lnTo>
                    <a:lnTo>
                      <a:pt x="34" y="16"/>
                    </a:lnTo>
                    <a:lnTo>
                      <a:pt x="23" y="16"/>
                    </a:lnTo>
                    <a:lnTo>
                      <a:pt x="14" y="16"/>
                    </a:lnTo>
                    <a:lnTo>
                      <a:pt x="5" y="13"/>
                    </a:lnTo>
                    <a:lnTo>
                      <a:pt x="0" y="10"/>
                    </a:lnTo>
                    <a:lnTo>
                      <a:pt x="0" y="7"/>
                    </a:lnTo>
                    <a:lnTo>
                      <a:pt x="3" y="3"/>
                    </a:lnTo>
                    <a:lnTo>
                      <a:pt x="11" y="2"/>
                    </a:lnTo>
                    <a:lnTo>
                      <a:pt x="21" y="2"/>
                    </a:lnTo>
                    <a:lnTo>
                      <a:pt x="34" y="2"/>
                    </a:lnTo>
                    <a:lnTo>
                      <a:pt x="44" y="2"/>
                    </a:lnTo>
                    <a:lnTo>
                      <a:pt x="55" y="2"/>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5" name="Freeform 160"/>
              <p:cNvSpPr>
                <a:spLocks/>
              </p:cNvSpPr>
              <p:nvPr/>
            </p:nvSpPr>
            <p:spPr bwMode="auto">
              <a:xfrm>
                <a:off x="522" y="994"/>
                <a:ext cx="34" cy="10"/>
              </a:xfrm>
              <a:custGeom>
                <a:avLst/>
                <a:gdLst>
                  <a:gd name="T0" fmla="*/ 1 w 68"/>
                  <a:gd name="T1" fmla="*/ 0 h 22"/>
                  <a:gd name="T2" fmla="*/ 1 w 68"/>
                  <a:gd name="T3" fmla="*/ 0 h 22"/>
                  <a:gd name="T4" fmla="*/ 1 w 68"/>
                  <a:gd name="T5" fmla="*/ 0 h 22"/>
                  <a:gd name="T6" fmla="*/ 1 w 68"/>
                  <a:gd name="T7" fmla="*/ 0 h 22"/>
                  <a:gd name="T8" fmla="*/ 1 w 68"/>
                  <a:gd name="T9" fmla="*/ 0 h 22"/>
                  <a:gd name="T10" fmla="*/ 1 w 68"/>
                  <a:gd name="T11" fmla="*/ 0 h 22"/>
                  <a:gd name="T12" fmla="*/ 1 w 68"/>
                  <a:gd name="T13" fmla="*/ 0 h 22"/>
                  <a:gd name="T14" fmla="*/ 1 w 68"/>
                  <a:gd name="T15" fmla="*/ 0 h 22"/>
                  <a:gd name="T16" fmla="*/ 0 w 68"/>
                  <a:gd name="T17" fmla="*/ 0 h 22"/>
                  <a:gd name="T18" fmla="*/ 0 w 68"/>
                  <a:gd name="T19" fmla="*/ 0 h 22"/>
                  <a:gd name="T20" fmla="*/ 1 w 68"/>
                  <a:gd name="T21" fmla="*/ 0 h 22"/>
                  <a:gd name="T22" fmla="*/ 1 w 68"/>
                  <a:gd name="T23" fmla="*/ 0 h 22"/>
                  <a:gd name="T24" fmla="*/ 1 w 68"/>
                  <a:gd name="T25" fmla="*/ 0 h 22"/>
                  <a:gd name="T26" fmla="*/ 1 w 68"/>
                  <a:gd name="T27" fmla="*/ 0 h 22"/>
                  <a:gd name="T28" fmla="*/ 1 w 68"/>
                  <a:gd name="T29" fmla="*/ 0 h 22"/>
                  <a:gd name="T30" fmla="*/ 1 w 68"/>
                  <a:gd name="T31" fmla="*/ 0 h 22"/>
                  <a:gd name="T32" fmla="*/ 1 w 68"/>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2"/>
                  <a:gd name="T53" fmla="*/ 68 w 68"/>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2">
                    <a:moveTo>
                      <a:pt x="68" y="0"/>
                    </a:moveTo>
                    <a:lnTo>
                      <a:pt x="63" y="6"/>
                    </a:lnTo>
                    <a:lnTo>
                      <a:pt x="55" y="11"/>
                    </a:lnTo>
                    <a:lnTo>
                      <a:pt x="46" y="16"/>
                    </a:lnTo>
                    <a:lnTo>
                      <a:pt x="34" y="19"/>
                    </a:lnTo>
                    <a:lnTo>
                      <a:pt x="23" y="20"/>
                    </a:lnTo>
                    <a:lnTo>
                      <a:pt x="13" y="22"/>
                    </a:lnTo>
                    <a:lnTo>
                      <a:pt x="5" y="20"/>
                    </a:lnTo>
                    <a:lnTo>
                      <a:pt x="0" y="17"/>
                    </a:lnTo>
                    <a:lnTo>
                      <a:pt x="0" y="14"/>
                    </a:lnTo>
                    <a:lnTo>
                      <a:pt x="5" y="13"/>
                    </a:lnTo>
                    <a:lnTo>
                      <a:pt x="13" y="9"/>
                    </a:lnTo>
                    <a:lnTo>
                      <a:pt x="22" y="8"/>
                    </a:lnTo>
                    <a:lnTo>
                      <a:pt x="34" y="8"/>
                    </a:lnTo>
                    <a:lnTo>
                      <a:pt x="46" y="5"/>
                    </a:lnTo>
                    <a:lnTo>
                      <a:pt x="57" y="3"/>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6" name="Freeform 161"/>
              <p:cNvSpPr>
                <a:spLocks/>
              </p:cNvSpPr>
              <p:nvPr/>
            </p:nvSpPr>
            <p:spPr bwMode="auto">
              <a:xfrm>
                <a:off x="524" y="1004"/>
                <a:ext cx="33" cy="13"/>
              </a:xfrm>
              <a:custGeom>
                <a:avLst/>
                <a:gdLst>
                  <a:gd name="T0" fmla="*/ 1 w 64"/>
                  <a:gd name="T1" fmla="*/ 0 h 28"/>
                  <a:gd name="T2" fmla="*/ 1 w 64"/>
                  <a:gd name="T3" fmla="*/ 0 h 28"/>
                  <a:gd name="T4" fmla="*/ 1 w 64"/>
                  <a:gd name="T5" fmla="*/ 0 h 28"/>
                  <a:gd name="T6" fmla="*/ 1 w 64"/>
                  <a:gd name="T7" fmla="*/ 0 h 28"/>
                  <a:gd name="T8" fmla="*/ 1 w 64"/>
                  <a:gd name="T9" fmla="*/ 0 h 28"/>
                  <a:gd name="T10" fmla="*/ 1 w 64"/>
                  <a:gd name="T11" fmla="*/ 0 h 28"/>
                  <a:gd name="T12" fmla="*/ 1 w 64"/>
                  <a:gd name="T13" fmla="*/ 0 h 28"/>
                  <a:gd name="T14" fmla="*/ 1 w 64"/>
                  <a:gd name="T15" fmla="*/ 0 h 28"/>
                  <a:gd name="T16" fmla="*/ 0 w 64"/>
                  <a:gd name="T17" fmla="*/ 0 h 28"/>
                  <a:gd name="T18" fmla="*/ 1 w 64"/>
                  <a:gd name="T19" fmla="*/ 0 h 28"/>
                  <a:gd name="T20" fmla="*/ 1 w 64"/>
                  <a:gd name="T21" fmla="*/ 0 h 28"/>
                  <a:gd name="T22" fmla="*/ 1 w 64"/>
                  <a:gd name="T23" fmla="*/ 0 h 28"/>
                  <a:gd name="T24" fmla="*/ 1 w 64"/>
                  <a:gd name="T25" fmla="*/ 0 h 28"/>
                  <a:gd name="T26" fmla="*/ 1 w 64"/>
                  <a:gd name="T27" fmla="*/ 0 h 28"/>
                  <a:gd name="T28" fmla="*/ 1 w 64"/>
                  <a:gd name="T29" fmla="*/ 0 h 28"/>
                  <a:gd name="T30" fmla="*/ 1 w 64"/>
                  <a:gd name="T31" fmla="*/ 0 h 28"/>
                  <a:gd name="T32" fmla="*/ 1 w 64"/>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8"/>
                  <a:gd name="T53" fmla="*/ 64 w 64"/>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8">
                    <a:moveTo>
                      <a:pt x="64" y="0"/>
                    </a:moveTo>
                    <a:lnTo>
                      <a:pt x="59" y="6"/>
                    </a:lnTo>
                    <a:lnTo>
                      <a:pt x="50" y="14"/>
                    </a:lnTo>
                    <a:lnTo>
                      <a:pt x="41" y="19"/>
                    </a:lnTo>
                    <a:lnTo>
                      <a:pt x="30" y="23"/>
                    </a:lnTo>
                    <a:lnTo>
                      <a:pt x="20" y="26"/>
                    </a:lnTo>
                    <a:lnTo>
                      <a:pt x="11" y="28"/>
                    </a:lnTo>
                    <a:lnTo>
                      <a:pt x="3" y="28"/>
                    </a:lnTo>
                    <a:lnTo>
                      <a:pt x="0" y="25"/>
                    </a:lnTo>
                    <a:lnTo>
                      <a:pt x="1" y="22"/>
                    </a:lnTo>
                    <a:lnTo>
                      <a:pt x="6" y="17"/>
                    </a:lnTo>
                    <a:lnTo>
                      <a:pt x="14" y="14"/>
                    </a:lnTo>
                    <a:lnTo>
                      <a:pt x="24" y="12"/>
                    </a:lnTo>
                    <a:lnTo>
                      <a:pt x="35" y="9"/>
                    </a:lnTo>
                    <a:lnTo>
                      <a:pt x="46" y="6"/>
                    </a:lnTo>
                    <a:lnTo>
                      <a:pt x="56" y="3"/>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7" name="Freeform 162"/>
              <p:cNvSpPr>
                <a:spLocks/>
              </p:cNvSpPr>
              <p:nvPr/>
            </p:nvSpPr>
            <p:spPr bwMode="auto">
              <a:xfrm>
                <a:off x="526" y="1016"/>
                <a:ext cx="34" cy="20"/>
              </a:xfrm>
              <a:custGeom>
                <a:avLst/>
                <a:gdLst>
                  <a:gd name="T0" fmla="*/ 1 w 67"/>
                  <a:gd name="T1" fmla="*/ 0 h 41"/>
                  <a:gd name="T2" fmla="*/ 1 w 67"/>
                  <a:gd name="T3" fmla="*/ 0 h 41"/>
                  <a:gd name="T4" fmla="*/ 1 w 67"/>
                  <a:gd name="T5" fmla="*/ 0 h 41"/>
                  <a:gd name="T6" fmla="*/ 1 w 67"/>
                  <a:gd name="T7" fmla="*/ 0 h 41"/>
                  <a:gd name="T8" fmla="*/ 1 w 67"/>
                  <a:gd name="T9" fmla="*/ 0 h 41"/>
                  <a:gd name="T10" fmla="*/ 1 w 67"/>
                  <a:gd name="T11" fmla="*/ 0 h 41"/>
                  <a:gd name="T12" fmla="*/ 1 w 67"/>
                  <a:gd name="T13" fmla="*/ 0 h 41"/>
                  <a:gd name="T14" fmla="*/ 1 w 67"/>
                  <a:gd name="T15" fmla="*/ 0 h 41"/>
                  <a:gd name="T16" fmla="*/ 0 w 67"/>
                  <a:gd name="T17" fmla="*/ 0 h 41"/>
                  <a:gd name="T18" fmla="*/ 0 w 67"/>
                  <a:gd name="T19" fmla="*/ 0 h 41"/>
                  <a:gd name="T20" fmla="*/ 1 w 67"/>
                  <a:gd name="T21" fmla="*/ 0 h 41"/>
                  <a:gd name="T22" fmla="*/ 1 w 67"/>
                  <a:gd name="T23" fmla="*/ 0 h 41"/>
                  <a:gd name="T24" fmla="*/ 1 w 67"/>
                  <a:gd name="T25" fmla="*/ 0 h 41"/>
                  <a:gd name="T26" fmla="*/ 1 w 67"/>
                  <a:gd name="T27" fmla="*/ 0 h 41"/>
                  <a:gd name="T28" fmla="*/ 1 w 67"/>
                  <a:gd name="T29" fmla="*/ 0 h 41"/>
                  <a:gd name="T30" fmla="*/ 1 w 67"/>
                  <a:gd name="T31" fmla="*/ 0 h 41"/>
                  <a:gd name="T32" fmla="*/ 1 w 67"/>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1"/>
                  <a:gd name="T53" fmla="*/ 67 w 67"/>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1">
                    <a:moveTo>
                      <a:pt x="67" y="0"/>
                    </a:moveTo>
                    <a:lnTo>
                      <a:pt x="60" y="6"/>
                    </a:lnTo>
                    <a:lnTo>
                      <a:pt x="52" y="13"/>
                    </a:lnTo>
                    <a:lnTo>
                      <a:pt x="41" y="23"/>
                    </a:lnTo>
                    <a:lnTo>
                      <a:pt x="31" y="30"/>
                    </a:lnTo>
                    <a:lnTo>
                      <a:pt x="20" y="36"/>
                    </a:lnTo>
                    <a:lnTo>
                      <a:pt x="12" y="39"/>
                    </a:lnTo>
                    <a:lnTo>
                      <a:pt x="5" y="41"/>
                    </a:lnTo>
                    <a:lnTo>
                      <a:pt x="0" y="38"/>
                    </a:lnTo>
                    <a:lnTo>
                      <a:pt x="0" y="33"/>
                    </a:lnTo>
                    <a:lnTo>
                      <a:pt x="6" y="27"/>
                    </a:lnTo>
                    <a:lnTo>
                      <a:pt x="14" y="23"/>
                    </a:lnTo>
                    <a:lnTo>
                      <a:pt x="26" y="16"/>
                    </a:lnTo>
                    <a:lnTo>
                      <a:pt x="38" y="12"/>
                    </a:lnTo>
                    <a:lnTo>
                      <a:pt x="50" y="7"/>
                    </a:lnTo>
                    <a:lnTo>
                      <a:pt x="60"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8" name="Freeform 163"/>
              <p:cNvSpPr>
                <a:spLocks/>
              </p:cNvSpPr>
              <p:nvPr/>
            </p:nvSpPr>
            <p:spPr bwMode="auto">
              <a:xfrm>
                <a:off x="532" y="1030"/>
                <a:ext cx="33" cy="28"/>
              </a:xfrm>
              <a:custGeom>
                <a:avLst/>
                <a:gdLst>
                  <a:gd name="T0" fmla="*/ 1 w 66"/>
                  <a:gd name="T1" fmla="*/ 0 h 57"/>
                  <a:gd name="T2" fmla="*/ 1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1 w 66"/>
                  <a:gd name="T15" fmla="*/ 0 h 57"/>
                  <a:gd name="T16" fmla="*/ 0 w 66"/>
                  <a:gd name="T17" fmla="*/ 0 h 57"/>
                  <a:gd name="T18" fmla="*/ 1 w 66"/>
                  <a:gd name="T19" fmla="*/ 0 h 57"/>
                  <a:gd name="T20" fmla="*/ 1 w 66"/>
                  <a:gd name="T21" fmla="*/ 0 h 57"/>
                  <a:gd name="T22" fmla="*/ 1 w 66"/>
                  <a:gd name="T23" fmla="*/ 0 h 57"/>
                  <a:gd name="T24" fmla="*/ 1 w 66"/>
                  <a:gd name="T25" fmla="*/ 0 h 57"/>
                  <a:gd name="T26" fmla="*/ 1 w 66"/>
                  <a:gd name="T27" fmla="*/ 0 h 57"/>
                  <a:gd name="T28" fmla="*/ 1 w 66"/>
                  <a:gd name="T29" fmla="*/ 0 h 57"/>
                  <a:gd name="T30" fmla="*/ 1 w 66"/>
                  <a:gd name="T31" fmla="*/ 0 h 57"/>
                  <a:gd name="T32" fmla="*/ 1 w 66"/>
                  <a:gd name="T33" fmla="*/ 0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57"/>
                  <a:gd name="T53" fmla="*/ 66 w 66"/>
                  <a:gd name="T54" fmla="*/ 57 h 5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57">
                    <a:moveTo>
                      <a:pt x="66" y="0"/>
                    </a:moveTo>
                    <a:lnTo>
                      <a:pt x="60" y="6"/>
                    </a:lnTo>
                    <a:lnTo>
                      <a:pt x="52" y="15"/>
                    </a:lnTo>
                    <a:lnTo>
                      <a:pt x="41" y="26"/>
                    </a:lnTo>
                    <a:lnTo>
                      <a:pt x="31" y="37"/>
                    </a:lnTo>
                    <a:lnTo>
                      <a:pt x="20" y="46"/>
                    </a:lnTo>
                    <a:lnTo>
                      <a:pt x="11" y="54"/>
                    </a:lnTo>
                    <a:lnTo>
                      <a:pt x="3" y="57"/>
                    </a:lnTo>
                    <a:lnTo>
                      <a:pt x="0" y="54"/>
                    </a:lnTo>
                    <a:lnTo>
                      <a:pt x="2" y="47"/>
                    </a:lnTo>
                    <a:lnTo>
                      <a:pt x="8" y="40"/>
                    </a:lnTo>
                    <a:lnTo>
                      <a:pt x="17" y="32"/>
                    </a:lnTo>
                    <a:lnTo>
                      <a:pt x="29" y="25"/>
                    </a:lnTo>
                    <a:lnTo>
                      <a:pt x="40" y="17"/>
                    </a:lnTo>
                    <a:lnTo>
                      <a:pt x="52" y="9"/>
                    </a:lnTo>
                    <a:lnTo>
                      <a:pt x="61" y="5"/>
                    </a:lnTo>
                    <a:lnTo>
                      <a:pt x="6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49" name="Freeform 164"/>
              <p:cNvSpPr>
                <a:spLocks/>
              </p:cNvSpPr>
              <p:nvPr/>
            </p:nvSpPr>
            <p:spPr bwMode="auto">
              <a:xfrm>
                <a:off x="537" y="1046"/>
                <a:ext cx="33" cy="32"/>
              </a:xfrm>
              <a:custGeom>
                <a:avLst/>
                <a:gdLst>
                  <a:gd name="T0" fmla="*/ 0 w 68"/>
                  <a:gd name="T1" fmla="*/ 0 h 64"/>
                  <a:gd name="T2" fmla="*/ 0 w 68"/>
                  <a:gd name="T3" fmla="*/ 1 h 64"/>
                  <a:gd name="T4" fmla="*/ 0 w 68"/>
                  <a:gd name="T5" fmla="*/ 1 h 64"/>
                  <a:gd name="T6" fmla="*/ 0 w 68"/>
                  <a:gd name="T7" fmla="*/ 1 h 64"/>
                  <a:gd name="T8" fmla="*/ 0 w 68"/>
                  <a:gd name="T9" fmla="*/ 1 h 64"/>
                  <a:gd name="T10" fmla="*/ 0 w 68"/>
                  <a:gd name="T11" fmla="*/ 1 h 64"/>
                  <a:gd name="T12" fmla="*/ 0 w 68"/>
                  <a:gd name="T13" fmla="*/ 1 h 64"/>
                  <a:gd name="T14" fmla="*/ 0 w 68"/>
                  <a:gd name="T15" fmla="*/ 1 h 64"/>
                  <a:gd name="T16" fmla="*/ 0 w 68"/>
                  <a:gd name="T17" fmla="*/ 1 h 64"/>
                  <a:gd name="T18" fmla="*/ 0 w 68"/>
                  <a:gd name="T19" fmla="*/ 1 h 64"/>
                  <a:gd name="T20" fmla="*/ 0 w 68"/>
                  <a:gd name="T21" fmla="*/ 1 h 64"/>
                  <a:gd name="T22" fmla="*/ 0 w 68"/>
                  <a:gd name="T23" fmla="*/ 1 h 64"/>
                  <a:gd name="T24" fmla="*/ 0 w 68"/>
                  <a:gd name="T25" fmla="*/ 1 h 64"/>
                  <a:gd name="T26" fmla="*/ 0 w 68"/>
                  <a:gd name="T27" fmla="*/ 1 h 64"/>
                  <a:gd name="T28" fmla="*/ 0 w 68"/>
                  <a:gd name="T29" fmla="*/ 1 h 64"/>
                  <a:gd name="T30" fmla="*/ 0 w 68"/>
                  <a:gd name="T31" fmla="*/ 1 h 64"/>
                  <a:gd name="T32" fmla="*/ 0 w 68"/>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4"/>
                  <a:gd name="T53" fmla="*/ 68 w 68"/>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4">
                    <a:moveTo>
                      <a:pt x="68" y="0"/>
                    </a:moveTo>
                    <a:lnTo>
                      <a:pt x="63" y="8"/>
                    </a:lnTo>
                    <a:lnTo>
                      <a:pt x="55" y="19"/>
                    </a:lnTo>
                    <a:lnTo>
                      <a:pt x="45" y="31"/>
                    </a:lnTo>
                    <a:lnTo>
                      <a:pt x="34" y="43"/>
                    </a:lnTo>
                    <a:lnTo>
                      <a:pt x="23" y="54"/>
                    </a:lnTo>
                    <a:lnTo>
                      <a:pt x="14" y="61"/>
                    </a:lnTo>
                    <a:lnTo>
                      <a:pt x="5" y="64"/>
                    </a:lnTo>
                    <a:lnTo>
                      <a:pt x="0" y="61"/>
                    </a:lnTo>
                    <a:lnTo>
                      <a:pt x="0" y="55"/>
                    </a:lnTo>
                    <a:lnTo>
                      <a:pt x="5" y="48"/>
                    </a:lnTo>
                    <a:lnTo>
                      <a:pt x="16" y="40"/>
                    </a:lnTo>
                    <a:lnTo>
                      <a:pt x="28" y="31"/>
                    </a:lnTo>
                    <a:lnTo>
                      <a:pt x="40" y="23"/>
                    </a:lnTo>
                    <a:lnTo>
                      <a:pt x="52" y="14"/>
                    </a:lnTo>
                    <a:lnTo>
                      <a:pt x="61" y="6"/>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0" name="Freeform 165"/>
              <p:cNvSpPr>
                <a:spLocks/>
              </p:cNvSpPr>
              <p:nvPr/>
            </p:nvSpPr>
            <p:spPr bwMode="auto">
              <a:xfrm>
                <a:off x="546" y="1058"/>
                <a:ext cx="32" cy="36"/>
              </a:xfrm>
              <a:custGeom>
                <a:avLst/>
                <a:gdLst>
                  <a:gd name="T0" fmla="*/ 1 w 64"/>
                  <a:gd name="T1" fmla="*/ 0 h 73"/>
                  <a:gd name="T2" fmla="*/ 1 w 64"/>
                  <a:gd name="T3" fmla="*/ 0 h 73"/>
                  <a:gd name="T4" fmla="*/ 1 w 64"/>
                  <a:gd name="T5" fmla="*/ 0 h 73"/>
                  <a:gd name="T6" fmla="*/ 1 w 64"/>
                  <a:gd name="T7" fmla="*/ 0 h 73"/>
                  <a:gd name="T8" fmla="*/ 1 w 64"/>
                  <a:gd name="T9" fmla="*/ 0 h 73"/>
                  <a:gd name="T10" fmla="*/ 1 w 64"/>
                  <a:gd name="T11" fmla="*/ 0 h 73"/>
                  <a:gd name="T12" fmla="*/ 1 w 64"/>
                  <a:gd name="T13" fmla="*/ 0 h 73"/>
                  <a:gd name="T14" fmla="*/ 1 w 64"/>
                  <a:gd name="T15" fmla="*/ 0 h 73"/>
                  <a:gd name="T16" fmla="*/ 1 w 64"/>
                  <a:gd name="T17" fmla="*/ 0 h 73"/>
                  <a:gd name="T18" fmla="*/ 0 w 64"/>
                  <a:gd name="T19" fmla="*/ 0 h 73"/>
                  <a:gd name="T20" fmla="*/ 1 w 64"/>
                  <a:gd name="T21" fmla="*/ 0 h 73"/>
                  <a:gd name="T22" fmla="*/ 1 w 64"/>
                  <a:gd name="T23" fmla="*/ 0 h 73"/>
                  <a:gd name="T24" fmla="*/ 1 w 64"/>
                  <a:gd name="T25" fmla="*/ 0 h 73"/>
                  <a:gd name="T26" fmla="*/ 1 w 64"/>
                  <a:gd name="T27" fmla="*/ 0 h 73"/>
                  <a:gd name="T28" fmla="*/ 1 w 64"/>
                  <a:gd name="T29" fmla="*/ 0 h 73"/>
                  <a:gd name="T30" fmla="*/ 1 w 64"/>
                  <a:gd name="T31" fmla="*/ 0 h 73"/>
                  <a:gd name="T32" fmla="*/ 1 w 64"/>
                  <a:gd name="T33" fmla="*/ 0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73"/>
                  <a:gd name="T53" fmla="*/ 64 w 64"/>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73">
                    <a:moveTo>
                      <a:pt x="64" y="0"/>
                    </a:moveTo>
                    <a:lnTo>
                      <a:pt x="61" y="9"/>
                    </a:lnTo>
                    <a:lnTo>
                      <a:pt x="55" y="21"/>
                    </a:lnTo>
                    <a:lnTo>
                      <a:pt x="47" y="33"/>
                    </a:lnTo>
                    <a:lnTo>
                      <a:pt x="39" y="45"/>
                    </a:lnTo>
                    <a:lnTo>
                      <a:pt x="30" y="56"/>
                    </a:lnTo>
                    <a:lnTo>
                      <a:pt x="21" y="65"/>
                    </a:lnTo>
                    <a:lnTo>
                      <a:pt x="10" y="71"/>
                    </a:lnTo>
                    <a:lnTo>
                      <a:pt x="1" y="73"/>
                    </a:lnTo>
                    <a:lnTo>
                      <a:pt x="0" y="70"/>
                    </a:lnTo>
                    <a:lnTo>
                      <a:pt x="3" y="62"/>
                    </a:lnTo>
                    <a:lnTo>
                      <a:pt x="12" y="52"/>
                    </a:lnTo>
                    <a:lnTo>
                      <a:pt x="23" y="39"/>
                    </a:lnTo>
                    <a:lnTo>
                      <a:pt x="35" y="27"/>
                    </a:lnTo>
                    <a:lnTo>
                      <a:pt x="47" y="15"/>
                    </a:lnTo>
                    <a:lnTo>
                      <a:pt x="58" y="6"/>
                    </a:lnTo>
                    <a:lnTo>
                      <a:pt x="6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1" name="Freeform 166"/>
              <p:cNvSpPr>
                <a:spLocks/>
              </p:cNvSpPr>
              <p:nvPr/>
            </p:nvSpPr>
            <p:spPr bwMode="auto">
              <a:xfrm>
                <a:off x="566" y="1067"/>
                <a:ext cx="15" cy="40"/>
              </a:xfrm>
              <a:custGeom>
                <a:avLst/>
                <a:gdLst>
                  <a:gd name="T0" fmla="*/ 0 w 29"/>
                  <a:gd name="T1" fmla="*/ 0 h 81"/>
                  <a:gd name="T2" fmla="*/ 1 w 29"/>
                  <a:gd name="T3" fmla="*/ 0 h 81"/>
                  <a:gd name="T4" fmla="*/ 1 w 29"/>
                  <a:gd name="T5" fmla="*/ 0 h 81"/>
                  <a:gd name="T6" fmla="*/ 1 w 29"/>
                  <a:gd name="T7" fmla="*/ 0 h 81"/>
                  <a:gd name="T8" fmla="*/ 1 w 29"/>
                  <a:gd name="T9" fmla="*/ 0 h 81"/>
                  <a:gd name="T10" fmla="*/ 1 w 29"/>
                  <a:gd name="T11" fmla="*/ 0 h 81"/>
                  <a:gd name="T12" fmla="*/ 1 w 29"/>
                  <a:gd name="T13" fmla="*/ 0 h 81"/>
                  <a:gd name="T14" fmla="*/ 1 w 29"/>
                  <a:gd name="T15" fmla="*/ 0 h 81"/>
                  <a:gd name="T16" fmla="*/ 0 w 29"/>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1"/>
                  <a:gd name="T29" fmla="*/ 29 w 29"/>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1">
                    <a:moveTo>
                      <a:pt x="0" y="81"/>
                    </a:moveTo>
                    <a:lnTo>
                      <a:pt x="1" y="69"/>
                    </a:lnTo>
                    <a:lnTo>
                      <a:pt x="9" y="44"/>
                    </a:lnTo>
                    <a:lnTo>
                      <a:pt x="20" y="18"/>
                    </a:lnTo>
                    <a:lnTo>
                      <a:pt x="27" y="0"/>
                    </a:lnTo>
                    <a:lnTo>
                      <a:pt x="29" y="24"/>
                    </a:lnTo>
                    <a:lnTo>
                      <a:pt x="23" y="53"/>
                    </a:lnTo>
                    <a:lnTo>
                      <a:pt x="14" y="75"/>
                    </a:lnTo>
                    <a:lnTo>
                      <a:pt x="0" y="8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2" name="Freeform 167"/>
              <p:cNvSpPr>
                <a:spLocks/>
              </p:cNvSpPr>
              <p:nvPr/>
            </p:nvSpPr>
            <p:spPr bwMode="auto">
              <a:xfrm>
                <a:off x="578" y="1081"/>
                <a:ext cx="14" cy="39"/>
              </a:xfrm>
              <a:custGeom>
                <a:avLst/>
                <a:gdLst>
                  <a:gd name="T0" fmla="*/ 0 w 29"/>
                  <a:gd name="T1" fmla="*/ 1 h 78"/>
                  <a:gd name="T2" fmla="*/ 0 w 29"/>
                  <a:gd name="T3" fmla="*/ 1 h 78"/>
                  <a:gd name="T4" fmla="*/ 0 w 29"/>
                  <a:gd name="T5" fmla="*/ 1 h 78"/>
                  <a:gd name="T6" fmla="*/ 0 w 29"/>
                  <a:gd name="T7" fmla="*/ 1 h 78"/>
                  <a:gd name="T8" fmla="*/ 0 w 29"/>
                  <a:gd name="T9" fmla="*/ 0 h 78"/>
                  <a:gd name="T10" fmla="*/ 0 w 29"/>
                  <a:gd name="T11" fmla="*/ 1 h 78"/>
                  <a:gd name="T12" fmla="*/ 0 w 29"/>
                  <a:gd name="T13" fmla="*/ 1 h 78"/>
                  <a:gd name="T14" fmla="*/ 0 w 29"/>
                  <a:gd name="T15" fmla="*/ 1 h 78"/>
                  <a:gd name="T16" fmla="*/ 0 w 29"/>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8"/>
                  <a:gd name="T29" fmla="*/ 29 w 29"/>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8">
                    <a:moveTo>
                      <a:pt x="0" y="78"/>
                    </a:moveTo>
                    <a:lnTo>
                      <a:pt x="1" y="66"/>
                    </a:lnTo>
                    <a:lnTo>
                      <a:pt x="10" y="42"/>
                    </a:lnTo>
                    <a:lnTo>
                      <a:pt x="21" y="17"/>
                    </a:lnTo>
                    <a:lnTo>
                      <a:pt x="27" y="0"/>
                    </a:lnTo>
                    <a:lnTo>
                      <a:pt x="29" y="25"/>
                    </a:lnTo>
                    <a:lnTo>
                      <a:pt x="23" y="52"/>
                    </a:lnTo>
                    <a:lnTo>
                      <a:pt x="14" y="74"/>
                    </a:lnTo>
                    <a:lnTo>
                      <a:pt x="0" y="7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3" name="Freeform 168"/>
              <p:cNvSpPr>
                <a:spLocks/>
              </p:cNvSpPr>
              <p:nvPr/>
            </p:nvSpPr>
            <p:spPr bwMode="auto">
              <a:xfrm>
                <a:off x="518" y="1041"/>
                <a:ext cx="42" cy="198"/>
              </a:xfrm>
              <a:custGeom>
                <a:avLst/>
                <a:gdLst>
                  <a:gd name="T0" fmla="*/ 0 w 86"/>
                  <a:gd name="T1" fmla="*/ 1 h 396"/>
                  <a:gd name="T2" fmla="*/ 0 w 86"/>
                  <a:gd name="T3" fmla="*/ 1 h 396"/>
                  <a:gd name="T4" fmla="*/ 0 w 86"/>
                  <a:gd name="T5" fmla="*/ 1 h 396"/>
                  <a:gd name="T6" fmla="*/ 0 w 86"/>
                  <a:gd name="T7" fmla="*/ 1 h 396"/>
                  <a:gd name="T8" fmla="*/ 0 w 86"/>
                  <a:gd name="T9" fmla="*/ 0 h 396"/>
                  <a:gd name="T10" fmla="*/ 0 w 86"/>
                  <a:gd name="T11" fmla="*/ 1 h 396"/>
                  <a:gd name="T12" fmla="*/ 0 w 86"/>
                  <a:gd name="T13" fmla="*/ 1 h 396"/>
                  <a:gd name="T14" fmla="*/ 0 w 86"/>
                  <a:gd name="T15" fmla="*/ 1 h 396"/>
                  <a:gd name="T16" fmla="*/ 0 w 86"/>
                  <a:gd name="T17" fmla="*/ 1 h 396"/>
                  <a:gd name="T18" fmla="*/ 0 w 86"/>
                  <a:gd name="T19" fmla="*/ 1 h 396"/>
                  <a:gd name="T20" fmla="*/ 0 w 86"/>
                  <a:gd name="T21" fmla="*/ 1 h 396"/>
                  <a:gd name="T22" fmla="*/ 0 w 86"/>
                  <a:gd name="T23" fmla="*/ 1 h 396"/>
                  <a:gd name="T24" fmla="*/ 0 w 86"/>
                  <a:gd name="T25" fmla="*/ 1 h 396"/>
                  <a:gd name="T26" fmla="*/ 0 w 86"/>
                  <a:gd name="T27" fmla="*/ 1 h 396"/>
                  <a:gd name="T28" fmla="*/ 0 w 86"/>
                  <a:gd name="T29" fmla="*/ 1 h 396"/>
                  <a:gd name="T30" fmla="*/ 0 w 86"/>
                  <a:gd name="T31" fmla="*/ 1 h 396"/>
                  <a:gd name="T32" fmla="*/ 0 w 86"/>
                  <a:gd name="T33" fmla="*/ 1 h 396"/>
                  <a:gd name="T34" fmla="*/ 0 w 86"/>
                  <a:gd name="T35" fmla="*/ 1 h 396"/>
                  <a:gd name="T36" fmla="*/ 0 w 86"/>
                  <a:gd name="T37" fmla="*/ 1 h 396"/>
                  <a:gd name="T38" fmla="*/ 0 w 86"/>
                  <a:gd name="T39" fmla="*/ 1 h 396"/>
                  <a:gd name="T40" fmla="*/ 0 w 86"/>
                  <a:gd name="T41" fmla="*/ 1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6"/>
                  <a:gd name="T64" fmla="*/ 0 h 396"/>
                  <a:gd name="T65" fmla="*/ 86 w 86"/>
                  <a:gd name="T66" fmla="*/ 396 h 39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6" h="396">
                    <a:moveTo>
                      <a:pt x="12" y="5"/>
                    </a:moveTo>
                    <a:lnTo>
                      <a:pt x="9" y="3"/>
                    </a:lnTo>
                    <a:lnTo>
                      <a:pt x="6" y="2"/>
                    </a:lnTo>
                    <a:lnTo>
                      <a:pt x="3" y="2"/>
                    </a:lnTo>
                    <a:lnTo>
                      <a:pt x="0" y="0"/>
                    </a:lnTo>
                    <a:lnTo>
                      <a:pt x="29" y="58"/>
                    </a:lnTo>
                    <a:lnTo>
                      <a:pt x="51" y="115"/>
                    </a:lnTo>
                    <a:lnTo>
                      <a:pt x="64" y="170"/>
                    </a:lnTo>
                    <a:lnTo>
                      <a:pt x="72" y="222"/>
                    </a:lnTo>
                    <a:lnTo>
                      <a:pt x="75" y="270"/>
                    </a:lnTo>
                    <a:lnTo>
                      <a:pt x="77" y="316"/>
                    </a:lnTo>
                    <a:lnTo>
                      <a:pt x="77" y="357"/>
                    </a:lnTo>
                    <a:lnTo>
                      <a:pt x="75" y="396"/>
                    </a:lnTo>
                    <a:lnTo>
                      <a:pt x="81" y="367"/>
                    </a:lnTo>
                    <a:lnTo>
                      <a:pt x="86" y="325"/>
                    </a:lnTo>
                    <a:lnTo>
                      <a:pt x="86" y="272"/>
                    </a:lnTo>
                    <a:lnTo>
                      <a:pt x="83" y="214"/>
                    </a:lnTo>
                    <a:lnTo>
                      <a:pt x="73" y="154"/>
                    </a:lnTo>
                    <a:lnTo>
                      <a:pt x="60" y="96"/>
                    </a:lnTo>
                    <a:lnTo>
                      <a:pt x="40" y="46"/>
                    </a:lnTo>
                    <a:lnTo>
                      <a:pt x="12" y="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4" name="Freeform 169"/>
              <p:cNvSpPr>
                <a:spLocks/>
              </p:cNvSpPr>
              <p:nvPr/>
            </p:nvSpPr>
            <p:spPr bwMode="auto">
              <a:xfrm>
                <a:off x="528" y="1198"/>
                <a:ext cx="30" cy="29"/>
              </a:xfrm>
              <a:custGeom>
                <a:avLst/>
                <a:gdLst>
                  <a:gd name="T0" fmla="*/ 0 w 59"/>
                  <a:gd name="T1" fmla="*/ 1 h 58"/>
                  <a:gd name="T2" fmla="*/ 1 w 59"/>
                  <a:gd name="T3" fmla="*/ 1 h 58"/>
                  <a:gd name="T4" fmla="*/ 1 w 59"/>
                  <a:gd name="T5" fmla="*/ 1 h 58"/>
                  <a:gd name="T6" fmla="*/ 1 w 59"/>
                  <a:gd name="T7" fmla="*/ 1 h 58"/>
                  <a:gd name="T8" fmla="*/ 1 w 59"/>
                  <a:gd name="T9" fmla="*/ 1 h 58"/>
                  <a:gd name="T10" fmla="*/ 1 w 59"/>
                  <a:gd name="T11" fmla="*/ 1 h 58"/>
                  <a:gd name="T12" fmla="*/ 1 w 59"/>
                  <a:gd name="T13" fmla="*/ 1 h 58"/>
                  <a:gd name="T14" fmla="*/ 1 w 59"/>
                  <a:gd name="T15" fmla="*/ 1 h 58"/>
                  <a:gd name="T16" fmla="*/ 1 w 59"/>
                  <a:gd name="T17" fmla="*/ 0 h 58"/>
                  <a:gd name="T18" fmla="*/ 1 w 59"/>
                  <a:gd name="T19" fmla="*/ 1 h 58"/>
                  <a:gd name="T20" fmla="*/ 1 w 59"/>
                  <a:gd name="T21" fmla="*/ 1 h 58"/>
                  <a:gd name="T22" fmla="*/ 1 w 59"/>
                  <a:gd name="T23" fmla="*/ 1 h 58"/>
                  <a:gd name="T24" fmla="*/ 1 w 59"/>
                  <a:gd name="T25" fmla="*/ 1 h 58"/>
                  <a:gd name="T26" fmla="*/ 1 w 59"/>
                  <a:gd name="T27" fmla="*/ 1 h 58"/>
                  <a:gd name="T28" fmla="*/ 1 w 59"/>
                  <a:gd name="T29" fmla="*/ 1 h 58"/>
                  <a:gd name="T30" fmla="*/ 1 w 59"/>
                  <a:gd name="T31" fmla="*/ 1 h 58"/>
                  <a:gd name="T32" fmla="*/ 0 w 59"/>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
                  <a:gd name="T52" fmla="*/ 0 h 58"/>
                  <a:gd name="T53" fmla="*/ 59 w 59"/>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 h="58">
                    <a:moveTo>
                      <a:pt x="0" y="57"/>
                    </a:moveTo>
                    <a:lnTo>
                      <a:pt x="3" y="58"/>
                    </a:lnTo>
                    <a:lnTo>
                      <a:pt x="9" y="57"/>
                    </a:lnTo>
                    <a:lnTo>
                      <a:pt x="18" y="52"/>
                    </a:lnTo>
                    <a:lnTo>
                      <a:pt x="29" y="46"/>
                    </a:lnTo>
                    <a:lnTo>
                      <a:pt x="38" y="37"/>
                    </a:lnTo>
                    <a:lnTo>
                      <a:pt x="48" y="26"/>
                    </a:lnTo>
                    <a:lnTo>
                      <a:pt x="55" y="14"/>
                    </a:lnTo>
                    <a:lnTo>
                      <a:pt x="59" y="0"/>
                    </a:lnTo>
                    <a:lnTo>
                      <a:pt x="53" y="8"/>
                    </a:lnTo>
                    <a:lnTo>
                      <a:pt x="44" y="15"/>
                    </a:lnTo>
                    <a:lnTo>
                      <a:pt x="35" y="23"/>
                    </a:lnTo>
                    <a:lnTo>
                      <a:pt x="24" y="31"/>
                    </a:lnTo>
                    <a:lnTo>
                      <a:pt x="13" y="40"/>
                    </a:lnTo>
                    <a:lnTo>
                      <a:pt x="6" y="46"/>
                    </a:lnTo>
                    <a:lnTo>
                      <a:pt x="1" y="52"/>
                    </a:lnTo>
                    <a:lnTo>
                      <a:pt x="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5" name="Freeform 170"/>
              <p:cNvSpPr>
                <a:spLocks/>
              </p:cNvSpPr>
              <p:nvPr/>
            </p:nvSpPr>
            <p:spPr bwMode="auto">
              <a:xfrm>
                <a:off x="525" y="1162"/>
                <a:ext cx="35" cy="37"/>
              </a:xfrm>
              <a:custGeom>
                <a:avLst/>
                <a:gdLst>
                  <a:gd name="T0" fmla="*/ 0 w 69"/>
                  <a:gd name="T1" fmla="*/ 1 h 73"/>
                  <a:gd name="T2" fmla="*/ 1 w 69"/>
                  <a:gd name="T3" fmla="*/ 1 h 73"/>
                  <a:gd name="T4" fmla="*/ 1 w 69"/>
                  <a:gd name="T5" fmla="*/ 1 h 73"/>
                  <a:gd name="T6" fmla="*/ 1 w 69"/>
                  <a:gd name="T7" fmla="*/ 1 h 73"/>
                  <a:gd name="T8" fmla="*/ 1 w 69"/>
                  <a:gd name="T9" fmla="*/ 1 h 73"/>
                  <a:gd name="T10" fmla="*/ 1 w 69"/>
                  <a:gd name="T11" fmla="*/ 1 h 73"/>
                  <a:gd name="T12" fmla="*/ 1 w 69"/>
                  <a:gd name="T13" fmla="*/ 1 h 73"/>
                  <a:gd name="T14" fmla="*/ 1 w 69"/>
                  <a:gd name="T15" fmla="*/ 1 h 73"/>
                  <a:gd name="T16" fmla="*/ 1 w 69"/>
                  <a:gd name="T17" fmla="*/ 0 h 73"/>
                  <a:gd name="T18" fmla="*/ 1 w 69"/>
                  <a:gd name="T19" fmla="*/ 1 h 73"/>
                  <a:gd name="T20" fmla="*/ 1 w 69"/>
                  <a:gd name="T21" fmla="*/ 1 h 73"/>
                  <a:gd name="T22" fmla="*/ 1 w 69"/>
                  <a:gd name="T23" fmla="*/ 1 h 73"/>
                  <a:gd name="T24" fmla="*/ 1 w 69"/>
                  <a:gd name="T25" fmla="*/ 1 h 73"/>
                  <a:gd name="T26" fmla="*/ 1 w 69"/>
                  <a:gd name="T27" fmla="*/ 1 h 73"/>
                  <a:gd name="T28" fmla="*/ 1 w 69"/>
                  <a:gd name="T29" fmla="*/ 1 h 73"/>
                  <a:gd name="T30" fmla="*/ 1 w 69"/>
                  <a:gd name="T31" fmla="*/ 1 h 73"/>
                  <a:gd name="T32" fmla="*/ 0 w 69"/>
                  <a:gd name="T33" fmla="*/ 1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73"/>
                  <a:gd name="T53" fmla="*/ 69 w 69"/>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73">
                    <a:moveTo>
                      <a:pt x="0" y="72"/>
                    </a:moveTo>
                    <a:lnTo>
                      <a:pt x="5" y="73"/>
                    </a:lnTo>
                    <a:lnTo>
                      <a:pt x="13" y="72"/>
                    </a:lnTo>
                    <a:lnTo>
                      <a:pt x="22" y="64"/>
                    </a:lnTo>
                    <a:lnTo>
                      <a:pt x="34" y="55"/>
                    </a:lnTo>
                    <a:lnTo>
                      <a:pt x="45" y="43"/>
                    </a:lnTo>
                    <a:lnTo>
                      <a:pt x="55" y="29"/>
                    </a:lnTo>
                    <a:lnTo>
                      <a:pt x="65" y="15"/>
                    </a:lnTo>
                    <a:lnTo>
                      <a:pt x="69" y="0"/>
                    </a:lnTo>
                    <a:lnTo>
                      <a:pt x="65" y="6"/>
                    </a:lnTo>
                    <a:lnTo>
                      <a:pt x="54" y="14"/>
                    </a:lnTo>
                    <a:lnTo>
                      <a:pt x="43" y="24"/>
                    </a:lnTo>
                    <a:lnTo>
                      <a:pt x="31" y="35"/>
                    </a:lnTo>
                    <a:lnTo>
                      <a:pt x="19" y="46"/>
                    </a:lnTo>
                    <a:lnTo>
                      <a:pt x="8" y="56"/>
                    </a:lnTo>
                    <a:lnTo>
                      <a:pt x="2" y="66"/>
                    </a:lnTo>
                    <a:lnTo>
                      <a:pt x="0"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6" name="Freeform 171"/>
              <p:cNvSpPr>
                <a:spLocks/>
              </p:cNvSpPr>
              <p:nvPr/>
            </p:nvSpPr>
            <p:spPr bwMode="auto">
              <a:xfrm>
                <a:off x="518" y="1145"/>
                <a:ext cx="39" cy="32"/>
              </a:xfrm>
              <a:custGeom>
                <a:avLst/>
                <a:gdLst>
                  <a:gd name="T0" fmla="*/ 0 w 76"/>
                  <a:gd name="T1" fmla="*/ 1 h 64"/>
                  <a:gd name="T2" fmla="*/ 1 w 76"/>
                  <a:gd name="T3" fmla="*/ 1 h 64"/>
                  <a:gd name="T4" fmla="*/ 1 w 76"/>
                  <a:gd name="T5" fmla="*/ 1 h 64"/>
                  <a:gd name="T6" fmla="*/ 1 w 76"/>
                  <a:gd name="T7" fmla="*/ 1 h 64"/>
                  <a:gd name="T8" fmla="*/ 1 w 76"/>
                  <a:gd name="T9" fmla="*/ 1 h 64"/>
                  <a:gd name="T10" fmla="*/ 1 w 76"/>
                  <a:gd name="T11" fmla="*/ 1 h 64"/>
                  <a:gd name="T12" fmla="*/ 1 w 76"/>
                  <a:gd name="T13" fmla="*/ 1 h 64"/>
                  <a:gd name="T14" fmla="*/ 1 w 76"/>
                  <a:gd name="T15" fmla="*/ 1 h 64"/>
                  <a:gd name="T16" fmla="*/ 1 w 76"/>
                  <a:gd name="T17" fmla="*/ 0 h 64"/>
                  <a:gd name="T18" fmla="*/ 1 w 76"/>
                  <a:gd name="T19" fmla="*/ 1 h 64"/>
                  <a:gd name="T20" fmla="*/ 1 w 76"/>
                  <a:gd name="T21" fmla="*/ 1 h 64"/>
                  <a:gd name="T22" fmla="*/ 1 w 76"/>
                  <a:gd name="T23" fmla="*/ 1 h 64"/>
                  <a:gd name="T24" fmla="*/ 1 w 76"/>
                  <a:gd name="T25" fmla="*/ 1 h 64"/>
                  <a:gd name="T26" fmla="*/ 1 w 76"/>
                  <a:gd name="T27" fmla="*/ 1 h 64"/>
                  <a:gd name="T28" fmla="*/ 1 w 76"/>
                  <a:gd name="T29" fmla="*/ 1 h 64"/>
                  <a:gd name="T30" fmla="*/ 1 w 76"/>
                  <a:gd name="T31" fmla="*/ 1 h 64"/>
                  <a:gd name="T32" fmla="*/ 0 w 7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64"/>
                  <a:gd name="T53" fmla="*/ 76 w 7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64">
                    <a:moveTo>
                      <a:pt x="0" y="61"/>
                    </a:moveTo>
                    <a:lnTo>
                      <a:pt x="4" y="64"/>
                    </a:lnTo>
                    <a:lnTo>
                      <a:pt x="15" y="62"/>
                    </a:lnTo>
                    <a:lnTo>
                      <a:pt x="26" y="56"/>
                    </a:lnTo>
                    <a:lnTo>
                      <a:pt x="39" y="49"/>
                    </a:lnTo>
                    <a:lnTo>
                      <a:pt x="52" y="38"/>
                    </a:lnTo>
                    <a:lnTo>
                      <a:pt x="64" y="26"/>
                    </a:lnTo>
                    <a:lnTo>
                      <a:pt x="71" y="12"/>
                    </a:lnTo>
                    <a:lnTo>
                      <a:pt x="76" y="0"/>
                    </a:lnTo>
                    <a:lnTo>
                      <a:pt x="70" y="3"/>
                    </a:lnTo>
                    <a:lnTo>
                      <a:pt x="61" y="10"/>
                    </a:lnTo>
                    <a:lnTo>
                      <a:pt x="47" y="18"/>
                    </a:lnTo>
                    <a:lnTo>
                      <a:pt x="33" y="29"/>
                    </a:lnTo>
                    <a:lnTo>
                      <a:pt x="21" y="38"/>
                    </a:lnTo>
                    <a:lnTo>
                      <a:pt x="9" y="49"/>
                    </a:lnTo>
                    <a:lnTo>
                      <a:pt x="1" y="56"/>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7" name="Freeform 172"/>
              <p:cNvSpPr>
                <a:spLocks/>
              </p:cNvSpPr>
              <p:nvPr/>
            </p:nvSpPr>
            <p:spPr bwMode="auto">
              <a:xfrm>
                <a:off x="518" y="1111"/>
                <a:ext cx="35" cy="28"/>
              </a:xfrm>
              <a:custGeom>
                <a:avLst/>
                <a:gdLst>
                  <a:gd name="T0" fmla="*/ 0 w 70"/>
                  <a:gd name="T1" fmla="*/ 1 h 55"/>
                  <a:gd name="T2" fmla="*/ 1 w 70"/>
                  <a:gd name="T3" fmla="*/ 1 h 55"/>
                  <a:gd name="T4" fmla="*/ 1 w 70"/>
                  <a:gd name="T5" fmla="*/ 1 h 55"/>
                  <a:gd name="T6" fmla="*/ 1 w 70"/>
                  <a:gd name="T7" fmla="*/ 1 h 55"/>
                  <a:gd name="T8" fmla="*/ 1 w 70"/>
                  <a:gd name="T9" fmla="*/ 1 h 55"/>
                  <a:gd name="T10" fmla="*/ 1 w 70"/>
                  <a:gd name="T11" fmla="*/ 1 h 55"/>
                  <a:gd name="T12" fmla="*/ 1 w 70"/>
                  <a:gd name="T13" fmla="*/ 1 h 55"/>
                  <a:gd name="T14" fmla="*/ 1 w 70"/>
                  <a:gd name="T15" fmla="*/ 1 h 55"/>
                  <a:gd name="T16" fmla="*/ 1 w 70"/>
                  <a:gd name="T17" fmla="*/ 0 h 55"/>
                  <a:gd name="T18" fmla="*/ 1 w 70"/>
                  <a:gd name="T19" fmla="*/ 1 h 55"/>
                  <a:gd name="T20" fmla="*/ 1 w 70"/>
                  <a:gd name="T21" fmla="*/ 1 h 55"/>
                  <a:gd name="T22" fmla="*/ 1 w 70"/>
                  <a:gd name="T23" fmla="*/ 1 h 55"/>
                  <a:gd name="T24" fmla="*/ 1 w 70"/>
                  <a:gd name="T25" fmla="*/ 1 h 55"/>
                  <a:gd name="T26" fmla="*/ 1 w 70"/>
                  <a:gd name="T27" fmla="*/ 1 h 55"/>
                  <a:gd name="T28" fmla="*/ 1 w 70"/>
                  <a:gd name="T29" fmla="*/ 1 h 55"/>
                  <a:gd name="T30" fmla="*/ 1 w 70"/>
                  <a:gd name="T31" fmla="*/ 1 h 55"/>
                  <a:gd name="T32" fmla="*/ 0 w 70"/>
                  <a:gd name="T33" fmla="*/ 1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3"/>
                    </a:lnTo>
                    <a:lnTo>
                      <a:pt x="23" y="47"/>
                    </a:lnTo>
                    <a:lnTo>
                      <a:pt x="35" y="39"/>
                    </a:lnTo>
                    <a:lnTo>
                      <a:pt x="48" y="30"/>
                    </a:lnTo>
                    <a:lnTo>
                      <a:pt x="58" y="21"/>
                    </a:lnTo>
                    <a:lnTo>
                      <a:pt x="67" y="10"/>
                    </a:lnTo>
                    <a:lnTo>
                      <a:pt x="70" y="0"/>
                    </a:lnTo>
                    <a:lnTo>
                      <a:pt x="64" y="4"/>
                    </a:lnTo>
                    <a:lnTo>
                      <a:pt x="54" y="10"/>
                    </a:lnTo>
                    <a:lnTo>
                      <a:pt x="41" y="16"/>
                    </a:lnTo>
                    <a:lnTo>
                      <a:pt x="29" y="24"/>
                    </a:lnTo>
                    <a:lnTo>
                      <a:pt x="17" y="32"/>
                    </a:lnTo>
                    <a:lnTo>
                      <a:pt x="6" y="39"/>
                    </a:lnTo>
                    <a:lnTo>
                      <a:pt x="2"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8" name="Freeform 173"/>
              <p:cNvSpPr>
                <a:spLocks/>
              </p:cNvSpPr>
              <p:nvPr/>
            </p:nvSpPr>
            <p:spPr bwMode="auto">
              <a:xfrm>
                <a:off x="516" y="1098"/>
                <a:ext cx="32" cy="19"/>
              </a:xfrm>
              <a:custGeom>
                <a:avLst/>
                <a:gdLst>
                  <a:gd name="T0" fmla="*/ 0 w 64"/>
                  <a:gd name="T1" fmla="*/ 0 h 40"/>
                  <a:gd name="T2" fmla="*/ 1 w 64"/>
                  <a:gd name="T3" fmla="*/ 0 h 40"/>
                  <a:gd name="T4" fmla="*/ 1 w 64"/>
                  <a:gd name="T5" fmla="*/ 0 h 40"/>
                  <a:gd name="T6" fmla="*/ 1 w 64"/>
                  <a:gd name="T7" fmla="*/ 0 h 40"/>
                  <a:gd name="T8" fmla="*/ 1 w 64"/>
                  <a:gd name="T9" fmla="*/ 0 h 40"/>
                  <a:gd name="T10" fmla="*/ 1 w 64"/>
                  <a:gd name="T11" fmla="*/ 0 h 40"/>
                  <a:gd name="T12" fmla="*/ 1 w 64"/>
                  <a:gd name="T13" fmla="*/ 0 h 40"/>
                  <a:gd name="T14" fmla="*/ 1 w 64"/>
                  <a:gd name="T15" fmla="*/ 0 h 40"/>
                  <a:gd name="T16" fmla="*/ 1 w 64"/>
                  <a:gd name="T17" fmla="*/ 0 h 40"/>
                  <a:gd name="T18" fmla="*/ 1 w 64"/>
                  <a:gd name="T19" fmla="*/ 0 h 40"/>
                  <a:gd name="T20" fmla="*/ 1 w 64"/>
                  <a:gd name="T21" fmla="*/ 0 h 40"/>
                  <a:gd name="T22" fmla="*/ 1 w 64"/>
                  <a:gd name="T23" fmla="*/ 0 h 40"/>
                  <a:gd name="T24" fmla="*/ 1 w 64"/>
                  <a:gd name="T25" fmla="*/ 0 h 40"/>
                  <a:gd name="T26" fmla="*/ 1 w 64"/>
                  <a:gd name="T27" fmla="*/ 0 h 40"/>
                  <a:gd name="T28" fmla="*/ 1 w 64"/>
                  <a:gd name="T29" fmla="*/ 0 h 40"/>
                  <a:gd name="T30" fmla="*/ 1 w 64"/>
                  <a:gd name="T31" fmla="*/ 0 h 40"/>
                  <a:gd name="T32" fmla="*/ 0 w 6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40"/>
                  <a:gd name="T53" fmla="*/ 64 w 64"/>
                  <a:gd name="T54" fmla="*/ 40 h 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40">
                    <a:moveTo>
                      <a:pt x="0" y="35"/>
                    </a:moveTo>
                    <a:lnTo>
                      <a:pt x="3" y="38"/>
                    </a:lnTo>
                    <a:lnTo>
                      <a:pt x="11" y="40"/>
                    </a:lnTo>
                    <a:lnTo>
                      <a:pt x="20" y="38"/>
                    </a:lnTo>
                    <a:lnTo>
                      <a:pt x="31" y="35"/>
                    </a:lnTo>
                    <a:lnTo>
                      <a:pt x="41" y="29"/>
                    </a:lnTo>
                    <a:lnTo>
                      <a:pt x="52" y="21"/>
                    </a:lnTo>
                    <a:lnTo>
                      <a:pt x="60" y="12"/>
                    </a:lnTo>
                    <a:lnTo>
                      <a:pt x="64" y="0"/>
                    </a:lnTo>
                    <a:lnTo>
                      <a:pt x="58" y="3"/>
                    </a:lnTo>
                    <a:lnTo>
                      <a:pt x="49" y="8"/>
                    </a:lnTo>
                    <a:lnTo>
                      <a:pt x="37" y="12"/>
                    </a:lnTo>
                    <a:lnTo>
                      <a:pt x="26" y="17"/>
                    </a:lnTo>
                    <a:lnTo>
                      <a:pt x="15" y="21"/>
                    </a:lnTo>
                    <a:lnTo>
                      <a:pt x="6" y="26"/>
                    </a:lnTo>
                    <a:lnTo>
                      <a:pt x="2" y="31"/>
                    </a:lnTo>
                    <a:lnTo>
                      <a:pt x="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59" name="Freeform 174"/>
              <p:cNvSpPr>
                <a:spLocks/>
              </p:cNvSpPr>
              <p:nvPr/>
            </p:nvSpPr>
            <p:spPr bwMode="auto">
              <a:xfrm>
                <a:off x="512" y="1067"/>
                <a:ext cx="24" cy="15"/>
              </a:xfrm>
              <a:custGeom>
                <a:avLst/>
                <a:gdLst>
                  <a:gd name="T0" fmla="*/ 0 w 49"/>
                  <a:gd name="T1" fmla="*/ 0 h 31"/>
                  <a:gd name="T2" fmla="*/ 0 w 49"/>
                  <a:gd name="T3" fmla="*/ 0 h 31"/>
                  <a:gd name="T4" fmla="*/ 0 w 49"/>
                  <a:gd name="T5" fmla="*/ 0 h 31"/>
                  <a:gd name="T6" fmla="*/ 0 w 49"/>
                  <a:gd name="T7" fmla="*/ 0 h 31"/>
                  <a:gd name="T8" fmla="*/ 0 w 49"/>
                  <a:gd name="T9" fmla="*/ 0 h 31"/>
                  <a:gd name="T10" fmla="*/ 0 w 49"/>
                  <a:gd name="T11" fmla="*/ 0 h 31"/>
                  <a:gd name="T12" fmla="*/ 0 w 49"/>
                  <a:gd name="T13" fmla="*/ 0 h 31"/>
                  <a:gd name="T14" fmla="*/ 0 w 49"/>
                  <a:gd name="T15" fmla="*/ 0 h 31"/>
                  <a:gd name="T16" fmla="*/ 0 w 49"/>
                  <a:gd name="T17" fmla="*/ 0 h 31"/>
                  <a:gd name="T18" fmla="*/ 0 w 49"/>
                  <a:gd name="T19" fmla="*/ 0 h 31"/>
                  <a:gd name="T20" fmla="*/ 0 w 49"/>
                  <a:gd name="T21" fmla="*/ 0 h 31"/>
                  <a:gd name="T22" fmla="*/ 0 w 49"/>
                  <a:gd name="T23" fmla="*/ 0 h 31"/>
                  <a:gd name="T24" fmla="*/ 0 w 49"/>
                  <a:gd name="T25" fmla="*/ 0 h 31"/>
                  <a:gd name="T26" fmla="*/ 0 w 49"/>
                  <a:gd name="T27" fmla="*/ 0 h 31"/>
                  <a:gd name="T28" fmla="*/ 0 w 49"/>
                  <a:gd name="T29" fmla="*/ 0 h 31"/>
                  <a:gd name="T30" fmla="*/ 0 w 49"/>
                  <a:gd name="T31" fmla="*/ 0 h 31"/>
                  <a:gd name="T32" fmla="*/ 0 w 49"/>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31"/>
                  <a:gd name="T53" fmla="*/ 49 w 49"/>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31">
                    <a:moveTo>
                      <a:pt x="0" y="27"/>
                    </a:moveTo>
                    <a:lnTo>
                      <a:pt x="3" y="31"/>
                    </a:lnTo>
                    <a:lnTo>
                      <a:pt x="9" y="31"/>
                    </a:lnTo>
                    <a:lnTo>
                      <a:pt x="17" y="27"/>
                    </a:lnTo>
                    <a:lnTo>
                      <a:pt x="26" y="24"/>
                    </a:lnTo>
                    <a:lnTo>
                      <a:pt x="35" y="18"/>
                    </a:lnTo>
                    <a:lnTo>
                      <a:pt x="41" y="12"/>
                    </a:lnTo>
                    <a:lnTo>
                      <a:pt x="47" y="6"/>
                    </a:lnTo>
                    <a:lnTo>
                      <a:pt x="49" y="0"/>
                    </a:lnTo>
                    <a:lnTo>
                      <a:pt x="44" y="3"/>
                    </a:lnTo>
                    <a:lnTo>
                      <a:pt x="37" y="6"/>
                    </a:lnTo>
                    <a:lnTo>
                      <a:pt x="29" y="9"/>
                    </a:lnTo>
                    <a:lnTo>
                      <a:pt x="21" y="12"/>
                    </a:lnTo>
                    <a:lnTo>
                      <a:pt x="14" y="15"/>
                    </a:lnTo>
                    <a:lnTo>
                      <a:pt x="6" y="20"/>
                    </a:lnTo>
                    <a:lnTo>
                      <a:pt x="2" y="23"/>
                    </a:lnTo>
                    <a:lnTo>
                      <a:pt x="0" y="2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0" name="Freeform 175"/>
              <p:cNvSpPr>
                <a:spLocks/>
              </p:cNvSpPr>
              <p:nvPr/>
            </p:nvSpPr>
            <p:spPr bwMode="auto">
              <a:xfrm>
                <a:off x="514" y="1053"/>
                <a:ext cx="16" cy="12"/>
              </a:xfrm>
              <a:custGeom>
                <a:avLst/>
                <a:gdLst>
                  <a:gd name="T0" fmla="*/ 1 w 32"/>
                  <a:gd name="T1" fmla="*/ 1 h 23"/>
                  <a:gd name="T2" fmla="*/ 1 w 32"/>
                  <a:gd name="T3" fmla="*/ 1 h 23"/>
                  <a:gd name="T4" fmla="*/ 1 w 32"/>
                  <a:gd name="T5" fmla="*/ 1 h 23"/>
                  <a:gd name="T6" fmla="*/ 1 w 32"/>
                  <a:gd name="T7" fmla="*/ 1 h 23"/>
                  <a:gd name="T8" fmla="*/ 1 w 32"/>
                  <a:gd name="T9" fmla="*/ 0 h 23"/>
                  <a:gd name="T10" fmla="*/ 1 w 32"/>
                  <a:gd name="T11" fmla="*/ 1 h 23"/>
                  <a:gd name="T12" fmla="*/ 1 w 32"/>
                  <a:gd name="T13" fmla="*/ 1 h 23"/>
                  <a:gd name="T14" fmla="*/ 0 w 32"/>
                  <a:gd name="T15" fmla="*/ 1 h 23"/>
                  <a:gd name="T16" fmla="*/ 1 w 32"/>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3"/>
                  <a:gd name="T29" fmla="*/ 32 w 32"/>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3">
                    <a:moveTo>
                      <a:pt x="1" y="22"/>
                    </a:moveTo>
                    <a:lnTo>
                      <a:pt x="10" y="23"/>
                    </a:lnTo>
                    <a:lnTo>
                      <a:pt x="22" y="20"/>
                    </a:lnTo>
                    <a:lnTo>
                      <a:pt x="32" y="11"/>
                    </a:lnTo>
                    <a:lnTo>
                      <a:pt x="30" y="0"/>
                    </a:lnTo>
                    <a:lnTo>
                      <a:pt x="24" y="10"/>
                    </a:lnTo>
                    <a:lnTo>
                      <a:pt x="12" y="13"/>
                    </a:lnTo>
                    <a:lnTo>
                      <a:pt x="0" y="16"/>
                    </a:lnTo>
                    <a:lnTo>
                      <a:pt x="1" y="2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1" name="Freeform 176"/>
              <p:cNvSpPr>
                <a:spLocks/>
              </p:cNvSpPr>
              <p:nvPr/>
            </p:nvSpPr>
            <p:spPr bwMode="auto">
              <a:xfrm>
                <a:off x="527" y="1179"/>
                <a:ext cx="32" cy="33"/>
              </a:xfrm>
              <a:custGeom>
                <a:avLst/>
                <a:gdLst>
                  <a:gd name="T0" fmla="*/ 0 w 64"/>
                  <a:gd name="T1" fmla="*/ 1 h 65"/>
                  <a:gd name="T2" fmla="*/ 1 w 64"/>
                  <a:gd name="T3" fmla="*/ 1 h 65"/>
                  <a:gd name="T4" fmla="*/ 1 w 64"/>
                  <a:gd name="T5" fmla="*/ 1 h 65"/>
                  <a:gd name="T6" fmla="*/ 1 w 64"/>
                  <a:gd name="T7" fmla="*/ 1 h 65"/>
                  <a:gd name="T8" fmla="*/ 1 w 64"/>
                  <a:gd name="T9" fmla="*/ 1 h 65"/>
                  <a:gd name="T10" fmla="*/ 1 w 64"/>
                  <a:gd name="T11" fmla="*/ 1 h 65"/>
                  <a:gd name="T12" fmla="*/ 1 w 64"/>
                  <a:gd name="T13" fmla="*/ 1 h 65"/>
                  <a:gd name="T14" fmla="*/ 1 w 64"/>
                  <a:gd name="T15" fmla="*/ 1 h 65"/>
                  <a:gd name="T16" fmla="*/ 1 w 64"/>
                  <a:gd name="T17" fmla="*/ 0 h 65"/>
                  <a:gd name="T18" fmla="*/ 1 w 64"/>
                  <a:gd name="T19" fmla="*/ 1 h 65"/>
                  <a:gd name="T20" fmla="*/ 1 w 64"/>
                  <a:gd name="T21" fmla="*/ 1 h 65"/>
                  <a:gd name="T22" fmla="*/ 1 w 64"/>
                  <a:gd name="T23" fmla="*/ 1 h 65"/>
                  <a:gd name="T24" fmla="*/ 1 w 64"/>
                  <a:gd name="T25" fmla="*/ 1 h 65"/>
                  <a:gd name="T26" fmla="*/ 1 w 64"/>
                  <a:gd name="T27" fmla="*/ 1 h 65"/>
                  <a:gd name="T28" fmla="*/ 1 w 64"/>
                  <a:gd name="T29" fmla="*/ 1 h 65"/>
                  <a:gd name="T30" fmla="*/ 1 w 64"/>
                  <a:gd name="T31" fmla="*/ 1 h 65"/>
                  <a:gd name="T32" fmla="*/ 0 w 64"/>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65"/>
                  <a:gd name="T53" fmla="*/ 64 w 64"/>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65">
                    <a:moveTo>
                      <a:pt x="0" y="62"/>
                    </a:moveTo>
                    <a:lnTo>
                      <a:pt x="4" y="65"/>
                    </a:lnTo>
                    <a:lnTo>
                      <a:pt x="12" y="62"/>
                    </a:lnTo>
                    <a:lnTo>
                      <a:pt x="21" y="58"/>
                    </a:lnTo>
                    <a:lnTo>
                      <a:pt x="32" y="50"/>
                    </a:lnTo>
                    <a:lnTo>
                      <a:pt x="42" y="39"/>
                    </a:lnTo>
                    <a:lnTo>
                      <a:pt x="51" y="27"/>
                    </a:lnTo>
                    <a:lnTo>
                      <a:pt x="59" y="13"/>
                    </a:lnTo>
                    <a:lnTo>
                      <a:pt x="64" y="0"/>
                    </a:lnTo>
                    <a:lnTo>
                      <a:pt x="59" y="4"/>
                    </a:lnTo>
                    <a:lnTo>
                      <a:pt x="50" y="12"/>
                    </a:lnTo>
                    <a:lnTo>
                      <a:pt x="39" y="21"/>
                    </a:lnTo>
                    <a:lnTo>
                      <a:pt x="27" y="30"/>
                    </a:lnTo>
                    <a:lnTo>
                      <a:pt x="16" y="39"/>
                    </a:lnTo>
                    <a:lnTo>
                      <a:pt x="7" y="48"/>
                    </a:lnTo>
                    <a:lnTo>
                      <a:pt x="1" y="56"/>
                    </a:lnTo>
                    <a:lnTo>
                      <a:pt x="0"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2" name="Freeform 177"/>
              <p:cNvSpPr>
                <a:spLocks/>
              </p:cNvSpPr>
              <p:nvPr/>
            </p:nvSpPr>
            <p:spPr bwMode="auto">
              <a:xfrm>
                <a:off x="533" y="1215"/>
                <a:ext cx="25" cy="25"/>
              </a:xfrm>
              <a:custGeom>
                <a:avLst/>
                <a:gdLst>
                  <a:gd name="T0" fmla="*/ 0 w 50"/>
                  <a:gd name="T1" fmla="*/ 0 h 51"/>
                  <a:gd name="T2" fmla="*/ 1 w 50"/>
                  <a:gd name="T3" fmla="*/ 0 h 51"/>
                  <a:gd name="T4" fmla="*/ 1 w 50"/>
                  <a:gd name="T5" fmla="*/ 0 h 51"/>
                  <a:gd name="T6" fmla="*/ 1 w 50"/>
                  <a:gd name="T7" fmla="*/ 0 h 51"/>
                  <a:gd name="T8" fmla="*/ 1 w 50"/>
                  <a:gd name="T9" fmla="*/ 0 h 51"/>
                  <a:gd name="T10" fmla="*/ 1 w 50"/>
                  <a:gd name="T11" fmla="*/ 0 h 51"/>
                  <a:gd name="T12" fmla="*/ 1 w 50"/>
                  <a:gd name="T13" fmla="*/ 0 h 51"/>
                  <a:gd name="T14" fmla="*/ 1 w 50"/>
                  <a:gd name="T15" fmla="*/ 0 h 51"/>
                  <a:gd name="T16" fmla="*/ 1 w 50"/>
                  <a:gd name="T17" fmla="*/ 0 h 51"/>
                  <a:gd name="T18" fmla="*/ 1 w 50"/>
                  <a:gd name="T19" fmla="*/ 0 h 51"/>
                  <a:gd name="T20" fmla="*/ 1 w 50"/>
                  <a:gd name="T21" fmla="*/ 0 h 51"/>
                  <a:gd name="T22" fmla="*/ 1 w 50"/>
                  <a:gd name="T23" fmla="*/ 0 h 51"/>
                  <a:gd name="T24" fmla="*/ 1 w 50"/>
                  <a:gd name="T25" fmla="*/ 0 h 51"/>
                  <a:gd name="T26" fmla="*/ 1 w 50"/>
                  <a:gd name="T27" fmla="*/ 0 h 51"/>
                  <a:gd name="T28" fmla="*/ 1 w 50"/>
                  <a:gd name="T29" fmla="*/ 0 h 51"/>
                  <a:gd name="T30" fmla="*/ 0 w 50"/>
                  <a:gd name="T31" fmla="*/ 0 h 51"/>
                  <a:gd name="T32" fmla="*/ 0 w 50"/>
                  <a:gd name="T33" fmla="*/ 0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51"/>
                  <a:gd name="T53" fmla="*/ 50 w 50"/>
                  <a:gd name="T54" fmla="*/ 51 h 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51">
                    <a:moveTo>
                      <a:pt x="0" y="49"/>
                    </a:moveTo>
                    <a:lnTo>
                      <a:pt x="3" y="51"/>
                    </a:lnTo>
                    <a:lnTo>
                      <a:pt x="7" y="51"/>
                    </a:lnTo>
                    <a:lnTo>
                      <a:pt x="15" y="48"/>
                    </a:lnTo>
                    <a:lnTo>
                      <a:pt x="24" y="43"/>
                    </a:lnTo>
                    <a:lnTo>
                      <a:pt x="32" y="35"/>
                    </a:lnTo>
                    <a:lnTo>
                      <a:pt x="39" y="25"/>
                    </a:lnTo>
                    <a:lnTo>
                      <a:pt x="47" y="14"/>
                    </a:lnTo>
                    <a:lnTo>
                      <a:pt x="50" y="0"/>
                    </a:lnTo>
                    <a:lnTo>
                      <a:pt x="44" y="6"/>
                    </a:lnTo>
                    <a:lnTo>
                      <a:pt x="36" y="14"/>
                    </a:lnTo>
                    <a:lnTo>
                      <a:pt x="27" y="20"/>
                    </a:lnTo>
                    <a:lnTo>
                      <a:pt x="18" y="28"/>
                    </a:lnTo>
                    <a:lnTo>
                      <a:pt x="10" y="34"/>
                    </a:lnTo>
                    <a:lnTo>
                      <a:pt x="4" y="40"/>
                    </a:lnTo>
                    <a:lnTo>
                      <a:pt x="0" y="46"/>
                    </a:lnTo>
                    <a:lnTo>
                      <a:pt x="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3" name="Freeform 178"/>
              <p:cNvSpPr>
                <a:spLocks/>
              </p:cNvSpPr>
              <p:nvPr/>
            </p:nvSpPr>
            <p:spPr bwMode="auto">
              <a:xfrm>
                <a:off x="521" y="1126"/>
                <a:ext cx="36" cy="27"/>
              </a:xfrm>
              <a:custGeom>
                <a:avLst/>
                <a:gdLst>
                  <a:gd name="T0" fmla="*/ 0 w 70"/>
                  <a:gd name="T1" fmla="*/ 0 h 55"/>
                  <a:gd name="T2" fmla="*/ 1 w 70"/>
                  <a:gd name="T3" fmla="*/ 0 h 55"/>
                  <a:gd name="T4" fmla="*/ 1 w 70"/>
                  <a:gd name="T5" fmla="*/ 0 h 55"/>
                  <a:gd name="T6" fmla="*/ 1 w 70"/>
                  <a:gd name="T7" fmla="*/ 0 h 55"/>
                  <a:gd name="T8" fmla="*/ 1 w 70"/>
                  <a:gd name="T9" fmla="*/ 0 h 55"/>
                  <a:gd name="T10" fmla="*/ 1 w 70"/>
                  <a:gd name="T11" fmla="*/ 0 h 55"/>
                  <a:gd name="T12" fmla="*/ 1 w 70"/>
                  <a:gd name="T13" fmla="*/ 0 h 55"/>
                  <a:gd name="T14" fmla="*/ 1 w 70"/>
                  <a:gd name="T15" fmla="*/ 0 h 55"/>
                  <a:gd name="T16" fmla="*/ 1 w 70"/>
                  <a:gd name="T17" fmla="*/ 0 h 55"/>
                  <a:gd name="T18" fmla="*/ 1 w 70"/>
                  <a:gd name="T19" fmla="*/ 0 h 55"/>
                  <a:gd name="T20" fmla="*/ 1 w 70"/>
                  <a:gd name="T21" fmla="*/ 0 h 55"/>
                  <a:gd name="T22" fmla="*/ 1 w 70"/>
                  <a:gd name="T23" fmla="*/ 0 h 55"/>
                  <a:gd name="T24" fmla="*/ 1 w 70"/>
                  <a:gd name="T25" fmla="*/ 0 h 55"/>
                  <a:gd name="T26" fmla="*/ 1 w 70"/>
                  <a:gd name="T27" fmla="*/ 0 h 55"/>
                  <a:gd name="T28" fmla="*/ 1 w 70"/>
                  <a:gd name="T29" fmla="*/ 0 h 55"/>
                  <a:gd name="T30" fmla="*/ 1 w 70"/>
                  <a:gd name="T31" fmla="*/ 0 h 55"/>
                  <a:gd name="T32" fmla="*/ 0 w 70"/>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5"/>
                  <a:gd name="T53" fmla="*/ 70 w 70"/>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5">
                    <a:moveTo>
                      <a:pt x="0" y="53"/>
                    </a:moveTo>
                    <a:lnTo>
                      <a:pt x="3" y="55"/>
                    </a:lnTo>
                    <a:lnTo>
                      <a:pt x="12" y="52"/>
                    </a:lnTo>
                    <a:lnTo>
                      <a:pt x="23" y="47"/>
                    </a:lnTo>
                    <a:lnTo>
                      <a:pt x="35" y="39"/>
                    </a:lnTo>
                    <a:lnTo>
                      <a:pt x="47" y="30"/>
                    </a:lnTo>
                    <a:lnTo>
                      <a:pt x="58" y="19"/>
                    </a:lnTo>
                    <a:lnTo>
                      <a:pt x="67" y="9"/>
                    </a:lnTo>
                    <a:lnTo>
                      <a:pt x="70" y="0"/>
                    </a:lnTo>
                    <a:lnTo>
                      <a:pt x="64" y="4"/>
                    </a:lnTo>
                    <a:lnTo>
                      <a:pt x="53" y="9"/>
                    </a:lnTo>
                    <a:lnTo>
                      <a:pt x="41" y="16"/>
                    </a:lnTo>
                    <a:lnTo>
                      <a:pt x="29" y="24"/>
                    </a:lnTo>
                    <a:lnTo>
                      <a:pt x="17" y="32"/>
                    </a:lnTo>
                    <a:lnTo>
                      <a:pt x="6" y="39"/>
                    </a:lnTo>
                    <a:lnTo>
                      <a:pt x="1" y="47"/>
                    </a:lnTo>
                    <a:lnTo>
                      <a:pt x="0" y="5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4" name="Freeform 179"/>
              <p:cNvSpPr>
                <a:spLocks/>
              </p:cNvSpPr>
              <p:nvPr/>
            </p:nvSpPr>
            <p:spPr bwMode="auto">
              <a:xfrm>
                <a:off x="514" y="1081"/>
                <a:ext cx="29" cy="21"/>
              </a:xfrm>
              <a:custGeom>
                <a:avLst/>
                <a:gdLst>
                  <a:gd name="T0" fmla="*/ 0 w 58"/>
                  <a:gd name="T1" fmla="*/ 1 h 41"/>
                  <a:gd name="T2" fmla="*/ 1 w 58"/>
                  <a:gd name="T3" fmla="*/ 1 h 41"/>
                  <a:gd name="T4" fmla="*/ 1 w 58"/>
                  <a:gd name="T5" fmla="*/ 1 h 41"/>
                  <a:gd name="T6" fmla="*/ 1 w 58"/>
                  <a:gd name="T7" fmla="*/ 1 h 41"/>
                  <a:gd name="T8" fmla="*/ 1 w 58"/>
                  <a:gd name="T9" fmla="*/ 1 h 41"/>
                  <a:gd name="T10" fmla="*/ 1 w 58"/>
                  <a:gd name="T11" fmla="*/ 1 h 41"/>
                  <a:gd name="T12" fmla="*/ 1 w 58"/>
                  <a:gd name="T13" fmla="*/ 1 h 41"/>
                  <a:gd name="T14" fmla="*/ 1 w 58"/>
                  <a:gd name="T15" fmla="*/ 1 h 41"/>
                  <a:gd name="T16" fmla="*/ 1 w 58"/>
                  <a:gd name="T17" fmla="*/ 0 h 41"/>
                  <a:gd name="T18" fmla="*/ 1 w 58"/>
                  <a:gd name="T19" fmla="*/ 1 h 41"/>
                  <a:gd name="T20" fmla="*/ 1 w 58"/>
                  <a:gd name="T21" fmla="*/ 1 h 41"/>
                  <a:gd name="T22" fmla="*/ 1 w 58"/>
                  <a:gd name="T23" fmla="*/ 1 h 41"/>
                  <a:gd name="T24" fmla="*/ 1 w 58"/>
                  <a:gd name="T25" fmla="*/ 1 h 41"/>
                  <a:gd name="T26" fmla="*/ 1 w 58"/>
                  <a:gd name="T27" fmla="*/ 1 h 41"/>
                  <a:gd name="T28" fmla="*/ 1 w 58"/>
                  <a:gd name="T29" fmla="*/ 1 h 41"/>
                  <a:gd name="T30" fmla="*/ 1 w 58"/>
                  <a:gd name="T31" fmla="*/ 1 h 41"/>
                  <a:gd name="T32" fmla="*/ 0 w 58"/>
                  <a:gd name="T33" fmla="*/ 1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41"/>
                  <a:gd name="T53" fmla="*/ 58 w 58"/>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41">
                    <a:moveTo>
                      <a:pt x="0" y="38"/>
                    </a:moveTo>
                    <a:lnTo>
                      <a:pt x="4" y="41"/>
                    </a:lnTo>
                    <a:lnTo>
                      <a:pt x="10" y="40"/>
                    </a:lnTo>
                    <a:lnTo>
                      <a:pt x="21" y="35"/>
                    </a:lnTo>
                    <a:lnTo>
                      <a:pt x="32" y="29"/>
                    </a:lnTo>
                    <a:lnTo>
                      <a:pt x="41" y="21"/>
                    </a:lnTo>
                    <a:lnTo>
                      <a:pt x="50" y="14"/>
                    </a:lnTo>
                    <a:lnTo>
                      <a:pt x="56" y="6"/>
                    </a:lnTo>
                    <a:lnTo>
                      <a:pt x="58" y="0"/>
                    </a:lnTo>
                    <a:lnTo>
                      <a:pt x="53" y="3"/>
                    </a:lnTo>
                    <a:lnTo>
                      <a:pt x="45" y="8"/>
                    </a:lnTo>
                    <a:lnTo>
                      <a:pt x="36" y="12"/>
                    </a:lnTo>
                    <a:lnTo>
                      <a:pt x="26" y="17"/>
                    </a:lnTo>
                    <a:lnTo>
                      <a:pt x="16" y="23"/>
                    </a:lnTo>
                    <a:lnTo>
                      <a:pt x="9" y="29"/>
                    </a:lnTo>
                    <a:lnTo>
                      <a:pt x="3" y="34"/>
                    </a:lnTo>
                    <a:lnTo>
                      <a:pt x="0" y="3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5" name="Freeform 180"/>
              <p:cNvSpPr>
                <a:spLocks/>
              </p:cNvSpPr>
              <p:nvPr/>
            </p:nvSpPr>
            <p:spPr bwMode="auto">
              <a:xfrm>
                <a:off x="553" y="1228"/>
                <a:ext cx="5" cy="30"/>
              </a:xfrm>
              <a:custGeom>
                <a:avLst/>
                <a:gdLst>
                  <a:gd name="T0" fmla="*/ 1 w 9"/>
                  <a:gd name="T1" fmla="*/ 0 h 60"/>
                  <a:gd name="T2" fmla="*/ 1 w 9"/>
                  <a:gd name="T3" fmla="*/ 1 h 60"/>
                  <a:gd name="T4" fmla="*/ 1 w 9"/>
                  <a:gd name="T5" fmla="*/ 1 h 60"/>
                  <a:gd name="T6" fmla="*/ 1 w 9"/>
                  <a:gd name="T7" fmla="*/ 1 h 60"/>
                  <a:gd name="T8" fmla="*/ 1 w 9"/>
                  <a:gd name="T9" fmla="*/ 1 h 60"/>
                  <a:gd name="T10" fmla="*/ 0 w 9"/>
                  <a:gd name="T11" fmla="*/ 1 h 60"/>
                  <a:gd name="T12" fmla="*/ 0 w 9"/>
                  <a:gd name="T13" fmla="*/ 1 h 60"/>
                  <a:gd name="T14" fmla="*/ 1 w 9"/>
                  <a:gd name="T15" fmla="*/ 1 h 60"/>
                  <a:gd name="T16" fmla="*/ 1 w 9"/>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60"/>
                  <a:gd name="T29" fmla="*/ 9 w 9"/>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60">
                    <a:moveTo>
                      <a:pt x="5" y="0"/>
                    </a:moveTo>
                    <a:lnTo>
                      <a:pt x="6" y="13"/>
                    </a:lnTo>
                    <a:lnTo>
                      <a:pt x="8" y="34"/>
                    </a:lnTo>
                    <a:lnTo>
                      <a:pt x="9" y="52"/>
                    </a:lnTo>
                    <a:lnTo>
                      <a:pt x="5" y="60"/>
                    </a:lnTo>
                    <a:lnTo>
                      <a:pt x="0" y="52"/>
                    </a:lnTo>
                    <a:lnTo>
                      <a:pt x="0" y="34"/>
                    </a:lnTo>
                    <a:lnTo>
                      <a:pt x="3" y="14"/>
                    </a:lnTo>
                    <a:lnTo>
                      <a:pt x="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6" name="Freeform 181"/>
              <p:cNvSpPr>
                <a:spLocks/>
              </p:cNvSpPr>
              <p:nvPr/>
            </p:nvSpPr>
            <p:spPr bwMode="auto">
              <a:xfrm>
                <a:off x="559" y="1194"/>
                <a:ext cx="33" cy="42"/>
              </a:xfrm>
              <a:custGeom>
                <a:avLst/>
                <a:gdLst>
                  <a:gd name="T0" fmla="*/ 0 w 65"/>
                  <a:gd name="T1" fmla="*/ 0 h 84"/>
                  <a:gd name="T2" fmla="*/ 1 w 65"/>
                  <a:gd name="T3" fmla="*/ 1 h 84"/>
                  <a:gd name="T4" fmla="*/ 1 w 65"/>
                  <a:gd name="T5" fmla="*/ 1 h 84"/>
                  <a:gd name="T6" fmla="*/ 1 w 65"/>
                  <a:gd name="T7" fmla="*/ 1 h 84"/>
                  <a:gd name="T8" fmla="*/ 1 w 65"/>
                  <a:gd name="T9" fmla="*/ 1 h 84"/>
                  <a:gd name="T10" fmla="*/ 1 w 65"/>
                  <a:gd name="T11" fmla="*/ 1 h 84"/>
                  <a:gd name="T12" fmla="*/ 1 w 65"/>
                  <a:gd name="T13" fmla="*/ 1 h 84"/>
                  <a:gd name="T14" fmla="*/ 1 w 65"/>
                  <a:gd name="T15" fmla="*/ 1 h 84"/>
                  <a:gd name="T16" fmla="*/ 1 w 65"/>
                  <a:gd name="T17" fmla="*/ 1 h 84"/>
                  <a:gd name="T18" fmla="*/ 1 w 65"/>
                  <a:gd name="T19" fmla="*/ 1 h 84"/>
                  <a:gd name="T20" fmla="*/ 1 w 65"/>
                  <a:gd name="T21" fmla="*/ 1 h 84"/>
                  <a:gd name="T22" fmla="*/ 1 w 65"/>
                  <a:gd name="T23" fmla="*/ 1 h 84"/>
                  <a:gd name="T24" fmla="*/ 1 w 65"/>
                  <a:gd name="T25" fmla="*/ 1 h 84"/>
                  <a:gd name="T26" fmla="*/ 1 w 65"/>
                  <a:gd name="T27" fmla="*/ 1 h 84"/>
                  <a:gd name="T28" fmla="*/ 1 w 65"/>
                  <a:gd name="T29" fmla="*/ 1 h 84"/>
                  <a:gd name="T30" fmla="*/ 1 w 65"/>
                  <a:gd name="T31" fmla="*/ 1 h 84"/>
                  <a:gd name="T32" fmla="*/ 0 w 65"/>
                  <a:gd name="T33" fmla="*/ 0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84"/>
                  <a:gd name="T53" fmla="*/ 65 w 65"/>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84">
                    <a:moveTo>
                      <a:pt x="0" y="0"/>
                    </a:moveTo>
                    <a:lnTo>
                      <a:pt x="4" y="9"/>
                    </a:lnTo>
                    <a:lnTo>
                      <a:pt x="12" y="22"/>
                    </a:lnTo>
                    <a:lnTo>
                      <a:pt x="21" y="38"/>
                    </a:lnTo>
                    <a:lnTo>
                      <a:pt x="32" y="53"/>
                    </a:lnTo>
                    <a:lnTo>
                      <a:pt x="42" y="67"/>
                    </a:lnTo>
                    <a:lnTo>
                      <a:pt x="52" y="77"/>
                    </a:lnTo>
                    <a:lnTo>
                      <a:pt x="61" y="84"/>
                    </a:lnTo>
                    <a:lnTo>
                      <a:pt x="65" y="82"/>
                    </a:lnTo>
                    <a:lnTo>
                      <a:pt x="65" y="76"/>
                    </a:lnTo>
                    <a:lnTo>
                      <a:pt x="61" y="65"/>
                    </a:lnTo>
                    <a:lnTo>
                      <a:pt x="52" y="55"/>
                    </a:lnTo>
                    <a:lnTo>
                      <a:pt x="39" y="42"/>
                    </a:lnTo>
                    <a:lnTo>
                      <a:pt x="27" y="30"/>
                    </a:lnTo>
                    <a:lnTo>
                      <a:pt x="15" y="18"/>
                    </a:lnTo>
                    <a:lnTo>
                      <a:pt x="6"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7" name="Freeform 182"/>
              <p:cNvSpPr>
                <a:spLocks/>
              </p:cNvSpPr>
              <p:nvPr/>
            </p:nvSpPr>
            <p:spPr bwMode="auto">
              <a:xfrm>
                <a:off x="558" y="1179"/>
                <a:ext cx="35" cy="38"/>
              </a:xfrm>
              <a:custGeom>
                <a:avLst/>
                <a:gdLst>
                  <a:gd name="T0" fmla="*/ 0 w 70"/>
                  <a:gd name="T1" fmla="*/ 0 h 76"/>
                  <a:gd name="T2" fmla="*/ 1 w 70"/>
                  <a:gd name="T3" fmla="*/ 1 h 76"/>
                  <a:gd name="T4" fmla="*/ 1 w 70"/>
                  <a:gd name="T5" fmla="*/ 1 h 76"/>
                  <a:gd name="T6" fmla="*/ 1 w 70"/>
                  <a:gd name="T7" fmla="*/ 1 h 76"/>
                  <a:gd name="T8" fmla="*/ 1 w 70"/>
                  <a:gd name="T9" fmla="*/ 1 h 76"/>
                  <a:gd name="T10" fmla="*/ 1 w 70"/>
                  <a:gd name="T11" fmla="*/ 1 h 76"/>
                  <a:gd name="T12" fmla="*/ 1 w 70"/>
                  <a:gd name="T13" fmla="*/ 1 h 76"/>
                  <a:gd name="T14" fmla="*/ 1 w 70"/>
                  <a:gd name="T15" fmla="*/ 1 h 76"/>
                  <a:gd name="T16" fmla="*/ 1 w 70"/>
                  <a:gd name="T17" fmla="*/ 1 h 76"/>
                  <a:gd name="T18" fmla="*/ 1 w 70"/>
                  <a:gd name="T19" fmla="*/ 1 h 76"/>
                  <a:gd name="T20" fmla="*/ 1 w 70"/>
                  <a:gd name="T21" fmla="*/ 1 h 76"/>
                  <a:gd name="T22" fmla="*/ 1 w 70"/>
                  <a:gd name="T23" fmla="*/ 1 h 76"/>
                  <a:gd name="T24" fmla="*/ 1 w 70"/>
                  <a:gd name="T25" fmla="*/ 1 h 76"/>
                  <a:gd name="T26" fmla="*/ 1 w 70"/>
                  <a:gd name="T27" fmla="*/ 1 h 76"/>
                  <a:gd name="T28" fmla="*/ 1 w 70"/>
                  <a:gd name="T29" fmla="*/ 1 h 76"/>
                  <a:gd name="T30" fmla="*/ 1 w 70"/>
                  <a:gd name="T31" fmla="*/ 1 h 76"/>
                  <a:gd name="T32" fmla="*/ 0 w 70"/>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76"/>
                  <a:gd name="T53" fmla="*/ 70 w 70"/>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76">
                    <a:moveTo>
                      <a:pt x="0" y="0"/>
                    </a:moveTo>
                    <a:lnTo>
                      <a:pt x="6" y="9"/>
                    </a:lnTo>
                    <a:lnTo>
                      <a:pt x="15" y="22"/>
                    </a:lnTo>
                    <a:lnTo>
                      <a:pt x="26" y="36"/>
                    </a:lnTo>
                    <a:lnTo>
                      <a:pt x="38" y="50"/>
                    </a:lnTo>
                    <a:lnTo>
                      <a:pt x="49" y="62"/>
                    </a:lnTo>
                    <a:lnTo>
                      <a:pt x="60" y="71"/>
                    </a:lnTo>
                    <a:lnTo>
                      <a:pt x="67" y="76"/>
                    </a:lnTo>
                    <a:lnTo>
                      <a:pt x="70" y="74"/>
                    </a:lnTo>
                    <a:lnTo>
                      <a:pt x="69" y="67"/>
                    </a:lnTo>
                    <a:lnTo>
                      <a:pt x="61" y="58"/>
                    </a:lnTo>
                    <a:lnTo>
                      <a:pt x="50" y="47"/>
                    </a:lnTo>
                    <a:lnTo>
                      <a:pt x="38" y="35"/>
                    </a:lnTo>
                    <a:lnTo>
                      <a:pt x="26" y="24"/>
                    </a:lnTo>
                    <a:lnTo>
                      <a:pt x="14" y="13"/>
                    </a:lnTo>
                    <a:lnTo>
                      <a:pt x="5"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8" name="Freeform 183"/>
              <p:cNvSpPr>
                <a:spLocks/>
              </p:cNvSpPr>
              <p:nvPr/>
            </p:nvSpPr>
            <p:spPr bwMode="auto">
              <a:xfrm>
                <a:off x="558" y="1162"/>
                <a:ext cx="37" cy="34"/>
              </a:xfrm>
              <a:custGeom>
                <a:avLst/>
                <a:gdLst>
                  <a:gd name="T0" fmla="*/ 0 w 73"/>
                  <a:gd name="T1" fmla="*/ 0 h 67"/>
                  <a:gd name="T2" fmla="*/ 1 w 73"/>
                  <a:gd name="T3" fmla="*/ 1 h 67"/>
                  <a:gd name="T4" fmla="*/ 1 w 73"/>
                  <a:gd name="T5" fmla="*/ 1 h 67"/>
                  <a:gd name="T6" fmla="*/ 1 w 73"/>
                  <a:gd name="T7" fmla="*/ 1 h 67"/>
                  <a:gd name="T8" fmla="*/ 1 w 73"/>
                  <a:gd name="T9" fmla="*/ 1 h 67"/>
                  <a:gd name="T10" fmla="*/ 1 w 73"/>
                  <a:gd name="T11" fmla="*/ 1 h 67"/>
                  <a:gd name="T12" fmla="*/ 1 w 73"/>
                  <a:gd name="T13" fmla="*/ 1 h 67"/>
                  <a:gd name="T14" fmla="*/ 1 w 73"/>
                  <a:gd name="T15" fmla="*/ 1 h 67"/>
                  <a:gd name="T16" fmla="*/ 1 w 73"/>
                  <a:gd name="T17" fmla="*/ 1 h 67"/>
                  <a:gd name="T18" fmla="*/ 1 w 73"/>
                  <a:gd name="T19" fmla="*/ 1 h 67"/>
                  <a:gd name="T20" fmla="*/ 1 w 73"/>
                  <a:gd name="T21" fmla="*/ 1 h 67"/>
                  <a:gd name="T22" fmla="*/ 1 w 73"/>
                  <a:gd name="T23" fmla="*/ 1 h 67"/>
                  <a:gd name="T24" fmla="*/ 1 w 73"/>
                  <a:gd name="T25" fmla="*/ 1 h 67"/>
                  <a:gd name="T26" fmla="*/ 1 w 73"/>
                  <a:gd name="T27" fmla="*/ 1 h 67"/>
                  <a:gd name="T28" fmla="*/ 1 w 73"/>
                  <a:gd name="T29" fmla="*/ 1 h 67"/>
                  <a:gd name="T30" fmla="*/ 1 w 73"/>
                  <a:gd name="T31" fmla="*/ 1 h 67"/>
                  <a:gd name="T32" fmla="*/ 0 w 73"/>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67"/>
                  <a:gd name="T53" fmla="*/ 73 w 73"/>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67">
                    <a:moveTo>
                      <a:pt x="0" y="0"/>
                    </a:moveTo>
                    <a:lnTo>
                      <a:pt x="8" y="11"/>
                    </a:lnTo>
                    <a:lnTo>
                      <a:pt x="17" y="23"/>
                    </a:lnTo>
                    <a:lnTo>
                      <a:pt x="29" y="35"/>
                    </a:lnTo>
                    <a:lnTo>
                      <a:pt x="41" y="47"/>
                    </a:lnTo>
                    <a:lnTo>
                      <a:pt x="52" y="58"/>
                    </a:lnTo>
                    <a:lnTo>
                      <a:pt x="63" y="64"/>
                    </a:lnTo>
                    <a:lnTo>
                      <a:pt x="70" y="67"/>
                    </a:lnTo>
                    <a:lnTo>
                      <a:pt x="73" y="66"/>
                    </a:lnTo>
                    <a:lnTo>
                      <a:pt x="72" y="60"/>
                    </a:lnTo>
                    <a:lnTo>
                      <a:pt x="64" y="52"/>
                    </a:lnTo>
                    <a:lnTo>
                      <a:pt x="54" y="43"/>
                    </a:lnTo>
                    <a:lnTo>
                      <a:pt x="41" y="34"/>
                    </a:lnTo>
                    <a:lnTo>
                      <a:pt x="28" y="24"/>
                    </a:lnTo>
                    <a:lnTo>
                      <a:pt x="15" y="15"/>
                    </a:lnTo>
                    <a:lnTo>
                      <a:pt x="6" y="8"/>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69" name="Freeform 184"/>
              <p:cNvSpPr>
                <a:spLocks/>
              </p:cNvSpPr>
              <p:nvPr/>
            </p:nvSpPr>
            <p:spPr bwMode="auto">
              <a:xfrm>
                <a:off x="555" y="1146"/>
                <a:ext cx="35" cy="26"/>
              </a:xfrm>
              <a:custGeom>
                <a:avLst/>
                <a:gdLst>
                  <a:gd name="T0" fmla="*/ 0 w 70"/>
                  <a:gd name="T1" fmla="*/ 0 h 52"/>
                  <a:gd name="T2" fmla="*/ 1 w 70"/>
                  <a:gd name="T3" fmla="*/ 1 h 52"/>
                  <a:gd name="T4" fmla="*/ 1 w 70"/>
                  <a:gd name="T5" fmla="*/ 1 h 52"/>
                  <a:gd name="T6" fmla="*/ 1 w 70"/>
                  <a:gd name="T7" fmla="*/ 1 h 52"/>
                  <a:gd name="T8" fmla="*/ 1 w 70"/>
                  <a:gd name="T9" fmla="*/ 1 h 52"/>
                  <a:gd name="T10" fmla="*/ 1 w 70"/>
                  <a:gd name="T11" fmla="*/ 1 h 52"/>
                  <a:gd name="T12" fmla="*/ 1 w 70"/>
                  <a:gd name="T13" fmla="*/ 1 h 52"/>
                  <a:gd name="T14" fmla="*/ 1 w 70"/>
                  <a:gd name="T15" fmla="*/ 1 h 52"/>
                  <a:gd name="T16" fmla="*/ 1 w 70"/>
                  <a:gd name="T17" fmla="*/ 1 h 52"/>
                  <a:gd name="T18" fmla="*/ 1 w 70"/>
                  <a:gd name="T19" fmla="*/ 1 h 52"/>
                  <a:gd name="T20" fmla="*/ 1 w 70"/>
                  <a:gd name="T21" fmla="*/ 1 h 52"/>
                  <a:gd name="T22" fmla="*/ 1 w 70"/>
                  <a:gd name="T23" fmla="*/ 1 h 52"/>
                  <a:gd name="T24" fmla="*/ 1 w 70"/>
                  <a:gd name="T25" fmla="*/ 1 h 52"/>
                  <a:gd name="T26" fmla="*/ 1 w 70"/>
                  <a:gd name="T27" fmla="*/ 1 h 52"/>
                  <a:gd name="T28" fmla="*/ 1 w 70"/>
                  <a:gd name="T29" fmla="*/ 1 h 52"/>
                  <a:gd name="T30" fmla="*/ 1 w 70"/>
                  <a:gd name="T31" fmla="*/ 1 h 52"/>
                  <a:gd name="T32" fmla="*/ 0 w 7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2"/>
                  <a:gd name="T53" fmla="*/ 70 w 7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2">
                    <a:moveTo>
                      <a:pt x="0" y="0"/>
                    </a:moveTo>
                    <a:lnTo>
                      <a:pt x="6" y="8"/>
                    </a:lnTo>
                    <a:lnTo>
                      <a:pt x="15" y="17"/>
                    </a:lnTo>
                    <a:lnTo>
                      <a:pt x="27" y="28"/>
                    </a:lnTo>
                    <a:lnTo>
                      <a:pt x="40" y="37"/>
                    </a:lnTo>
                    <a:lnTo>
                      <a:pt x="50" y="46"/>
                    </a:lnTo>
                    <a:lnTo>
                      <a:pt x="61" y="51"/>
                    </a:lnTo>
                    <a:lnTo>
                      <a:pt x="67" y="52"/>
                    </a:lnTo>
                    <a:lnTo>
                      <a:pt x="70" y="48"/>
                    </a:lnTo>
                    <a:lnTo>
                      <a:pt x="67" y="40"/>
                    </a:lnTo>
                    <a:lnTo>
                      <a:pt x="61" y="34"/>
                    </a:lnTo>
                    <a:lnTo>
                      <a:pt x="52" y="28"/>
                    </a:lnTo>
                    <a:lnTo>
                      <a:pt x="40" y="22"/>
                    </a:lnTo>
                    <a:lnTo>
                      <a:pt x="27" y="16"/>
                    </a:lnTo>
                    <a:lnTo>
                      <a:pt x="17" y="11"/>
                    </a:lnTo>
                    <a:lnTo>
                      <a:pt x="6" y="5"/>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0" name="Freeform 185"/>
              <p:cNvSpPr>
                <a:spLocks/>
              </p:cNvSpPr>
              <p:nvPr/>
            </p:nvSpPr>
            <p:spPr bwMode="auto">
              <a:xfrm>
                <a:off x="553" y="1127"/>
                <a:ext cx="34" cy="23"/>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w 69"/>
                  <a:gd name="T23" fmla="*/ 0 h 47"/>
                  <a:gd name="T24" fmla="*/ 0 w 69"/>
                  <a:gd name="T25" fmla="*/ 0 h 47"/>
                  <a:gd name="T26" fmla="*/ 0 w 69"/>
                  <a:gd name="T27" fmla="*/ 0 h 47"/>
                  <a:gd name="T28" fmla="*/ 0 w 69"/>
                  <a:gd name="T29" fmla="*/ 0 h 47"/>
                  <a:gd name="T30" fmla="*/ 0 w 69"/>
                  <a:gd name="T31" fmla="*/ 0 h 47"/>
                  <a:gd name="T32" fmla="*/ 0 w 69"/>
                  <a:gd name="T33" fmla="*/ 0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7"/>
                  <a:gd name="T53" fmla="*/ 69 w 69"/>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7">
                    <a:moveTo>
                      <a:pt x="0" y="0"/>
                    </a:moveTo>
                    <a:lnTo>
                      <a:pt x="7" y="6"/>
                    </a:lnTo>
                    <a:lnTo>
                      <a:pt x="17" y="15"/>
                    </a:lnTo>
                    <a:lnTo>
                      <a:pt x="29" y="25"/>
                    </a:lnTo>
                    <a:lnTo>
                      <a:pt x="42" y="34"/>
                    </a:lnTo>
                    <a:lnTo>
                      <a:pt x="52" y="41"/>
                    </a:lnTo>
                    <a:lnTo>
                      <a:pt x="61" y="46"/>
                    </a:lnTo>
                    <a:lnTo>
                      <a:pt x="68" y="47"/>
                    </a:lnTo>
                    <a:lnTo>
                      <a:pt x="69" y="43"/>
                    </a:lnTo>
                    <a:lnTo>
                      <a:pt x="66" y="35"/>
                    </a:lnTo>
                    <a:lnTo>
                      <a:pt x="58" y="29"/>
                    </a:lnTo>
                    <a:lnTo>
                      <a:pt x="48" y="23"/>
                    </a:lnTo>
                    <a:lnTo>
                      <a:pt x="37" y="17"/>
                    </a:lnTo>
                    <a:lnTo>
                      <a:pt x="25" y="12"/>
                    </a:lnTo>
                    <a:lnTo>
                      <a:pt x="14" y="8"/>
                    </a:lnTo>
                    <a:lnTo>
                      <a:pt x="5" y="3"/>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1" name="Freeform 186"/>
              <p:cNvSpPr>
                <a:spLocks/>
              </p:cNvSpPr>
              <p:nvPr/>
            </p:nvSpPr>
            <p:spPr bwMode="auto">
              <a:xfrm>
                <a:off x="550" y="1109"/>
                <a:ext cx="29" cy="12"/>
              </a:xfrm>
              <a:custGeom>
                <a:avLst/>
                <a:gdLst>
                  <a:gd name="T0" fmla="*/ 0 w 60"/>
                  <a:gd name="T1" fmla="*/ 0 h 24"/>
                  <a:gd name="T2" fmla="*/ 0 w 60"/>
                  <a:gd name="T3" fmla="*/ 1 h 24"/>
                  <a:gd name="T4" fmla="*/ 0 w 60"/>
                  <a:gd name="T5" fmla="*/ 1 h 24"/>
                  <a:gd name="T6" fmla="*/ 0 w 60"/>
                  <a:gd name="T7" fmla="*/ 1 h 24"/>
                  <a:gd name="T8" fmla="*/ 0 w 60"/>
                  <a:gd name="T9" fmla="*/ 1 h 24"/>
                  <a:gd name="T10" fmla="*/ 0 w 60"/>
                  <a:gd name="T11" fmla="*/ 1 h 24"/>
                  <a:gd name="T12" fmla="*/ 0 w 60"/>
                  <a:gd name="T13" fmla="*/ 1 h 24"/>
                  <a:gd name="T14" fmla="*/ 0 w 60"/>
                  <a:gd name="T15" fmla="*/ 1 h 24"/>
                  <a:gd name="T16" fmla="*/ 0 w 60"/>
                  <a:gd name="T17" fmla="*/ 1 h 24"/>
                  <a:gd name="T18" fmla="*/ 0 w 60"/>
                  <a:gd name="T19" fmla="*/ 1 h 24"/>
                  <a:gd name="T20" fmla="*/ 0 w 60"/>
                  <a:gd name="T21" fmla="*/ 1 h 24"/>
                  <a:gd name="T22" fmla="*/ 0 w 60"/>
                  <a:gd name="T23" fmla="*/ 1 h 24"/>
                  <a:gd name="T24" fmla="*/ 0 w 60"/>
                  <a:gd name="T25" fmla="*/ 1 h 24"/>
                  <a:gd name="T26" fmla="*/ 0 w 60"/>
                  <a:gd name="T27" fmla="*/ 1 h 24"/>
                  <a:gd name="T28" fmla="*/ 0 w 60"/>
                  <a:gd name="T29" fmla="*/ 1 h 24"/>
                  <a:gd name="T30" fmla="*/ 0 w 60"/>
                  <a:gd name="T31" fmla="*/ 1 h 24"/>
                  <a:gd name="T32" fmla="*/ 0 w 60"/>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24"/>
                  <a:gd name="T53" fmla="*/ 60 w 60"/>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24">
                    <a:moveTo>
                      <a:pt x="0" y="0"/>
                    </a:moveTo>
                    <a:lnTo>
                      <a:pt x="8" y="6"/>
                    </a:lnTo>
                    <a:lnTo>
                      <a:pt x="17" y="11"/>
                    </a:lnTo>
                    <a:lnTo>
                      <a:pt x="26" y="17"/>
                    </a:lnTo>
                    <a:lnTo>
                      <a:pt x="37" y="21"/>
                    </a:lnTo>
                    <a:lnTo>
                      <a:pt x="46" y="24"/>
                    </a:lnTo>
                    <a:lnTo>
                      <a:pt x="54" y="24"/>
                    </a:lnTo>
                    <a:lnTo>
                      <a:pt x="58" y="23"/>
                    </a:lnTo>
                    <a:lnTo>
                      <a:pt x="60" y="18"/>
                    </a:lnTo>
                    <a:lnTo>
                      <a:pt x="57" y="12"/>
                    </a:lnTo>
                    <a:lnTo>
                      <a:pt x="52" y="8"/>
                    </a:lnTo>
                    <a:lnTo>
                      <a:pt x="45" y="6"/>
                    </a:lnTo>
                    <a:lnTo>
                      <a:pt x="35" y="5"/>
                    </a:lnTo>
                    <a:lnTo>
                      <a:pt x="25" y="5"/>
                    </a:lnTo>
                    <a:lnTo>
                      <a:pt x="16" y="3"/>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2" name="Freeform 187"/>
              <p:cNvSpPr>
                <a:spLocks/>
              </p:cNvSpPr>
              <p:nvPr/>
            </p:nvSpPr>
            <p:spPr bwMode="auto">
              <a:xfrm>
                <a:off x="547" y="1095"/>
                <a:ext cx="26" cy="6"/>
              </a:xfrm>
              <a:custGeom>
                <a:avLst/>
                <a:gdLst>
                  <a:gd name="T0" fmla="*/ 0 w 52"/>
                  <a:gd name="T1" fmla="*/ 0 h 13"/>
                  <a:gd name="T2" fmla="*/ 1 w 52"/>
                  <a:gd name="T3" fmla="*/ 0 h 13"/>
                  <a:gd name="T4" fmla="*/ 1 w 52"/>
                  <a:gd name="T5" fmla="*/ 0 h 13"/>
                  <a:gd name="T6" fmla="*/ 1 w 52"/>
                  <a:gd name="T7" fmla="*/ 0 h 13"/>
                  <a:gd name="T8" fmla="*/ 1 w 52"/>
                  <a:gd name="T9" fmla="*/ 0 h 13"/>
                  <a:gd name="T10" fmla="*/ 1 w 52"/>
                  <a:gd name="T11" fmla="*/ 0 h 13"/>
                  <a:gd name="T12" fmla="*/ 1 w 52"/>
                  <a:gd name="T13" fmla="*/ 0 h 13"/>
                  <a:gd name="T14" fmla="*/ 1 w 52"/>
                  <a:gd name="T15" fmla="*/ 0 h 13"/>
                  <a:gd name="T16" fmla="*/ 1 w 52"/>
                  <a:gd name="T17" fmla="*/ 0 h 13"/>
                  <a:gd name="T18" fmla="*/ 1 w 52"/>
                  <a:gd name="T19" fmla="*/ 0 h 13"/>
                  <a:gd name="T20" fmla="*/ 1 w 52"/>
                  <a:gd name="T21" fmla="*/ 0 h 13"/>
                  <a:gd name="T22" fmla="*/ 1 w 52"/>
                  <a:gd name="T23" fmla="*/ 0 h 13"/>
                  <a:gd name="T24" fmla="*/ 1 w 52"/>
                  <a:gd name="T25" fmla="*/ 0 h 13"/>
                  <a:gd name="T26" fmla="*/ 1 w 52"/>
                  <a:gd name="T27" fmla="*/ 0 h 13"/>
                  <a:gd name="T28" fmla="*/ 1 w 52"/>
                  <a:gd name="T29" fmla="*/ 0 h 13"/>
                  <a:gd name="T30" fmla="*/ 1 w 52"/>
                  <a:gd name="T31" fmla="*/ 0 h 13"/>
                  <a:gd name="T32" fmla="*/ 0 w 52"/>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3"/>
                  <a:gd name="T53" fmla="*/ 52 w 52"/>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3">
                    <a:moveTo>
                      <a:pt x="0" y="0"/>
                    </a:moveTo>
                    <a:lnTo>
                      <a:pt x="6" y="2"/>
                    </a:lnTo>
                    <a:lnTo>
                      <a:pt x="12" y="5"/>
                    </a:lnTo>
                    <a:lnTo>
                      <a:pt x="22" y="8"/>
                    </a:lnTo>
                    <a:lnTo>
                      <a:pt x="31" y="11"/>
                    </a:lnTo>
                    <a:lnTo>
                      <a:pt x="40" y="13"/>
                    </a:lnTo>
                    <a:lnTo>
                      <a:pt x="46" y="13"/>
                    </a:lnTo>
                    <a:lnTo>
                      <a:pt x="51" y="11"/>
                    </a:lnTo>
                    <a:lnTo>
                      <a:pt x="52" y="7"/>
                    </a:lnTo>
                    <a:lnTo>
                      <a:pt x="49" y="2"/>
                    </a:lnTo>
                    <a:lnTo>
                      <a:pt x="44" y="0"/>
                    </a:lnTo>
                    <a:lnTo>
                      <a:pt x="38" y="0"/>
                    </a:lnTo>
                    <a:lnTo>
                      <a:pt x="31" y="0"/>
                    </a:lnTo>
                    <a:lnTo>
                      <a:pt x="23" y="2"/>
                    </a:lnTo>
                    <a:lnTo>
                      <a:pt x="14" y="2"/>
                    </a:lnTo>
                    <a:lnTo>
                      <a:pt x="6" y="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3" name="Freeform 188"/>
              <p:cNvSpPr>
                <a:spLocks/>
              </p:cNvSpPr>
              <p:nvPr/>
            </p:nvSpPr>
            <p:spPr bwMode="auto">
              <a:xfrm>
                <a:off x="542" y="1078"/>
                <a:ext cx="26" cy="8"/>
              </a:xfrm>
              <a:custGeom>
                <a:avLst/>
                <a:gdLst>
                  <a:gd name="T0" fmla="*/ 0 w 52"/>
                  <a:gd name="T1" fmla="*/ 1 h 15"/>
                  <a:gd name="T2" fmla="*/ 1 w 52"/>
                  <a:gd name="T3" fmla="*/ 1 h 15"/>
                  <a:gd name="T4" fmla="*/ 1 w 52"/>
                  <a:gd name="T5" fmla="*/ 1 h 15"/>
                  <a:gd name="T6" fmla="*/ 1 w 52"/>
                  <a:gd name="T7" fmla="*/ 1 h 15"/>
                  <a:gd name="T8" fmla="*/ 1 w 52"/>
                  <a:gd name="T9" fmla="*/ 1 h 15"/>
                  <a:gd name="T10" fmla="*/ 1 w 52"/>
                  <a:gd name="T11" fmla="*/ 1 h 15"/>
                  <a:gd name="T12" fmla="*/ 1 w 52"/>
                  <a:gd name="T13" fmla="*/ 1 h 15"/>
                  <a:gd name="T14" fmla="*/ 1 w 52"/>
                  <a:gd name="T15" fmla="*/ 1 h 15"/>
                  <a:gd name="T16" fmla="*/ 1 w 52"/>
                  <a:gd name="T17" fmla="*/ 1 h 15"/>
                  <a:gd name="T18" fmla="*/ 1 w 52"/>
                  <a:gd name="T19" fmla="*/ 1 h 15"/>
                  <a:gd name="T20" fmla="*/ 1 w 52"/>
                  <a:gd name="T21" fmla="*/ 0 h 15"/>
                  <a:gd name="T22" fmla="*/ 1 w 52"/>
                  <a:gd name="T23" fmla="*/ 0 h 15"/>
                  <a:gd name="T24" fmla="*/ 1 w 52"/>
                  <a:gd name="T25" fmla="*/ 1 h 15"/>
                  <a:gd name="T26" fmla="*/ 1 w 52"/>
                  <a:gd name="T27" fmla="*/ 1 h 15"/>
                  <a:gd name="T28" fmla="*/ 1 w 52"/>
                  <a:gd name="T29" fmla="*/ 1 h 15"/>
                  <a:gd name="T30" fmla="*/ 1 w 52"/>
                  <a:gd name="T31" fmla="*/ 1 h 15"/>
                  <a:gd name="T32" fmla="*/ 0 w 52"/>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15"/>
                  <a:gd name="T53" fmla="*/ 52 w 5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15">
                    <a:moveTo>
                      <a:pt x="0" y="8"/>
                    </a:moveTo>
                    <a:lnTo>
                      <a:pt x="5" y="11"/>
                    </a:lnTo>
                    <a:lnTo>
                      <a:pt x="12" y="12"/>
                    </a:lnTo>
                    <a:lnTo>
                      <a:pt x="20" y="14"/>
                    </a:lnTo>
                    <a:lnTo>
                      <a:pt x="29" y="15"/>
                    </a:lnTo>
                    <a:lnTo>
                      <a:pt x="37" y="14"/>
                    </a:lnTo>
                    <a:lnTo>
                      <a:pt x="44" y="12"/>
                    </a:lnTo>
                    <a:lnTo>
                      <a:pt x="49" y="9"/>
                    </a:lnTo>
                    <a:lnTo>
                      <a:pt x="52" y="4"/>
                    </a:lnTo>
                    <a:lnTo>
                      <a:pt x="50" y="1"/>
                    </a:lnTo>
                    <a:lnTo>
                      <a:pt x="47" y="0"/>
                    </a:lnTo>
                    <a:lnTo>
                      <a:pt x="41" y="0"/>
                    </a:lnTo>
                    <a:lnTo>
                      <a:pt x="34" y="1"/>
                    </a:lnTo>
                    <a:lnTo>
                      <a:pt x="24" y="3"/>
                    </a:lnTo>
                    <a:lnTo>
                      <a:pt x="17" y="6"/>
                    </a:lnTo>
                    <a:lnTo>
                      <a:pt x="8" y="8"/>
                    </a:lnTo>
                    <a:lnTo>
                      <a:pt x="0" y="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4" name="Freeform 189"/>
              <p:cNvSpPr>
                <a:spLocks/>
              </p:cNvSpPr>
              <p:nvPr/>
            </p:nvSpPr>
            <p:spPr bwMode="auto">
              <a:xfrm>
                <a:off x="529" y="1056"/>
                <a:ext cx="28" cy="7"/>
              </a:xfrm>
              <a:custGeom>
                <a:avLst/>
                <a:gdLst>
                  <a:gd name="T0" fmla="*/ 0 w 57"/>
                  <a:gd name="T1" fmla="*/ 0 h 15"/>
                  <a:gd name="T2" fmla="*/ 0 w 57"/>
                  <a:gd name="T3" fmla="*/ 0 h 15"/>
                  <a:gd name="T4" fmla="*/ 0 w 57"/>
                  <a:gd name="T5" fmla="*/ 0 h 15"/>
                  <a:gd name="T6" fmla="*/ 0 w 57"/>
                  <a:gd name="T7" fmla="*/ 0 h 15"/>
                  <a:gd name="T8" fmla="*/ 0 w 57"/>
                  <a:gd name="T9" fmla="*/ 0 h 15"/>
                  <a:gd name="T10" fmla="*/ 0 w 57"/>
                  <a:gd name="T11" fmla="*/ 0 h 15"/>
                  <a:gd name="T12" fmla="*/ 0 w 57"/>
                  <a:gd name="T13" fmla="*/ 0 h 15"/>
                  <a:gd name="T14" fmla="*/ 0 w 57"/>
                  <a:gd name="T15" fmla="*/ 0 h 15"/>
                  <a:gd name="T16" fmla="*/ 0 w 57"/>
                  <a:gd name="T17" fmla="*/ 0 h 15"/>
                  <a:gd name="T18" fmla="*/ 0 w 57"/>
                  <a:gd name="T19" fmla="*/ 0 h 15"/>
                  <a:gd name="T20" fmla="*/ 0 w 57"/>
                  <a:gd name="T21" fmla="*/ 0 h 15"/>
                  <a:gd name="T22" fmla="*/ 0 w 57"/>
                  <a:gd name="T23" fmla="*/ 0 h 15"/>
                  <a:gd name="T24" fmla="*/ 0 w 57"/>
                  <a:gd name="T25" fmla="*/ 0 h 15"/>
                  <a:gd name="T26" fmla="*/ 0 w 57"/>
                  <a:gd name="T27" fmla="*/ 0 h 15"/>
                  <a:gd name="T28" fmla="*/ 0 w 57"/>
                  <a:gd name="T29" fmla="*/ 0 h 15"/>
                  <a:gd name="T30" fmla="*/ 0 w 57"/>
                  <a:gd name="T31" fmla="*/ 0 h 15"/>
                  <a:gd name="T32" fmla="*/ 0 w 57"/>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15"/>
                  <a:gd name="T53" fmla="*/ 57 w 57"/>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15">
                    <a:moveTo>
                      <a:pt x="0" y="3"/>
                    </a:moveTo>
                    <a:lnTo>
                      <a:pt x="5" y="5"/>
                    </a:lnTo>
                    <a:lnTo>
                      <a:pt x="12" y="8"/>
                    </a:lnTo>
                    <a:lnTo>
                      <a:pt x="20" y="11"/>
                    </a:lnTo>
                    <a:lnTo>
                      <a:pt x="29" y="14"/>
                    </a:lnTo>
                    <a:lnTo>
                      <a:pt x="37" y="15"/>
                    </a:lnTo>
                    <a:lnTo>
                      <a:pt x="44" y="15"/>
                    </a:lnTo>
                    <a:lnTo>
                      <a:pt x="52" y="14"/>
                    </a:lnTo>
                    <a:lnTo>
                      <a:pt x="57" y="11"/>
                    </a:lnTo>
                    <a:lnTo>
                      <a:pt x="57" y="6"/>
                    </a:lnTo>
                    <a:lnTo>
                      <a:pt x="54" y="3"/>
                    </a:lnTo>
                    <a:lnTo>
                      <a:pt x="46" y="2"/>
                    </a:lnTo>
                    <a:lnTo>
                      <a:pt x="35" y="0"/>
                    </a:lnTo>
                    <a:lnTo>
                      <a:pt x="25" y="2"/>
                    </a:lnTo>
                    <a:lnTo>
                      <a:pt x="14" y="2"/>
                    </a:lnTo>
                    <a:lnTo>
                      <a:pt x="6" y="3"/>
                    </a:lnTo>
                    <a:lnTo>
                      <a:pt x="0" y="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5" name="Freeform 190"/>
              <p:cNvSpPr>
                <a:spLocks/>
              </p:cNvSpPr>
              <p:nvPr/>
            </p:nvSpPr>
            <p:spPr bwMode="auto">
              <a:xfrm>
                <a:off x="558" y="1210"/>
                <a:ext cx="27" cy="43"/>
              </a:xfrm>
              <a:custGeom>
                <a:avLst/>
                <a:gdLst>
                  <a:gd name="T0" fmla="*/ 1 w 54"/>
                  <a:gd name="T1" fmla="*/ 0 h 87"/>
                  <a:gd name="T2" fmla="*/ 1 w 54"/>
                  <a:gd name="T3" fmla="*/ 0 h 87"/>
                  <a:gd name="T4" fmla="*/ 1 w 54"/>
                  <a:gd name="T5" fmla="*/ 0 h 87"/>
                  <a:gd name="T6" fmla="*/ 1 w 54"/>
                  <a:gd name="T7" fmla="*/ 0 h 87"/>
                  <a:gd name="T8" fmla="*/ 1 w 54"/>
                  <a:gd name="T9" fmla="*/ 0 h 87"/>
                  <a:gd name="T10" fmla="*/ 1 w 54"/>
                  <a:gd name="T11" fmla="*/ 0 h 87"/>
                  <a:gd name="T12" fmla="*/ 1 w 54"/>
                  <a:gd name="T13" fmla="*/ 0 h 87"/>
                  <a:gd name="T14" fmla="*/ 1 w 54"/>
                  <a:gd name="T15" fmla="*/ 0 h 87"/>
                  <a:gd name="T16" fmla="*/ 0 w 54"/>
                  <a:gd name="T17" fmla="*/ 0 h 87"/>
                  <a:gd name="T18" fmla="*/ 1 w 54"/>
                  <a:gd name="T19" fmla="*/ 0 h 87"/>
                  <a:gd name="T20" fmla="*/ 1 w 54"/>
                  <a:gd name="T21" fmla="*/ 0 h 87"/>
                  <a:gd name="T22" fmla="*/ 1 w 54"/>
                  <a:gd name="T23" fmla="*/ 0 h 87"/>
                  <a:gd name="T24" fmla="*/ 1 w 54"/>
                  <a:gd name="T25" fmla="*/ 0 h 87"/>
                  <a:gd name="T26" fmla="*/ 1 w 54"/>
                  <a:gd name="T27" fmla="*/ 0 h 87"/>
                  <a:gd name="T28" fmla="*/ 1 w 54"/>
                  <a:gd name="T29" fmla="*/ 0 h 87"/>
                  <a:gd name="T30" fmla="*/ 1 w 54"/>
                  <a:gd name="T31" fmla="*/ 0 h 87"/>
                  <a:gd name="T32" fmla="*/ 1 w 54"/>
                  <a:gd name="T33" fmla="*/ 0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87"/>
                  <a:gd name="T53" fmla="*/ 54 w 54"/>
                  <a:gd name="T54" fmla="*/ 87 h 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87">
                    <a:moveTo>
                      <a:pt x="54" y="84"/>
                    </a:moveTo>
                    <a:lnTo>
                      <a:pt x="52" y="79"/>
                    </a:lnTo>
                    <a:lnTo>
                      <a:pt x="46" y="71"/>
                    </a:lnTo>
                    <a:lnTo>
                      <a:pt x="38" y="61"/>
                    </a:lnTo>
                    <a:lnTo>
                      <a:pt x="29" y="49"/>
                    </a:lnTo>
                    <a:lnTo>
                      <a:pt x="18" y="36"/>
                    </a:lnTo>
                    <a:lnTo>
                      <a:pt x="9" y="23"/>
                    </a:lnTo>
                    <a:lnTo>
                      <a:pt x="3" y="10"/>
                    </a:lnTo>
                    <a:lnTo>
                      <a:pt x="0" y="0"/>
                    </a:lnTo>
                    <a:lnTo>
                      <a:pt x="3" y="13"/>
                    </a:lnTo>
                    <a:lnTo>
                      <a:pt x="9" y="29"/>
                    </a:lnTo>
                    <a:lnTo>
                      <a:pt x="18" y="45"/>
                    </a:lnTo>
                    <a:lnTo>
                      <a:pt x="26" y="61"/>
                    </a:lnTo>
                    <a:lnTo>
                      <a:pt x="35" y="73"/>
                    </a:lnTo>
                    <a:lnTo>
                      <a:pt x="43" y="82"/>
                    </a:lnTo>
                    <a:lnTo>
                      <a:pt x="49" y="87"/>
                    </a:lnTo>
                    <a:lnTo>
                      <a:pt x="54"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6" name="Freeform 191"/>
              <p:cNvSpPr>
                <a:spLocks/>
              </p:cNvSpPr>
              <p:nvPr/>
            </p:nvSpPr>
            <p:spPr bwMode="auto">
              <a:xfrm>
                <a:off x="556" y="1228"/>
                <a:ext cx="17" cy="31"/>
              </a:xfrm>
              <a:custGeom>
                <a:avLst/>
                <a:gdLst>
                  <a:gd name="T0" fmla="*/ 0 w 33"/>
                  <a:gd name="T1" fmla="*/ 0 h 63"/>
                  <a:gd name="T2" fmla="*/ 1 w 33"/>
                  <a:gd name="T3" fmla="*/ 0 h 63"/>
                  <a:gd name="T4" fmla="*/ 1 w 33"/>
                  <a:gd name="T5" fmla="*/ 0 h 63"/>
                  <a:gd name="T6" fmla="*/ 1 w 33"/>
                  <a:gd name="T7" fmla="*/ 0 h 63"/>
                  <a:gd name="T8" fmla="*/ 1 w 33"/>
                  <a:gd name="T9" fmla="*/ 0 h 63"/>
                  <a:gd name="T10" fmla="*/ 1 w 33"/>
                  <a:gd name="T11" fmla="*/ 0 h 63"/>
                  <a:gd name="T12" fmla="*/ 1 w 33"/>
                  <a:gd name="T13" fmla="*/ 0 h 63"/>
                  <a:gd name="T14" fmla="*/ 1 w 33"/>
                  <a:gd name="T15" fmla="*/ 0 h 63"/>
                  <a:gd name="T16" fmla="*/ 0 w 33"/>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63"/>
                  <a:gd name="T29" fmla="*/ 33 w 33"/>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63">
                    <a:moveTo>
                      <a:pt x="0" y="0"/>
                    </a:moveTo>
                    <a:lnTo>
                      <a:pt x="7" y="20"/>
                    </a:lnTo>
                    <a:lnTo>
                      <a:pt x="18" y="42"/>
                    </a:lnTo>
                    <a:lnTo>
                      <a:pt x="27" y="60"/>
                    </a:lnTo>
                    <a:lnTo>
                      <a:pt x="33" y="63"/>
                    </a:lnTo>
                    <a:lnTo>
                      <a:pt x="30" y="51"/>
                    </a:lnTo>
                    <a:lnTo>
                      <a:pt x="21" y="32"/>
                    </a:lnTo>
                    <a:lnTo>
                      <a:pt x="9" y="14"/>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7" name="Freeform 192"/>
              <p:cNvSpPr>
                <a:spLocks/>
              </p:cNvSpPr>
              <p:nvPr/>
            </p:nvSpPr>
            <p:spPr bwMode="auto">
              <a:xfrm>
                <a:off x="432" y="978"/>
                <a:ext cx="46" cy="166"/>
              </a:xfrm>
              <a:custGeom>
                <a:avLst/>
                <a:gdLst>
                  <a:gd name="T0" fmla="*/ 1 w 92"/>
                  <a:gd name="T1" fmla="*/ 0 h 333"/>
                  <a:gd name="T2" fmla="*/ 1 w 92"/>
                  <a:gd name="T3" fmla="*/ 0 h 333"/>
                  <a:gd name="T4" fmla="*/ 1 w 92"/>
                  <a:gd name="T5" fmla="*/ 0 h 333"/>
                  <a:gd name="T6" fmla="*/ 1 w 92"/>
                  <a:gd name="T7" fmla="*/ 0 h 333"/>
                  <a:gd name="T8" fmla="*/ 1 w 92"/>
                  <a:gd name="T9" fmla="*/ 0 h 333"/>
                  <a:gd name="T10" fmla="*/ 1 w 92"/>
                  <a:gd name="T11" fmla="*/ 0 h 333"/>
                  <a:gd name="T12" fmla="*/ 1 w 92"/>
                  <a:gd name="T13" fmla="*/ 0 h 333"/>
                  <a:gd name="T14" fmla="*/ 1 w 92"/>
                  <a:gd name="T15" fmla="*/ 0 h 333"/>
                  <a:gd name="T16" fmla="*/ 1 w 92"/>
                  <a:gd name="T17" fmla="*/ 0 h 333"/>
                  <a:gd name="T18" fmla="*/ 1 w 92"/>
                  <a:gd name="T19" fmla="*/ 0 h 333"/>
                  <a:gd name="T20" fmla="*/ 1 w 92"/>
                  <a:gd name="T21" fmla="*/ 0 h 333"/>
                  <a:gd name="T22" fmla="*/ 1 w 92"/>
                  <a:gd name="T23" fmla="*/ 0 h 333"/>
                  <a:gd name="T24" fmla="*/ 1 w 92"/>
                  <a:gd name="T25" fmla="*/ 0 h 333"/>
                  <a:gd name="T26" fmla="*/ 1 w 92"/>
                  <a:gd name="T27" fmla="*/ 0 h 333"/>
                  <a:gd name="T28" fmla="*/ 1 w 92"/>
                  <a:gd name="T29" fmla="*/ 0 h 333"/>
                  <a:gd name="T30" fmla="*/ 0 w 92"/>
                  <a:gd name="T31" fmla="*/ 0 h 333"/>
                  <a:gd name="T32" fmla="*/ 1 w 92"/>
                  <a:gd name="T33" fmla="*/ 0 h 333"/>
                  <a:gd name="T34" fmla="*/ 1 w 92"/>
                  <a:gd name="T35" fmla="*/ 0 h 333"/>
                  <a:gd name="T36" fmla="*/ 1 w 92"/>
                  <a:gd name="T37" fmla="*/ 0 h 333"/>
                  <a:gd name="T38" fmla="*/ 1 w 92"/>
                  <a:gd name="T39" fmla="*/ 0 h 333"/>
                  <a:gd name="T40" fmla="*/ 1 w 92"/>
                  <a:gd name="T41" fmla="*/ 0 h 3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333"/>
                  <a:gd name="T65" fmla="*/ 92 w 92"/>
                  <a:gd name="T66" fmla="*/ 333 h 3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333">
                    <a:moveTo>
                      <a:pt x="80" y="0"/>
                    </a:moveTo>
                    <a:lnTo>
                      <a:pt x="83" y="0"/>
                    </a:lnTo>
                    <a:lnTo>
                      <a:pt x="86" y="0"/>
                    </a:lnTo>
                    <a:lnTo>
                      <a:pt x="89" y="2"/>
                    </a:lnTo>
                    <a:lnTo>
                      <a:pt x="92" y="2"/>
                    </a:lnTo>
                    <a:lnTo>
                      <a:pt x="57" y="43"/>
                    </a:lnTo>
                    <a:lnTo>
                      <a:pt x="34" y="87"/>
                    </a:lnTo>
                    <a:lnTo>
                      <a:pt x="19" y="133"/>
                    </a:lnTo>
                    <a:lnTo>
                      <a:pt x="12" y="179"/>
                    </a:lnTo>
                    <a:lnTo>
                      <a:pt x="11" y="223"/>
                    </a:lnTo>
                    <a:lnTo>
                      <a:pt x="14" y="265"/>
                    </a:lnTo>
                    <a:lnTo>
                      <a:pt x="20" y="301"/>
                    </a:lnTo>
                    <a:lnTo>
                      <a:pt x="25" y="333"/>
                    </a:lnTo>
                    <a:lnTo>
                      <a:pt x="12" y="307"/>
                    </a:lnTo>
                    <a:lnTo>
                      <a:pt x="3" y="269"/>
                    </a:lnTo>
                    <a:lnTo>
                      <a:pt x="0" y="222"/>
                    </a:lnTo>
                    <a:lnTo>
                      <a:pt x="3" y="170"/>
                    </a:lnTo>
                    <a:lnTo>
                      <a:pt x="12" y="118"/>
                    </a:lnTo>
                    <a:lnTo>
                      <a:pt x="28" y="69"/>
                    </a:lnTo>
                    <a:lnTo>
                      <a:pt x="49" y="29"/>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8" name="Freeform 193"/>
              <p:cNvSpPr>
                <a:spLocks/>
              </p:cNvSpPr>
              <p:nvPr/>
            </p:nvSpPr>
            <p:spPr bwMode="auto">
              <a:xfrm>
                <a:off x="437" y="1117"/>
                <a:ext cx="33" cy="23"/>
              </a:xfrm>
              <a:custGeom>
                <a:avLst/>
                <a:gdLst>
                  <a:gd name="T0" fmla="*/ 0 w 66"/>
                  <a:gd name="T1" fmla="*/ 0 h 44"/>
                  <a:gd name="T2" fmla="*/ 1 w 66"/>
                  <a:gd name="T3" fmla="*/ 1 h 44"/>
                  <a:gd name="T4" fmla="*/ 1 w 66"/>
                  <a:gd name="T5" fmla="*/ 1 h 44"/>
                  <a:gd name="T6" fmla="*/ 1 w 66"/>
                  <a:gd name="T7" fmla="*/ 1 h 44"/>
                  <a:gd name="T8" fmla="*/ 1 w 66"/>
                  <a:gd name="T9" fmla="*/ 1 h 44"/>
                  <a:gd name="T10" fmla="*/ 1 w 66"/>
                  <a:gd name="T11" fmla="*/ 1 h 44"/>
                  <a:gd name="T12" fmla="*/ 1 w 66"/>
                  <a:gd name="T13" fmla="*/ 1 h 44"/>
                  <a:gd name="T14" fmla="*/ 1 w 66"/>
                  <a:gd name="T15" fmla="*/ 1 h 44"/>
                  <a:gd name="T16" fmla="*/ 1 w 66"/>
                  <a:gd name="T17" fmla="*/ 1 h 44"/>
                  <a:gd name="T18" fmla="*/ 1 w 66"/>
                  <a:gd name="T19" fmla="*/ 1 h 44"/>
                  <a:gd name="T20" fmla="*/ 1 w 66"/>
                  <a:gd name="T21" fmla="*/ 1 h 44"/>
                  <a:gd name="T22" fmla="*/ 1 w 66"/>
                  <a:gd name="T23" fmla="*/ 1 h 44"/>
                  <a:gd name="T24" fmla="*/ 1 w 66"/>
                  <a:gd name="T25" fmla="*/ 1 h 44"/>
                  <a:gd name="T26" fmla="*/ 1 w 66"/>
                  <a:gd name="T27" fmla="*/ 1 h 44"/>
                  <a:gd name="T28" fmla="*/ 1 w 66"/>
                  <a:gd name="T29" fmla="*/ 1 h 44"/>
                  <a:gd name="T30" fmla="*/ 1 w 66"/>
                  <a:gd name="T31" fmla="*/ 1 h 44"/>
                  <a:gd name="T32" fmla="*/ 0 w 66"/>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44"/>
                  <a:gd name="T53" fmla="*/ 66 w 66"/>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44">
                    <a:moveTo>
                      <a:pt x="0" y="0"/>
                    </a:moveTo>
                    <a:lnTo>
                      <a:pt x="6" y="9"/>
                    </a:lnTo>
                    <a:lnTo>
                      <a:pt x="15" y="18"/>
                    </a:lnTo>
                    <a:lnTo>
                      <a:pt x="24" y="26"/>
                    </a:lnTo>
                    <a:lnTo>
                      <a:pt x="35" y="33"/>
                    </a:lnTo>
                    <a:lnTo>
                      <a:pt x="46" y="40"/>
                    </a:lnTo>
                    <a:lnTo>
                      <a:pt x="55" y="43"/>
                    </a:lnTo>
                    <a:lnTo>
                      <a:pt x="63" y="44"/>
                    </a:lnTo>
                    <a:lnTo>
                      <a:pt x="66" y="43"/>
                    </a:lnTo>
                    <a:lnTo>
                      <a:pt x="66" y="40"/>
                    </a:lnTo>
                    <a:lnTo>
                      <a:pt x="59" y="35"/>
                    </a:lnTo>
                    <a:lnTo>
                      <a:pt x="52" y="30"/>
                    </a:lnTo>
                    <a:lnTo>
                      <a:pt x="43" y="26"/>
                    </a:lnTo>
                    <a:lnTo>
                      <a:pt x="30" y="20"/>
                    </a:lnTo>
                    <a:lnTo>
                      <a:pt x="20" y="14"/>
                    </a:lnTo>
                    <a:lnTo>
                      <a:pt x="9" y="7"/>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79" name="Freeform 194"/>
              <p:cNvSpPr>
                <a:spLocks/>
              </p:cNvSpPr>
              <p:nvPr/>
            </p:nvSpPr>
            <p:spPr bwMode="auto">
              <a:xfrm>
                <a:off x="436" y="1101"/>
                <a:ext cx="39" cy="33"/>
              </a:xfrm>
              <a:custGeom>
                <a:avLst/>
                <a:gdLst>
                  <a:gd name="T0" fmla="*/ 1 w 78"/>
                  <a:gd name="T1" fmla="*/ 1 h 65"/>
                  <a:gd name="T2" fmla="*/ 1 w 78"/>
                  <a:gd name="T3" fmla="*/ 1 h 65"/>
                  <a:gd name="T4" fmla="*/ 1 w 78"/>
                  <a:gd name="T5" fmla="*/ 1 h 65"/>
                  <a:gd name="T6" fmla="*/ 1 w 78"/>
                  <a:gd name="T7" fmla="*/ 1 h 65"/>
                  <a:gd name="T8" fmla="*/ 1 w 78"/>
                  <a:gd name="T9" fmla="*/ 1 h 65"/>
                  <a:gd name="T10" fmla="*/ 1 w 78"/>
                  <a:gd name="T11" fmla="*/ 1 h 65"/>
                  <a:gd name="T12" fmla="*/ 1 w 78"/>
                  <a:gd name="T13" fmla="*/ 1 h 65"/>
                  <a:gd name="T14" fmla="*/ 1 w 78"/>
                  <a:gd name="T15" fmla="*/ 1 h 65"/>
                  <a:gd name="T16" fmla="*/ 0 w 78"/>
                  <a:gd name="T17" fmla="*/ 0 h 65"/>
                  <a:gd name="T18" fmla="*/ 1 w 78"/>
                  <a:gd name="T19" fmla="*/ 1 h 65"/>
                  <a:gd name="T20" fmla="*/ 1 w 78"/>
                  <a:gd name="T21" fmla="*/ 1 h 65"/>
                  <a:gd name="T22" fmla="*/ 1 w 78"/>
                  <a:gd name="T23" fmla="*/ 1 h 65"/>
                  <a:gd name="T24" fmla="*/ 1 w 78"/>
                  <a:gd name="T25" fmla="*/ 1 h 65"/>
                  <a:gd name="T26" fmla="*/ 1 w 78"/>
                  <a:gd name="T27" fmla="*/ 1 h 65"/>
                  <a:gd name="T28" fmla="*/ 1 w 78"/>
                  <a:gd name="T29" fmla="*/ 1 h 65"/>
                  <a:gd name="T30" fmla="*/ 1 w 78"/>
                  <a:gd name="T31" fmla="*/ 1 h 65"/>
                  <a:gd name="T32" fmla="*/ 1 w 78"/>
                  <a:gd name="T33" fmla="*/ 1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65"/>
                  <a:gd name="T53" fmla="*/ 78 w 78"/>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65">
                    <a:moveTo>
                      <a:pt x="78" y="65"/>
                    </a:moveTo>
                    <a:lnTo>
                      <a:pt x="73" y="65"/>
                    </a:lnTo>
                    <a:lnTo>
                      <a:pt x="66" y="62"/>
                    </a:lnTo>
                    <a:lnTo>
                      <a:pt x="55" y="56"/>
                    </a:lnTo>
                    <a:lnTo>
                      <a:pt x="41" y="49"/>
                    </a:lnTo>
                    <a:lnTo>
                      <a:pt x="27" y="38"/>
                    </a:lnTo>
                    <a:lnTo>
                      <a:pt x="15" y="26"/>
                    </a:lnTo>
                    <a:lnTo>
                      <a:pt x="6" y="13"/>
                    </a:lnTo>
                    <a:lnTo>
                      <a:pt x="0" y="0"/>
                    </a:lnTo>
                    <a:lnTo>
                      <a:pt x="8" y="7"/>
                    </a:lnTo>
                    <a:lnTo>
                      <a:pt x="20" y="17"/>
                    </a:lnTo>
                    <a:lnTo>
                      <a:pt x="33" y="27"/>
                    </a:lnTo>
                    <a:lnTo>
                      <a:pt x="47" y="36"/>
                    </a:lnTo>
                    <a:lnTo>
                      <a:pt x="59" y="46"/>
                    </a:lnTo>
                    <a:lnTo>
                      <a:pt x="70" y="55"/>
                    </a:lnTo>
                    <a:lnTo>
                      <a:pt x="76" y="61"/>
                    </a:lnTo>
                    <a:lnTo>
                      <a:pt x="78"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0" name="Freeform 195"/>
              <p:cNvSpPr>
                <a:spLocks/>
              </p:cNvSpPr>
              <p:nvPr/>
            </p:nvSpPr>
            <p:spPr bwMode="auto">
              <a:xfrm>
                <a:off x="434" y="1070"/>
                <a:ext cx="47" cy="43"/>
              </a:xfrm>
              <a:custGeom>
                <a:avLst/>
                <a:gdLst>
                  <a:gd name="T0" fmla="*/ 1 w 93"/>
                  <a:gd name="T1" fmla="*/ 1 h 86"/>
                  <a:gd name="T2" fmla="*/ 1 w 93"/>
                  <a:gd name="T3" fmla="*/ 1 h 86"/>
                  <a:gd name="T4" fmla="*/ 1 w 93"/>
                  <a:gd name="T5" fmla="*/ 1 h 86"/>
                  <a:gd name="T6" fmla="*/ 1 w 93"/>
                  <a:gd name="T7" fmla="*/ 1 h 86"/>
                  <a:gd name="T8" fmla="*/ 1 w 93"/>
                  <a:gd name="T9" fmla="*/ 1 h 86"/>
                  <a:gd name="T10" fmla="*/ 1 w 93"/>
                  <a:gd name="T11" fmla="*/ 1 h 86"/>
                  <a:gd name="T12" fmla="*/ 1 w 93"/>
                  <a:gd name="T13" fmla="*/ 1 h 86"/>
                  <a:gd name="T14" fmla="*/ 1 w 93"/>
                  <a:gd name="T15" fmla="*/ 1 h 86"/>
                  <a:gd name="T16" fmla="*/ 0 w 93"/>
                  <a:gd name="T17" fmla="*/ 0 h 86"/>
                  <a:gd name="T18" fmla="*/ 1 w 93"/>
                  <a:gd name="T19" fmla="*/ 1 h 86"/>
                  <a:gd name="T20" fmla="*/ 1 w 93"/>
                  <a:gd name="T21" fmla="*/ 1 h 86"/>
                  <a:gd name="T22" fmla="*/ 1 w 93"/>
                  <a:gd name="T23" fmla="*/ 1 h 86"/>
                  <a:gd name="T24" fmla="*/ 1 w 93"/>
                  <a:gd name="T25" fmla="*/ 1 h 86"/>
                  <a:gd name="T26" fmla="*/ 1 w 93"/>
                  <a:gd name="T27" fmla="*/ 1 h 86"/>
                  <a:gd name="T28" fmla="*/ 1 w 93"/>
                  <a:gd name="T29" fmla="*/ 1 h 86"/>
                  <a:gd name="T30" fmla="*/ 1 w 93"/>
                  <a:gd name="T31" fmla="*/ 1 h 86"/>
                  <a:gd name="T32" fmla="*/ 1 w 93"/>
                  <a:gd name="T33" fmla="*/ 1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3"/>
                  <a:gd name="T52" fmla="*/ 0 h 86"/>
                  <a:gd name="T53" fmla="*/ 93 w 93"/>
                  <a:gd name="T54" fmla="*/ 86 h 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3" h="86">
                    <a:moveTo>
                      <a:pt x="93" y="84"/>
                    </a:moveTo>
                    <a:lnTo>
                      <a:pt x="88" y="86"/>
                    </a:lnTo>
                    <a:lnTo>
                      <a:pt x="78" y="81"/>
                    </a:lnTo>
                    <a:lnTo>
                      <a:pt x="64" y="72"/>
                    </a:lnTo>
                    <a:lnTo>
                      <a:pt x="49" y="60"/>
                    </a:lnTo>
                    <a:lnTo>
                      <a:pt x="33" y="44"/>
                    </a:lnTo>
                    <a:lnTo>
                      <a:pt x="18" y="29"/>
                    </a:lnTo>
                    <a:lnTo>
                      <a:pt x="7" y="14"/>
                    </a:lnTo>
                    <a:lnTo>
                      <a:pt x="0" y="0"/>
                    </a:lnTo>
                    <a:lnTo>
                      <a:pt x="7" y="6"/>
                    </a:lnTo>
                    <a:lnTo>
                      <a:pt x="20" y="17"/>
                    </a:lnTo>
                    <a:lnTo>
                      <a:pt x="35" y="29"/>
                    </a:lnTo>
                    <a:lnTo>
                      <a:pt x="53" y="43"/>
                    </a:lnTo>
                    <a:lnTo>
                      <a:pt x="69" y="57"/>
                    </a:lnTo>
                    <a:lnTo>
                      <a:pt x="82" y="69"/>
                    </a:lnTo>
                    <a:lnTo>
                      <a:pt x="91" y="78"/>
                    </a:lnTo>
                    <a:lnTo>
                      <a:pt x="93" y="8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1" name="Freeform 196"/>
              <p:cNvSpPr>
                <a:spLocks/>
              </p:cNvSpPr>
              <p:nvPr/>
            </p:nvSpPr>
            <p:spPr bwMode="auto">
              <a:xfrm>
                <a:off x="438" y="1040"/>
                <a:ext cx="51" cy="39"/>
              </a:xfrm>
              <a:custGeom>
                <a:avLst/>
                <a:gdLst>
                  <a:gd name="T0" fmla="*/ 1 w 101"/>
                  <a:gd name="T1" fmla="*/ 1 h 77"/>
                  <a:gd name="T2" fmla="*/ 1 w 101"/>
                  <a:gd name="T3" fmla="*/ 1 h 77"/>
                  <a:gd name="T4" fmla="*/ 1 w 101"/>
                  <a:gd name="T5" fmla="*/ 1 h 77"/>
                  <a:gd name="T6" fmla="*/ 1 w 101"/>
                  <a:gd name="T7" fmla="*/ 1 h 77"/>
                  <a:gd name="T8" fmla="*/ 1 w 101"/>
                  <a:gd name="T9" fmla="*/ 1 h 77"/>
                  <a:gd name="T10" fmla="*/ 1 w 101"/>
                  <a:gd name="T11" fmla="*/ 1 h 77"/>
                  <a:gd name="T12" fmla="*/ 1 w 101"/>
                  <a:gd name="T13" fmla="*/ 1 h 77"/>
                  <a:gd name="T14" fmla="*/ 1 w 101"/>
                  <a:gd name="T15" fmla="*/ 1 h 77"/>
                  <a:gd name="T16" fmla="*/ 0 w 101"/>
                  <a:gd name="T17" fmla="*/ 0 h 77"/>
                  <a:gd name="T18" fmla="*/ 1 w 101"/>
                  <a:gd name="T19" fmla="*/ 1 h 77"/>
                  <a:gd name="T20" fmla="*/ 1 w 101"/>
                  <a:gd name="T21" fmla="*/ 1 h 77"/>
                  <a:gd name="T22" fmla="*/ 1 w 101"/>
                  <a:gd name="T23" fmla="*/ 1 h 77"/>
                  <a:gd name="T24" fmla="*/ 1 w 101"/>
                  <a:gd name="T25" fmla="*/ 1 h 77"/>
                  <a:gd name="T26" fmla="*/ 1 w 101"/>
                  <a:gd name="T27" fmla="*/ 1 h 77"/>
                  <a:gd name="T28" fmla="*/ 1 w 101"/>
                  <a:gd name="T29" fmla="*/ 1 h 77"/>
                  <a:gd name="T30" fmla="*/ 1 w 101"/>
                  <a:gd name="T31" fmla="*/ 1 h 77"/>
                  <a:gd name="T32" fmla="*/ 1 w 101"/>
                  <a:gd name="T33" fmla="*/ 1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77"/>
                  <a:gd name="T53" fmla="*/ 101 w 101"/>
                  <a:gd name="T54" fmla="*/ 77 h 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77">
                    <a:moveTo>
                      <a:pt x="101" y="76"/>
                    </a:moveTo>
                    <a:lnTo>
                      <a:pt x="95" y="77"/>
                    </a:lnTo>
                    <a:lnTo>
                      <a:pt x="83" y="73"/>
                    </a:lnTo>
                    <a:lnTo>
                      <a:pt x="68" y="65"/>
                    </a:lnTo>
                    <a:lnTo>
                      <a:pt x="51" y="53"/>
                    </a:lnTo>
                    <a:lnTo>
                      <a:pt x="34" y="39"/>
                    </a:lnTo>
                    <a:lnTo>
                      <a:pt x="19" y="25"/>
                    </a:lnTo>
                    <a:lnTo>
                      <a:pt x="7" y="12"/>
                    </a:lnTo>
                    <a:lnTo>
                      <a:pt x="0" y="0"/>
                    </a:lnTo>
                    <a:lnTo>
                      <a:pt x="8" y="4"/>
                    </a:lnTo>
                    <a:lnTo>
                      <a:pt x="22" y="13"/>
                    </a:lnTo>
                    <a:lnTo>
                      <a:pt x="39" y="24"/>
                    </a:lnTo>
                    <a:lnTo>
                      <a:pt x="57" y="38"/>
                    </a:lnTo>
                    <a:lnTo>
                      <a:pt x="74" y="50"/>
                    </a:lnTo>
                    <a:lnTo>
                      <a:pt x="89" y="62"/>
                    </a:lnTo>
                    <a:lnTo>
                      <a:pt x="98" y="71"/>
                    </a:lnTo>
                    <a:lnTo>
                      <a:pt x="101" y="7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2" name="Freeform 197"/>
              <p:cNvSpPr>
                <a:spLocks/>
              </p:cNvSpPr>
              <p:nvPr/>
            </p:nvSpPr>
            <p:spPr bwMode="auto">
              <a:xfrm>
                <a:off x="444" y="1028"/>
                <a:ext cx="46" cy="34"/>
              </a:xfrm>
              <a:custGeom>
                <a:avLst/>
                <a:gdLst>
                  <a:gd name="T0" fmla="*/ 1 w 91"/>
                  <a:gd name="T1" fmla="*/ 1 h 67"/>
                  <a:gd name="T2" fmla="*/ 1 w 91"/>
                  <a:gd name="T3" fmla="*/ 1 h 67"/>
                  <a:gd name="T4" fmla="*/ 1 w 91"/>
                  <a:gd name="T5" fmla="*/ 1 h 67"/>
                  <a:gd name="T6" fmla="*/ 1 w 91"/>
                  <a:gd name="T7" fmla="*/ 1 h 67"/>
                  <a:gd name="T8" fmla="*/ 1 w 91"/>
                  <a:gd name="T9" fmla="*/ 1 h 67"/>
                  <a:gd name="T10" fmla="*/ 1 w 91"/>
                  <a:gd name="T11" fmla="*/ 1 h 67"/>
                  <a:gd name="T12" fmla="*/ 1 w 91"/>
                  <a:gd name="T13" fmla="*/ 1 h 67"/>
                  <a:gd name="T14" fmla="*/ 1 w 91"/>
                  <a:gd name="T15" fmla="*/ 1 h 67"/>
                  <a:gd name="T16" fmla="*/ 0 w 91"/>
                  <a:gd name="T17" fmla="*/ 0 h 67"/>
                  <a:gd name="T18" fmla="*/ 1 w 91"/>
                  <a:gd name="T19" fmla="*/ 1 h 67"/>
                  <a:gd name="T20" fmla="*/ 1 w 91"/>
                  <a:gd name="T21" fmla="*/ 1 h 67"/>
                  <a:gd name="T22" fmla="*/ 1 w 91"/>
                  <a:gd name="T23" fmla="*/ 1 h 67"/>
                  <a:gd name="T24" fmla="*/ 1 w 91"/>
                  <a:gd name="T25" fmla="*/ 1 h 67"/>
                  <a:gd name="T26" fmla="*/ 1 w 91"/>
                  <a:gd name="T27" fmla="*/ 1 h 67"/>
                  <a:gd name="T28" fmla="*/ 1 w 91"/>
                  <a:gd name="T29" fmla="*/ 1 h 67"/>
                  <a:gd name="T30" fmla="*/ 1 w 91"/>
                  <a:gd name="T31" fmla="*/ 1 h 67"/>
                  <a:gd name="T32" fmla="*/ 1 w 91"/>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67"/>
                  <a:gd name="T53" fmla="*/ 91 w 91"/>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67">
                    <a:moveTo>
                      <a:pt x="91" y="67"/>
                    </a:moveTo>
                    <a:lnTo>
                      <a:pt x="87" y="67"/>
                    </a:lnTo>
                    <a:lnTo>
                      <a:pt x="76" y="63"/>
                    </a:lnTo>
                    <a:lnTo>
                      <a:pt x="62" y="55"/>
                    </a:lnTo>
                    <a:lnTo>
                      <a:pt x="45" y="44"/>
                    </a:lnTo>
                    <a:lnTo>
                      <a:pt x="29" y="34"/>
                    </a:lnTo>
                    <a:lnTo>
                      <a:pt x="15" y="21"/>
                    </a:lnTo>
                    <a:lnTo>
                      <a:pt x="4" y="9"/>
                    </a:lnTo>
                    <a:lnTo>
                      <a:pt x="0" y="0"/>
                    </a:lnTo>
                    <a:lnTo>
                      <a:pt x="9" y="6"/>
                    </a:lnTo>
                    <a:lnTo>
                      <a:pt x="21" y="14"/>
                    </a:lnTo>
                    <a:lnTo>
                      <a:pt x="38" y="23"/>
                    </a:lnTo>
                    <a:lnTo>
                      <a:pt x="55" y="32"/>
                    </a:lnTo>
                    <a:lnTo>
                      <a:pt x="70" y="43"/>
                    </a:lnTo>
                    <a:lnTo>
                      <a:pt x="82" y="52"/>
                    </a:lnTo>
                    <a:lnTo>
                      <a:pt x="90" y="61"/>
                    </a:lnTo>
                    <a:lnTo>
                      <a:pt x="91" y="6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3" name="Freeform 198"/>
              <p:cNvSpPr>
                <a:spLocks/>
              </p:cNvSpPr>
              <p:nvPr/>
            </p:nvSpPr>
            <p:spPr bwMode="auto">
              <a:xfrm>
                <a:off x="450" y="1004"/>
                <a:ext cx="39" cy="29"/>
              </a:xfrm>
              <a:custGeom>
                <a:avLst/>
                <a:gdLst>
                  <a:gd name="T0" fmla="*/ 1 w 78"/>
                  <a:gd name="T1" fmla="*/ 1 h 56"/>
                  <a:gd name="T2" fmla="*/ 1 w 78"/>
                  <a:gd name="T3" fmla="*/ 1 h 56"/>
                  <a:gd name="T4" fmla="*/ 1 w 78"/>
                  <a:gd name="T5" fmla="*/ 1 h 56"/>
                  <a:gd name="T6" fmla="*/ 1 w 78"/>
                  <a:gd name="T7" fmla="*/ 1 h 56"/>
                  <a:gd name="T8" fmla="*/ 1 w 78"/>
                  <a:gd name="T9" fmla="*/ 1 h 56"/>
                  <a:gd name="T10" fmla="*/ 1 w 78"/>
                  <a:gd name="T11" fmla="*/ 1 h 56"/>
                  <a:gd name="T12" fmla="*/ 1 w 78"/>
                  <a:gd name="T13" fmla="*/ 1 h 56"/>
                  <a:gd name="T14" fmla="*/ 1 w 78"/>
                  <a:gd name="T15" fmla="*/ 1 h 56"/>
                  <a:gd name="T16" fmla="*/ 0 w 78"/>
                  <a:gd name="T17" fmla="*/ 0 h 56"/>
                  <a:gd name="T18" fmla="*/ 1 w 78"/>
                  <a:gd name="T19" fmla="*/ 1 h 56"/>
                  <a:gd name="T20" fmla="*/ 1 w 78"/>
                  <a:gd name="T21" fmla="*/ 1 h 56"/>
                  <a:gd name="T22" fmla="*/ 1 w 78"/>
                  <a:gd name="T23" fmla="*/ 1 h 56"/>
                  <a:gd name="T24" fmla="*/ 1 w 78"/>
                  <a:gd name="T25" fmla="*/ 1 h 56"/>
                  <a:gd name="T26" fmla="*/ 1 w 78"/>
                  <a:gd name="T27" fmla="*/ 1 h 56"/>
                  <a:gd name="T28" fmla="*/ 1 w 78"/>
                  <a:gd name="T29" fmla="*/ 1 h 56"/>
                  <a:gd name="T30" fmla="*/ 1 w 78"/>
                  <a:gd name="T31" fmla="*/ 1 h 56"/>
                  <a:gd name="T32" fmla="*/ 1 w 78"/>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8"/>
                  <a:gd name="T52" fmla="*/ 0 h 56"/>
                  <a:gd name="T53" fmla="*/ 78 w 78"/>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8" h="56">
                    <a:moveTo>
                      <a:pt x="78" y="55"/>
                    </a:moveTo>
                    <a:lnTo>
                      <a:pt x="73" y="56"/>
                    </a:lnTo>
                    <a:lnTo>
                      <a:pt x="64" y="55"/>
                    </a:lnTo>
                    <a:lnTo>
                      <a:pt x="53" y="50"/>
                    </a:lnTo>
                    <a:lnTo>
                      <a:pt x="40" y="42"/>
                    </a:lnTo>
                    <a:lnTo>
                      <a:pt x="27" y="35"/>
                    </a:lnTo>
                    <a:lnTo>
                      <a:pt x="15" y="24"/>
                    </a:lnTo>
                    <a:lnTo>
                      <a:pt x="6" y="12"/>
                    </a:lnTo>
                    <a:lnTo>
                      <a:pt x="0" y="0"/>
                    </a:lnTo>
                    <a:lnTo>
                      <a:pt x="8" y="6"/>
                    </a:lnTo>
                    <a:lnTo>
                      <a:pt x="20" y="12"/>
                    </a:lnTo>
                    <a:lnTo>
                      <a:pt x="33" y="21"/>
                    </a:lnTo>
                    <a:lnTo>
                      <a:pt x="47" y="29"/>
                    </a:lnTo>
                    <a:lnTo>
                      <a:pt x="59" y="38"/>
                    </a:lnTo>
                    <a:lnTo>
                      <a:pt x="70" y="44"/>
                    </a:lnTo>
                    <a:lnTo>
                      <a:pt x="76" y="50"/>
                    </a:lnTo>
                    <a:lnTo>
                      <a:pt x="78"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4" name="Freeform 199"/>
              <p:cNvSpPr>
                <a:spLocks/>
              </p:cNvSpPr>
              <p:nvPr/>
            </p:nvSpPr>
            <p:spPr bwMode="auto">
              <a:xfrm>
                <a:off x="474" y="984"/>
                <a:ext cx="23" cy="7"/>
              </a:xfrm>
              <a:custGeom>
                <a:avLst/>
                <a:gdLst>
                  <a:gd name="T0" fmla="*/ 1 w 46"/>
                  <a:gd name="T1" fmla="*/ 0 h 16"/>
                  <a:gd name="T2" fmla="*/ 1 w 46"/>
                  <a:gd name="T3" fmla="*/ 0 h 16"/>
                  <a:gd name="T4" fmla="*/ 1 w 46"/>
                  <a:gd name="T5" fmla="*/ 0 h 16"/>
                  <a:gd name="T6" fmla="*/ 1 w 46"/>
                  <a:gd name="T7" fmla="*/ 0 h 16"/>
                  <a:gd name="T8" fmla="*/ 1 w 46"/>
                  <a:gd name="T9" fmla="*/ 0 h 16"/>
                  <a:gd name="T10" fmla="*/ 1 w 46"/>
                  <a:gd name="T11" fmla="*/ 0 h 16"/>
                  <a:gd name="T12" fmla="*/ 1 w 46"/>
                  <a:gd name="T13" fmla="*/ 0 h 16"/>
                  <a:gd name="T14" fmla="*/ 1 w 46"/>
                  <a:gd name="T15" fmla="*/ 0 h 16"/>
                  <a:gd name="T16" fmla="*/ 0 w 46"/>
                  <a:gd name="T17" fmla="*/ 0 h 16"/>
                  <a:gd name="T18" fmla="*/ 1 w 46"/>
                  <a:gd name="T19" fmla="*/ 0 h 16"/>
                  <a:gd name="T20" fmla="*/ 1 w 46"/>
                  <a:gd name="T21" fmla="*/ 0 h 16"/>
                  <a:gd name="T22" fmla="*/ 1 w 46"/>
                  <a:gd name="T23" fmla="*/ 0 h 16"/>
                  <a:gd name="T24" fmla="*/ 1 w 46"/>
                  <a:gd name="T25" fmla="*/ 0 h 16"/>
                  <a:gd name="T26" fmla="*/ 1 w 46"/>
                  <a:gd name="T27" fmla="*/ 0 h 16"/>
                  <a:gd name="T28" fmla="*/ 1 w 46"/>
                  <a:gd name="T29" fmla="*/ 0 h 16"/>
                  <a:gd name="T30" fmla="*/ 1 w 46"/>
                  <a:gd name="T31" fmla="*/ 0 h 16"/>
                  <a:gd name="T32" fmla="*/ 1 w 46"/>
                  <a:gd name="T33" fmla="*/ 0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6"/>
                  <a:gd name="T53" fmla="*/ 46 w 46"/>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6">
                    <a:moveTo>
                      <a:pt x="46" y="11"/>
                    </a:moveTo>
                    <a:lnTo>
                      <a:pt x="43" y="14"/>
                    </a:lnTo>
                    <a:lnTo>
                      <a:pt x="37" y="16"/>
                    </a:lnTo>
                    <a:lnTo>
                      <a:pt x="31" y="16"/>
                    </a:lnTo>
                    <a:lnTo>
                      <a:pt x="22" y="16"/>
                    </a:lnTo>
                    <a:lnTo>
                      <a:pt x="14" y="14"/>
                    </a:lnTo>
                    <a:lnTo>
                      <a:pt x="6" y="11"/>
                    </a:lnTo>
                    <a:lnTo>
                      <a:pt x="2" y="7"/>
                    </a:lnTo>
                    <a:lnTo>
                      <a:pt x="0" y="0"/>
                    </a:lnTo>
                    <a:lnTo>
                      <a:pt x="6" y="5"/>
                    </a:lnTo>
                    <a:lnTo>
                      <a:pt x="12" y="7"/>
                    </a:lnTo>
                    <a:lnTo>
                      <a:pt x="22" y="7"/>
                    </a:lnTo>
                    <a:lnTo>
                      <a:pt x="31" y="7"/>
                    </a:lnTo>
                    <a:lnTo>
                      <a:pt x="38" y="7"/>
                    </a:lnTo>
                    <a:lnTo>
                      <a:pt x="43" y="7"/>
                    </a:lnTo>
                    <a:lnTo>
                      <a:pt x="46" y="8"/>
                    </a:lnTo>
                    <a:lnTo>
                      <a:pt x="46" y="1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5" name="Freeform 200"/>
              <p:cNvSpPr>
                <a:spLocks/>
              </p:cNvSpPr>
              <p:nvPr/>
            </p:nvSpPr>
            <p:spPr bwMode="auto">
              <a:xfrm>
                <a:off x="434" y="1085"/>
                <a:ext cx="43" cy="37"/>
              </a:xfrm>
              <a:custGeom>
                <a:avLst/>
                <a:gdLst>
                  <a:gd name="T0" fmla="*/ 0 w 87"/>
                  <a:gd name="T1" fmla="*/ 0 h 75"/>
                  <a:gd name="T2" fmla="*/ 0 w 87"/>
                  <a:gd name="T3" fmla="*/ 0 h 75"/>
                  <a:gd name="T4" fmla="*/ 0 w 87"/>
                  <a:gd name="T5" fmla="*/ 0 h 75"/>
                  <a:gd name="T6" fmla="*/ 0 w 87"/>
                  <a:gd name="T7" fmla="*/ 0 h 75"/>
                  <a:gd name="T8" fmla="*/ 0 w 87"/>
                  <a:gd name="T9" fmla="*/ 0 h 75"/>
                  <a:gd name="T10" fmla="*/ 0 w 87"/>
                  <a:gd name="T11" fmla="*/ 0 h 75"/>
                  <a:gd name="T12" fmla="*/ 0 w 87"/>
                  <a:gd name="T13" fmla="*/ 0 h 75"/>
                  <a:gd name="T14" fmla="*/ 0 w 87"/>
                  <a:gd name="T15" fmla="*/ 0 h 75"/>
                  <a:gd name="T16" fmla="*/ 0 w 87"/>
                  <a:gd name="T17" fmla="*/ 0 h 75"/>
                  <a:gd name="T18" fmla="*/ 0 w 87"/>
                  <a:gd name="T19" fmla="*/ 0 h 75"/>
                  <a:gd name="T20" fmla="*/ 0 w 87"/>
                  <a:gd name="T21" fmla="*/ 0 h 75"/>
                  <a:gd name="T22" fmla="*/ 0 w 87"/>
                  <a:gd name="T23" fmla="*/ 0 h 75"/>
                  <a:gd name="T24" fmla="*/ 0 w 87"/>
                  <a:gd name="T25" fmla="*/ 0 h 75"/>
                  <a:gd name="T26" fmla="*/ 0 w 87"/>
                  <a:gd name="T27" fmla="*/ 0 h 75"/>
                  <a:gd name="T28" fmla="*/ 0 w 87"/>
                  <a:gd name="T29" fmla="*/ 0 h 75"/>
                  <a:gd name="T30" fmla="*/ 0 w 87"/>
                  <a:gd name="T31" fmla="*/ 0 h 75"/>
                  <a:gd name="T32" fmla="*/ 0 w 87"/>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75"/>
                  <a:gd name="T53" fmla="*/ 87 w 87"/>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75">
                    <a:moveTo>
                      <a:pt x="87" y="73"/>
                    </a:moveTo>
                    <a:lnTo>
                      <a:pt x="83" y="75"/>
                    </a:lnTo>
                    <a:lnTo>
                      <a:pt x="74" y="70"/>
                    </a:lnTo>
                    <a:lnTo>
                      <a:pt x="60" y="64"/>
                    </a:lnTo>
                    <a:lnTo>
                      <a:pt x="46" y="54"/>
                    </a:lnTo>
                    <a:lnTo>
                      <a:pt x="31" y="41"/>
                    </a:lnTo>
                    <a:lnTo>
                      <a:pt x="19" y="28"/>
                    </a:lnTo>
                    <a:lnTo>
                      <a:pt x="8" y="14"/>
                    </a:lnTo>
                    <a:lnTo>
                      <a:pt x="0" y="0"/>
                    </a:lnTo>
                    <a:lnTo>
                      <a:pt x="8" y="6"/>
                    </a:lnTo>
                    <a:lnTo>
                      <a:pt x="19" y="14"/>
                    </a:lnTo>
                    <a:lnTo>
                      <a:pt x="34" y="25"/>
                    </a:lnTo>
                    <a:lnTo>
                      <a:pt x="49" y="37"/>
                    </a:lnTo>
                    <a:lnTo>
                      <a:pt x="64" y="49"/>
                    </a:lnTo>
                    <a:lnTo>
                      <a:pt x="77" y="60"/>
                    </a:lnTo>
                    <a:lnTo>
                      <a:pt x="86" y="67"/>
                    </a:lnTo>
                    <a:lnTo>
                      <a:pt x="87"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6" name="Freeform 201"/>
              <p:cNvSpPr>
                <a:spLocks/>
              </p:cNvSpPr>
              <p:nvPr/>
            </p:nvSpPr>
            <p:spPr bwMode="auto">
              <a:xfrm>
                <a:off x="435" y="1056"/>
                <a:ext cx="50" cy="38"/>
              </a:xfrm>
              <a:custGeom>
                <a:avLst/>
                <a:gdLst>
                  <a:gd name="T0" fmla="*/ 1 w 100"/>
                  <a:gd name="T1" fmla="*/ 1 h 74"/>
                  <a:gd name="T2" fmla="*/ 1 w 100"/>
                  <a:gd name="T3" fmla="*/ 1 h 74"/>
                  <a:gd name="T4" fmla="*/ 1 w 100"/>
                  <a:gd name="T5" fmla="*/ 1 h 74"/>
                  <a:gd name="T6" fmla="*/ 1 w 100"/>
                  <a:gd name="T7" fmla="*/ 1 h 74"/>
                  <a:gd name="T8" fmla="*/ 1 w 100"/>
                  <a:gd name="T9" fmla="*/ 1 h 74"/>
                  <a:gd name="T10" fmla="*/ 1 w 100"/>
                  <a:gd name="T11" fmla="*/ 1 h 74"/>
                  <a:gd name="T12" fmla="*/ 1 w 100"/>
                  <a:gd name="T13" fmla="*/ 1 h 74"/>
                  <a:gd name="T14" fmla="*/ 1 w 100"/>
                  <a:gd name="T15" fmla="*/ 1 h 74"/>
                  <a:gd name="T16" fmla="*/ 0 w 100"/>
                  <a:gd name="T17" fmla="*/ 0 h 74"/>
                  <a:gd name="T18" fmla="*/ 1 w 100"/>
                  <a:gd name="T19" fmla="*/ 1 h 74"/>
                  <a:gd name="T20" fmla="*/ 1 w 100"/>
                  <a:gd name="T21" fmla="*/ 1 h 74"/>
                  <a:gd name="T22" fmla="*/ 1 w 100"/>
                  <a:gd name="T23" fmla="*/ 1 h 74"/>
                  <a:gd name="T24" fmla="*/ 1 w 100"/>
                  <a:gd name="T25" fmla="*/ 1 h 74"/>
                  <a:gd name="T26" fmla="*/ 1 w 100"/>
                  <a:gd name="T27" fmla="*/ 1 h 74"/>
                  <a:gd name="T28" fmla="*/ 1 w 100"/>
                  <a:gd name="T29" fmla="*/ 1 h 74"/>
                  <a:gd name="T30" fmla="*/ 1 w 100"/>
                  <a:gd name="T31" fmla="*/ 1 h 74"/>
                  <a:gd name="T32" fmla="*/ 1 w 100"/>
                  <a:gd name="T33" fmla="*/ 1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74"/>
                  <a:gd name="T53" fmla="*/ 100 w 100"/>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74">
                    <a:moveTo>
                      <a:pt x="100" y="73"/>
                    </a:moveTo>
                    <a:lnTo>
                      <a:pt x="93" y="74"/>
                    </a:lnTo>
                    <a:lnTo>
                      <a:pt x="81" y="70"/>
                    </a:lnTo>
                    <a:lnTo>
                      <a:pt x="68" y="62"/>
                    </a:lnTo>
                    <a:lnTo>
                      <a:pt x="51" y="52"/>
                    </a:lnTo>
                    <a:lnTo>
                      <a:pt x="32" y="39"/>
                    </a:lnTo>
                    <a:lnTo>
                      <a:pt x="19" y="26"/>
                    </a:lnTo>
                    <a:lnTo>
                      <a:pt x="6" y="12"/>
                    </a:lnTo>
                    <a:lnTo>
                      <a:pt x="0" y="0"/>
                    </a:lnTo>
                    <a:lnTo>
                      <a:pt x="8" y="4"/>
                    </a:lnTo>
                    <a:lnTo>
                      <a:pt x="22" y="12"/>
                    </a:lnTo>
                    <a:lnTo>
                      <a:pt x="37" y="24"/>
                    </a:lnTo>
                    <a:lnTo>
                      <a:pt x="55" y="36"/>
                    </a:lnTo>
                    <a:lnTo>
                      <a:pt x="74" y="48"/>
                    </a:lnTo>
                    <a:lnTo>
                      <a:pt x="87" y="59"/>
                    </a:lnTo>
                    <a:lnTo>
                      <a:pt x="97" y="68"/>
                    </a:lnTo>
                    <a:lnTo>
                      <a:pt x="100" y="7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7" name="Freeform 202"/>
              <p:cNvSpPr>
                <a:spLocks/>
              </p:cNvSpPr>
              <p:nvPr/>
            </p:nvSpPr>
            <p:spPr bwMode="auto">
              <a:xfrm>
                <a:off x="444" y="1016"/>
                <a:ext cx="48" cy="28"/>
              </a:xfrm>
              <a:custGeom>
                <a:avLst/>
                <a:gdLst>
                  <a:gd name="T0" fmla="*/ 1 w 94"/>
                  <a:gd name="T1" fmla="*/ 1 h 56"/>
                  <a:gd name="T2" fmla="*/ 1 w 94"/>
                  <a:gd name="T3" fmla="*/ 1 h 56"/>
                  <a:gd name="T4" fmla="*/ 1 w 94"/>
                  <a:gd name="T5" fmla="*/ 1 h 56"/>
                  <a:gd name="T6" fmla="*/ 1 w 94"/>
                  <a:gd name="T7" fmla="*/ 1 h 56"/>
                  <a:gd name="T8" fmla="*/ 1 w 94"/>
                  <a:gd name="T9" fmla="*/ 1 h 56"/>
                  <a:gd name="T10" fmla="*/ 1 w 94"/>
                  <a:gd name="T11" fmla="*/ 1 h 56"/>
                  <a:gd name="T12" fmla="*/ 1 w 94"/>
                  <a:gd name="T13" fmla="*/ 1 h 56"/>
                  <a:gd name="T14" fmla="*/ 1 w 94"/>
                  <a:gd name="T15" fmla="*/ 1 h 56"/>
                  <a:gd name="T16" fmla="*/ 0 w 94"/>
                  <a:gd name="T17" fmla="*/ 0 h 56"/>
                  <a:gd name="T18" fmla="*/ 1 w 94"/>
                  <a:gd name="T19" fmla="*/ 1 h 56"/>
                  <a:gd name="T20" fmla="*/ 1 w 94"/>
                  <a:gd name="T21" fmla="*/ 1 h 56"/>
                  <a:gd name="T22" fmla="*/ 1 w 94"/>
                  <a:gd name="T23" fmla="*/ 1 h 56"/>
                  <a:gd name="T24" fmla="*/ 1 w 94"/>
                  <a:gd name="T25" fmla="*/ 1 h 56"/>
                  <a:gd name="T26" fmla="*/ 1 w 94"/>
                  <a:gd name="T27" fmla="*/ 1 h 56"/>
                  <a:gd name="T28" fmla="*/ 1 w 94"/>
                  <a:gd name="T29" fmla="*/ 1 h 56"/>
                  <a:gd name="T30" fmla="*/ 1 w 94"/>
                  <a:gd name="T31" fmla="*/ 1 h 56"/>
                  <a:gd name="T32" fmla="*/ 1 w 94"/>
                  <a:gd name="T33" fmla="*/ 1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4"/>
                  <a:gd name="T52" fmla="*/ 0 h 56"/>
                  <a:gd name="T53" fmla="*/ 94 w 94"/>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4" h="56">
                    <a:moveTo>
                      <a:pt x="94" y="55"/>
                    </a:moveTo>
                    <a:lnTo>
                      <a:pt x="90" y="56"/>
                    </a:lnTo>
                    <a:lnTo>
                      <a:pt x="79" y="55"/>
                    </a:lnTo>
                    <a:lnTo>
                      <a:pt x="65" y="50"/>
                    </a:lnTo>
                    <a:lnTo>
                      <a:pt x="50" y="42"/>
                    </a:lnTo>
                    <a:lnTo>
                      <a:pt x="33" y="33"/>
                    </a:lnTo>
                    <a:lnTo>
                      <a:pt x="18" y="24"/>
                    </a:lnTo>
                    <a:lnTo>
                      <a:pt x="7" y="12"/>
                    </a:lnTo>
                    <a:lnTo>
                      <a:pt x="0" y="0"/>
                    </a:lnTo>
                    <a:lnTo>
                      <a:pt x="9" y="6"/>
                    </a:lnTo>
                    <a:lnTo>
                      <a:pt x="23" y="12"/>
                    </a:lnTo>
                    <a:lnTo>
                      <a:pt x="39" y="19"/>
                    </a:lnTo>
                    <a:lnTo>
                      <a:pt x="56" y="29"/>
                    </a:lnTo>
                    <a:lnTo>
                      <a:pt x="71" y="36"/>
                    </a:lnTo>
                    <a:lnTo>
                      <a:pt x="85" y="44"/>
                    </a:lnTo>
                    <a:lnTo>
                      <a:pt x="93" y="50"/>
                    </a:lnTo>
                    <a:lnTo>
                      <a:pt x="94" y="5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8" name="Freeform 203"/>
              <p:cNvSpPr>
                <a:spLocks/>
              </p:cNvSpPr>
              <p:nvPr/>
            </p:nvSpPr>
            <p:spPr bwMode="auto">
              <a:xfrm>
                <a:off x="457" y="995"/>
                <a:ext cx="35" cy="29"/>
              </a:xfrm>
              <a:custGeom>
                <a:avLst/>
                <a:gdLst>
                  <a:gd name="T0" fmla="*/ 1 w 70"/>
                  <a:gd name="T1" fmla="*/ 1 h 58"/>
                  <a:gd name="T2" fmla="*/ 1 w 70"/>
                  <a:gd name="T3" fmla="*/ 1 h 58"/>
                  <a:gd name="T4" fmla="*/ 1 w 70"/>
                  <a:gd name="T5" fmla="*/ 1 h 58"/>
                  <a:gd name="T6" fmla="*/ 1 w 70"/>
                  <a:gd name="T7" fmla="*/ 1 h 58"/>
                  <a:gd name="T8" fmla="*/ 1 w 70"/>
                  <a:gd name="T9" fmla="*/ 1 h 58"/>
                  <a:gd name="T10" fmla="*/ 1 w 70"/>
                  <a:gd name="T11" fmla="*/ 1 h 58"/>
                  <a:gd name="T12" fmla="*/ 1 w 70"/>
                  <a:gd name="T13" fmla="*/ 1 h 58"/>
                  <a:gd name="T14" fmla="*/ 1 w 70"/>
                  <a:gd name="T15" fmla="*/ 1 h 58"/>
                  <a:gd name="T16" fmla="*/ 0 w 70"/>
                  <a:gd name="T17" fmla="*/ 0 h 58"/>
                  <a:gd name="T18" fmla="*/ 1 w 70"/>
                  <a:gd name="T19" fmla="*/ 1 h 58"/>
                  <a:gd name="T20" fmla="*/ 1 w 70"/>
                  <a:gd name="T21" fmla="*/ 1 h 58"/>
                  <a:gd name="T22" fmla="*/ 1 w 70"/>
                  <a:gd name="T23" fmla="*/ 1 h 58"/>
                  <a:gd name="T24" fmla="*/ 1 w 70"/>
                  <a:gd name="T25" fmla="*/ 1 h 58"/>
                  <a:gd name="T26" fmla="*/ 1 w 70"/>
                  <a:gd name="T27" fmla="*/ 1 h 58"/>
                  <a:gd name="T28" fmla="*/ 1 w 70"/>
                  <a:gd name="T29" fmla="*/ 1 h 58"/>
                  <a:gd name="T30" fmla="*/ 1 w 70"/>
                  <a:gd name="T31" fmla="*/ 1 h 58"/>
                  <a:gd name="T32" fmla="*/ 1 w 7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58"/>
                  <a:gd name="T53" fmla="*/ 70 w 7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58">
                    <a:moveTo>
                      <a:pt x="70" y="57"/>
                    </a:moveTo>
                    <a:lnTo>
                      <a:pt x="66" y="58"/>
                    </a:lnTo>
                    <a:lnTo>
                      <a:pt x="57" y="54"/>
                    </a:lnTo>
                    <a:lnTo>
                      <a:pt x="46" y="46"/>
                    </a:lnTo>
                    <a:lnTo>
                      <a:pt x="34" y="37"/>
                    </a:lnTo>
                    <a:lnTo>
                      <a:pt x="20" y="26"/>
                    </a:lnTo>
                    <a:lnTo>
                      <a:pt x="9" y="16"/>
                    </a:lnTo>
                    <a:lnTo>
                      <a:pt x="3" y="6"/>
                    </a:lnTo>
                    <a:lnTo>
                      <a:pt x="0" y="0"/>
                    </a:lnTo>
                    <a:lnTo>
                      <a:pt x="8" y="5"/>
                    </a:lnTo>
                    <a:lnTo>
                      <a:pt x="17" y="11"/>
                    </a:lnTo>
                    <a:lnTo>
                      <a:pt x="29" y="19"/>
                    </a:lnTo>
                    <a:lnTo>
                      <a:pt x="40" y="28"/>
                    </a:lnTo>
                    <a:lnTo>
                      <a:pt x="52" y="37"/>
                    </a:lnTo>
                    <a:lnTo>
                      <a:pt x="61" y="45"/>
                    </a:lnTo>
                    <a:lnTo>
                      <a:pt x="67" y="52"/>
                    </a:lnTo>
                    <a:lnTo>
                      <a:pt x="7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89" name="Freeform 204"/>
              <p:cNvSpPr>
                <a:spLocks/>
              </p:cNvSpPr>
              <p:nvPr/>
            </p:nvSpPr>
            <p:spPr bwMode="auto">
              <a:xfrm>
                <a:off x="461" y="991"/>
                <a:ext cx="26" cy="11"/>
              </a:xfrm>
              <a:custGeom>
                <a:avLst/>
                <a:gdLst>
                  <a:gd name="T0" fmla="*/ 1 w 52"/>
                  <a:gd name="T1" fmla="*/ 0 h 23"/>
                  <a:gd name="T2" fmla="*/ 1 w 52"/>
                  <a:gd name="T3" fmla="*/ 0 h 23"/>
                  <a:gd name="T4" fmla="*/ 1 w 52"/>
                  <a:gd name="T5" fmla="*/ 0 h 23"/>
                  <a:gd name="T6" fmla="*/ 1 w 52"/>
                  <a:gd name="T7" fmla="*/ 0 h 23"/>
                  <a:gd name="T8" fmla="*/ 1 w 52"/>
                  <a:gd name="T9" fmla="*/ 0 h 23"/>
                  <a:gd name="T10" fmla="*/ 1 w 52"/>
                  <a:gd name="T11" fmla="*/ 0 h 23"/>
                  <a:gd name="T12" fmla="*/ 1 w 52"/>
                  <a:gd name="T13" fmla="*/ 0 h 23"/>
                  <a:gd name="T14" fmla="*/ 1 w 52"/>
                  <a:gd name="T15" fmla="*/ 0 h 23"/>
                  <a:gd name="T16" fmla="*/ 0 w 52"/>
                  <a:gd name="T17" fmla="*/ 0 h 23"/>
                  <a:gd name="T18" fmla="*/ 1 w 52"/>
                  <a:gd name="T19" fmla="*/ 0 h 23"/>
                  <a:gd name="T20" fmla="*/ 1 w 52"/>
                  <a:gd name="T21" fmla="*/ 0 h 23"/>
                  <a:gd name="T22" fmla="*/ 1 w 52"/>
                  <a:gd name="T23" fmla="*/ 0 h 23"/>
                  <a:gd name="T24" fmla="*/ 1 w 52"/>
                  <a:gd name="T25" fmla="*/ 0 h 23"/>
                  <a:gd name="T26" fmla="*/ 1 w 52"/>
                  <a:gd name="T27" fmla="*/ 0 h 23"/>
                  <a:gd name="T28" fmla="*/ 1 w 52"/>
                  <a:gd name="T29" fmla="*/ 0 h 23"/>
                  <a:gd name="T30" fmla="*/ 1 w 52"/>
                  <a:gd name="T31" fmla="*/ 0 h 23"/>
                  <a:gd name="T32" fmla="*/ 1 w 52"/>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23"/>
                  <a:gd name="T53" fmla="*/ 52 w 52"/>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23">
                    <a:moveTo>
                      <a:pt x="52" y="20"/>
                    </a:moveTo>
                    <a:lnTo>
                      <a:pt x="49" y="22"/>
                    </a:lnTo>
                    <a:lnTo>
                      <a:pt x="43" y="23"/>
                    </a:lnTo>
                    <a:lnTo>
                      <a:pt x="35" y="22"/>
                    </a:lnTo>
                    <a:lnTo>
                      <a:pt x="26" y="20"/>
                    </a:lnTo>
                    <a:lnTo>
                      <a:pt x="17" y="17"/>
                    </a:lnTo>
                    <a:lnTo>
                      <a:pt x="9" y="12"/>
                    </a:lnTo>
                    <a:lnTo>
                      <a:pt x="3" y="6"/>
                    </a:lnTo>
                    <a:lnTo>
                      <a:pt x="0" y="0"/>
                    </a:lnTo>
                    <a:lnTo>
                      <a:pt x="6" y="5"/>
                    </a:lnTo>
                    <a:lnTo>
                      <a:pt x="14" y="8"/>
                    </a:lnTo>
                    <a:lnTo>
                      <a:pt x="25" y="9"/>
                    </a:lnTo>
                    <a:lnTo>
                      <a:pt x="34" y="11"/>
                    </a:lnTo>
                    <a:lnTo>
                      <a:pt x="43" y="12"/>
                    </a:lnTo>
                    <a:lnTo>
                      <a:pt x="49" y="14"/>
                    </a:lnTo>
                    <a:lnTo>
                      <a:pt x="52" y="17"/>
                    </a:lnTo>
                    <a:lnTo>
                      <a:pt x="52"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0" name="Freeform 205"/>
              <p:cNvSpPr>
                <a:spLocks/>
              </p:cNvSpPr>
              <p:nvPr/>
            </p:nvSpPr>
            <p:spPr bwMode="auto">
              <a:xfrm>
                <a:off x="441" y="1130"/>
                <a:ext cx="20" cy="23"/>
              </a:xfrm>
              <a:custGeom>
                <a:avLst/>
                <a:gdLst>
                  <a:gd name="T0" fmla="*/ 0 w 41"/>
                  <a:gd name="T1" fmla="*/ 0 h 44"/>
                  <a:gd name="T2" fmla="*/ 0 w 41"/>
                  <a:gd name="T3" fmla="*/ 1 h 44"/>
                  <a:gd name="T4" fmla="*/ 0 w 41"/>
                  <a:gd name="T5" fmla="*/ 1 h 44"/>
                  <a:gd name="T6" fmla="*/ 0 w 41"/>
                  <a:gd name="T7" fmla="*/ 1 h 44"/>
                  <a:gd name="T8" fmla="*/ 0 w 41"/>
                  <a:gd name="T9" fmla="*/ 1 h 44"/>
                  <a:gd name="T10" fmla="*/ 0 w 41"/>
                  <a:gd name="T11" fmla="*/ 1 h 44"/>
                  <a:gd name="T12" fmla="*/ 0 w 41"/>
                  <a:gd name="T13" fmla="*/ 1 h 44"/>
                  <a:gd name="T14" fmla="*/ 0 w 41"/>
                  <a:gd name="T15" fmla="*/ 1 h 44"/>
                  <a:gd name="T16" fmla="*/ 0 w 41"/>
                  <a:gd name="T17" fmla="*/ 1 h 44"/>
                  <a:gd name="T18" fmla="*/ 0 w 41"/>
                  <a:gd name="T19" fmla="*/ 1 h 44"/>
                  <a:gd name="T20" fmla="*/ 0 w 41"/>
                  <a:gd name="T21" fmla="*/ 1 h 44"/>
                  <a:gd name="T22" fmla="*/ 0 w 41"/>
                  <a:gd name="T23" fmla="*/ 1 h 44"/>
                  <a:gd name="T24" fmla="*/ 0 w 41"/>
                  <a:gd name="T25" fmla="*/ 0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44"/>
                  <a:gd name="T41" fmla="*/ 41 w 41"/>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44">
                    <a:moveTo>
                      <a:pt x="0" y="0"/>
                    </a:moveTo>
                    <a:lnTo>
                      <a:pt x="5" y="3"/>
                    </a:lnTo>
                    <a:lnTo>
                      <a:pt x="11" y="7"/>
                    </a:lnTo>
                    <a:lnTo>
                      <a:pt x="18" y="14"/>
                    </a:lnTo>
                    <a:lnTo>
                      <a:pt x="26" y="20"/>
                    </a:lnTo>
                    <a:lnTo>
                      <a:pt x="34" y="27"/>
                    </a:lnTo>
                    <a:lnTo>
                      <a:pt x="38" y="33"/>
                    </a:lnTo>
                    <a:lnTo>
                      <a:pt x="41" y="39"/>
                    </a:lnTo>
                    <a:lnTo>
                      <a:pt x="40" y="44"/>
                    </a:lnTo>
                    <a:lnTo>
                      <a:pt x="31" y="43"/>
                    </a:lnTo>
                    <a:lnTo>
                      <a:pt x="18" y="29"/>
                    </a:lnTo>
                    <a:lnTo>
                      <a:pt x="8"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1" name="Freeform 206"/>
              <p:cNvSpPr>
                <a:spLocks/>
              </p:cNvSpPr>
              <p:nvPr/>
            </p:nvSpPr>
            <p:spPr bwMode="auto">
              <a:xfrm>
                <a:off x="440" y="1135"/>
                <a:ext cx="5" cy="27"/>
              </a:xfrm>
              <a:custGeom>
                <a:avLst/>
                <a:gdLst>
                  <a:gd name="T0" fmla="*/ 1 w 10"/>
                  <a:gd name="T1" fmla="*/ 0 h 55"/>
                  <a:gd name="T2" fmla="*/ 1 w 10"/>
                  <a:gd name="T3" fmla="*/ 0 h 55"/>
                  <a:gd name="T4" fmla="*/ 0 w 10"/>
                  <a:gd name="T5" fmla="*/ 0 h 55"/>
                  <a:gd name="T6" fmla="*/ 0 w 10"/>
                  <a:gd name="T7" fmla="*/ 0 h 55"/>
                  <a:gd name="T8" fmla="*/ 1 w 10"/>
                  <a:gd name="T9" fmla="*/ 0 h 55"/>
                  <a:gd name="T10" fmla="*/ 1 w 10"/>
                  <a:gd name="T11" fmla="*/ 0 h 55"/>
                  <a:gd name="T12" fmla="*/ 1 w 10"/>
                  <a:gd name="T13" fmla="*/ 0 h 55"/>
                  <a:gd name="T14" fmla="*/ 1 w 10"/>
                  <a:gd name="T15" fmla="*/ 0 h 55"/>
                  <a:gd name="T16" fmla="*/ 1 w 10"/>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5"/>
                  <a:gd name="T29" fmla="*/ 10 w 10"/>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5">
                    <a:moveTo>
                      <a:pt x="3" y="0"/>
                    </a:moveTo>
                    <a:lnTo>
                      <a:pt x="3" y="11"/>
                    </a:lnTo>
                    <a:lnTo>
                      <a:pt x="0" y="29"/>
                    </a:lnTo>
                    <a:lnTo>
                      <a:pt x="0" y="47"/>
                    </a:lnTo>
                    <a:lnTo>
                      <a:pt x="6" y="55"/>
                    </a:lnTo>
                    <a:lnTo>
                      <a:pt x="10" y="47"/>
                    </a:lnTo>
                    <a:lnTo>
                      <a:pt x="10" y="32"/>
                    </a:lnTo>
                    <a:lnTo>
                      <a:pt x="6" y="14"/>
                    </a:lnTo>
                    <a:lnTo>
                      <a:pt x="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2" name="Freeform 207"/>
              <p:cNvSpPr>
                <a:spLocks/>
              </p:cNvSpPr>
              <p:nvPr/>
            </p:nvSpPr>
            <p:spPr bwMode="auto">
              <a:xfrm>
                <a:off x="419" y="1130"/>
                <a:ext cx="22" cy="25"/>
              </a:xfrm>
              <a:custGeom>
                <a:avLst/>
                <a:gdLst>
                  <a:gd name="T0" fmla="*/ 0 w 45"/>
                  <a:gd name="T1" fmla="*/ 0 h 51"/>
                  <a:gd name="T2" fmla="*/ 0 w 45"/>
                  <a:gd name="T3" fmla="*/ 0 h 51"/>
                  <a:gd name="T4" fmla="*/ 0 w 45"/>
                  <a:gd name="T5" fmla="*/ 0 h 51"/>
                  <a:gd name="T6" fmla="*/ 0 w 45"/>
                  <a:gd name="T7" fmla="*/ 0 h 51"/>
                  <a:gd name="T8" fmla="*/ 0 w 45"/>
                  <a:gd name="T9" fmla="*/ 0 h 51"/>
                  <a:gd name="T10" fmla="*/ 0 w 45"/>
                  <a:gd name="T11" fmla="*/ 0 h 51"/>
                  <a:gd name="T12" fmla="*/ 0 w 45"/>
                  <a:gd name="T13" fmla="*/ 0 h 51"/>
                  <a:gd name="T14" fmla="*/ 0 w 45"/>
                  <a:gd name="T15" fmla="*/ 0 h 51"/>
                  <a:gd name="T16" fmla="*/ 0 w 45"/>
                  <a:gd name="T17" fmla="*/ 0 h 51"/>
                  <a:gd name="T18" fmla="*/ 0 w 45"/>
                  <a:gd name="T19" fmla="*/ 0 h 51"/>
                  <a:gd name="T20" fmla="*/ 0 w 45"/>
                  <a:gd name="T21" fmla="*/ 0 h 51"/>
                  <a:gd name="T22" fmla="*/ 0 w 45"/>
                  <a:gd name="T23" fmla="*/ 0 h 51"/>
                  <a:gd name="T24" fmla="*/ 0 w 45"/>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1"/>
                  <a:gd name="T41" fmla="*/ 45 w 45"/>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1">
                    <a:moveTo>
                      <a:pt x="45" y="0"/>
                    </a:moveTo>
                    <a:lnTo>
                      <a:pt x="34" y="16"/>
                    </a:lnTo>
                    <a:lnTo>
                      <a:pt x="20" y="34"/>
                    </a:lnTo>
                    <a:lnTo>
                      <a:pt x="8" y="49"/>
                    </a:lnTo>
                    <a:lnTo>
                      <a:pt x="0" y="51"/>
                    </a:lnTo>
                    <a:lnTo>
                      <a:pt x="0" y="46"/>
                    </a:lnTo>
                    <a:lnTo>
                      <a:pt x="3" y="40"/>
                    </a:lnTo>
                    <a:lnTo>
                      <a:pt x="9" y="34"/>
                    </a:lnTo>
                    <a:lnTo>
                      <a:pt x="17" y="25"/>
                    </a:lnTo>
                    <a:lnTo>
                      <a:pt x="26" y="17"/>
                    </a:lnTo>
                    <a:lnTo>
                      <a:pt x="34" y="11"/>
                    </a:lnTo>
                    <a:lnTo>
                      <a:pt x="40" y="5"/>
                    </a:lnTo>
                    <a:lnTo>
                      <a:pt x="4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3" name="Freeform 208"/>
              <p:cNvSpPr>
                <a:spLocks/>
              </p:cNvSpPr>
              <p:nvPr/>
            </p:nvSpPr>
            <p:spPr bwMode="auto">
              <a:xfrm>
                <a:off x="424" y="990"/>
                <a:ext cx="34" cy="7"/>
              </a:xfrm>
              <a:custGeom>
                <a:avLst/>
                <a:gdLst>
                  <a:gd name="T0" fmla="*/ 0 w 69"/>
                  <a:gd name="T1" fmla="*/ 0 h 15"/>
                  <a:gd name="T2" fmla="*/ 0 w 69"/>
                  <a:gd name="T3" fmla="*/ 0 h 15"/>
                  <a:gd name="T4" fmla="*/ 0 w 69"/>
                  <a:gd name="T5" fmla="*/ 0 h 15"/>
                  <a:gd name="T6" fmla="*/ 0 w 69"/>
                  <a:gd name="T7" fmla="*/ 0 h 15"/>
                  <a:gd name="T8" fmla="*/ 0 w 69"/>
                  <a:gd name="T9" fmla="*/ 0 h 15"/>
                  <a:gd name="T10" fmla="*/ 0 w 69"/>
                  <a:gd name="T11" fmla="*/ 0 h 15"/>
                  <a:gd name="T12" fmla="*/ 0 w 69"/>
                  <a:gd name="T13" fmla="*/ 0 h 15"/>
                  <a:gd name="T14" fmla="*/ 0 w 69"/>
                  <a:gd name="T15" fmla="*/ 0 h 15"/>
                  <a:gd name="T16" fmla="*/ 0 w 69"/>
                  <a:gd name="T17" fmla="*/ 0 h 15"/>
                  <a:gd name="T18" fmla="*/ 0 w 69"/>
                  <a:gd name="T19" fmla="*/ 0 h 15"/>
                  <a:gd name="T20" fmla="*/ 0 w 69"/>
                  <a:gd name="T21" fmla="*/ 0 h 15"/>
                  <a:gd name="T22" fmla="*/ 0 w 69"/>
                  <a:gd name="T23" fmla="*/ 0 h 15"/>
                  <a:gd name="T24" fmla="*/ 0 w 69"/>
                  <a:gd name="T25" fmla="*/ 0 h 15"/>
                  <a:gd name="T26" fmla="*/ 0 w 69"/>
                  <a:gd name="T27" fmla="*/ 0 h 15"/>
                  <a:gd name="T28" fmla="*/ 0 w 69"/>
                  <a:gd name="T29" fmla="*/ 0 h 15"/>
                  <a:gd name="T30" fmla="*/ 0 w 69"/>
                  <a:gd name="T31" fmla="*/ 0 h 15"/>
                  <a:gd name="T32" fmla="*/ 0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12"/>
                    </a:moveTo>
                    <a:lnTo>
                      <a:pt x="62" y="13"/>
                    </a:lnTo>
                    <a:lnTo>
                      <a:pt x="51" y="15"/>
                    </a:lnTo>
                    <a:lnTo>
                      <a:pt x="40" y="15"/>
                    </a:lnTo>
                    <a:lnTo>
                      <a:pt x="29" y="15"/>
                    </a:lnTo>
                    <a:lnTo>
                      <a:pt x="19" y="15"/>
                    </a:lnTo>
                    <a:lnTo>
                      <a:pt x="10" y="13"/>
                    </a:lnTo>
                    <a:lnTo>
                      <a:pt x="4" y="10"/>
                    </a:lnTo>
                    <a:lnTo>
                      <a:pt x="0" y="6"/>
                    </a:lnTo>
                    <a:lnTo>
                      <a:pt x="2" y="1"/>
                    </a:lnTo>
                    <a:lnTo>
                      <a:pt x="8" y="0"/>
                    </a:lnTo>
                    <a:lnTo>
                      <a:pt x="17" y="1"/>
                    </a:lnTo>
                    <a:lnTo>
                      <a:pt x="28" y="3"/>
                    </a:lnTo>
                    <a:lnTo>
                      <a:pt x="39" y="6"/>
                    </a:lnTo>
                    <a:lnTo>
                      <a:pt x="51" y="9"/>
                    </a:lnTo>
                    <a:lnTo>
                      <a:pt x="62"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4" name="Freeform 209"/>
              <p:cNvSpPr>
                <a:spLocks/>
              </p:cNvSpPr>
              <p:nvPr/>
            </p:nvSpPr>
            <p:spPr bwMode="auto">
              <a:xfrm>
                <a:off x="431" y="975"/>
                <a:ext cx="32" cy="15"/>
              </a:xfrm>
              <a:custGeom>
                <a:avLst/>
                <a:gdLst>
                  <a:gd name="T0" fmla="*/ 1 w 64"/>
                  <a:gd name="T1" fmla="*/ 1 h 29"/>
                  <a:gd name="T2" fmla="*/ 1 w 64"/>
                  <a:gd name="T3" fmla="*/ 1 h 29"/>
                  <a:gd name="T4" fmla="*/ 1 w 64"/>
                  <a:gd name="T5" fmla="*/ 1 h 29"/>
                  <a:gd name="T6" fmla="*/ 1 w 64"/>
                  <a:gd name="T7" fmla="*/ 1 h 29"/>
                  <a:gd name="T8" fmla="*/ 1 w 64"/>
                  <a:gd name="T9" fmla="*/ 1 h 29"/>
                  <a:gd name="T10" fmla="*/ 1 w 64"/>
                  <a:gd name="T11" fmla="*/ 1 h 29"/>
                  <a:gd name="T12" fmla="*/ 1 w 64"/>
                  <a:gd name="T13" fmla="*/ 1 h 29"/>
                  <a:gd name="T14" fmla="*/ 1 w 64"/>
                  <a:gd name="T15" fmla="*/ 1 h 29"/>
                  <a:gd name="T16" fmla="*/ 0 w 64"/>
                  <a:gd name="T17" fmla="*/ 1 h 29"/>
                  <a:gd name="T18" fmla="*/ 1 w 64"/>
                  <a:gd name="T19" fmla="*/ 0 h 29"/>
                  <a:gd name="T20" fmla="*/ 1 w 64"/>
                  <a:gd name="T21" fmla="*/ 0 h 29"/>
                  <a:gd name="T22" fmla="*/ 1 w 64"/>
                  <a:gd name="T23" fmla="*/ 1 h 29"/>
                  <a:gd name="T24" fmla="*/ 1 w 64"/>
                  <a:gd name="T25" fmla="*/ 1 h 29"/>
                  <a:gd name="T26" fmla="*/ 1 w 64"/>
                  <a:gd name="T27" fmla="*/ 1 h 29"/>
                  <a:gd name="T28" fmla="*/ 1 w 64"/>
                  <a:gd name="T29" fmla="*/ 1 h 29"/>
                  <a:gd name="T30" fmla="*/ 1 w 64"/>
                  <a:gd name="T31" fmla="*/ 1 h 29"/>
                  <a:gd name="T32" fmla="*/ 1 w 64"/>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29"/>
                  <a:gd name="T53" fmla="*/ 64 w 64"/>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29">
                    <a:moveTo>
                      <a:pt x="64" y="29"/>
                    </a:moveTo>
                    <a:lnTo>
                      <a:pt x="58" y="29"/>
                    </a:lnTo>
                    <a:lnTo>
                      <a:pt x="49" y="27"/>
                    </a:lnTo>
                    <a:lnTo>
                      <a:pt x="38" y="24"/>
                    </a:lnTo>
                    <a:lnTo>
                      <a:pt x="27" y="21"/>
                    </a:lnTo>
                    <a:lnTo>
                      <a:pt x="18" y="16"/>
                    </a:lnTo>
                    <a:lnTo>
                      <a:pt x="9" y="12"/>
                    </a:lnTo>
                    <a:lnTo>
                      <a:pt x="3" y="7"/>
                    </a:lnTo>
                    <a:lnTo>
                      <a:pt x="0" y="3"/>
                    </a:lnTo>
                    <a:lnTo>
                      <a:pt x="1" y="0"/>
                    </a:lnTo>
                    <a:lnTo>
                      <a:pt x="7" y="0"/>
                    </a:lnTo>
                    <a:lnTo>
                      <a:pt x="18" y="3"/>
                    </a:lnTo>
                    <a:lnTo>
                      <a:pt x="29" y="9"/>
                    </a:lnTo>
                    <a:lnTo>
                      <a:pt x="39" y="15"/>
                    </a:lnTo>
                    <a:lnTo>
                      <a:pt x="50" y="21"/>
                    </a:lnTo>
                    <a:lnTo>
                      <a:pt x="59" y="26"/>
                    </a:lnTo>
                    <a:lnTo>
                      <a:pt x="64"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5" name="Freeform 210"/>
              <p:cNvSpPr>
                <a:spLocks/>
              </p:cNvSpPr>
              <p:nvPr/>
            </p:nvSpPr>
            <p:spPr bwMode="auto">
              <a:xfrm>
                <a:off x="424" y="1004"/>
                <a:ext cx="32" cy="8"/>
              </a:xfrm>
              <a:custGeom>
                <a:avLst/>
                <a:gdLst>
                  <a:gd name="T0" fmla="*/ 0 w 65"/>
                  <a:gd name="T1" fmla="*/ 1 h 15"/>
                  <a:gd name="T2" fmla="*/ 0 w 65"/>
                  <a:gd name="T3" fmla="*/ 1 h 15"/>
                  <a:gd name="T4" fmla="*/ 0 w 65"/>
                  <a:gd name="T5" fmla="*/ 1 h 15"/>
                  <a:gd name="T6" fmla="*/ 0 w 65"/>
                  <a:gd name="T7" fmla="*/ 1 h 15"/>
                  <a:gd name="T8" fmla="*/ 0 w 65"/>
                  <a:gd name="T9" fmla="*/ 1 h 15"/>
                  <a:gd name="T10" fmla="*/ 0 w 65"/>
                  <a:gd name="T11" fmla="*/ 1 h 15"/>
                  <a:gd name="T12" fmla="*/ 0 w 65"/>
                  <a:gd name="T13" fmla="*/ 1 h 15"/>
                  <a:gd name="T14" fmla="*/ 0 w 65"/>
                  <a:gd name="T15" fmla="*/ 1 h 15"/>
                  <a:gd name="T16" fmla="*/ 0 w 65"/>
                  <a:gd name="T17" fmla="*/ 1 h 15"/>
                  <a:gd name="T18" fmla="*/ 0 w 65"/>
                  <a:gd name="T19" fmla="*/ 1 h 15"/>
                  <a:gd name="T20" fmla="*/ 0 w 65"/>
                  <a:gd name="T21" fmla="*/ 0 h 15"/>
                  <a:gd name="T22" fmla="*/ 0 w 65"/>
                  <a:gd name="T23" fmla="*/ 0 h 15"/>
                  <a:gd name="T24" fmla="*/ 0 w 65"/>
                  <a:gd name="T25" fmla="*/ 1 h 15"/>
                  <a:gd name="T26" fmla="*/ 0 w 65"/>
                  <a:gd name="T27" fmla="*/ 1 h 15"/>
                  <a:gd name="T28" fmla="*/ 0 w 65"/>
                  <a:gd name="T29" fmla="*/ 1 h 15"/>
                  <a:gd name="T30" fmla="*/ 0 w 65"/>
                  <a:gd name="T31" fmla="*/ 1 h 15"/>
                  <a:gd name="T32" fmla="*/ 0 w 65"/>
                  <a:gd name="T33" fmla="*/ 1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
                  <a:gd name="T52" fmla="*/ 0 h 15"/>
                  <a:gd name="T53" fmla="*/ 65 w 65"/>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 h="15">
                    <a:moveTo>
                      <a:pt x="65" y="6"/>
                    </a:moveTo>
                    <a:lnTo>
                      <a:pt x="62" y="9"/>
                    </a:lnTo>
                    <a:lnTo>
                      <a:pt x="55" y="12"/>
                    </a:lnTo>
                    <a:lnTo>
                      <a:pt x="45" y="13"/>
                    </a:lnTo>
                    <a:lnTo>
                      <a:pt x="34" y="15"/>
                    </a:lnTo>
                    <a:lnTo>
                      <a:pt x="23" y="15"/>
                    </a:lnTo>
                    <a:lnTo>
                      <a:pt x="13" y="13"/>
                    </a:lnTo>
                    <a:lnTo>
                      <a:pt x="5" y="10"/>
                    </a:lnTo>
                    <a:lnTo>
                      <a:pt x="0" y="6"/>
                    </a:lnTo>
                    <a:lnTo>
                      <a:pt x="0" y="1"/>
                    </a:lnTo>
                    <a:lnTo>
                      <a:pt x="5" y="0"/>
                    </a:lnTo>
                    <a:lnTo>
                      <a:pt x="14" y="0"/>
                    </a:lnTo>
                    <a:lnTo>
                      <a:pt x="23" y="1"/>
                    </a:lnTo>
                    <a:lnTo>
                      <a:pt x="36" y="3"/>
                    </a:lnTo>
                    <a:lnTo>
                      <a:pt x="46" y="4"/>
                    </a:lnTo>
                    <a:lnTo>
                      <a:pt x="57" y="6"/>
                    </a:lnTo>
                    <a:lnTo>
                      <a:pt x="65"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6" name="Freeform 211"/>
              <p:cNvSpPr>
                <a:spLocks/>
              </p:cNvSpPr>
              <p:nvPr/>
            </p:nvSpPr>
            <p:spPr bwMode="auto">
              <a:xfrm>
                <a:off x="415" y="1018"/>
                <a:ext cx="35" cy="5"/>
              </a:xfrm>
              <a:custGeom>
                <a:avLst/>
                <a:gdLst>
                  <a:gd name="T0" fmla="*/ 1 w 68"/>
                  <a:gd name="T1" fmla="*/ 0 h 11"/>
                  <a:gd name="T2" fmla="*/ 1 w 68"/>
                  <a:gd name="T3" fmla="*/ 0 h 11"/>
                  <a:gd name="T4" fmla="*/ 1 w 68"/>
                  <a:gd name="T5" fmla="*/ 0 h 11"/>
                  <a:gd name="T6" fmla="*/ 1 w 68"/>
                  <a:gd name="T7" fmla="*/ 0 h 11"/>
                  <a:gd name="T8" fmla="*/ 1 w 68"/>
                  <a:gd name="T9" fmla="*/ 0 h 11"/>
                  <a:gd name="T10" fmla="*/ 1 w 68"/>
                  <a:gd name="T11" fmla="*/ 0 h 11"/>
                  <a:gd name="T12" fmla="*/ 1 w 68"/>
                  <a:gd name="T13" fmla="*/ 0 h 11"/>
                  <a:gd name="T14" fmla="*/ 1 w 68"/>
                  <a:gd name="T15" fmla="*/ 0 h 11"/>
                  <a:gd name="T16" fmla="*/ 0 w 68"/>
                  <a:gd name="T17" fmla="*/ 0 h 11"/>
                  <a:gd name="T18" fmla="*/ 0 w 68"/>
                  <a:gd name="T19" fmla="*/ 0 h 11"/>
                  <a:gd name="T20" fmla="*/ 1 w 68"/>
                  <a:gd name="T21" fmla="*/ 0 h 11"/>
                  <a:gd name="T22" fmla="*/ 1 w 68"/>
                  <a:gd name="T23" fmla="*/ 0 h 11"/>
                  <a:gd name="T24" fmla="*/ 1 w 68"/>
                  <a:gd name="T25" fmla="*/ 0 h 11"/>
                  <a:gd name="T26" fmla="*/ 1 w 68"/>
                  <a:gd name="T27" fmla="*/ 0 h 11"/>
                  <a:gd name="T28" fmla="*/ 1 w 68"/>
                  <a:gd name="T29" fmla="*/ 0 h 11"/>
                  <a:gd name="T30" fmla="*/ 1 w 68"/>
                  <a:gd name="T31" fmla="*/ 0 h 11"/>
                  <a:gd name="T32" fmla="*/ 1 w 68"/>
                  <a:gd name="T33" fmla="*/ 0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1"/>
                  <a:gd name="T53" fmla="*/ 68 w 68"/>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1">
                    <a:moveTo>
                      <a:pt x="68" y="0"/>
                    </a:moveTo>
                    <a:lnTo>
                      <a:pt x="62" y="3"/>
                    </a:lnTo>
                    <a:lnTo>
                      <a:pt x="55" y="5"/>
                    </a:lnTo>
                    <a:lnTo>
                      <a:pt x="44" y="8"/>
                    </a:lnTo>
                    <a:lnTo>
                      <a:pt x="32" y="9"/>
                    </a:lnTo>
                    <a:lnTo>
                      <a:pt x="21" y="11"/>
                    </a:lnTo>
                    <a:lnTo>
                      <a:pt x="10" y="11"/>
                    </a:lnTo>
                    <a:lnTo>
                      <a:pt x="4" y="9"/>
                    </a:lnTo>
                    <a:lnTo>
                      <a:pt x="0" y="6"/>
                    </a:lnTo>
                    <a:lnTo>
                      <a:pt x="0" y="3"/>
                    </a:lnTo>
                    <a:lnTo>
                      <a:pt x="4" y="0"/>
                    </a:lnTo>
                    <a:lnTo>
                      <a:pt x="12" y="0"/>
                    </a:lnTo>
                    <a:lnTo>
                      <a:pt x="23" y="0"/>
                    </a:lnTo>
                    <a:lnTo>
                      <a:pt x="35" y="0"/>
                    </a:lnTo>
                    <a:lnTo>
                      <a:pt x="47" y="2"/>
                    </a:lnTo>
                    <a:lnTo>
                      <a:pt x="58" y="2"/>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7" name="Freeform 212"/>
              <p:cNvSpPr>
                <a:spLocks/>
              </p:cNvSpPr>
              <p:nvPr/>
            </p:nvSpPr>
            <p:spPr bwMode="auto">
              <a:xfrm>
                <a:off x="409" y="1030"/>
                <a:ext cx="35" cy="7"/>
              </a:xfrm>
              <a:custGeom>
                <a:avLst/>
                <a:gdLst>
                  <a:gd name="T0" fmla="*/ 1 w 69"/>
                  <a:gd name="T1" fmla="*/ 0 h 15"/>
                  <a:gd name="T2" fmla="*/ 1 w 69"/>
                  <a:gd name="T3" fmla="*/ 0 h 15"/>
                  <a:gd name="T4" fmla="*/ 1 w 69"/>
                  <a:gd name="T5" fmla="*/ 0 h 15"/>
                  <a:gd name="T6" fmla="*/ 1 w 69"/>
                  <a:gd name="T7" fmla="*/ 0 h 15"/>
                  <a:gd name="T8" fmla="*/ 1 w 69"/>
                  <a:gd name="T9" fmla="*/ 0 h 15"/>
                  <a:gd name="T10" fmla="*/ 1 w 69"/>
                  <a:gd name="T11" fmla="*/ 0 h 15"/>
                  <a:gd name="T12" fmla="*/ 1 w 69"/>
                  <a:gd name="T13" fmla="*/ 0 h 15"/>
                  <a:gd name="T14" fmla="*/ 1 w 69"/>
                  <a:gd name="T15" fmla="*/ 0 h 15"/>
                  <a:gd name="T16" fmla="*/ 0 w 69"/>
                  <a:gd name="T17" fmla="*/ 0 h 15"/>
                  <a:gd name="T18" fmla="*/ 1 w 69"/>
                  <a:gd name="T19" fmla="*/ 0 h 15"/>
                  <a:gd name="T20" fmla="*/ 1 w 69"/>
                  <a:gd name="T21" fmla="*/ 0 h 15"/>
                  <a:gd name="T22" fmla="*/ 1 w 69"/>
                  <a:gd name="T23" fmla="*/ 0 h 15"/>
                  <a:gd name="T24" fmla="*/ 1 w 69"/>
                  <a:gd name="T25" fmla="*/ 0 h 15"/>
                  <a:gd name="T26" fmla="*/ 1 w 69"/>
                  <a:gd name="T27" fmla="*/ 0 h 15"/>
                  <a:gd name="T28" fmla="*/ 1 w 69"/>
                  <a:gd name="T29" fmla="*/ 0 h 15"/>
                  <a:gd name="T30" fmla="*/ 1 w 69"/>
                  <a:gd name="T31" fmla="*/ 0 h 15"/>
                  <a:gd name="T32" fmla="*/ 1 w 69"/>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5"/>
                  <a:gd name="T53" fmla="*/ 69 w 69"/>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5">
                    <a:moveTo>
                      <a:pt x="69" y="0"/>
                    </a:moveTo>
                    <a:lnTo>
                      <a:pt x="63" y="2"/>
                    </a:lnTo>
                    <a:lnTo>
                      <a:pt x="54" y="5"/>
                    </a:lnTo>
                    <a:lnTo>
                      <a:pt x="42" y="9"/>
                    </a:lnTo>
                    <a:lnTo>
                      <a:pt x="31" y="12"/>
                    </a:lnTo>
                    <a:lnTo>
                      <a:pt x="19" y="14"/>
                    </a:lnTo>
                    <a:lnTo>
                      <a:pt x="10" y="15"/>
                    </a:lnTo>
                    <a:lnTo>
                      <a:pt x="4" y="14"/>
                    </a:lnTo>
                    <a:lnTo>
                      <a:pt x="0" y="11"/>
                    </a:lnTo>
                    <a:lnTo>
                      <a:pt x="2" y="6"/>
                    </a:lnTo>
                    <a:lnTo>
                      <a:pt x="8" y="5"/>
                    </a:lnTo>
                    <a:lnTo>
                      <a:pt x="17" y="3"/>
                    </a:lnTo>
                    <a:lnTo>
                      <a:pt x="28" y="2"/>
                    </a:lnTo>
                    <a:lnTo>
                      <a:pt x="39" y="2"/>
                    </a:lnTo>
                    <a:lnTo>
                      <a:pt x="49" y="2"/>
                    </a:lnTo>
                    <a:lnTo>
                      <a:pt x="60" y="2"/>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8" name="Freeform 213"/>
              <p:cNvSpPr>
                <a:spLocks/>
              </p:cNvSpPr>
              <p:nvPr/>
            </p:nvSpPr>
            <p:spPr bwMode="auto">
              <a:xfrm>
                <a:off x="402" y="1042"/>
                <a:ext cx="39" cy="9"/>
              </a:xfrm>
              <a:custGeom>
                <a:avLst/>
                <a:gdLst>
                  <a:gd name="T0" fmla="*/ 1 w 76"/>
                  <a:gd name="T1" fmla="*/ 0 h 18"/>
                  <a:gd name="T2" fmla="*/ 1 w 76"/>
                  <a:gd name="T3" fmla="*/ 1 h 18"/>
                  <a:gd name="T4" fmla="*/ 1 w 76"/>
                  <a:gd name="T5" fmla="*/ 1 h 18"/>
                  <a:gd name="T6" fmla="*/ 1 w 76"/>
                  <a:gd name="T7" fmla="*/ 1 h 18"/>
                  <a:gd name="T8" fmla="*/ 1 w 76"/>
                  <a:gd name="T9" fmla="*/ 1 h 18"/>
                  <a:gd name="T10" fmla="*/ 1 w 76"/>
                  <a:gd name="T11" fmla="*/ 1 h 18"/>
                  <a:gd name="T12" fmla="*/ 1 w 76"/>
                  <a:gd name="T13" fmla="*/ 1 h 18"/>
                  <a:gd name="T14" fmla="*/ 1 w 76"/>
                  <a:gd name="T15" fmla="*/ 1 h 18"/>
                  <a:gd name="T16" fmla="*/ 0 w 76"/>
                  <a:gd name="T17" fmla="*/ 1 h 18"/>
                  <a:gd name="T18" fmla="*/ 1 w 76"/>
                  <a:gd name="T19" fmla="*/ 1 h 18"/>
                  <a:gd name="T20" fmla="*/ 1 w 76"/>
                  <a:gd name="T21" fmla="*/ 1 h 18"/>
                  <a:gd name="T22" fmla="*/ 1 w 76"/>
                  <a:gd name="T23" fmla="*/ 1 h 18"/>
                  <a:gd name="T24" fmla="*/ 1 w 76"/>
                  <a:gd name="T25" fmla="*/ 0 h 18"/>
                  <a:gd name="T26" fmla="*/ 1 w 76"/>
                  <a:gd name="T27" fmla="*/ 1 h 18"/>
                  <a:gd name="T28" fmla="*/ 1 w 76"/>
                  <a:gd name="T29" fmla="*/ 1 h 18"/>
                  <a:gd name="T30" fmla="*/ 1 w 76"/>
                  <a:gd name="T31" fmla="*/ 1 h 18"/>
                  <a:gd name="T32" fmla="*/ 1 w 76"/>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18"/>
                  <a:gd name="T53" fmla="*/ 76 w 76"/>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18">
                    <a:moveTo>
                      <a:pt x="76" y="0"/>
                    </a:moveTo>
                    <a:lnTo>
                      <a:pt x="67" y="4"/>
                    </a:lnTo>
                    <a:lnTo>
                      <a:pt x="56" y="9"/>
                    </a:lnTo>
                    <a:lnTo>
                      <a:pt x="44" y="12"/>
                    </a:lnTo>
                    <a:lnTo>
                      <a:pt x="32" y="16"/>
                    </a:lnTo>
                    <a:lnTo>
                      <a:pt x="20" y="18"/>
                    </a:lnTo>
                    <a:lnTo>
                      <a:pt x="9" y="18"/>
                    </a:lnTo>
                    <a:lnTo>
                      <a:pt x="3" y="15"/>
                    </a:lnTo>
                    <a:lnTo>
                      <a:pt x="0" y="10"/>
                    </a:lnTo>
                    <a:lnTo>
                      <a:pt x="1" y="6"/>
                    </a:lnTo>
                    <a:lnTo>
                      <a:pt x="9" y="3"/>
                    </a:lnTo>
                    <a:lnTo>
                      <a:pt x="20" y="1"/>
                    </a:lnTo>
                    <a:lnTo>
                      <a:pt x="32" y="0"/>
                    </a:lnTo>
                    <a:lnTo>
                      <a:pt x="46" y="1"/>
                    </a:lnTo>
                    <a:lnTo>
                      <a:pt x="58" y="1"/>
                    </a:lnTo>
                    <a:lnTo>
                      <a:pt x="68" y="1"/>
                    </a:lnTo>
                    <a:lnTo>
                      <a:pt x="76"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399" name="Freeform 214"/>
              <p:cNvSpPr>
                <a:spLocks/>
              </p:cNvSpPr>
              <p:nvPr/>
            </p:nvSpPr>
            <p:spPr bwMode="auto">
              <a:xfrm>
                <a:off x="396" y="1056"/>
                <a:ext cx="42" cy="13"/>
              </a:xfrm>
              <a:custGeom>
                <a:avLst/>
                <a:gdLst>
                  <a:gd name="T0" fmla="*/ 1 w 83"/>
                  <a:gd name="T1" fmla="*/ 0 h 26"/>
                  <a:gd name="T2" fmla="*/ 1 w 83"/>
                  <a:gd name="T3" fmla="*/ 1 h 26"/>
                  <a:gd name="T4" fmla="*/ 1 w 83"/>
                  <a:gd name="T5" fmla="*/ 1 h 26"/>
                  <a:gd name="T6" fmla="*/ 1 w 83"/>
                  <a:gd name="T7" fmla="*/ 1 h 26"/>
                  <a:gd name="T8" fmla="*/ 1 w 83"/>
                  <a:gd name="T9" fmla="*/ 1 h 26"/>
                  <a:gd name="T10" fmla="*/ 1 w 83"/>
                  <a:gd name="T11" fmla="*/ 1 h 26"/>
                  <a:gd name="T12" fmla="*/ 1 w 83"/>
                  <a:gd name="T13" fmla="*/ 1 h 26"/>
                  <a:gd name="T14" fmla="*/ 1 w 83"/>
                  <a:gd name="T15" fmla="*/ 1 h 26"/>
                  <a:gd name="T16" fmla="*/ 0 w 83"/>
                  <a:gd name="T17" fmla="*/ 1 h 26"/>
                  <a:gd name="T18" fmla="*/ 1 w 83"/>
                  <a:gd name="T19" fmla="*/ 1 h 26"/>
                  <a:gd name="T20" fmla="*/ 1 w 83"/>
                  <a:gd name="T21" fmla="*/ 1 h 26"/>
                  <a:gd name="T22" fmla="*/ 1 w 83"/>
                  <a:gd name="T23" fmla="*/ 1 h 26"/>
                  <a:gd name="T24" fmla="*/ 1 w 83"/>
                  <a:gd name="T25" fmla="*/ 1 h 26"/>
                  <a:gd name="T26" fmla="*/ 1 w 83"/>
                  <a:gd name="T27" fmla="*/ 1 h 26"/>
                  <a:gd name="T28" fmla="*/ 1 w 83"/>
                  <a:gd name="T29" fmla="*/ 1 h 26"/>
                  <a:gd name="T30" fmla="*/ 1 w 83"/>
                  <a:gd name="T31" fmla="*/ 1 h 26"/>
                  <a:gd name="T32" fmla="*/ 1 w 83"/>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26"/>
                  <a:gd name="T53" fmla="*/ 83 w 83"/>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26">
                    <a:moveTo>
                      <a:pt x="83" y="0"/>
                    </a:moveTo>
                    <a:lnTo>
                      <a:pt x="76" y="3"/>
                    </a:lnTo>
                    <a:lnTo>
                      <a:pt x="64" y="9"/>
                    </a:lnTo>
                    <a:lnTo>
                      <a:pt x="48" y="15"/>
                    </a:lnTo>
                    <a:lnTo>
                      <a:pt x="35" y="20"/>
                    </a:lnTo>
                    <a:lnTo>
                      <a:pt x="19" y="24"/>
                    </a:lnTo>
                    <a:lnTo>
                      <a:pt x="9" y="26"/>
                    </a:lnTo>
                    <a:lnTo>
                      <a:pt x="1" y="26"/>
                    </a:lnTo>
                    <a:lnTo>
                      <a:pt x="0" y="21"/>
                    </a:lnTo>
                    <a:lnTo>
                      <a:pt x="4" y="15"/>
                    </a:lnTo>
                    <a:lnTo>
                      <a:pt x="12" y="12"/>
                    </a:lnTo>
                    <a:lnTo>
                      <a:pt x="24" y="9"/>
                    </a:lnTo>
                    <a:lnTo>
                      <a:pt x="39" y="6"/>
                    </a:lnTo>
                    <a:lnTo>
                      <a:pt x="53" y="5"/>
                    </a:lnTo>
                    <a:lnTo>
                      <a:pt x="67" y="3"/>
                    </a:lnTo>
                    <a:lnTo>
                      <a:pt x="77" y="2"/>
                    </a:lnTo>
                    <a:lnTo>
                      <a:pt x="8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400" name="Freeform 215"/>
              <p:cNvSpPr>
                <a:spLocks/>
              </p:cNvSpPr>
              <p:nvPr/>
            </p:nvSpPr>
            <p:spPr bwMode="auto">
              <a:xfrm>
                <a:off x="392" y="1066"/>
                <a:ext cx="45" cy="18"/>
              </a:xfrm>
              <a:custGeom>
                <a:avLst/>
                <a:gdLst>
                  <a:gd name="T0" fmla="*/ 1 w 90"/>
                  <a:gd name="T1" fmla="*/ 0 h 36"/>
                  <a:gd name="T2" fmla="*/ 1 w 90"/>
                  <a:gd name="T3" fmla="*/ 1 h 36"/>
                  <a:gd name="T4" fmla="*/ 1 w 90"/>
                  <a:gd name="T5" fmla="*/ 1 h 36"/>
                  <a:gd name="T6" fmla="*/ 1 w 90"/>
                  <a:gd name="T7" fmla="*/ 1 h 36"/>
                  <a:gd name="T8" fmla="*/ 1 w 90"/>
                  <a:gd name="T9" fmla="*/ 1 h 36"/>
                  <a:gd name="T10" fmla="*/ 1 w 90"/>
                  <a:gd name="T11" fmla="*/ 1 h 36"/>
                  <a:gd name="T12" fmla="*/ 1 w 90"/>
                  <a:gd name="T13" fmla="*/ 1 h 36"/>
                  <a:gd name="T14" fmla="*/ 1 w 90"/>
                  <a:gd name="T15" fmla="*/ 1 h 36"/>
                  <a:gd name="T16" fmla="*/ 0 w 90"/>
                  <a:gd name="T17" fmla="*/ 1 h 36"/>
                  <a:gd name="T18" fmla="*/ 1 w 90"/>
                  <a:gd name="T19" fmla="*/ 1 h 36"/>
                  <a:gd name="T20" fmla="*/ 1 w 90"/>
                  <a:gd name="T21" fmla="*/ 1 h 36"/>
                  <a:gd name="T22" fmla="*/ 1 w 90"/>
                  <a:gd name="T23" fmla="*/ 1 h 36"/>
                  <a:gd name="T24" fmla="*/ 1 w 90"/>
                  <a:gd name="T25" fmla="*/ 1 h 36"/>
                  <a:gd name="T26" fmla="*/ 1 w 90"/>
                  <a:gd name="T27" fmla="*/ 1 h 36"/>
                  <a:gd name="T28" fmla="*/ 1 w 90"/>
                  <a:gd name="T29" fmla="*/ 1 h 36"/>
                  <a:gd name="T30" fmla="*/ 1 w 90"/>
                  <a:gd name="T31" fmla="*/ 1 h 36"/>
                  <a:gd name="T32" fmla="*/ 1 w 90"/>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36"/>
                  <a:gd name="T53" fmla="*/ 90 w 90"/>
                  <a:gd name="T54" fmla="*/ 36 h 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36">
                    <a:moveTo>
                      <a:pt x="90" y="0"/>
                    </a:moveTo>
                    <a:lnTo>
                      <a:pt x="82" y="8"/>
                    </a:lnTo>
                    <a:lnTo>
                      <a:pt x="70" y="17"/>
                    </a:lnTo>
                    <a:lnTo>
                      <a:pt x="55" y="23"/>
                    </a:lnTo>
                    <a:lnTo>
                      <a:pt x="40" y="29"/>
                    </a:lnTo>
                    <a:lnTo>
                      <a:pt x="24" y="34"/>
                    </a:lnTo>
                    <a:lnTo>
                      <a:pt x="12" y="36"/>
                    </a:lnTo>
                    <a:lnTo>
                      <a:pt x="3" y="34"/>
                    </a:lnTo>
                    <a:lnTo>
                      <a:pt x="0" y="29"/>
                    </a:lnTo>
                    <a:lnTo>
                      <a:pt x="1" y="23"/>
                    </a:lnTo>
                    <a:lnTo>
                      <a:pt x="11" y="17"/>
                    </a:lnTo>
                    <a:lnTo>
                      <a:pt x="21" y="13"/>
                    </a:lnTo>
                    <a:lnTo>
                      <a:pt x="37" y="10"/>
                    </a:lnTo>
                    <a:lnTo>
                      <a:pt x="52" y="7"/>
                    </a:lnTo>
                    <a:lnTo>
                      <a:pt x="67" y="3"/>
                    </a:lnTo>
                    <a:lnTo>
                      <a:pt x="81" y="2"/>
                    </a:lnTo>
                    <a:lnTo>
                      <a:pt x="9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sp>
          <p:nvSpPr>
            <p:cNvPr id="3081" name="Freeform 216"/>
            <p:cNvSpPr>
              <a:spLocks/>
            </p:cNvSpPr>
            <p:nvPr/>
          </p:nvSpPr>
          <p:spPr bwMode="auto">
            <a:xfrm>
              <a:off x="395" y="1084"/>
              <a:ext cx="43" cy="28"/>
            </a:xfrm>
            <a:custGeom>
              <a:avLst/>
              <a:gdLst>
                <a:gd name="T0" fmla="*/ 1 w 85"/>
                <a:gd name="T1" fmla="*/ 0 h 56"/>
                <a:gd name="T2" fmla="*/ 1 w 85"/>
                <a:gd name="T3" fmla="*/ 1 h 56"/>
                <a:gd name="T4" fmla="*/ 1 w 85"/>
                <a:gd name="T5" fmla="*/ 1 h 56"/>
                <a:gd name="T6" fmla="*/ 1 w 85"/>
                <a:gd name="T7" fmla="*/ 1 h 56"/>
                <a:gd name="T8" fmla="*/ 1 w 85"/>
                <a:gd name="T9" fmla="*/ 1 h 56"/>
                <a:gd name="T10" fmla="*/ 1 w 85"/>
                <a:gd name="T11" fmla="*/ 1 h 56"/>
                <a:gd name="T12" fmla="*/ 1 w 85"/>
                <a:gd name="T13" fmla="*/ 1 h 56"/>
                <a:gd name="T14" fmla="*/ 1 w 85"/>
                <a:gd name="T15" fmla="*/ 1 h 56"/>
                <a:gd name="T16" fmla="*/ 0 w 85"/>
                <a:gd name="T17" fmla="*/ 1 h 56"/>
                <a:gd name="T18" fmla="*/ 1 w 85"/>
                <a:gd name="T19" fmla="*/ 1 h 56"/>
                <a:gd name="T20" fmla="*/ 1 w 85"/>
                <a:gd name="T21" fmla="*/ 1 h 56"/>
                <a:gd name="T22" fmla="*/ 1 w 85"/>
                <a:gd name="T23" fmla="*/ 1 h 56"/>
                <a:gd name="T24" fmla="*/ 1 w 85"/>
                <a:gd name="T25" fmla="*/ 1 h 56"/>
                <a:gd name="T26" fmla="*/ 1 w 85"/>
                <a:gd name="T27" fmla="*/ 1 h 56"/>
                <a:gd name="T28" fmla="*/ 1 w 85"/>
                <a:gd name="T29" fmla="*/ 1 h 56"/>
                <a:gd name="T30" fmla="*/ 1 w 85"/>
                <a:gd name="T31" fmla="*/ 1 h 56"/>
                <a:gd name="T32" fmla="*/ 1 w 85"/>
                <a:gd name="T33" fmla="*/ 0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5"/>
                <a:gd name="T52" fmla="*/ 0 h 56"/>
                <a:gd name="T53" fmla="*/ 85 w 85"/>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5" h="56">
                  <a:moveTo>
                    <a:pt x="85" y="0"/>
                  </a:moveTo>
                  <a:lnTo>
                    <a:pt x="78" y="9"/>
                  </a:lnTo>
                  <a:lnTo>
                    <a:pt x="67" y="18"/>
                  </a:lnTo>
                  <a:lnTo>
                    <a:pt x="53" y="29"/>
                  </a:lnTo>
                  <a:lnTo>
                    <a:pt x="40" y="39"/>
                  </a:lnTo>
                  <a:lnTo>
                    <a:pt x="26" y="47"/>
                  </a:lnTo>
                  <a:lnTo>
                    <a:pt x="14" y="53"/>
                  </a:lnTo>
                  <a:lnTo>
                    <a:pt x="5" y="56"/>
                  </a:lnTo>
                  <a:lnTo>
                    <a:pt x="0" y="53"/>
                  </a:lnTo>
                  <a:lnTo>
                    <a:pt x="2" y="47"/>
                  </a:lnTo>
                  <a:lnTo>
                    <a:pt x="8" y="39"/>
                  </a:lnTo>
                  <a:lnTo>
                    <a:pt x="17" y="32"/>
                  </a:lnTo>
                  <a:lnTo>
                    <a:pt x="31" y="22"/>
                  </a:lnTo>
                  <a:lnTo>
                    <a:pt x="44" y="15"/>
                  </a:lnTo>
                  <a:lnTo>
                    <a:pt x="60" y="7"/>
                  </a:lnTo>
                  <a:lnTo>
                    <a:pt x="73" y="3"/>
                  </a:lnTo>
                  <a:lnTo>
                    <a:pt x="8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2" name="Freeform 217"/>
            <p:cNvSpPr>
              <a:spLocks/>
            </p:cNvSpPr>
            <p:nvPr/>
          </p:nvSpPr>
          <p:spPr bwMode="auto">
            <a:xfrm>
              <a:off x="402" y="1100"/>
              <a:ext cx="36" cy="36"/>
            </a:xfrm>
            <a:custGeom>
              <a:avLst/>
              <a:gdLst>
                <a:gd name="T0" fmla="*/ 1 w 71"/>
                <a:gd name="T1" fmla="*/ 0 h 71"/>
                <a:gd name="T2" fmla="*/ 1 w 71"/>
                <a:gd name="T3" fmla="*/ 1 h 71"/>
                <a:gd name="T4" fmla="*/ 1 w 71"/>
                <a:gd name="T5" fmla="*/ 1 h 71"/>
                <a:gd name="T6" fmla="*/ 1 w 71"/>
                <a:gd name="T7" fmla="*/ 1 h 71"/>
                <a:gd name="T8" fmla="*/ 1 w 71"/>
                <a:gd name="T9" fmla="*/ 1 h 71"/>
                <a:gd name="T10" fmla="*/ 1 w 71"/>
                <a:gd name="T11" fmla="*/ 1 h 71"/>
                <a:gd name="T12" fmla="*/ 1 w 71"/>
                <a:gd name="T13" fmla="*/ 1 h 71"/>
                <a:gd name="T14" fmla="*/ 1 w 71"/>
                <a:gd name="T15" fmla="*/ 1 h 71"/>
                <a:gd name="T16" fmla="*/ 0 w 71"/>
                <a:gd name="T17" fmla="*/ 1 h 71"/>
                <a:gd name="T18" fmla="*/ 0 w 71"/>
                <a:gd name="T19" fmla="*/ 1 h 71"/>
                <a:gd name="T20" fmla="*/ 1 w 71"/>
                <a:gd name="T21" fmla="*/ 1 h 71"/>
                <a:gd name="T22" fmla="*/ 1 w 71"/>
                <a:gd name="T23" fmla="*/ 1 h 71"/>
                <a:gd name="T24" fmla="*/ 1 w 71"/>
                <a:gd name="T25" fmla="*/ 1 h 71"/>
                <a:gd name="T26" fmla="*/ 1 w 71"/>
                <a:gd name="T27" fmla="*/ 1 h 71"/>
                <a:gd name="T28" fmla="*/ 1 w 71"/>
                <a:gd name="T29" fmla="*/ 1 h 71"/>
                <a:gd name="T30" fmla="*/ 1 w 71"/>
                <a:gd name="T31" fmla="*/ 1 h 71"/>
                <a:gd name="T32" fmla="*/ 1 w 71"/>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
                <a:gd name="T52" fmla="*/ 0 h 71"/>
                <a:gd name="T53" fmla="*/ 71 w 71"/>
                <a:gd name="T54" fmla="*/ 71 h 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 h="71">
                  <a:moveTo>
                    <a:pt x="71" y="0"/>
                  </a:moveTo>
                  <a:lnTo>
                    <a:pt x="67" y="9"/>
                  </a:lnTo>
                  <a:lnTo>
                    <a:pt x="58" y="20"/>
                  </a:lnTo>
                  <a:lnTo>
                    <a:pt x="47" y="33"/>
                  </a:lnTo>
                  <a:lnTo>
                    <a:pt x="36" y="45"/>
                  </a:lnTo>
                  <a:lnTo>
                    <a:pt x="24" y="58"/>
                  </a:lnTo>
                  <a:lnTo>
                    <a:pt x="13" y="67"/>
                  </a:lnTo>
                  <a:lnTo>
                    <a:pt x="4" y="71"/>
                  </a:lnTo>
                  <a:lnTo>
                    <a:pt x="0" y="70"/>
                  </a:lnTo>
                  <a:lnTo>
                    <a:pt x="0" y="62"/>
                  </a:lnTo>
                  <a:lnTo>
                    <a:pt x="6" y="53"/>
                  </a:lnTo>
                  <a:lnTo>
                    <a:pt x="15" y="41"/>
                  </a:lnTo>
                  <a:lnTo>
                    <a:pt x="27" y="30"/>
                  </a:lnTo>
                  <a:lnTo>
                    <a:pt x="41" y="18"/>
                  </a:lnTo>
                  <a:lnTo>
                    <a:pt x="53" y="9"/>
                  </a:lnTo>
                  <a:lnTo>
                    <a:pt x="64" y="3"/>
                  </a:lnTo>
                  <a:lnTo>
                    <a:pt x="7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3" name="Freeform 218"/>
            <p:cNvSpPr>
              <a:spLocks/>
            </p:cNvSpPr>
            <p:nvPr/>
          </p:nvSpPr>
          <p:spPr bwMode="auto">
            <a:xfrm>
              <a:off x="407" y="1115"/>
              <a:ext cx="33" cy="32"/>
            </a:xfrm>
            <a:custGeom>
              <a:avLst/>
              <a:gdLst>
                <a:gd name="T0" fmla="*/ 0 w 66"/>
                <a:gd name="T1" fmla="*/ 1 h 64"/>
                <a:gd name="T2" fmla="*/ 1 w 66"/>
                <a:gd name="T3" fmla="*/ 1 h 64"/>
                <a:gd name="T4" fmla="*/ 1 w 66"/>
                <a:gd name="T5" fmla="*/ 1 h 64"/>
                <a:gd name="T6" fmla="*/ 1 w 66"/>
                <a:gd name="T7" fmla="*/ 1 h 64"/>
                <a:gd name="T8" fmla="*/ 1 w 66"/>
                <a:gd name="T9" fmla="*/ 1 h 64"/>
                <a:gd name="T10" fmla="*/ 1 w 66"/>
                <a:gd name="T11" fmla="*/ 1 h 64"/>
                <a:gd name="T12" fmla="*/ 1 w 66"/>
                <a:gd name="T13" fmla="*/ 1 h 64"/>
                <a:gd name="T14" fmla="*/ 1 w 66"/>
                <a:gd name="T15" fmla="*/ 1 h 64"/>
                <a:gd name="T16" fmla="*/ 1 w 66"/>
                <a:gd name="T17" fmla="*/ 0 h 64"/>
                <a:gd name="T18" fmla="*/ 1 w 66"/>
                <a:gd name="T19" fmla="*/ 1 h 64"/>
                <a:gd name="T20" fmla="*/ 1 w 66"/>
                <a:gd name="T21" fmla="*/ 1 h 64"/>
                <a:gd name="T22" fmla="*/ 1 w 66"/>
                <a:gd name="T23" fmla="*/ 1 h 64"/>
                <a:gd name="T24" fmla="*/ 1 w 66"/>
                <a:gd name="T25" fmla="*/ 1 h 64"/>
                <a:gd name="T26" fmla="*/ 1 w 66"/>
                <a:gd name="T27" fmla="*/ 1 h 64"/>
                <a:gd name="T28" fmla="*/ 1 w 66"/>
                <a:gd name="T29" fmla="*/ 1 h 64"/>
                <a:gd name="T30" fmla="*/ 1 w 66"/>
                <a:gd name="T31" fmla="*/ 1 h 64"/>
                <a:gd name="T32" fmla="*/ 0 w 66"/>
                <a:gd name="T33" fmla="*/ 1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64"/>
                <a:gd name="T53" fmla="*/ 66 w 66"/>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64">
                  <a:moveTo>
                    <a:pt x="0" y="61"/>
                  </a:moveTo>
                  <a:lnTo>
                    <a:pt x="1" y="57"/>
                  </a:lnTo>
                  <a:lnTo>
                    <a:pt x="8" y="51"/>
                  </a:lnTo>
                  <a:lnTo>
                    <a:pt x="17" y="45"/>
                  </a:lnTo>
                  <a:lnTo>
                    <a:pt x="27" y="35"/>
                  </a:lnTo>
                  <a:lnTo>
                    <a:pt x="40" y="26"/>
                  </a:lnTo>
                  <a:lnTo>
                    <a:pt x="50" y="17"/>
                  </a:lnTo>
                  <a:lnTo>
                    <a:pt x="59" y="8"/>
                  </a:lnTo>
                  <a:lnTo>
                    <a:pt x="66" y="0"/>
                  </a:lnTo>
                  <a:lnTo>
                    <a:pt x="62" y="11"/>
                  </a:lnTo>
                  <a:lnTo>
                    <a:pt x="55" y="23"/>
                  </a:lnTo>
                  <a:lnTo>
                    <a:pt x="46" y="35"/>
                  </a:lnTo>
                  <a:lnTo>
                    <a:pt x="35" y="48"/>
                  </a:lnTo>
                  <a:lnTo>
                    <a:pt x="24" y="57"/>
                  </a:lnTo>
                  <a:lnTo>
                    <a:pt x="15" y="63"/>
                  </a:lnTo>
                  <a:lnTo>
                    <a:pt x="6" y="64"/>
                  </a:lnTo>
                  <a:lnTo>
                    <a:pt x="0"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4" name="Freeform 219"/>
            <p:cNvSpPr>
              <a:spLocks/>
            </p:cNvSpPr>
            <p:nvPr/>
          </p:nvSpPr>
          <p:spPr bwMode="auto">
            <a:xfrm>
              <a:off x="470" y="1149"/>
              <a:ext cx="39" cy="156"/>
            </a:xfrm>
            <a:custGeom>
              <a:avLst/>
              <a:gdLst>
                <a:gd name="T0" fmla="*/ 1 w 77"/>
                <a:gd name="T1" fmla="*/ 0 h 314"/>
                <a:gd name="T2" fmla="*/ 1 w 77"/>
                <a:gd name="T3" fmla="*/ 0 h 314"/>
                <a:gd name="T4" fmla="*/ 1 w 77"/>
                <a:gd name="T5" fmla="*/ 0 h 314"/>
                <a:gd name="T6" fmla="*/ 1 w 77"/>
                <a:gd name="T7" fmla="*/ 0 h 314"/>
                <a:gd name="T8" fmla="*/ 1 w 77"/>
                <a:gd name="T9" fmla="*/ 0 h 314"/>
                <a:gd name="T10" fmla="*/ 1 w 77"/>
                <a:gd name="T11" fmla="*/ 0 h 314"/>
                <a:gd name="T12" fmla="*/ 1 w 77"/>
                <a:gd name="T13" fmla="*/ 0 h 314"/>
                <a:gd name="T14" fmla="*/ 1 w 77"/>
                <a:gd name="T15" fmla="*/ 0 h 314"/>
                <a:gd name="T16" fmla="*/ 1 w 77"/>
                <a:gd name="T17" fmla="*/ 0 h 314"/>
                <a:gd name="T18" fmla="*/ 1 w 77"/>
                <a:gd name="T19" fmla="*/ 0 h 314"/>
                <a:gd name="T20" fmla="*/ 1 w 77"/>
                <a:gd name="T21" fmla="*/ 0 h 314"/>
                <a:gd name="T22" fmla="*/ 1 w 77"/>
                <a:gd name="T23" fmla="*/ 0 h 314"/>
                <a:gd name="T24" fmla="*/ 1 w 77"/>
                <a:gd name="T25" fmla="*/ 0 h 314"/>
                <a:gd name="T26" fmla="*/ 1 w 77"/>
                <a:gd name="T27" fmla="*/ 0 h 314"/>
                <a:gd name="T28" fmla="*/ 1 w 77"/>
                <a:gd name="T29" fmla="*/ 0 h 314"/>
                <a:gd name="T30" fmla="*/ 1 w 77"/>
                <a:gd name="T31" fmla="*/ 0 h 314"/>
                <a:gd name="T32" fmla="*/ 0 w 77"/>
                <a:gd name="T33" fmla="*/ 0 h 314"/>
                <a:gd name="T34" fmla="*/ 1 w 77"/>
                <a:gd name="T35" fmla="*/ 0 h 314"/>
                <a:gd name="T36" fmla="*/ 1 w 77"/>
                <a:gd name="T37" fmla="*/ 0 h 314"/>
                <a:gd name="T38" fmla="*/ 1 w 77"/>
                <a:gd name="T39" fmla="*/ 0 h 314"/>
                <a:gd name="T40" fmla="*/ 1 w 77"/>
                <a:gd name="T41" fmla="*/ 0 h 3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7"/>
                <a:gd name="T64" fmla="*/ 0 h 314"/>
                <a:gd name="T65" fmla="*/ 77 w 77"/>
                <a:gd name="T66" fmla="*/ 314 h 3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7" h="314">
                  <a:moveTo>
                    <a:pt x="70" y="0"/>
                  </a:moveTo>
                  <a:lnTo>
                    <a:pt x="71" y="0"/>
                  </a:lnTo>
                  <a:lnTo>
                    <a:pt x="74" y="2"/>
                  </a:lnTo>
                  <a:lnTo>
                    <a:pt x="76" y="5"/>
                  </a:lnTo>
                  <a:lnTo>
                    <a:pt x="77" y="8"/>
                  </a:lnTo>
                  <a:lnTo>
                    <a:pt x="47" y="46"/>
                  </a:lnTo>
                  <a:lnTo>
                    <a:pt x="27" y="88"/>
                  </a:lnTo>
                  <a:lnTo>
                    <a:pt x="16" y="130"/>
                  </a:lnTo>
                  <a:lnTo>
                    <a:pt x="15" y="172"/>
                  </a:lnTo>
                  <a:lnTo>
                    <a:pt x="16" y="213"/>
                  </a:lnTo>
                  <a:lnTo>
                    <a:pt x="22" y="249"/>
                  </a:lnTo>
                  <a:lnTo>
                    <a:pt x="30" y="285"/>
                  </a:lnTo>
                  <a:lnTo>
                    <a:pt x="38" y="314"/>
                  </a:lnTo>
                  <a:lnTo>
                    <a:pt x="21" y="294"/>
                  </a:lnTo>
                  <a:lnTo>
                    <a:pt x="9" y="260"/>
                  </a:lnTo>
                  <a:lnTo>
                    <a:pt x="1" y="217"/>
                  </a:lnTo>
                  <a:lnTo>
                    <a:pt x="0" y="168"/>
                  </a:lnTo>
                  <a:lnTo>
                    <a:pt x="6" y="118"/>
                  </a:lnTo>
                  <a:lnTo>
                    <a:pt x="18" y="69"/>
                  </a:lnTo>
                  <a:lnTo>
                    <a:pt x="39" y="29"/>
                  </a:lnTo>
                  <a:lnTo>
                    <a:pt x="7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5" name="Freeform 220"/>
            <p:cNvSpPr>
              <a:spLocks/>
            </p:cNvSpPr>
            <p:nvPr/>
          </p:nvSpPr>
          <p:spPr bwMode="auto">
            <a:xfrm>
              <a:off x="479" y="1284"/>
              <a:ext cx="34" cy="19"/>
            </a:xfrm>
            <a:custGeom>
              <a:avLst/>
              <a:gdLst>
                <a:gd name="T0" fmla="*/ 0 w 67"/>
                <a:gd name="T1" fmla="*/ 0 h 38"/>
                <a:gd name="T2" fmla="*/ 1 w 67"/>
                <a:gd name="T3" fmla="*/ 1 h 38"/>
                <a:gd name="T4" fmla="*/ 1 w 67"/>
                <a:gd name="T5" fmla="*/ 1 h 38"/>
                <a:gd name="T6" fmla="*/ 1 w 67"/>
                <a:gd name="T7" fmla="*/ 1 h 38"/>
                <a:gd name="T8" fmla="*/ 1 w 67"/>
                <a:gd name="T9" fmla="*/ 1 h 38"/>
                <a:gd name="T10" fmla="*/ 1 w 67"/>
                <a:gd name="T11" fmla="*/ 1 h 38"/>
                <a:gd name="T12" fmla="*/ 1 w 67"/>
                <a:gd name="T13" fmla="*/ 1 h 38"/>
                <a:gd name="T14" fmla="*/ 1 w 67"/>
                <a:gd name="T15" fmla="*/ 1 h 38"/>
                <a:gd name="T16" fmla="*/ 1 w 67"/>
                <a:gd name="T17" fmla="*/ 1 h 38"/>
                <a:gd name="T18" fmla="*/ 1 w 67"/>
                <a:gd name="T19" fmla="*/ 1 h 38"/>
                <a:gd name="T20" fmla="*/ 1 w 67"/>
                <a:gd name="T21" fmla="*/ 1 h 38"/>
                <a:gd name="T22" fmla="*/ 1 w 67"/>
                <a:gd name="T23" fmla="*/ 1 h 38"/>
                <a:gd name="T24" fmla="*/ 1 w 67"/>
                <a:gd name="T25" fmla="*/ 1 h 38"/>
                <a:gd name="T26" fmla="*/ 1 w 67"/>
                <a:gd name="T27" fmla="*/ 1 h 38"/>
                <a:gd name="T28" fmla="*/ 1 w 67"/>
                <a:gd name="T29" fmla="*/ 1 h 38"/>
                <a:gd name="T30" fmla="*/ 1 w 67"/>
                <a:gd name="T31" fmla="*/ 1 h 38"/>
                <a:gd name="T32" fmla="*/ 0 w 67"/>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38"/>
                <a:gd name="T53" fmla="*/ 67 w 67"/>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38">
                  <a:moveTo>
                    <a:pt x="0" y="0"/>
                  </a:moveTo>
                  <a:lnTo>
                    <a:pt x="8" y="7"/>
                  </a:lnTo>
                  <a:lnTo>
                    <a:pt x="17" y="15"/>
                  </a:lnTo>
                  <a:lnTo>
                    <a:pt x="27" y="23"/>
                  </a:lnTo>
                  <a:lnTo>
                    <a:pt x="38" y="29"/>
                  </a:lnTo>
                  <a:lnTo>
                    <a:pt x="49" y="33"/>
                  </a:lnTo>
                  <a:lnTo>
                    <a:pt x="58" y="38"/>
                  </a:lnTo>
                  <a:lnTo>
                    <a:pt x="64" y="38"/>
                  </a:lnTo>
                  <a:lnTo>
                    <a:pt x="67" y="36"/>
                  </a:lnTo>
                  <a:lnTo>
                    <a:pt x="67" y="33"/>
                  </a:lnTo>
                  <a:lnTo>
                    <a:pt x="61" y="30"/>
                  </a:lnTo>
                  <a:lnTo>
                    <a:pt x="53" y="26"/>
                  </a:lnTo>
                  <a:lnTo>
                    <a:pt x="43" y="21"/>
                  </a:lnTo>
                  <a:lnTo>
                    <a:pt x="32" y="17"/>
                  </a:lnTo>
                  <a:lnTo>
                    <a:pt x="20" y="12"/>
                  </a:lnTo>
                  <a:lnTo>
                    <a:pt x="9"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6" name="Freeform 221"/>
            <p:cNvSpPr>
              <a:spLocks/>
            </p:cNvSpPr>
            <p:nvPr/>
          </p:nvSpPr>
          <p:spPr bwMode="auto">
            <a:xfrm>
              <a:off x="476" y="1270"/>
              <a:ext cx="38" cy="23"/>
            </a:xfrm>
            <a:custGeom>
              <a:avLst/>
              <a:gdLst>
                <a:gd name="T0" fmla="*/ 0 w 77"/>
                <a:gd name="T1" fmla="*/ 1 h 46"/>
                <a:gd name="T2" fmla="*/ 0 w 77"/>
                <a:gd name="T3" fmla="*/ 1 h 46"/>
                <a:gd name="T4" fmla="*/ 0 w 77"/>
                <a:gd name="T5" fmla="*/ 1 h 46"/>
                <a:gd name="T6" fmla="*/ 0 w 77"/>
                <a:gd name="T7" fmla="*/ 1 h 46"/>
                <a:gd name="T8" fmla="*/ 0 w 77"/>
                <a:gd name="T9" fmla="*/ 1 h 46"/>
                <a:gd name="T10" fmla="*/ 0 w 77"/>
                <a:gd name="T11" fmla="*/ 1 h 46"/>
                <a:gd name="T12" fmla="*/ 0 w 77"/>
                <a:gd name="T13" fmla="*/ 1 h 46"/>
                <a:gd name="T14" fmla="*/ 0 w 77"/>
                <a:gd name="T15" fmla="*/ 1 h 46"/>
                <a:gd name="T16" fmla="*/ 0 w 77"/>
                <a:gd name="T17" fmla="*/ 0 h 46"/>
                <a:gd name="T18" fmla="*/ 0 w 77"/>
                <a:gd name="T19" fmla="*/ 1 h 46"/>
                <a:gd name="T20" fmla="*/ 0 w 77"/>
                <a:gd name="T21" fmla="*/ 1 h 46"/>
                <a:gd name="T22" fmla="*/ 0 w 77"/>
                <a:gd name="T23" fmla="*/ 1 h 46"/>
                <a:gd name="T24" fmla="*/ 0 w 77"/>
                <a:gd name="T25" fmla="*/ 1 h 46"/>
                <a:gd name="T26" fmla="*/ 0 w 77"/>
                <a:gd name="T27" fmla="*/ 1 h 46"/>
                <a:gd name="T28" fmla="*/ 0 w 77"/>
                <a:gd name="T29" fmla="*/ 1 h 46"/>
                <a:gd name="T30" fmla="*/ 0 w 77"/>
                <a:gd name="T31" fmla="*/ 1 h 46"/>
                <a:gd name="T32" fmla="*/ 0 w 77"/>
                <a:gd name="T33" fmla="*/ 1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46"/>
                <a:gd name="T53" fmla="*/ 77 w 7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46">
                  <a:moveTo>
                    <a:pt x="77" y="45"/>
                  </a:moveTo>
                  <a:lnTo>
                    <a:pt x="74" y="46"/>
                  </a:lnTo>
                  <a:lnTo>
                    <a:pt x="66" y="45"/>
                  </a:lnTo>
                  <a:lnTo>
                    <a:pt x="57" y="42"/>
                  </a:lnTo>
                  <a:lnTo>
                    <a:pt x="45" y="35"/>
                  </a:lnTo>
                  <a:lnTo>
                    <a:pt x="32" y="29"/>
                  </a:lnTo>
                  <a:lnTo>
                    <a:pt x="20" y="22"/>
                  </a:lnTo>
                  <a:lnTo>
                    <a:pt x="9" y="11"/>
                  </a:lnTo>
                  <a:lnTo>
                    <a:pt x="0" y="0"/>
                  </a:lnTo>
                  <a:lnTo>
                    <a:pt x="9" y="5"/>
                  </a:lnTo>
                  <a:lnTo>
                    <a:pt x="22" y="11"/>
                  </a:lnTo>
                  <a:lnTo>
                    <a:pt x="34" y="17"/>
                  </a:lnTo>
                  <a:lnTo>
                    <a:pt x="48" y="25"/>
                  </a:lnTo>
                  <a:lnTo>
                    <a:pt x="58" y="31"/>
                  </a:lnTo>
                  <a:lnTo>
                    <a:pt x="69" y="35"/>
                  </a:lnTo>
                  <a:lnTo>
                    <a:pt x="75" y="42"/>
                  </a:lnTo>
                  <a:lnTo>
                    <a:pt x="77"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7" name="Freeform 222"/>
            <p:cNvSpPr>
              <a:spLocks/>
            </p:cNvSpPr>
            <p:nvPr/>
          </p:nvSpPr>
          <p:spPr bwMode="auto">
            <a:xfrm>
              <a:off x="473" y="1239"/>
              <a:ext cx="48" cy="30"/>
            </a:xfrm>
            <a:custGeom>
              <a:avLst/>
              <a:gdLst>
                <a:gd name="T0" fmla="*/ 0 w 98"/>
                <a:gd name="T1" fmla="*/ 0 h 61"/>
                <a:gd name="T2" fmla="*/ 0 w 98"/>
                <a:gd name="T3" fmla="*/ 0 h 61"/>
                <a:gd name="T4" fmla="*/ 0 w 98"/>
                <a:gd name="T5" fmla="*/ 0 h 61"/>
                <a:gd name="T6" fmla="*/ 0 w 98"/>
                <a:gd name="T7" fmla="*/ 0 h 61"/>
                <a:gd name="T8" fmla="*/ 0 w 98"/>
                <a:gd name="T9" fmla="*/ 0 h 61"/>
                <a:gd name="T10" fmla="*/ 0 w 98"/>
                <a:gd name="T11" fmla="*/ 0 h 61"/>
                <a:gd name="T12" fmla="*/ 0 w 98"/>
                <a:gd name="T13" fmla="*/ 0 h 61"/>
                <a:gd name="T14" fmla="*/ 0 w 98"/>
                <a:gd name="T15" fmla="*/ 0 h 61"/>
                <a:gd name="T16" fmla="*/ 0 w 98"/>
                <a:gd name="T17" fmla="*/ 0 h 61"/>
                <a:gd name="T18" fmla="*/ 0 w 98"/>
                <a:gd name="T19" fmla="*/ 0 h 61"/>
                <a:gd name="T20" fmla="*/ 0 w 98"/>
                <a:gd name="T21" fmla="*/ 0 h 61"/>
                <a:gd name="T22" fmla="*/ 0 w 98"/>
                <a:gd name="T23" fmla="*/ 0 h 61"/>
                <a:gd name="T24" fmla="*/ 0 w 98"/>
                <a:gd name="T25" fmla="*/ 0 h 61"/>
                <a:gd name="T26" fmla="*/ 0 w 98"/>
                <a:gd name="T27" fmla="*/ 0 h 61"/>
                <a:gd name="T28" fmla="*/ 0 w 98"/>
                <a:gd name="T29" fmla="*/ 0 h 61"/>
                <a:gd name="T30" fmla="*/ 0 w 98"/>
                <a:gd name="T31" fmla="*/ 0 h 61"/>
                <a:gd name="T32" fmla="*/ 0 w 98"/>
                <a:gd name="T33" fmla="*/ 0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61"/>
                <a:gd name="T53" fmla="*/ 98 w 98"/>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61">
                  <a:moveTo>
                    <a:pt x="98" y="59"/>
                  </a:moveTo>
                  <a:lnTo>
                    <a:pt x="93" y="61"/>
                  </a:lnTo>
                  <a:lnTo>
                    <a:pt x="83" y="58"/>
                  </a:lnTo>
                  <a:lnTo>
                    <a:pt x="69" y="53"/>
                  </a:lnTo>
                  <a:lnTo>
                    <a:pt x="54" y="46"/>
                  </a:lnTo>
                  <a:lnTo>
                    <a:pt x="37" y="35"/>
                  </a:lnTo>
                  <a:lnTo>
                    <a:pt x="22" y="24"/>
                  </a:lnTo>
                  <a:lnTo>
                    <a:pt x="8" y="12"/>
                  </a:lnTo>
                  <a:lnTo>
                    <a:pt x="0" y="0"/>
                  </a:lnTo>
                  <a:lnTo>
                    <a:pt x="8" y="4"/>
                  </a:lnTo>
                  <a:lnTo>
                    <a:pt x="20" y="12"/>
                  </a:lnTo>
                  <a:lnTo>
                    <a:pt x="37" y="21"/>
                  </a:lnTo>
                  <a:lnTo>
                    <a:pt x="55" y="30"/>
                  </a:lnTo>
                  <a:lnTo>
                    <a:pt x="72" y="39"/>
                  </a:lnTo>
                  <a:lnTo>
                    <a:pt x="86" y="47"/>
                  </a:lnTo>
                  <a:lnTo>
                    <a:pt x="95" y="55"/>
                  </a:lnTo>
                  <a:lnTo>
                    <a:pt x="98" y="5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8" name="Freeform 223"/>
            <p:cNvSpPr>
              <a:spLocks/>
            </p:cNvSpPr>
            <p:nvPr/>
          </p:nvSpPr>
          <p:spPr bwMode="auto">
            <a:xfrm>
              <a:off x="475" y="1210"/>
              <a:ext cx="53" cy="33"/>
            </a:xfrm>
            <a:custGeom>
              <a:avLst/>
              <a:gdLst>
                <a:gd name="T0" fmla="*/ 0 w 107"/>
                <a:gd name="T1" fmla="*/ 0 h 67"/>
                <a:gd name="T2" fmla="*/ 0 w 107"/>
                <a:gd name="T3" fmla="*/ 0 h 67"/>
                <a:gd name="T4" fmla="*/ 0 w 107"/>
                <a:gd name="T5" fmla="*/ 0 h 67"/>
                <a:gd name="T6" fmla="*/ 0 w 107"/>
                <a:gd name="T7" fmla="*/ 0 h 67"/>
                <a:gd name="T8" fmla="*/ 0 w 107"/>
                <a:gd name="T9" fmla="*/ 0 h 67"/>
                <a:gd name="T10" fmla="*/ 0 w 107"/>
                <a:gd name="T11" fmla="*/ 0 h 67"/>
                <a:gd name="T12" fmla="*/ 0 w 107"/>
                <a:gd name="T13" fmla="*/ 0 h 67"/>
                <a:gd name="T14" fmla="*/ 0 w 107"/>
                <a:gd name="T15" fmla="*/ 0 h 67"/>
                <a:gd name="T16" fmla="*/ 0 w 107"/>
                <a:gd name="T17" fmla="*/ 0 h 67"/>
                <a:gd name="T18" fmla="*/ 0 w 107"/>
                <a:gd name="T19" fmla="*/ 0 h 67"/>
                <a:gd name="T20" fmla="*/ 0 w 107"/>
                <a:gd name="T21" fmla="*/ 0 h 67"/>
                <a:gd name="T22" fmla="*/ 0 w 107"/>
                <a:gd name="T23" fmla="*/ 0 h 67"/>
                <a:gd name="T24" fmla="*/ 0 w 107"/>
                <a:gd name="T25" fmla="*/ 0 h 67"/>
                <a:gd name="T26" fmla="*/ 0 w 107"/>
                <a:gd name="T27" fmla="*/ 0 h 67"/>
                <a:gd name="T28" fmla="*/ 0 w 107"/>
                <a:gd name="T29" fmla="*/ 0 h 67"/>
                <a:gd name="T30" fmla="*/ 0 w 107"/>
                <a:gd name="T31" fmla="*/ 0 h 67"/>
                <a:gd name="T32" fmla="*/ 0 w 107"/>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67"/>
                <a:gd name="T53" fmla="*/ 107 w 107"/>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67">
                  <a:moveTo>
                    <a:pt x="107" y="65"/>
                  </a:moveTo>
                  <a:lnTo>
                    <a:pt x="100" y="67"/>
                  </a:lnTo>
                  <a:lnTo>
                    <a:pt x="88" y="64"/>
                  </a:lnTo>
                  <a:lnTo>
                    <a:pt x="73" y="56"/>
                  </a:lnTo>
                  <a:lnTo>
                    <a:pt x="55" y="47"/>
                  </a:lnTo>
                  <a:lnTo>
                    <a:pt x="36" y="36"/>
                  </a:lnTo>
                  <a:lnTo>
                    <a:pt x="21" y="24"/>
                  </a:lnTo>
                  <a:lnTo>
                    <a:pt x="7" y="12"/>
                  </a:lnTo>
                  <a:lnTo>
                    <a:pt x="0" y="0"/>
                  </a:lnTo>
                  <a:lnTo>
                    <a:pt x="7" y="4"/>
                  </a:lnTo>
                  <a:lnTo>
                    <a:pt x="23" y="12"/>
                  </a:lnTo>
                  <a:lnTo>
                    <a:pt x="39" y="21"/>
                  </a:lnTo>
                  <a:lnTo>
                    <a:pt x="59" y="32"/>
                  </a:lnTo>
                  <a:lnTo>
                    <a:pt x="78" y="44"/>
                  </a:lnTo>
                  <a:lnTo>
                    <a:pt x="93" y="53"/>
                  </a:lnTo>
                  <a:lnTo>
                    <a:pt x="104" y="61"/>
                  </a:lnTo>
                  <a:lnTo>
                    <a:pt x="107"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89" name="Freeform 224"/>
            <p:cNvSpPr>
              <a:spLocks/>
            </p:cNvSpPr>
            <p:nvPr/>
          </p:nvSpPr>
          <p:spPr bwMode="auto">
            <a:xfrm>
              <a:off x="480" y="1191"/>
              <a:ext cx="43" cy="36"/>
            </a:xfrm>
            <a:custGeom>
              <a:avLst/>
              <a:gdLst>
                <a:gd name="T0" fmla="*/ 1 w 86"/>
                <a:gd name="T1" fmla="*/ 1 h 72"/>
                <a:gd name="T2" fmla="*/ 1 w 86"/>
                <a:gd name="T3" fmla="*/ 1 h 72"/>
                <a:gd name="T4" fmla="*/ 1 w 86"/>
                <a:gd name="T5" fmla="*/ 1 h 72"/>
                <a:gd name="T6" fmla="*/ 1 w 86"/>
                <a:gd name="T7" fmla="*/ 1 h 72"/>
                <a:gd name="T8" fmla="*/ 1 w 86"/>
                <a:gd name="T9" fmla="*/ 1 h 72"/>
                <a:gd name="T10" fmla="*/ 1 w 86"/>
                <a:gd name="T11" fmla="*/ 1 h 72"/>
                <a:gd name="T12" fmla="*/ 1 w 86"/>
                <a:gd name="T13" fmla="*/ 1 h 72"/>
                <a:gd name="T14" fmla="*/ 1 w 86"/>
                <a:gd name="T15" fmla="*/ 1 h 72"/>
                <a:gd name="T16" fmla="*/ 0 w 86"/>
                <a:gd name="T17" fmla="*/ 0 h 72"/>
                <a:gd name="T18" fmla="*/ 1 w 86"/>
                <a:gd name="T19" fmla="*/ 1 h 72"/>
                <a:gd name="T20" fmla="*/ 1 w 86"/>
                <a:gd name="T21" fmla="*/ 1 h 72"/>
                <a:gd name="T22" fmla="*/ 1 w 86"/>
                <a:gd name="T23" fmla="*/ 1 h 72"/>
                <a:gd name="T24" fmla="*/ 1 w 86"/>
                <a:gd name="T25" fmla="*/ 1 h 72"/>
                <a:gd name="T26" fmla="*/ 1 w 86"/>
                <a:gd name="T27" fmla="*/ 1 h 72"/>
                <a:gd name="T28" fmla="*/ 1 w 86"/>
                <a:gd name="T29" fmla="*/ 1 h 72"/>
                <a:gd name="T30" fmla="*/ 1 w 86"/>
                <a:gd name="T31" fmla="*/ 1 h 72"/>
                <a:gd name="T32" fmla="*/ 1 w 86"/>
                <a:gd name="T33" fmla="*/ 1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72"/>
                <a:gd name="T53" fmla="*/ 86 w 86"/>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72">
                  <a:moveTo>
                    <a:pt x="86" y="72"/>
                  </a:moveTo>
                  <a:lnTo>
                    <a:pt x="81" y="72"/>
                  </a:lnTo>
                  <a:lnTo>
                    <a:pt x="72" y="68"/>
                  </a:lnTo>
                  <a:lnTo>
                    <a:pt x="58" y="58"/>
                  </a:lnTo>
                  <a:lnTo>
                    <a:pt x="43" y="48"/>
                  </a:lnTo>
                  <a:lnTo>
                    <a:pt x="28" y="34"/>
                  </a:lnTo>
                  <a:lnTo>
                    <a:pt x="14" y="22"/>
                  </a:lnTo>
                  <a:lnTo>
                    <a:pt x="5" y="10"/>
                  </a:lnTo>
                  <a:lnTo>
                    <a:pt x="0" y="0"/>
                  </a:lnTo>
                  <a:lnTo>
                    <a:pt x="8" y="7"/>
                  </a:lnTo>
                  <a:lnTo>
                    <a:pt x="20" y="16"/>
                  </a:lnTo>
                  <a:lnTo>
                    <a:pt x="36" y="26"/>
                  </a:lnTo>
                  <a:lnTo>
                    <a:pt x="52" y="37"/>
                  </a:lnTo>
                  <a:lnTo>
                    <a:pt x="66" y="48"/>
                  </a:lnTo>
                  <a:lnTo>
                    <a:pt x="78" y="58"/>
                  </a:lnTo>
                  <a:lnTo>
                    <a:pt x="86" y="66"/>
                  </a:lnTo>
                  <a:lnTo>
                    <a:pt x="86" y="7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0" name="Freeform 225"/>
            <p:cNvSpPr>
              <a:spLocks/>
            </p:cNvSpPr>
            <p:nvPr/>
          </p:nvSpPr>
          <p:spPr bwMode="auto">
            <a:xfrm>
              <a:off x="486" y="1176"/>
              <a:ext cx="35" cy="31"/>
            </a:xfrm>
            <a:custGeom>
              <a:avLst/>
              <a:gdLst>
                <a:gd name="T0" fmla="*/ 0 w 72"/>
                <a:gd name="T1" fmla="*/ 1 h 62"/>
                <a:gd name="T2" fmla="*/ 0 w 72"/>
                <a:gd name="T3" fmla="*/ 1 h 62"/>
                <a:gd name="T4" fmla="*/ 0 w 72"/>
                <a:gd name="T5" fmla="*/ 1 h 62"/>
                <a:gd name="T6" fmla="*/ 0 w 72"/>
                <a:gd name="T7" fmla="*/ 1 h 62"/>
                <a:gd name="T8" fmla="*/ 0 w 72"/>
                <a:gd name="T9" fmla="*/ 1 h 62"/>
                <a:gd name="T10" fmla="*/ 0 w 72"/>
                <a:gd name="T11" fmla="*/ 1 h 62"/>
                <a:gd name="T12" fmla="*/ 0 w 72"/>
                <a:gd name="T13" fmla="*/ 1 h 62"/>
                <a:gd name="T14" fmla="*/ 0 w 72"/>
                <a:gd name="T15" fmla="*/ 1 h 62"/>
                <a:gd name="T16" fmla="*/ 0 w 72"/>
                <a:gd name="T17" fmla="*/ 0 h 62"/>
                <a:gd name="T18" fmla="*/ 0 w 72"/>
                <a:gd name="T19" fmla="*/ 1 h 62"/>
                <a:gd name="T20" fmla="*/ 0 w 72"/>
                <a:gd name="T21" fmla="*/ 1 h 62"/>
                <a:gd name="T22" fmla="*/ 0 w 72"/>
                <a:gd name="T23" fmla="*/ 1 h 62"/>
                <a:gd name="T24" fmla="*/ 0 w 72"/>
                <a:gd name="T25" fmla="*/ 1 h 62"/>
                <a:gd name="T26" fmla="*/ 0 w 72"/>
                <a:gd name="T27" fmla="*/ 1 h 62"/>
                <a:gd name="T28" fmla="*/ 0 w 72"/>
                <a:gd name="T29" fmla="*/ 1 h 62"/>
                <a:gd name="T30" fmla="*/ 0 w 72"/>
                <a:gd name="T31" fmla="*/ 1 h 62"/>
                <a:gd name="T32" fmla="*/ 0 w 72"/>
                <a:gd name="T33" fmla="*/ 1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62"/>
                <a:gd name="T53" fmla="*/ 72 w 72"/>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62">
                  <a:moveTo>
                    <a:pt x="72" y="62"/>
                  </a:moveTo>
                  <a:lnTo>
                    <a:pt x="67" y="62"/>
                  </a:lnTo>
                  <a:lnTo>
                    <a:pt x="60" y="60"/>
                  </a:lnTo>
                  <a:lnTo>
                    <a:pt x="49" y="54"/>
                  </a:lnTo>
                  <a:lnTo>
                    <a:pt x="37" y="46"/>
                  </a:lnTo>
                  <a:lnTo>
                    <a:pt x="25" y="36"/>
                  </a:lnTo>
                  <a:lnTo>
                    <a:pt x="14" y="25"/>
                  </a:lnTo>
                  <a:lnTo>
                    <a:pt x="5" y="13"/>
                  </a:lnTo>
                  <a:lnTo>
                    <a:pt x="0" y="0"/>
                  </a:lnTo>
                  <a:lnTo>
                    <a:pt x="8" y="7"/>
                  </a:lnTo>
                  <a:lnTo>
                    <a:pt x="18" y="16"/>
                  </a:lnTo>
                  <a:lnTo>
                    <a:pt x="31" y="25"/>
                  </a:lnTo>
                  <a:lnTo>
                    <a:pt x="44" y="34"/>
                  </a:lnTo>
                  <a:lnTo>
                    <a:pt x="57" y="43"/>
                  </a:lnTo>
                  <a:lnTo>
                    <a:pt x="66" y="51"/>
                  </a:lnTo>
                  <a:lnTo>
                    <a:pt x="72" y="57"/>
                  </a:lnTo>
                  <a:lnTo>
                    <a:pt x="72" y="6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1" name="Freeform 226"/>
            <p:cNvSpPr>
              <a:spLocks/>
            </p:cNvSpPr>
            <p:nvPr/>
          </p:nvSpPr>
          <p:spPr bwMode="auto">
            <a:xfrm>
              <a:off x="496" y="1162"/>
              <a:ext cx="25" cy="26"/>
            </a:xfrm>
            <a:custGeom>
              <a:avLst/>
              <a:gdLst>
                <a:gd name="T0" fmla="*/ 0 w 51"/>
                <a:gd name="T1" fmla="*/ 0 h 54"/>
                <a:gd name="T2" fmla="*/ 0 w 51"/>
                <a:gd name="T3" fmla="*/ 0 h 54"/>
                <a:gd name="T4" fmla="*/ 0 w 51"/>
                <a:gd name="T5" fmla="*/ 0 h 54"/>
                <a:gd name="T6" fmla="*/ 0 w 51"/>
                <a:gd name="T7" fmla="*/ 0 h 54"/>
                <a:gd name="T8" fmla="*/ 0 w 51"/>
                <a:gd name="T9" fmla="*/ 0 h 54"/>
                <a:gd name="T10" fmla="*/ 0 w 51"/>
                <a:gd name="T11" fmla="*/ 0 h 54"/>
                <a:gd name="T12" fmla="*/ 0 w 51"/>
                <a:gd name="T13" fmla="*/ 0 h 54"/>
                <a:gd name="T14" fmla="*/ 0 w 51"/>
                <a:gd name="T15" fmla="*/ 0 h 54"/>
                <a:gd name="T16" fmla="*/ 0 w 51"/>
                <a:gd name="T17" fmla="*/ 0 h 54"/>
                <a:gd name="T18" fmla="*/ 0 w 51"/>
                <a:gd name="T19" fmla="*/ 0 h 54"/>
                <a:gd name="T20" fmla="*/ 0 w 51"/>
                <a:gd name="T21" fmla="*/ 0 h 54"/>
                <a:gd name="T22" fmla="*/ 0 w 51"/>
                <a:gd name="T23" fmla="*/ 0 h 54"/>
                <a:gd name="T24" fmla="*/ 0 w 51"/>
                <a:gd name="T25" fmla="*/ 0 h 54"/>
                <a:gd name="T26" fmla="*/ 0 w 51"/>
                <a:gd name="T27" fmla="*/ 0 h 54"/>
                <a:gd name="T28" fmla="*/ 0 w 51"/>
                <a:gd name="T29" fmla="*/ 0 h 54"/>
                <a:gd name="T30" fmla="*/ 0 w 51"/>
                <a:gd name="T31" fmla="*/ 0 h 54"/>
                <a:gd name="T32" fmla="*/ 0 w 51"/>
                <a:gd name="T33" fmla="*/ 0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54"/>
                <a:gd name="T53" fmla="*/ 51 w 51"/>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54">
                  <a:moveTo>
                    <a:pt x="51" y="54"/>
                  </a:moveTo>
                  <a:lnTo>
                    <a:pt x="46" y="54"/>
                  </a:lnTo>
                  <a:lnTo>
                    <a:pt x="40" y="49"/>
                  </a:lnTo>
                  <a:lnTo>
                    <a:pt x="31" y="43"/>
                  </a:lnTo>
                  <a:lnTo>
                    <a:pt x="22" y="34"/>
                  </a:lnTo>
                  <a:lnTo>
                    <a:pt x="14" y="25"/>
                  </a:lnTo>
                  <a:lnTo>
                    <a:pt x="7" y="14"/>
                  </a:lnTo>
                  <a:lnTo>
                    <a:pt x="2" y="7"/>
                  </a:lnTo>
                  <a:lnTo>
                    <a:pt x="0" y="0"/>
                  </a:lnTo>
                  <a:lnTo>
                    <a:pt x="5" y="7"/>
                  </a:lnTo>
                  <a:lnTo>
                    <a:pt x="13" y="13"/>
                  </a:lnTo>
                  <a:lnTo>
                    <a:pt x="22" y="20"/>
                  </a:lnTo>
                  <a:lnTo>
                    <a:pt x="29" y="28"/>
                  </a:lnTo>
                  <a:lnTo>
                    <a:pt x="37" y="36"/>
                  </a:lnTo>
                  <a:lnTo>
                    <a:pt x="45" y="43"/>
                  </a:lnTo>
                  <a:lnTo>
                    <a:pt x="49" y="49"/>
                  </a:lnTo>
                  <a:lnTo>
                    <a:pt x="51" y="5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2" name="Freeform 227"/>
            <p:cNvSpPr>
              <a:spLocks/>
            </p:cNvSpPr>
            <p:nvPr/>
          </p:nvSpPr>
          <p:spPr bwMode="auto">
            <a:xfrm>
              <a:off x="502" y="1153"/>
              <a:ext cx="16" cy="18"/>
            </a:xfrm>
            <a:custGeom>
              <a:avLst/>
              <a:gdLst>
                <a:gd name="T0" fmla="*/ 1 w 30"/>
                <a:gd name="T1" fmla="*/ 1 h 35"/>
                <a:gd name="T2" fmla="*/ 1 w 30"/>
                <a:gd name="T3" fmla="*/ 1 h 35"/>
                <a:gd name="T4" fmla="*/ 1 w 30"/>
                <a:gd name="T5" fmla="*/ 1 h 35"/>
                <a:gd name="T6" fmla="*/ 0 w 30"/>
                <a:gd name="T7" fmla="*/ 1 h 35"/>
                <a:gd name="T8" fmla="*/ 0 w 30"/>
                <a:gd name="T9" fmla="*/ 0 h 35"/>
                <a:gd name="T10" fmla="*/ 1 w 30"/>
                <a:gd name="T11" fmla="*/ 1 h 35"/>
                <a:gd name="T12" fmla="*/ 1 w 30"/>
                <a:gd name="T13" fmla="*/ 1 h 35"/>
                <a:gd name="T14" fmla="*/ 1 w 30"/>
                <a:gd name="T15" fmla="*/ 1 h 35"/>
                <a:gd name="T16" fmla="*/ 1 w 30"/>
                <a:gd name="T17" fmla="*/ 1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30" y="35"/>
                  </a:moveTo>
                  <a:lnTo>
                    <a:pt x="23" y="33"/>
                  </a:lnTo>
                  <a:lnTo>
                    <a:pt x="10" y="24"/>
                  </a:lnTo>
                  <a:lnTo>
                    <a:pt x="0" y="12"/>
                  </a:lnTo>
                  <a:lnTo>
                    <a:pt x="0" y="0"/>
                  </a:lnTo>
                  <a:lnTo>
                    <a:pt x="7" y="12"/>
                  </a:lnTo>
                  <a:lnTo>
                    <a:pt x="20" y="21"/>
                  </a:lnTo>
                  <a:lnTo>
                    <a:pt x="30" y="29"/>
                  </a:lnTo>
                  <a:lnTo>
                    <a:pt x="30" y="3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3" name="Freeform 228"/>
            <p:cNvSpPr>
              <a:spLocks/>
            </p:cNvSpPr>
            <p:nvPr/>
          </p:nvSpPr>
          <p:spPr bwMode="auto">
            <a:xfrm>
              <a:off x="486" y="1296"/>
              <a:ext cx="22" cy="19"/>
            </a:xfrm>
            <a:custGeom>
              <a:avLst/>
              <a:gdLst>
                <a:gd name="T0" fmla="*/ 0 w 44"/>
                <a:gd name="T1" fmla="*/ 0 h 38"/>
                <a:gd name="T2" fmla="*/ 1 w 44"/>
                <a:gd name="T3" fmla="*/ 1 h 38"/>
                <a:gd name="T4" fmla="*/ 1 w 44"/>
                <a:gd name="T5" fmla="*/ 1 h 38"/>
                <a:gd name="T6" fmla="*/ 1 w 44"/>
                <a:gd name="T7" fmla="*/ 1 h 38"/>
                <a:gd name="T8" fmla="*/ 1 w 44"/>
                <a:gd name="T9" fmla="*/ 1 h 38"/>
                <a:gd name="T10" fmla="*/ 1 w 44"/>
                <a:gd name="T11" fmla="*/ 1 h 38"/>
                <a:gd name="T12" fmla="*/ 1 w 44"/>
                <a:gd name="T13" fmla="*/ 1 h 38"/>
                <a:gd name="T14" fmla="*/ 1 w 44"/>
                <a:gd name="T15" fmla="*/ 1 h 38"/>
                <a:gd name="T16" fmla="*/ 1 w 44"/>
                <a:gd name="T17" fmla="*/ 1 h 38"/>
                <a:gd name="T18" fmla="*/ 1 w 44"/>
                <a:gd name="T19" fmla="*/ 1 h 38"/>
                <a:gd name="T20" fmla="*/ 1 w 44"/>
                <a:gd name="T21" fmla="*/ 1 h 38"/>
                <a:gd name="T22" fmla="*/ 1 w 44"/>
                <a:gd name="T23" fmla="*/ 1 h 38"/>
                <a:gd name="T24" fmla="*/ 0 w 44"/>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38"/>
                <a:gd name="T41" fmla="*/ 44 w 44"/>
                <a:gd name="T42" fmla="*/ 38 h 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38">
                  <a:moveTo>
                    <a:pt x="0" y="0"/>
                  </a:moveTo>
                  <a:lnTo>
                    <a:pt x="3" y="3"/>
                  </a:lnTo>
                  <a:lnTo>
                    <a:pt x="9" y="6"/>
                  </a:lnTo>
                  <a:lnTo>
                    <a:pt x="18" y="12"/>
                  </a:lnTo>
                  <a:lnTo>
                    <a:pt x="26" y="17"/>
                  </a:lnTo>
                  <a:lnTo>
                    <a:pt x="35" y="23"/>
                  </a:lnTo>
                  <a:lnTo>
                    <a:pt x="41" y="29"/>
                  </a:lnTo>
                  <a:lnTo>
                    <a:pt x="44" y="34"/>
                  </a:lnTo>
                  <a:lnTo>
                    <a:pt x="43" y="38"/>
                  </a:lnTo>
                  <a:lnTo>
                    <a:pt x="34" y="38"/>
                  </a:lnTo>
                  <a:lnTo>
                    <a:pt x="21" y="26"/>
                  </a:lnTo>
                  <a:lnTo>
                    <a:pt x="9" y="11"/>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4" name="Freeform 229"/>
            <p:cNvSpPr>
              <a:spLocks/>
            </p:cNvSpPr>
            <p:nvPr/>
          </p:nvSpPr>
          <p:spPr bwMode="auto">
            <a:xfrm>
              <a:off x="474" y="1295"/>
              <a:ext cx="11" cy="24"/>
            </a:xfrm>
            <a:custGeom>
              <a:avLst/>
              <a:gdLst>
                <a:gd name="T0" fmla="*/ 1 w 22"/>
                <a:gd name="T1" fmla="*/ 0 h 47"/>
                <a:gd name="T2" fmla="*/ 1 w 22"/>
                <a:gd name="T3" fmla="*/ 1 h 47"/>
                <a:gd name="T4" fmla="*/ 1 w 22"/>
                <a:gd name="T5" fmla="*/ 1 h 47"/>
                <a:gd name="T6" fmla="*/ 0 w 22"/>
                <a:gd name="T7" fmla="*/ 1 h 47"/>
                <a:gd name="T8" fmla="*/ 1 w 22"/>
                <a:gd name="T9" fmla="*/ 1 h 47"/>
                <a:gd name="T10" fmla="*/ 1 w 22"/>
                <a:gd name="T11" fmla="*/ 1 h 47"/>
                <a:gd name="T12" fmla="*/ 1 w 22"/>
                <a:gd name="T13" fmla="*/ 1 h 47"/>
                <a:gd name="T14" fmla="*/ 1 w 22"/>
                <a:gd name="T15" fmla="*/ 1 h 47"/>
                <a:gd name="T16" fmla="*/ 1 w 22"/>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47"/>
                <a:gd name="T29" fmla="*/ 22 w 22"/>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47">
                  <a:moveTo>
                    <a:pt x="22" y="0"/>
                  </a:moveTo>
                  <a:lnTo>
                    <a:pt x="17" y="7"/>
                  </a:lnTo>
                  <a:lnTo>
                    <a:pt x="8" y="23"/>
                  </a:lnTo>
                  <a:lnTo>
                    <a:pt x="0" y="36"/>
                  </a:lnTo>
                  <a:lnTo>
                    <a:pt x="2" y="47"/>
                  </a:lnTo>
                  <a:lnTo>
                    <a:pt x="8" y="44"/>
                  </a:lnTo>
                  <a:lnTo>
                    <a:pt x="14" y="30"/>
                  </a:lnTo>
                  <a:lnTo>
                    <a:pt x="19" y="12"/>
                  </a:lnTo>
                  <a:lnTo>
                    <a:pt x="22"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5" name="Freeform 230"/>
            <p:cNvSpPr>
              <a:spLocks/>
            </p:cNvSpPr>
            <p:nvPr/>
          </p:nvSpPr>
          <p:spPr bwMode="auto">
            <a:xfrm>
              <a:off x="486" y="1300"/>
              <a:ext cx="7" cy="27"/>
            </a:xfrm>
            <a:custGeom>
              <a:avLst/>
              <a:gdLst>
                <a:gd name="T0" fmla="*/ 0 w 13"/>
                <a:gd name="T1" fmla="*/ 0 h 53"/>
                <a:gd name="T2" fmla="*/ 1 w 13"/>
                <a:gd name="T3" fmla="*/ 1 h 53"/>
                <a:gd name="T4" fmla="*/ 1 w 13"/>
                <a:gd name="T5" fmla="*/ 1 h 53"/>
                <a:gd name="T6" fmla="*/ 1 w 13"/>
                <a:gd name="T7" fmla="*/ 1 h 53"/>
                <a:gd name="T8" fmla="*/ 1 w 13"/>
                <a:gd name="T9" fmla="*/ 1 h 53"/>
                <a:gd name="T10" fmla="*/ 1 w 13"/>
                <a:gd name="T11" fmla="*/ 1 h 53"/>
                <a:gd name="T12" fmla="*/ 1 w 13"/>
                <a:gd name="T13" fmla="*/ 1 h 53"/>
                <a:gd name="T14" fmla="*/ 1 w 13"/>
                <a:gd name="T15" fmla="*/ 1 h 53"/>
                <a:gd name="T16" fmla="*/ 0 w 1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3"/>
                <a:gd name="T29" fmla="*/ 13 w 1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3">
                  <a:moveTo>
                    <a:pt x="0" y="0"/>
                  </a:moveTo>
                  <a:lnTo>
                    <a:pt x="1" y="11"/>
                  </a:lnTo>
                  <a:lnTo>
                    <a:pt x="1" y="29"/>
                  </a:lnTo>
                  <a:lnTo>
                    <a:pt x="3" y="46"/>
                  </a:lnTo>
                  <a:lnTo>
                    <a:pt x="9" y="53"/>
                  </a:lnTo>
                  <a:lnTo>
                    <a:pt x="13" y="47"/>
                  </a:lnTo>
                  <a:lnTo>
                    <a:pt x="10" y="30"/>
                  </a:lnTo>
                  <a:lnTo>
                    <a:pt x="4" y="12"/>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6" name="Freeform 231"/>
            <p:cNvSpPr>
              <a:spLocks/>
            </p:cNvSpPr>
            <p:nvPr/>
          </p:nvSpPr>
          <p:spPr bwMode="auto">
            <a:xfrm>
              <a:off x="461" y="1287"/>
              <a:ext cx="20" cy="24"/>
            </a:xfrm>
            <a:custGeom>
              <a:avLst/>
              <a:gdLst>
                <a:gd name="T0" fmla="*/ 1 w 40"/>
                <a:gd name="T1" fmla="*/ 0 h 47"/>
                <a:gd name="T2" fmla="*/ 1 w 40"/>
                <a:gd name="T3" fmla="*/ 1 h 47"/>
                <a:gd name="T4" fmla="*/ 1 w 40"/>
                <a:gd name="T5" fmla="*/ 1 h 47"/>
                <a:gd name="T6" fmla="*/ 1 w 40"/>
                <a:gd name="T7" fmla="*/ 1 h 47"/>
                <a:gd name="T8" fmla="*/ 0 w 40"/>
                <a:gd name="T9" fmla="*/ 1 h 47"/>
                <a:gd name="T10" fmla="*/ 0 w 40"/>
                <a:gd name="T11" fmla="*/ 1 h 47"/>
                <a:gd name="T12" fmla="*/ 1 w 40"/>
                <a:gd name="T13" fmla="*/ 1 h 47"/>
                <a:gd name="T14" fmla="*/ 1 w 40"/>
                <a:gd name="T15" fmla="*/ 1 h 47"/>
                <a:gd name="T16" fmla="*/ 1 w 40"/>
                <a:gd name="T17" fmla="*/ 1 h 47"/>
                <a:gd name="T18" fmla="*/ 1 w 40"/>
                <a:gd name="T19" fmla="*/ 1 h 47"/>
                <a:gd name="T20" fmla="*/ 1 w 40"/>
                <a:gd name="T21" fmla="*/ 1 h 47"/>
                <a:gd name="T22" fmla="*/ 1 w 40"/>
                <a:gd name="T23" fmla="*/ 1 h 47"/>
                <a:gd name="T24" fmla="*/ 1 w 40"/>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47"/>
                <a:gd name="T41" fmla="*/ 40 w 40"/>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47">
                  <a:moveTo>
                    <a:pt x="40" y="0"/>
                  </a:moveTo>
                  <a:lnTo>
                    <a:pt x="31" y="15"/>
                  </a:lnTo>
                  <a:lnTo>
                    <a:pt x="20" y="32"/>
                  </a:lnTo>
                  <a:lnTo>
                    <a:pt x="8" y="46"/>
                  </a:lnTo>
                  <a:lnTo>
                    <a:pt x="0" y="47"/>
                  </a:lnTo>
                  <a:lnTo>
                    <a:pt x="0" y="43"/>
                  </a:lnTo>
                  <a:lnTo>
                    <a:pt x="3" y="38"/>
                  </a:lnTo>
                  <a:lnTo>
                    <a:pt x="8" y="30"/>
                  </a:lnTo>
                  <a:lnTo>
                    <a:pt x="16" y="23"/>
                  </a:lnTo>
                  <a:lnTo>
                    <a:pt x="23" y="17"/>
                  </a:lnTo>
                  <a:lnTo>
                    <a:pt x="31" y="9"/>
                  </a:lnTo>
                  <a:lnTo>
                    <a:pt x="37" y="5"/>
                  </a:lnTo>
                  <a:lnTo>
                    <a:pt x="4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7" name="Freeform 232"/>
            <p:cNvSpPr>
              <a:spLocks/>
            </p:cNvSpPr>
            <p:nvPr/>
          </p:nvSpPr>
          <p:spPr bwMode="auto">
            <a:xfrm>
              <a:off x="463" y="1158"/>
              <a:ext cx="35" cy="7"/>
            </a:xfrm>
            <a:custGeom>
              <a:avLst/>
              <a:gdLst>
                <a:gd name="T0" fmla="*/ 1 w 69"/>
                <a:gd name="T1" fmla="*/ 1 h 14"/>
                <a:gd name="T2" fmla="*/ 1 w 69"/>
                <a:gd name="T3" fmla="*/ 1 h 14"/>
                <a:gd name="T4" fmla="*/ 1 w 69"/>
                <a:gd name="T5" fmla="*/ 1 h 14"/>
                <a:gd name="T6" fmla="*/ 1 w 69"/>
                <a:gd name="T7" fmla="*/ 1 h 14"/>
                <a:gd name="T8" fmla="*/ 1 w 69"/>
                <a:gd name="T9" fmla="*/ 1 h 14"/>
                <a:gd name="T10" fmla="*/ 1 w 69"/>
                <a:gd name="T11" fmla="*/ 1 h 14"/>
                <a:gd name="T12" fmla="*/ 1 w 69"/>
                <a:gd name="T13" fmla="*/ 1 h 14"/>
                <a:gd name="T14" fmla="*/ 1 w 69"/>
                <a:gd name="T15" fmla="*/ 1 h 14"/>
                <a:gd name="T16" fmla="*/ 0 w 69"/>
                <a:gd name="T17" fmla="*/ 1 h 14"/>
                <a:gd name="T18" fmla="*/ 1 w 69"/>
                <a:gd name="T19" fmla="*/ 1 h 14"/>
                <a:gd name="T20" fmla="*/ 1 w 69"/>
                <a:gd name="T21" fmla="*/ 0 h 14"/>
                <a:gd name="T22" fmla="*/ 1 w 69"/>
                <a:gd name="T23" fmla="*/ 0 h 14"/>
                <a:gd name="T24" fmla="*/ 1 w 69"/>
                <a:gd name="T25" fmla="*/ 1 h 14"/>
                <a:gd name="T26" fmla="*/ 1 w 69"/>
                <a:gd name="T27" fmla="*/ 1 h 14"/>
                <a:gd name="T28" fmla="*/ 1 w 69"/>
                <a:gd name="T29" fmla="*/ 1 h 14"/>
                <a:gd name="T30" fmla="*/ 1 w 69"/>
                <a:gd name="T31" fmla="*/ 1 h 14"/>
                <a:gd name="T32" fmla="*/ 1 w 69"/>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14"/>
                <a:gd name="T53" fmla="*/ 69 w 69"/>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14">
                  <a:moveTo>
                    <a:pt x="69" y="12"/>
                  </a:moveTo>
                  <a:lnTo>
                    <a:pt x="61" y="12"/>
                  </a:lnTo>
                  <a:lnTo>
                    <a:pt x="50" y="14"/>
                  </a:lnTo>
                  <a:lnTo>
                    <a:pt x="40" y="14"/>
                  </a:lnTo>
                  <a:lnTo>
                    <a:pt x="29" y="14"/>
                  </a:lnTo>
                  <a:lnTo>
                    <a:pt x="18" y="14"/>
                  </a:lnTo>
                  <a:lnTo>
                    <a:pt x="9" y="12"/>
                  </a:lnTo>
                  <a:lnTo>
                    <a:pt x="3" y="9"/>
                  </a:lnTo>
                  <a:lnTo>
                    <a:pt x="0" y="4"/>
                  </a:lnTo>
                  <a:lnTo>
                    <a:pt x="1" y="1"/>
                  </a:lnTo>
                  <a:lnTo>
                    <a:pt x="7" y="0"/>
                  </a:lnTo>
                  <a:lnTo>
                    <a:pt x="17" y="0"/>
                  </a:lnTo>
                  <a:lnTo>
                    <a:pt x="27" y="3"/>
                  </a:lnTo>
                  <a:lnTo>
                    <a:pt x="38" y="6"/>
                  </a:lnTo>
                  <a:lnTo>
                    <a:pt x="50" y="9"/>
                  </a:lnTo>
                  <a:lnTo>
                    <a:pt x="61" y="10"/>
                  </a:lnTo>
                  <a:lnTo>
                    <a:pt x="69" y="12"/>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8" name="Freeform 233"/>
            <p:cNvSpPr>
              <a:spLocks/>
            </p:cNvSpPr>
            <p:nvPr/>
          </p:nvSpPr>
          <p:spPr bwMode="auto">
            <a:xfrm>
              <a:off x="470" y="1144"/>
              <a:ext cx="32" cy="12"/>
            </a:xfrm>
            <a:custGeom>
              <a:avLst/>
              <a:gdLst>
                <a:gd name="T0" fmla="*/ 0 w 66"/>
                <a:gd name="T1" fmla="*/ 1 h 23"/>
                <a:gd name="T2" fmla="*/ 0 w 66"/>
                <a:gd name="T3" fmla="*/ 1 h 23"/>
                <a:gd name="T4" fmla="*/ 0 w 66"/>
                <a:gd name="T5" fmla="*/ 1 h 23"/>
                <a:gd name="T6" fmla="*/ 0 w 66"/>
                <a:gd name="T7" fmla="*/ 1 h 23"/>
                <a:gd name="T8" fmla="*/ 0 w 66"/>
                <a:gd name="T9" fmla="*/ 1 h 23"/>
                <a:gd name="T10" fmla="*/ 0 w 66"/>
                <a:gd name="T11" fmla="*/ 1 h 23"/>
                <a:gd name="T12" fmla="*/ 0 w 66"/>
                <a:gd name="T13" fmla="*/ 1 h 23"/>
                <a:gd name="T14" fmla="*/ 0 w 66"/>
                <a:gd name="T15" fmla="*/ 1 h 23"/>
                <a:gd name="T16" fmla="*/ 0 w 66"/>
                <a:gd name="T17" fmla="*/ 1 h 23"/>
                <a:gd name="T18" fmla="*/ 0 w 66"/>
                <a:gd name="T19" fmla="*/ 0 h 23"/>
                <a:gd name="T20" fmla="*/ 0 w 66"/>
                <a:gd name="T21" fmla="*/ 0 h 23"/>
                <a:gd name="T22" fmla="*/ 0 w 66"/>
                <a:gd name="T23" fmla="*/ 1 h 23"/>
                <a:gd name="T24" fmla="*/ 0 w 66"/>
                <a:gd name="T25" fmla="*/ 1 h 23"/>
                <a:gd name="T26" fmla="*/ 0 w 66"/>
                <a:gd name="T27" fmla="*/ 1 h 23"/>
                <a:gd name="T28" fmla="*/ 0 w 66"/>
                <a:gd name="T29" fmla="*/ 1 h 23"/>
                <a:gd name="T30" fmla="*/ 0 w 66"/>
                <a:gd name="T31" fmla="*/ 1 h 23"/>
                <a:gd name="T32" fmla="*/ 0 w 66"/>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23"/>
                <a:gd name="T53" fmla="*/ 66 w 66"/>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23">
                  <a:moveTo>
                    <a:pt x="66" y="23"/>
                  </a:moveTo>
                  <a:lnTo>
                    <a:pt x="60" y="23"/>
                  </a:lnTo>
                  <a:lnTo>
                    <a:pt x="50" y="22"/>
                  </a:lnTo>
                  <a:lnTo>
                    <a:pt x="40" y="20"/>
                  </a:lnTo>
                  <a:lnTo>
                    <a:pt x="29" y="19"/>
                  </a:lnTo>
                  <a:lnTo>
                    <a:pt x="18" y="16"/>
                  </a:lnTo>
                  <a:lnTo>
                    <a:pt x="9" y="12"/>
                  </a:lnTo>
                  <a:lnTo>
                    <a:pt x="3" y="8"/>
                  </a:lnTo>
                  <a:lnTo>
                    <a:pt x="0" y="3"/>
                  </a:lnTo>
                  <a:lnTo>
                    <a:pt x="2" y="0"/>
                  </a:lnTo>
                  <a:lnTo>
                    <a:pt x="9" y="0"/>
                  </a:lnTo>
                  <a:lnTo>
                    <a:pt x="18" y="3"/>
                  </a:lnTo>
                  <a:lnTo>
                    <a:pt x="29" y="8"/>
                  </a:lnTo>
                  <a:lnTo>
                    <a:pt x="41" y="12"/>
                  </a:lnTo>
                  <a:lnTo>
                    <a:pt x="52" y="17"/>
                  </a:lnTo>
                  <a:lnTo>
                    <a:pt x="61" y="22"/>
                  </a:lnTo>
                  <a:lnTo>
                    <a:pt x="66" y="23"/>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099" name="Freeform 234"/>
            <p:cNvSpPr>
              <a:spLocks/>
            </p:cNvSpPr>
            <p:nvPr/>
          </p:nvSpPr>
          <p:spPr bwMode="auto">
            <a:xfrm>
              <a:off x="454" y="1175"/>
              <a:ext cx="32" cy="7"/>
            </a:xfrm>
            <a:custGeom>
              <a:avLst/>
              <a:gdLst>
                <a:gd name="T0" fmla="*/ 1 w 64"/>
                <a:gd name="T1" fmla="*/ 1 h 14"/>
                <a:gd name="T2" fmla="*/ 1 w 64"/>
                <a:gd name="T3" fmla="*/ 1 h 14"/>
                <a:gd name="T4" fmla="*/ 1 w 64"/>
                <a:gd name="T5" fmla="*/ 1 h 14"/>
                <a:gd name="T6" fmla="*/ 1 w 64"/>
                <a:gd name="T7" fmla="*/ 1 h 14"/>
                <a:gd name="T8" fmla="*/ 1 w 64"/>
                <a:gd name="T9" fmla="*/ 1 h 14"/>
                <a:gd name="T10" fmla="*/ 1 w 64"/>
                <a:gd name="T11" fmla="*/ 1 h 14"/>
                <a:gd name="T12" fmla="*/ 1 w 64"/>
                <a:gd name="T13" fmla="*/ 1 h 14"/>
                <a:gd name="T14" fmla="*/ 1 w 64"/>
                <a:gd name="T15" fmla="*/ 1 h 14"/>
                <a:gd name="T16" fmla="*/ 0 w 64"/>
                <a:gd name="T17" fmla="*/ 1 h 14"/>
                <a:gd name="T18" fmla="*/ 0 w 64"/>
                <a:gd name="T19" fmla="*/ 1 h 14"/>
                <a:gd name="T20" fmla="*/ 1 w 64"/>
                <a:gd name="T21" fmla="*/ 0 h 14"/>
                <a:gd name="T22" fmla="*/ 1 w 64"/>
                <a:gd name="T23" fmla="*/ 0 h 14"/>
                <a:gd name="T24" fmla="*/ 1 w 64"/>
                <a:gd name="T25" fmla="*/ 1 h 14"/>
                <a:gd name="T26" fmla="*/ 1 w 64"/>
                <a:gd name="T27" fmla="*/ 1 h 14"/>
                <a:gd name="T28" fmla="*/ 1 w 64"/>
                <a:gd name="T29" fmla="*/ 1 h 14"/>
                <a:gd name="T30" fmla="*/ 1 w 64"/>
                <a:gd name="T31" fmla="*/ 1 h 14"/>
                <a:gd name="T32" fmla="*/ 1 w 64"/>
                <a:gd name="T33" fmla="*/ 1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14"/>
                <a:gd name="T53" fmla="*/ 64 w 64"/>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14">
                  <a:moveTo>
                    <a:pt x="64" y="6"/>
                  </a:moveTo>
                  <a:lnTo>
                    <a:pt x="61" y="10"/>
                  </a:lnTo>
                  <a:lnTo>
                    <a:pt x="54" y="11"/>
                  </a:lnTo>
                  <a:lnTo>
                    <a:pt x="45" y="14"/>
                  </a:lnTo>
                  <a:lnTo>
                    <a:pt x="35" y="14"/>
                  </a:lnTo>
                  <a:lnTo>
                    <a:pt x="22" y="14"/>
                  </a:lnTo>
                  <a:lnTo>
                    <a:pt x="13" y="13"/>
                  </a:lnTo>
                  <a:lnTo>
                    <a:pt x="4" y="11"/>
                  </a:lnTo>
                  <a:lnTo>
                    <a:pt x="0" y="6"/>
                  </a:lnTo>
                  <a:lnTo>
                    <a:pt x="0" y="2"/>
                  </a:lnTo>
                  <a:lnTo>
                    <a:pt x="4" y="0"/>
                  </a:lnTo>
                  <a:lnTo>
                    <a:pt x="13" y="0"/>
                  </a:lnTo>
                  <a:lnTo>
                    <a:pt x="22" y="2"/>
                  </a:lnTo>
                  <a:lnTo>
                    <a:pt x="35" y="3"/>
                  </a:lnTo>
                  <a:lnTo>
                    <a:pt x="45" y="5"/>
                  </a:lnTo>
                  <a:lnTo>
                    <a:pt x="56" y="6"/>
                  </a:lnTo>
                  <a:lnTo>
                    <a:pt x="64" y="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0" name="Freeform 235"/>
            <p:cNvSpPr>
              <a:spLocks/>
            </p:cNvSpPr>
            <p:nvPr/>
          </p:nvSpPr>
          <p:spPr bwMode="auto">
            <a:xfrm>
              <a:off x="445" y="1191"/>
              <a:ext cx="38" cy="10"/>
            </a:xfrm>
            <a:custGeom>
              <a:avLst/>
              <a:gdLst>
                <a:gd name="T0" fmla="*/ 1 w 75"/>
                <a:gd name="T1" fmla="*/ 0 h 22"/>
                <a:gd name="T2" fmla="*/ 1 w 75"/>
                <a:gd name="T3" fmla="*/ 0 h 22"/>
                <a:gd name="T4" fmla="*/ 1 w 75"/>
                <a:gd name="T5" fmla="*/ 0 h 22"/>
                <a:gd name="T6" fmla="*/ 1 w 75"/>
                <a:gd name="T7" fmla="*/ 0 h 22"/>
                <a:gd name="T8" fmla="*/ 1 w 75"/>
                <a:gd name="T9" fmla="*/ 0 h 22"/>
                <a:gd name="T10" fmla="*/ 1 w 75"/>
                <a:gd name="T11" fmla="*/ 0 h 22"/>
                <a:gd name="T12" fmla="*/ 1 w 75"/>
                <a:gd name="T13" fmla="*/ 0 h 22"/>
                <a:gd name="T14" fmla="*/ 1 w 75"/>
                <a:gd name="T15" fmla="*/ 0 h 22"/>
                <a:gd name="T16" fmla="*/ 0 w 75"/>
                <a:gd name="T17" fmla="*/ 0 h 22"/>
                <a:gd name="T18" fmla="*/ 1 w 75"/>
                <a:gd name="T19" fmla="*/ 0 h 22"/>
                <a:gd name="T20" fmla="*/ 1 w 75"/>
                <a:gd name="T21" fmla="*/ 0 h 22"/>
                <a:gd name="T22" fmla="*/ 1 w 75"/>
                <a:gd name="T23" fmla="*/ 0 h 22"/>
                <a:gd name="T24" fmla="*/ 1 w 75"/>
                <a:gd name="T25" fmla="*/ 0 h 22"/>
                <a:gd name="T26" fmla="*/ 1 w 75"/>
                <a:gd name="T27" fmla="*/ 0 h 22"/>
                <a:gd name="T28" fmla="*/ 1 w 75"/>
                <a:gd name="T29" fmla="*/ 0 h 22"/>
                <a:gd name="T30" fmla="*/ 1 w 75"/>
                <a:gd name="T31" fmla="*/ 0 h 22"/>
                <a:gd name="T32" fmla="*/ 1 w 75"/>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5"/>
                <a:gd name="T52" fmla="*/ 0 h 22"/>
                <a:gd name="T53" fmla="*/ 75 w 75"/>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5" h="22">
                  <a:moveTo>
                    <a:pt x="75" y="0"/>
                  </a:moveTo>
                  <a:lnTo>
                    <a:pt x="67" y="5"/>
                  </a:lnTo>
                  <a:lnTo>
                    <a:pt x="57" y="10"/>
                  </a:lnTo>
                  <a:lnTo>
                    <a:pt x="44" y="14"/>
                  </a:lnTo>
                  <a:lnTo>
                    <a:pt x="34" y="19"/>
                  </a:lnTo>
                  <a:lnTo>
                    <a:pt x="22" y="22"/>
                  </a:lnTo>
                  <a:lnTo>
                    <a:pt x="11" y="22"/>
                  </a:lnTo>
                  <a:lnTo>
                    <a:pt x="5" y="22"/>
                  </a:lnTo>
                  <a:lnTo>
                    <a:pt x="0" y="17"/>
                  </a:lnTo>
                  <a:lnTo>
                    <a:pt x="2" y="13"/>
                  </a:lnTo>
                  <a:lnTo>
                    <a:pt x="9" y="10"/>
                  </a:lnTo>
                  <a:lnTo>
                    <a:pt x="19" y="7"/>
                  </a:lnTo>
                  <a:lnTo>
                    <a:pt x="31" y="5"/>
                  </a:lnTo>
                  <a:lnTo>
                    <a:pt x="44" y="5"/>
                  </a:lnTo>
                  <a:lnTo>
                    <a:pt x="57" y="4"/>
                  </a:lnTo>
                  <a:lnTo>
                    <a:pt x="67" y="2"/>
                  </a:lnTo>
                  <a:lnTo>
                    <a:pt x="75"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1" name="Freeform 236"/>
            <p:cNvSpPr>
              <a:spLocks/>
            </p:cNvSpPr>
            <p:nvPr/>
          </p:nvSpPr>
          <p:spPr bwMode="auto">
            <a:xfrm>
              <a:off x="436" y="1208"/>
              <a:ext cx="40" cy="13"/>
            </a:xfrm>
            <a:custGeom>
              <a:avLst/>
              <a:gdLst>
                <a:gd name="T0" fmla="*/ 0 w 81"/>
                <a:gd name="T1" fmla="*/ 0 h 26"/>
                <a:gd name="T2" fmla="*/ 0 w 81"/>
                <a:gd name="T3" fmla="*/ 1 h 26"/>
                <a:gd name="T4" fmla="*/ 0 w 81"/>
                <a:gd name="T5" fmla="*/ 1 h 26"/>
                <a:gd name="T6" fmla="*/ 0 w 81"/>
                <a:gd name="T7" fmla="*/ 1 h 26"/>
                <a:gd name="T8" fmla="*/ 0 w 81"/>
                <a:gd name="T9" fmla="*/ 1 h 26"/>
                <a:gd name="T10" fmla="*/ 0 w 81"/>
                <a:gd name="T11" fmla="*/ 1 h 26"/>
                <a:gd name="T12" fmla="*/ 0 w 81"/>
                <a:gd name="T13" fmla="*/ 1 h 26"/>
                <a:gd name="T14" fmla="*/ 0 w 81"/>
                <a:gd name="T15" fmla="*/ 1 h 26"/>
                <a:gd name="T16" fmla="*/ 0 w 81"/>
                <a:gd name="T17" fmla="*/ 1 h 26"/>
                <a:gd name="T18" fmla="*/ 0 w 81"/>
                <a:gd name="T19" fmla="*/ 1 h 26"/>
                <a:gd name="T20" fmla="*/ 0 w 81"/>
                <a:gd name="T21" fmla="*/ 1 h 26"/>
                <a:gd name="T22" fmla="*/ 0 w 81"/>
                <a:gd name="T23" fmla="*/ 1 h 26"/>
                <a:gd name="T24" fmla="*/ 0 w 81"/>
                <a:gd name="T25" fmla="*/ 1 h 26"/>
                <a:gd name="T26" fmla="*/ 0 w 81"/>
                <a:gd name="T27" fmla="*/ 1 h 26"/>
                <a:gd name="T28" fmla="*/ 0 w 81"/>
                <a:gd name="T29" fmla="*/ 1 h 26"/>
                <a:gd name="T30" fmla="*/ 0 w 81"/>
                <a:gd name="T31" fmla="*/ 1 h 26"/>
                <a:gd name="T32" fmla="*/ 0 w 81"/>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26"/>
                <a:gd name="T53" fmla="*/ 81 w 8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26">
                  <a:moveTo>
                    <a:pt x="81" y="0"/>
                  </a:moveTo>
                  <a:lnTo>
                    <a:pt x="73" y="3"/>
                  </a:lnTo>
                  <a:lnTo>
                    <a:pt x="62" y="9"/>
                  </a:lnTo>
                  <a:lnTo>
                    <a:pt x="49" y="14"/>
                  </a:lnTo>
                  <a:lnTo>
                    <a:pt x="35" y="20"/>
                  </a:lnTo>
                  <a:lnTo>
                    <a:pt x="21" y="23"/>
                  </a:lnTo>
                  <a:lnTo>
                    <a:pt x="11" y="26"/>
                  </a:lnTo>
                  <a:lnTo>
                    <a:pt x="3" y="24"/>
                  </a:lnTo>
                  <a:lnTo>
                    <a:pt x="0" y="21"/>
                  </a:lnTo>
                  <a:lnTo>
                    <a:pt x="3" y="15"/>
                  </a:lnTo>
                  <a:lnTo>
                    <a:pt x="12" y="12"/>
                  </a:lnTo>
                  <a:lnTo>
                    <a:pt x="24" y="9"/>
                  </a:lnTo>
                  <a:lnTo>
                    <a:pt x="38" y="6"/>
                  </a:lnTo>
                  <a:lnTo>
                    <a:pt x="52" y="5"/>
                  </a:lnTo>
                  <a:lnTo>
                    <a:pt x="64" y="3"/>
                  </a:lnTo>
                  <a:lnTo>
                    <a:pt x="75" y="2"/>
                  </a:lnTo>
                  <a:lnTo>
                    <a:pt x="8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2" name="Freeform 237"/>
            <p:cNvSpPr>
              <a:spLocks/>
            </p:cNvSpPr>
            <p:nvPr/>
          </p:nvSpPr>
          <p:spPr bwMode="auto">
            <a:xfrm>
              <a:off x="433" y="1238"/>
              <a:ext cx="43" cy="23"/>
            </a:xfrm>
            <a:custGeom>
              <a:avLst/>
              <a:gdLst>
                <a:gd name="T0" fmla="*/ 0 w 87"/>
                <a:gd name="T1" fmla="*/ 0 h 46"/>
                <a:gd name="T2" fmla="*/ 0 w 87"/>
                <a:gd name="T3" fmla="*/ 1 h 46"/>
                <a:gd name="T4" fmla="*/ 0 w 87"/>
                <a:gd name="T5" fmla="*/ 1 h 46"/>
                <a:gd name="T6" fmla="*/ 0 w 87"/>
                <a:gd name="T7" fmla="*/ 1 h 46"/>
                <a:gd name="T8" fmla="*/ 0 w 87"/>
                <a:gd name="T9" fmla="*/ 1 h 46"/>
                <a:gd name="T10" fmla="*/ 0 w 87"/>
                <a:gd name="T11" fmla="*/ 1 h 46"/>
                <a:gd name="T12" fmla="*/ 0 w 87"/>
                <a:gd name="T13" fmla="*/ 1 h 46"/>
                <a:gd name="T14" fmla="*/ 0 w 87"/>
                <a:gd name="T15" fmla="*/ 1 h 46"/>
                <a:gd name="T16" fmla="*/ 0 w 87"/>
                <a:gd name="T17" fmla="*/ 1 h 46"/>
                <a:gd name="T18" fmla="*/ 0 w 87"/>
                <a:gd name="T19" fmla="*/ 1 h 46"/>
                <a:gd name="T20" fmla="*/ 0 w 87"/>
                <a:gd name="T21" fmla="*/ 1 h 46"/>
                <a:gd name="T22" fmla="*/ 0 w 87"/>
                <a:gd name="T23" fmla="*/ 1 h 46"/>
                <a:gd name="T24" fmla="*/ 0 w 87"/>
                <a:gd name="T25" fmla="*/ 1 h 46"/>
                <a:gd name="T26" fmla="*/ 0 w 87"/>
                <a:gd name="T27" fmla="*/ 1 h 46"/>
                <a:gd name="T28" fmla="*/ 0 w 87"/>
                <a:gd name="T29" fmla="*/ 1 h 46"/>
                <a:gd name="T30" fmla="*/ 0 w 87"/>
                <a:gd name="T31" fmla="*/ 1 h 46"/>
                <a:gd name="T32" fmla="*/ 0 w 87"/>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7"/>
                <a:gd name="T52" fmla="*/ 0 h 46"/>
                <a:gd name="T53" fmla="*/ 87 w 8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7" h="46">
                  <a:moveTo>
                    <a:pt x="87" y="0"/>
                  </a:moveTo>
                  <a:lnTo>
                    <a:pt x="79" y="8"/>
                  </a:lnTo>
                  <a:lnTo>
                    <a:pt x="67" y="17"/>
                  </a:lnTo>
                  <a:lnTo>
                    <a:pt x="55" y="25"/>
                  </a:lnTo>
                  <a:lnTo>
                    <a:pt x="39" y="32"/>
                  </a:lnTo>
                  <a:lnTo>
                    <a:pt x="26" y="40"/>
                  </a:lnTo>
                  <a:lnTo>
                    <a:pt x="14" y="44"/>
                  </a:lnTo>
                  <a:lnTo>
                    <a:pt x="4" y="46"/>
                  </a:lnTo>
                  <a:lnTo>
                    <a:pt x="0" y="43"/>
                  </a:lnTo>
                  <a:lnTo>
                    <a:pt x="1" y="38"/>
                  </a:lnTo>
                  <a:lnTo>
                    <a:pt x="10" y="34"/>
                  </a:lnTo>
                  <a:lnTo>
                    <a:pt x="23" y="28"/>
                  </a:lnTo>
                  <a:lnTo>
                    <a:pt x="38" y="22"/>
                  </a:lnTo>
                  <a:lnTo>
                    <a:pt x="55" y="17"/>
                  </a:lnTo>
                  <a:lnTo>
                    <a:pt x="68" y="11"/>
                  </a:lnTo>
                  <a:lnTo>
                    <a:pt x="81" y="5"/>
                  </a:lnTo>
                  <a:lnTo>
                    <a:pt x="8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3" name="Freeform 238"/>
            <p:cNvSpPr>
              <a:spLocks/>
            </p:cNvSpPr>
            <p:nvPr/>
          </p:nvSpPr>
          <p:spPr bwMode="auto">
            <a:xfrm>
              <a:off x="440" y="1273"/>
              <a:ext cx="40" cy="26"/>
            </a:xfrm>
            <a:custGeom>
              <a:avLst/>
              <a:gdLst>
                <a:gd name="T0" fmla="*/ 1 w 80"/>
                <a:gd name="T1" fmla="*/ 0 h 52"/>
                <a:gd name="T2" fmla="*/ 1 w 80"/>
                <a:gd name="T3" fmla="*/ 1 h 52"/>
                <a:gd name="T4" fmla="*/ 1 w 80"/>
                <a:gd name="T5" fmla="*/ 1 h 52"/>
                <a:gd name="T6" fmla="*/ 1 w 80"/>
                <a:gd name="T7" fmla="*/ 1 h 52"/>
                <a:gd name="T8" fmla="*/ 1 w 80"/>
                <a:gd name="T9" fmla="*/ 1 h 52"/>
                <a:gd name="T10" fmla="*/ 1 w 80"/>
                <a:gd name="T11" fmla="*/ 1 h 52"/>
                <a:gd name="T12" fmla="*/ 1 w 80"/>
                <a:gd name="T13" fmla="*/ 1 h 52"/>
                <a:gd name="T14" fmla="*/ 1 w 80"/>
                <a:gd name="T15" fmla="*/ 1 h 52"/>
                <a:gd name="T16" fmla="*/ 0 w 80"/>
                <a:gd name="T17" fmla="*/ 1 h 52"/>
                <a:gd name="T18" fmla="*/ 1 w 80"/>
                <a:gd name="T19" fmla="*/ 1 h 52"/>
                <a:gd name="T20" fmla="*/ 1 w 80"/>
                <a:gd name="T21" fmla="*/ 1 h 52"/>
                <a:gd name="T22" fmla="*/ 1 w 80"/>
                <a:gd name="T23" fmla="*/ 1 h 52"/>
                <a:gd name="T24" fmla="*/ 1 w 80"/>
                <a:gd name="T25" fmla="*/ 1 h 52"/>
                <a:gd name="T26" fmla="*/ 1 w 80"/>
                <a:gd name="T27" fmla="*/ 1 h 52"/>
                <a:gd name="T28" fmla="*/ 1 w 80"/>
                <a:gd name="T29" fmla="*/ 1 h 52"/>
                <a:gd name="T30" fmla="*/ 1 w 80"/>
                <a:gd name="T31" fmla="*/ 1 h 52"/>
                <a:gd name="T32" fmla="*/ 1 w 80"/>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52"/>
                <a:gd name="T53" fmla="*/ 80 w 80"/>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52">
                  <a:moveTo>
                    <a:pt x="80" y="0"/>
                  </a:moveTo>
                  <a:lnTo>
                    <a:pt x="74" y="7"/>
                  </a:lnTo>
                  <a:lnTo>
                    <a:pt x="64" y="16"/>
                  </a:lnTo>
                  <a:lnTo>
                    <a:pt x="51" y="25"/>
                  </a:lnTo>
                  <a:lnTo>
                    <a:pt x="38" y="34"/>
                  </a:lnTo>
                  <a:lnTo>
                    <a:pt x="24" y="43"/>
                  </a:lnTo>
                  <a:lnTo>
                    <a:pt x="13" y="49"/>
                  </a:lnTo>
                  <a:lnTo>
                    <a:pt x="4" y="52"/>
                  </a:lnTo>
                  <a:lnTo>
                    <a:pt x="0" y="49"/>
                  </a:lnTo>
                  <a:lnTo>
                    <a:pt x="1" y="43"/>
                  </a:lnTo>
                  <a:lnTo>
                    <a:pt x="9" y="37"/>
                  </a:lnTo>
                  <a:lnTo>
                    <a:pt x="21" y="29"/>
                  </a:lnTo>
                  <a:lnTo>
                    <a:pt x="36" y="22"/>
                  </a:lnTo>
                  <a:lnTo>
                    <a:pt x="50" y="16"/>
                  </a:lnTo>
                  <a:lnTo>
                    <a:pt x="64" y="10"/>
                  </a:lnTo>
                  <a:lnTo>
                    <a:pt x="74" y="3"/>
                  </a:lnTo>
                  <a:lnTo>
                    <a:pt x="8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4" name="Freeform 239"/>
            <p:cNvSpPr>
              <a:spLocks/>
            </p:cNvSpPr>
            <p:nvPr/>
          </p:nvSpPr>
          <p:spPr bwMode="auto">
            <a:xfrm>
              <a:off x="438" y="1223"/>
              <a:ext cx="37" cy="22"/>
            </a:xfrm>
            <a:custGeom>
              <a:avLst/>
              <a:gdLst>
                <a:gd name="T0" fmla="*/ 1 w 74"/>
                <a:gd name="T1" fmla="*/ 0 h 44"/>
                <a:gd name="T2" fmla="*/ 1 w 74"/>
                <a:gd name="T3" fmla="*/ 1 h 44"/>
                <a:gd name="T4" fmla="*/ 1 w 74"/>
                <a:gd name="T5" fmla="*/ 1 h 44"/>
                <a:gd name="T6" fmla="*/ 1 w 74"/>
                <a:gd name="T7" fmla="*/ 1 h 44"/>
                <a:gd name="T8" fmla="*/ 1 w 74"/>
                <a:gd name="T9" fmla="*/ 1 h 44"/>
                <a:gd name="T10" fmla="*/ 1 w 74"/>
                <a:gd name="T11" fmla="*/ 1 h 44"/>
                <a:gd name="T12" fmla="*/ 1 w 74"/>
                <a:gd name="T13" fmla="*/ 1 h 44"/>
                <a:gd name="T14" fmla="*/ 1 w 74"/>
                <a:gd name="T15" fmla="*/ 1 h 44"/>
                <a:gd name="T16" fmla="*/ 0 w 74"/>
                <a:gd name="T17" fmla="*/ 1 h 44"/>
                <a:gd name="T18" fmla="*/ 1 w 74"/>
                <a:gd name="T19" fmla="*/ 1 h 44"/>
                <a:gd name="T20" fmla="*/ 1 w 74"/>
                <a:gd name="T21" fmla="*/ 1 h 44"/>
                <a:gd name="T22" fmla="*/ 1 w 74"/>
                <a:gd name="T23" fmla="*/ 1 h 44"/>
                <a:gd name="T24" fmla="*/ 1 w 74"/>
                <a:gd name="T25" fmla="*/ 1 h 44"/>
                <a:gd name="T26" fmla="*/ 1 w 74"/>
                <a:gd name="T27" fmla="*/ 1 h 44"/>
                <a:gd name="T28" fmla="*/ 1 w 74"/>
                <a:gd name="T29" fmla="*/ 1 h 44"/>
                <a:gd name="T30" fmla="*/ 1 w 74"/>
                <a:gd name="T31" fmla="*/ 1 h 44"/>
                <a:gd name="T32" fmla="*/ 1 w 74"/>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44"/>
                <a:gd name="T53" fmla="*/ 74 w 74"/>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44">
                  <a:moveTo>
                    <a:pt x="74" y="0"/>
                  </a:moveTo>
                  <a:lnTo>
                    <a:pt x="68" y="6"/>
                  </a:lnTo>
                  <a:lnTo>
                    <a:pt x="57" y="13"/>
                  </a:lnTo>
                  <a:lnTo>
                    <a:pt x="46" y="21"/>
                  </a:lnTo>
                  <a:lnTo>
                    <a:pt x="33" y="30"/>
                  </a:lnTo>
                  <a:lnTo>
                    <a:pt x="22" y="38"/>
                  </a:lnTo>
                  <a:lnTo>
                    <a:pt x="11" y="42"/>
                  </a:lnTo>
                  <a:lnTo>
                    <a:pt x="4" y="44"/>
                  </a:lnTo>
                  <a:lnTo>
                    <a:pt x="0" y="41"/>
                  </a:lnTo>
                  <a:lnTo>
                    <a:pt x="4" y="35"/>
                  </a:lnTo>
                  <a:lnTo>
                    <a:pt x="10" y="29"/>
                  </a:lnTo>
                  <a:lnTo>
                    <a:pt x="20" y="23"/>
                  </a:lnTo>
                  <a:lnTo>
                    <a:pt x="34" y="16"/>
                  </a:lnTo>
                  <a:lnTo>
                    <a:pt x="46" y="10"/>
                  </a:lnTo>
                  <a:lnTo>
                    <a:pt x="58" y="6"/>
                  </a:lnTo>
                  <a:lnTo>
                    <a:pt x="68" y="3"/>
                  </a:lnTo>
                  <a:lnTo>
                    <a:pt x="7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5" name="Freeform 240"/>
            <p:cNvSpPr>
              <a:spLocks/>
            </p:cNvSpPr>
            <p:nvPr/>
          </p:nvSpPr>
          <p:spPr bwMode="auto">
            <a:xfrm>
              <a:off x="472" y="1224"/>
              <a:ext cx="53" cy="34"/>
            </a:xfrm>
            <a:custGeom>
              <a:avLst/>
              <a:gdLst>
                <a:gd name="T0" fmla="*/ 1 w 106"/>
                <a:gd name="T1" fmla="*/ 1 h 67"/>
                <a:gd name="T2" fmla="*/ 1 w 106"/>
                <a:gd name="T3" fmla="*/ 1 h 67"/>
                <a:gd name="T4" fmla="*/ 1 w 106"/>
                <a:gd name="T5" fmla="*/ 1 h 67"/>
                <a:gd name="T6" fmla="*/ 1 w 106"/>
                <a:gd name="T7" fmla="*/ 1 h 67"/>
                <a:gd name="T8" fmla="*/ 1 w 106"/>
                <a:gd name="T9" fmla="*/ 1 h 67"/>
                <a:gd name="T10" fmla="*/ 1 w 106"/>
                <a:gd name="T11" fmla="*/ 1 h 67"/>
                <a:gd name="T12" fmla="*/ 1 w 106"/>
                <a:gd name="T13" fmla="*/ 1 h 67"/>
                <a:gd name="T14" fmla="*/ 1 w 106"/>
                <a:gd name="T15" fmla="*/ 1 h 67"/>
                <a:gd name="T16" fmla="*/ 0 w 106"/>
                <a:gd name="T17" fmla="*/ 0 h 67"/>
                <a:gd name="T18" fmla="*/ 1 w 106"/>
                <a:gd name="T19" fmla="*/ 1 h 67"/>
                <a:gd name="T20" fmla="*/ 1 w 106"/>
                <a:gd name="T21" fmla="*/ 1 h 67"/>
                <a:gd name="T22" fmla="*/ 1 w 106"/>
                <a:gd name="T23" fmla="*/ 1 h 67"/>
                <a:gd name="T24" fmla="*/ 1 w 106"/>
                <a:gd name="T25" fmla="*/ 1 h 67"/>
                <a:gd name="T26" fmla="*/ 1 w 106"/>
                <a:gd name="T27" fmla="*/ 1 h 67"/>
                <a:gd name="T28" fmla="*/ 1 w 106"/>
                <a:gd name="T29" fmla="*/ 1 h 67"/>
                <a:gd name="T30" fmla="*/ 1 w 106"/>
                <a:gd name="T31" fmla="*/ 1 h 67"/>
                <a:gd name="T32" fmla="*/ 1 w 106"/>
                <a:gd name="T33" fmla="*/ 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67"/>
                <a:gd name="T53" fmla="*/ 106 w 106"/>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67">
                  <a:moveTo>
                    <a:pt x="106" y="65"/>
                  </a:moveTo>
                  <a:lnTo>
                    <a:pt x="100" y="67"/>
                  </a:lnTo>
                  <a:lnTo>
                    <a:pt x="88" y="64"/>
                  </a:lnTo>
                  <a:lnTo>
                    <a:pt x="73" y="56"/>
                  </a:lnTo>
                  <a:lnTo>
                    <a:pt x="55" y="47"/>
                  </a:lnTo>
                  <a:lnTo>
                    <a:pt x="36" y="36"/>
                  </a:lnTo>
                  <a:lnTo>
                    <a:pt x="19" y="24"/>
                  </a:lnTo>
                  <a:lnTo>
                    <a:pt x="7" y="12"/>
                  </a:lnTo>
                  <a:lnTo>
                    <a:pt x="0" y="0"/>
                  </a:lnTo>
                  <a:lnTo>
                    <a:pt x="7" y="4"/>
                  </a:lnTo>
                  <a:lnTo>
                    <a:pt x="23" y="12"/>
                  </a:lnTo>
                  <a:lnTo>
                    <a:pt x="39" y="21"/>
                  </a:lnTo>
                  <a:lnTo>
                    <a:pt x="59" y="32"/>
                  </a:lnTo>
                  <a:lnTo>
                    <a:pt x="77" y="44"/>
                  </a:lnTo>
                  <a:lnTo>
                    <a:pt x="93" y="53"/>
                  </a:lnTo>
                  <a:lnTo>
                    <a:pt x="103" y="61"/>
                  </a:lnTo>
                  <a:lnTo>
                    <a:pt x="106" y="6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6" name="Freeform 241"/>
            <p:cNvSpPr>
              <a:spLocks/>
            </p:cNvSpPr>
            <p:nvPr/>
          </p:nvSpPr>
          <p:spPr bwMode="auto">
            <a:xfrm>
              <a:off x="474" y="1252"/>
              <a:ext cx="42" cy="29"/>
            </a:xfrm>
            <a:custGeom>
              <a:avLst/>
              <a:gdLst>
                <a:gd name="T0" fmla="*/ 1 w 84"/>
                <a:gd name="T1" fmla="*/ 1 h 58"/>
                <a:gd name="T2" fmla="*/ 1 w 84"/>
                <a:gd name="T3" fmla="*/ 1 h 58"/>
                <a:gd name="T4" fmla="*/ 1 w 84"/>
                <a:gd name="T5" fmla="*/ 1 h 58"/>
                <a:gd name="T6" fmla="*/ 1 w 84"/>
                <a:gd name="T7" fmla="*/ 1 h 58"/>
                <a:gd name="T8" fmla="*/ 1 w 84"/>
                <a:gd name="T9" fmla="*/ 1 h 58"/>
                <a:gd name="T10" fmla="*/ 1 w 84"/>
                <a:gd name="T11" fmla="*/ 1 h 58"/>
                <a:gd name="T12" fmla="*/ 1 w 84"/>
                <a:gd name="T13" fmla="*/ 1 h 58"/>
                <a:gd name="T14" fmla="*/ 1 w 84"/>
                <a:gd name="T15" fmla="*/ 1 h 58"/>
                <a:gd name="T16" fmla="*/ 0 w 84"/>
                <a:gd name="T17" fmla="*/ 0 h 58"/>
                <a:gd name="T18" fmla="*/ 1 w 84"/>
                <a:gd name="T19" fmla="*/ 1 h 58"/>
                <a:gd name="T20" fmla="*/ 1 w 84"/>
                <a:gd name="T21" fmla="*/ 1 h 58"/>
                <a:gd name="T22" fmla="*/ 1 w 84"/>
                <a:gd name="T23" fmla="*/ 1 h 58"/>
                <a:gd name="T24" fmla="*/ 1 w 84"/>
                <a:gd name="T25" fmla="*/ 1 h 58"/>
                <a:gd name="T26" fmla="*/ 1 w 84"/>
                <a:gd name="T27" fmla="*/ 1 h 58"/>
                <a:gd name="T28" fmla="*/ 1 w 84"/>
                <a:gd name="T29" fmla="*/ 1 h 58"/>
                <a:gd name="T30" fmla="*/ 1 w 84"/>
                <a:gd name="T31" fmla="*/ 1 h 58"/>
                <a:gd name="T32" fmla="*/ 1 w 84"/>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
                <a:gd name="T52" fmla="*/ 0 h 58"/>
                <a:gd name="T53" fmla="*/ 84 w 84"/>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 h="58">
                  <a:moveTo>
                    <a:pt x="84" y="58"/>
                  </a:moveTo>
                  <a:lnTo>
                    <a:pt x="80" y="58"/>
                  </a:lnTo>
                  <a:lnTo>
                    <a:pt x="72" y="56"/>
                  </a:lnTo>
                  <a:lnTo>
                    <a:pt x="60" y="52"/>
                  </a:lnTo>
                  <a:lnTo>
                    <a:pt x="46" y="44"/>
                  </a:lnTo>
                  <a:lnTo>
                    <a:pt x="32" y="35"/>
                  </a:lnTo>
                  <a:lnTo>
                    <a:pt x="19" y="24"/>
                  </a:lnTo>
                  <a:lnTo>
                    <a:pt x="8" y="12"/>
                  </a:lnTo>
                  <a:lnTo>
                    <a:pt x="0" y="0"/>
                  </a:lnTo>
                  <a:lnTo>
                    <a:pt x="9" y="7"/>
                  </a:lnTo>
                  <a:lnTo>
                    <a:pt x="22" y="15"/>
                  </a:lnTo>
                  <a:lnTo>
                    <a:pt x="37" y="24"/>
                  </a:lnTo>
                  <a:lnTo>
                    <a:pt x="51" y="33"/>
                  </a:lnTo>
                  <a:lnTo>
                    <a:pt x="64" y="41"/>
                  </a:lnTo>
                  <a:lnTo>
                    <a:pt x="75" y="49"/>
                  </a:lnTo>
                  <a:lnTo>
                    <a:pt x="83" y="55"/>
                  </a:lnTo>
                  <a:lnTo>
                    <a:pt x="84" y="58"/>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7" name="Freeform 242"/>
            <p:cNvSpPr>
              <a:spLocks/>
            </p:cNvSpPr>
            <p:nvPr/>
          </p:nvSpPr>
          <p:spPr bwMode="auto">
            <a:xfrm>
              <a:off x="437" y="1256"/>
              <a:ext cx="40" cy="26"/>
            </a:xfrm>
            <a:custGeom>
              <a:avLst/>
              <a:gdLst>
                <a:gd name="T0" fmla="*/ 1 w 79"/>
                <a:gd name="T1" fmla="*/ 0 h 52"/>
                <a:gd name="T2" fmla="*/ 1 w 79"/>
                <a:gd name="T3" fmla="*/ 1 h 52"/>
                <a:gd name="T4" fmla="*/ 1 w 79"/>
                <a:gd name="T5" fmla="*/ 1 h 52"/>
                <a:gd name="T6" fmla="*/ 1 w 79"/>
                <a:gd name="T7" fmla="*/ 1 h 52"/>
                <a:gd name="T8" fmla="*/ 1 w 79"/>
                <a:gd name="T9" fmla="*/ 1 h 52"/>
                <a:gd name="T10" fmla="*/ 1 w 79"/>
                <a:gd name="T11" fmla="*/ 1 h 52"/>
                <a:gd name="T12" fmla="*/ 1 w 79"/>
                <a:gd name="T13" fmla="*/ 1 h 52"/>
                <a:gd name="T14" fmla="*/ 1 w 79"/>
                <a:gd name="T15" fmla="*/ 1 h 52"/>
                <a:gd name="T16" fmla="*/ 0 w 79"/>
                <a:gd name="T17" fmla="*/ 1 h 52"/>
                <a:gd name="T18" fmla="*/ 1 w 79"/>
                <a:gd name="T19" fmla="*/ 1 h 52"/>
                <a:gd name="T20" fmla="*/ 1 w 79"/>
                <a:gd name="T21" fmla="*/ 1 h 52"/>
                <a:gd name="T22" fmla="*/ 1 w 79"/>
                <a:gd name="T23" fmla="*/ 1 h 52"/>
                <a:gd name="T24" fmla="*/ 1 w 79"/>
                <a:gd name="T25" fmla="*/ 1 h 52"/>
                <a:gd name="T26" fmla="*/ 1 w 79"/>
                <a:gd name="T27" fmla="*/ 1 h 52"/>
                <a:gd name="T28" fmla="*/ 1 w 79"/>
                <a:gd name="T29" fmla="*/ 1 h 52"/>
                <a:gd name="T30" fmla="*/ 1 w 79"/>
                <a:gd name="T31" fmla="*/ 1 h 52"/>
                <a:gd name="T32" fmla="*/ 1 w 79"/>
                <a:gd name="T33" fmla="*/ 0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52"/>
                <a:gd name="T53" fmla="*/ 79 w 79"/>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52">
                  <a:moveTo>
                    <a:pt x="79" y="0"/>
                  </a:moveTo>
                  <a:lnTo>
                    <a:pt x="73" y="6"/>
                  </a:lnTo>
                  <a:lnTo>
                    <a:pt x="63" y="16"/>
                  </a:lnTo>
                  <a:lnTo>
                    <a:pt x="50" y="25"/>
                  </a:lnTo>
                  <a:lnTo>
                    <a:pt x="38" y="35"/>
                  </a:lnTo>
                  <a:lnTo>
                    <a:pt x="24" y="43"/>
                  </a:lnTo>
                  <a:lnTo>
                    <a:pt x="14" y="49"/>
                  </a:lnTo>
                  <a:lnTo>
                    <a:pt x="5" y="52"/>
                  </a:lnTo>
                  <a:lnTo>
                    <a:pt x="0" y="49"/>
                  </a:lnTo>
                  <a:lnTo>
                    <a:pt x="1" y="43"/>
                  </a:lnTo>
                  <a:lnTo>
                    <a:pt x="8" y="37"/>
                  </a:lnTo>
                  <a:lnTo>
                    <a:pt x="20" y="31"/>
                  </a:lnTo>
                  <a:lnTo>
                    <a:pt x="35" y="23"/>
                  </a:lnTo>
                  <a:lnTo>
                    <a:pt x="49" y="16"/>
                  </a:lnTo>
                  <a:lnTo>
                    <a:pt x="63" y="9"/>
                  </a:lnTo>
                  <a:lnTo>
                    <a:pt x="73" y="5"/>
                  </a:lnTo>
                  <a:lnTo>
                    <a:pt x="7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8" name="Freeform 243"/>
            <p:cNvSpPr>
              <a:spLocks/>
            </p:cNvSpPr>
            <p:nvPr/>
          </p:nvSpPr>
          <p:spPr bwMode="auto">
            <a:xfrm>
              <a:off x="529" y="1286"/>
              <a:ext cx="32" cy="133"/>
            </a:xfrm>
            <a:custGeom>
              <a:avLst/>
              <a:gdLst>
                <a:gd name="T0" fmla="*/ 1 w 64"/>
                <a:gd name="T1" fmla="*/ 0 h 266"/>
                <a:gd name="T2" fmla="*/ 1 w 64"/>
                <a:gd name="T3" fmla="*/ 0 h 266"/>
                <a:gd name="T4" fmla="*/ 1 w 64"/>
                <a:gd name="T5" fmla="*/ 1 h 266"/>
                <a:gd name="T6" fmla="*/ 1 w 64"/>
                <a:gd name="T7" fmla="*/ 1 h 266"/>
                <a:gd name="T8" fmla="*/ 1 w 64"/>
                <a:gd name="T9" fmla="*/ 1 h 266"/>
                <a:gd name="T10" fmla="*/ 1 w 64"/>
                <a:gd name="T11" fmla="*/ 1 h 266"/>
                <a:gd name="T12" fmla="*/ 1 w 64"/>
                <a:gd name="T13" fmla="*/ 1 h 266"/>
                <a:gd name="T14" fmla="*/ 1 w 64"/>
                <a:gd name="T15" fmla="*/ 1 h 266"/>
                <a:gd name="T16" fmla="*/ 1 w 64"/>
                <a:gd name="T17" fmla="*/ 1 h 266"/>
                <a:gd name="T18" fmla="*/ 1 w 64"/>
                <a:gd name="T19" fmla="*/ 1 h 266"/>
                <a:gd name="T20" fmla="*/ 1 w 64"/>
                <a:gd name="T21" fmla="*/ 1 h 266"/>
                <a:gd name="T22" fmla="*/ 1 w 64"/>
                <a:gd name="T23" fmla="*/ 1 h 266"/>
                <a:gd name="T24" fmla="*/ 1 w 64"/>
                <a:gd name="T25" fmla="*/ 1 h 266"/>
                <a:gd name="T26" fmla="*/ 1 w 64"/>
                <a:gd name="T27" fmla="*/ 1 h 266"/>
                <a:gd name="T28" fmla="*/ 1 w 64"/>
                <a:gd name="T29" fmla="*/ 1 h 266"/>
                <a:gd name="T30" fmla="*/ 1 w 64"/>
                <a:gd name="T31" fmla="*/ 1 h 266"/>
                <a:gd name="T32" fmla="*/ 0 w 64"/>
                <a:gd name="T33" fmla="*/ 1 h 266"/>
                <a:gd name="T34" fmla="*/ 1 w 64"/>
                <a:gd name="T35" fmla="*/ 1 h 266"/>
                <a:gd name="T36" fmla="*/ 1 w 64"/>
                <a:gd name="T37" fmla="*/ 1 h 266"/>
                <a:gd name="T38" fmla="*/ 1 w 64"/>
                <a:gd name="T39" fmla="*/ 1 h 266"/>
                <a:gd name="T40" fmla="*/ 1 w 64"/>
                <a:gd name="T41" fmla="*/ 0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
                <a:gd name="T64" fmla="*/ 0 h 266"/>
                <a:gd name="T65" fmla="*/ 64 w 64"/>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 h="266">
                  <a:moveTo>
                    <a:pt x="58" y="0"/>
                  </a:moveTo>
                  <a:lnTo>
                    <a:pt x="60" y="0"/>
                  </a:lnTo>
                  <a:lnTo>
                    <a:pt x="63" y="2"/>
                  </a:lnTo>
                  <a:lnTo>
                    <a:pt x="64" y="5"/>
                  </a:lnTo>
                  <a:lnTo>
                    <a:pt x="64" y="7"/>
                  </a:lnTo>
                  <a:lnTo>
                    <a:pt x="38" y="39"/>
                  </a:lnTo>
                  <a:lnTo>
                    <a:pt x="21" y="74"/>
                  </a:lnTo>
                  <a:lnTo>
                    <a:pt x="14" y="110"/>
                  </a:lnTo>
                  <a:lnTo>
                    <a:pt x="11" y="146"/>
                  </a:lnTo>
                  <a:lnTo>
                    <a:pt x="14" y="181"/>
                  </a:lnTo>
                  <a:lnTo>
                    <a:pt x="18" y="213"/>
                  </a:lnTo>
                  <a:lnTo>
                    <a:pt x="26" y="242"/>
                  </a:lnTo>
                  <a:lnTo>
                    <a:pt x="32" y="266"/>
                  </a:lnTo>
                  <a:lnTo>
                    <a:pt x="18" y="249"/>
                  </a:lnTo>
                  <a:lnTo>
                    <a:pt x="8" y="222"/>
                  </a:lnTo>
                  <a:lnTo>
                    <a:pt x="2" y="184"/>
                  </a:lnTo>
                  <a:lnTo>
                    <a:pt x="0" y="142"/>
                  </a:lnTo>
                  <a:lnTo>
                    <a:pt x="5" y="100"/>
                  </a:lnTo>
                  <a:lnTo>
                    <a:pt x="15" y="58"/>
                  </a:lnTo>
                  <a:lnTo>
                    <a:pt x="32" y="25"/>
                  </a:lnTo>
                  <a:lnTo>
                    <a:pt x="5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09" name="Freeform 244"/>
            <p:cNvSpPr>
              <a:spLocks/>
            </p:cNvSpPr>
            <p:nvPr/>
          </p:nvSpPr>
          <p:spPr bwMode="auto">
            <a:xfrm>
              <a:off x="536" y="1401"/>
              <a:ext cx="29" cy="17"/>
            </a:xfrm>
            <a:custGeom>
              <a:avLst/>
              <a:gdLst>
                <a:gd name="T0" fmla="*/ 0 w 58"/>
                <a:gd name="T1" fmla="*/ 0 h 33"/>
                <a:gd name="T2" fmla="*/ 1 w 58"/>
                <a:gd name="T3" fmla="*/ 1 h 33"/>
                <a:gd name="T4" fmla="*/ 1 w 58"/>
                <a:gd name="T5" fmla="*/ 1 h 33"/>
                <a:gd name="T6" fmla="*/ 1 w 58"/>
                <a:gd name="T7" fmla="*/ 1 h 33"/>
                <a:gd name="T8" fmla="*/ 1 w 58"/>
                <a:gd name="T9" fmla="*/ 1 h 33"/>
                <a:gd name="T10" fmla="*/ 1 w 58"/>
                <a:gd name="T11" fmla="*/ 1 h 33"/>
                <a:gd name="T12" fmla="*/ 1 w 58"/>
                <a:gd name="T13" fmla="*/ 1 h 33"/>
                <a:gd name="T14" fmla="*/ 1 w 58"/>
                <a:gd name="T15" fmla="*/ 1 h 33"/>
                <a:gd name="T16" fmla="*/ 1 w 58"/>
                <a:gd name="T17" fmla="*/ 1 h 33"/>
                <a:gd name="T18" fmla="*/ 1 w 58"/>
                <a:gd name="T19" fmla="*/ 1 h 33"/>
                <a:gd name="T20" fmla="*/ 1 w 58"/>
                <a:gd name="T21" fmla="*/ 1 h 33"/>
                <a:gd name="T22" fmla="*/ 1 w 58"/>
                <a:gd name="T23" fmla="*/ 1 h 33"/>
                <a:gd name="T24" fmla="*/ 1 w 58"/>
                <a:gd name="T25" fmla="*/ 1 h 33"/>
                <a:gd name="T26" fmla="*/ 1 w 58"/>
                <a:gd name="T27" fmla="*/ 1 h 33"/>
                <a:gd name="T28" fmla="*/ 1 w 58"/>
                <a:gd name="T29" fmla="*/ 1 h 33"/>
                <a:gd name="T30" fmla="*/ 1 w 58"/>
                <a:gd name="T31" fmla="*/ 1 h 33"/>
                <a:gd name="T32" fmla="*/ 0 w 58"/>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33"/>
                <a:gd name="T53" fmla="*/ 58 w 58"/>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33">
                  <a:moveTo>
                    <a:pt x="0" y="0"/>
                  </a:moveTo>
                  <a:lnTo>
                    <a:pt x="6" y="6"/>
                  </a:lnTo>
                  <a:lnTo>
                    <a:pt x="14" y="13"/>
                  </a:lnTo>
                  <a:lnTo>
                    <a:pt x="23" y="19"/>
                  </a:lnTo>
                  <a:lnTo>
                    <a:pt x="33" y="24"/>
                  </a:lnTo>
                  <a:lnTo>
                    <a:pt x="41" y="29"/>
                  </a:lnTo>
                  <a:lnTo>
                    <a:pt x="49" y="32"/>
                  </a:lnTo>
                  <a:lnTo>
                    <a:pt x="55" y="33"/>
                  </a:lnTo>
                  <a:lnTo>
                    <a:pt x="58" y="32"/>
                  </a:lnTo>
                  <a:lnTo>
                    <a:pt x="58" y="29"/>
                  </a:lnTo>
                  <a:lnTo>
                    <a:pt x="53" y="26"/>
                  </a:lnTo>
                  <a:lnTo>
                    <a:pt x="47" y="22"/>
                  </a:lnTo>
                  <a:lnTo>
                    <a:pt x="38" y="18"/>
                  </a:lnTo>
                  <a:lnTo>
                    <a:pt x="29" y="15"/>
                  </a:lnTo>
                  <a:lnTo>
                    <a:pt x="18" y="10"/>
                  </a:lnTo>
                  <a:lnTo>
                    <a:pt x="7" y="6"/>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0" name="Freeform 245"/>
            <p:cNvSpPr>
              <a:spLocks/>
            </p:cNvSpPr>
            <p:nvPr/>
          </p:nvSpPr>
          <p:spPr bwMode="auto">
            <a:xfrm>
              <a:off x="534" y="1389"/>
              <a:ext cx="31" cy="19"/>
            </a:xfrm>
            <a:custGeom>
              <a:avLst/>
              <a:gdLst>
                <a:gd name="T0" fmla="*/ 0 w 63"/>
                <a:gd name="T1" fmla="*/ 1 h 38"/>
                <a:gd name="T2" fmla="*/ 0 w 63"/>
                <a:gd name="T3" fmla="*/ 1 h 38"/>
                <a:gd name="T4" fmla="*/ 0 w 63"/>
                <a:gd name="T5" fmla="*/ 1 h 38"/>
                <a:gd name="T6" fmla="*/ 0 w 63"/>
                <a:gd name="T7" fmla="*/ 1 h 38"/>
                <a:gd name="T8" fmla="*/ 0 w 63"/>
                <a:gd name="T9" fmla="*/ 1 h 38"/>
                <a:gd name="T10" fmla="*/ 0 w 63"/>
                <a:gd name="T11" fmla="*/ 1 h 38"/>
                <a:gd name="T12" fmla="*/ 0 w 63"/>
                <a:gd name="T13" fmla="*/ 1 h 38"/>
                <a:gd name="T14" fmla="*/ 0 w 63"/>
                <a:gd name="T15" fmla="*/ 1 h 38"/>
                <a:gd name="T16" fmla="*/ 0 w 63"/>
                <a:gd name="T17" fmla="*/ 0 h 38"/>
                <a:gd name="T18" fmla="*/ 0 w 63"/>
                <a:gd name="T19" fmla="*/ 1 h 38"/>
                <a:gd name="T20" fmla="*/ 0 w 63"/>
                <a:gd name="T21" fmla="*/ 1 h 38"/>
                <a:gd name="T22" fmla="*/ 0 w 63"/>
                <a:gd name="T23" fmla="*/ 1 h 38"/>
                <a:gd name="T24" fmla="*/ 0 w 63"/>
                <a:gd name="T25" fmla="*/ 1 h 38"/>
                <a:gd name="T26" fmla="*/ 0 w 63"/>
                <a:gd name="T27" fmla="*/ 1 h 38"/>
                <a:gd name="T28" fmla="*/ 0 w 63"/>
                <a:gd name="T29" fmla="*/ 1 h 38"/>
                <a:gd name="T30" fmla="*/ 0 w 63"/>
                <a:gd name="T31" fmla="*/ 1 h 38"/>
                <a:gd name="T32" fmla="*/ 0 w 63"/>
                <a:gd name="T33" fmla="*/ 1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38"/>
                <a:gd name="T53" fmla="*/ 63 w 63"/>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38">
                  <a:moveTo>
                    <a:pt x="63" y="36"/>
                  </a:moveTo>
                  <a:lnTo>
                    <a:pt x="60" y="38"/>
                  </a:lnTo>
                  <a:lnTo>
                    <a:pt x="55" y="36"/>
                  </a:lnTo>
                  <a:lnTo>
                    <a:pt x="46" y="35"/>
                  </a:lnTo>
                  <a:lnTo>
                    <a:pt x="37" y="30"/>
                  </a:lnTo>
                  <a:lnTo>
                    <a:pt x="26" y="24"/>
                  </a:lnTo>
                  <a:lnTo>
                    <a:pt x="16" y="16"/>
                  </a:lnTo>
                  <a:lnTo>
                    <a:pt x="8" y="9"/>
                  </a:lnTo>
                  <a:lnTo>
                    <a:pt x="0" y="0"/>
                  </a:lnTo>
                  <a:lnTo>
                    <a:pt x="8" y="4"/>
                  </a:lnTo>
                  <a:lnTo>
                    <a:pt x="17" y="9"/>
                  </a:lnTo>
                  <a:lnTo>
                    <a:pt x="28" y="15"/>
                  </a:lnTo>
                  <a:lnTo>
                    <a:pt x="38" y="19"/>
                  </a:lnTo>
                  <a:lnTo>
                    <a:pt x="49" y="26"/>
                  </a:lnTo>
                  <a:lnTo>
                    <a:pt x="57" y="30"/>
                  </a:lnTo>
                  <a:lnTo>
                    <a:pt x="61" y="33"/>
                  </a:lnTo>
                  <a:lnTo>
                    <a:pt x="63" y="3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1" name="Freeform 246"/>
            <p:cNvSpPr>
              <a:spLocks/>
            </p:cNvSpPr>
            <p:nvPr/>
          </p:nvSpPr>
          <p:spPr bwMode="auto">
            <a:xfrm>
              <a:off x="531" y="1363"/>
              <a:ext cx="41" cy="26"/>
            </a:xfrm>
            <a:custGeom>
              <a:avLst/>
              <a:gdLst>
                <a:gd name="T0" fmla="*/ 0 w 83"/>
                <a:gd name="T1" fmla="*/ 1 h 52"/>
                <a:gd name="T2" fmla="*/ 0 w 83"/>
                <a:gd name="T3" fmla="*/ 1 h 52"/>
                <a:gd name="T4" fmla="*/ 0 w 83"/>
                <a:gd name="T5" fmla="*/ 1 h 52"/>
                <a:gd name="T6" fmla="*/ 0 w 83"/>
                <a:gd name="T7" fmla="*/ 1 h 52"/>
                <a:gd name="T8" fmla="*/ 0 w 83"/>
                <a:gd name="T9" fmla="*/ 1 h 52"/>
                <a:gd name="T10" fmla="*/ 0 w 83"/>
                <a:gd name="T11" fmla="*/ 1 h 52"/>
                <a:gd name="T12" fmla="*/ 0 w 83"/>
                <a:gd name="T13" fmla="*/ 1 h 52"/>
                <a:gd name="T14" fmla="*/ 0 w 83"/>
                <a:gd name="T15" fmla="*/ 1 h 52"/>
                <a:gd name="T16" fmla="*/ 0 w 83"/>
                <a:gd name="T17" fmla="*/ 0 h 52"/>
                <a:gd name="T18" fmla="*/ 0 w 83"/>
                <a:gd name="T19" fmla="*/ 1 h 52"/>
                <a:gd name="T20" fmla="*/ 0 w 83"/>
                <a:gd name="T21" fmla="*/ 1 h 52"/>
                <a:gd name="T22" fmla="*/ 0 w 83"/>
                <a:gd name="T23" fmla="*/ 1 h 52"/>
                <a:gd name="T24" fmla="*/ 0 w 83"/>
                <a:gd name="T25" fmla="*/ 1 h 52"/>
                <a:gd name="T26" fmla="*/ 0 w 83"/>
                <a:gd name="T27" fmla="*/ 1 h 52"/>
                <a:gd name="T28" fmla="*/ 0 w 83"/>
                <a:gd name="T29" fmla="*/ 1 h 52"/>
                <a:gd name="T30" fmla="*/ 0 w 83"/>
                <a:gd name="T31" fmla="*/ 1 h 52"/>
                <a:gd name="T32" fmla="*/ 0 w 83"/>
                <a:gd name="T33" fmla="*/ 1 h 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52"/>
                <a:gd name="T53" fmla="*/ 83 w 83"/>
                <a:gd name="T54" fmla="*/ 52 h 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52">
                  <a:moveTo>
                    <a:pt x="83" y="51"/>
                  </a:moveTo>
                  <a:lnTo>
                    <a:pt x="78" y="52"/>
                  </a:lnTo>
                  <a:lnTo>
                    <a:pt x="69" y="51"/>
                  </a:lnTo>
                  <a:lnTo>
                    <a:pt x="58" y="46"/>
                  </a:lnTo>
                  <a:lnTo>
                    <a:pt x="44" y="38"/>
                  </a:lnTo>
                  <a:lnTo>
                    <a:pt x="31" y="31"/>
                  </a:lnTo>
                  <a:lnTo>
                    <a:pt x="17" y="22"/>
                  </a:lnTo>
                  <a:lnTo>
                    <a:pt x="6" y="11"/>
                  </a:lnTo>
                  <a:lnTo>
                    <a:pt x="0" y="0"/>
                  </a:lnTo>
                  <a:lnTo>
                    <a:pt x="6" y="5"/>
                  </a:lnTo>
                  <a:lnTo>
                    <a:pt x="17" y="11"/>
                  </a:lnTo>
                  <a:lnTo>
                    <a:pt x="32" y="18"/>
                  </a:lnTo>
                  <a:lnTo>
                    <a:pt x="46" y="26"/>
                  </a:lnTo>
                  <a:lnTo>
                    <a:pt x="61" y="34"/>
                  </a:lnTo>
                  <a:lnTo>
                    <a:pt x="73" y="41"/>
                  </a:lnTo>
                  <a:lnTo>
                    <a:pt x="81" y="46"/>
                  </a:lnTo>
                  <a:lnTo>
                    <a:pt x="83" y="5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2" name="Freeform 247"/>
            <p:cNvSpPr>
              <a:spLocks/>
            </p:cNvSpPr>
            <p:nvPr/>
          </p:nvSpPr>
          <p:spPr bwMode="auto">
            <a:xfrm>
              <a:off x="533" y="1338"/>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7"/>
                  </a:moveTo>
                  <a:lnTo>
                    <a:pt x="85" y="58"/>
                  </a:lnTo>
                  <a:lnTo>
                    <a:pt x="75" y="55"/>
                  </a:lnTo>
                  <a:lnTo>
                    <a:pt x="61" y="49"/>
                  </a:lnTo>
                  <a:lnTo>
                    <a:pt x="46" y="40"/>
                  </a:lnTo>
                  <a:lnTo>
                    <a:pt x="30" y="31"/>
                  </a:lnTo>
                  <a:lnTo>
                    <a:pt x="17" y="20"/>
                  </a:lnTo>
                  <a:lnTo>
                    <a:pt x="6" y="9"/>
                  </a:lnTo>
                  <a:lnTo>
                    <a:pt x="0" y="0"/>
                  </a:lnTo>
                  <a:lnTo>
                    <a:pt x="6" y="5"/>
                  </a:lnTo>
                  <a:lnTo>
                    <a:pt x="18" y="11"/>
                  </a:lnTo>
                  <a:lnTo>
                    <a:pt x="33" y="19"/>
                  </a:lnTo>
                  <a:lnTo>
                    <a:pt x="50" y="28"/>
                  </a:lnTo>
                  <a:lnTo>
                    <a:pt x="65" y="38"/>
                  </a:lnTo>
                  <a:lnTo>
                    <a:pt x="78" y="46"/>
                  </a:lnTo>
                  <a:lnTo>
                    <a:pt x="87" y="52"/>
                  </a:lnTo>
                  <a:lnTo>
                    <a:pt x="90" y="57"/>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3" name="Freeform 248"/>
            <p:cNvSpPr>
              <a:spLocks/>
            </p:cNvSpPr>
            <p:nvPr/>
          </p:nvSpPr>
          <p:spPr bwMode="auto">
            <a:xfrm>
              <a:off x="537" y="1322"/>
              <a:ext cx="36" cy="31"/>
            </a:xfrm>
            <a:custGeom>
              <a:avLst/>
              <a:gdLst>
                <a:gd name="T0" fmla="*/ 0 w 74"/>
                <a:gd name="T1" fmla="*/ 1 h 61"/>
                <a:gd name="T2" fmla="*/ 0 w 74"/>
                <a:gd name="T3" fmla="*/ 1 h 61"/>
                <a:gd name="T4" fmla="*/ 0 w 74"/>
                <a:gd name="T5" fmla="*/ 1 h 61"/>
                <a:gd name="T6" fmla="*/ 0 w 74"/>
                <a:gd name="T7" fmla="*/ 1 h 61"/>
                <a:gd name="T8" fmla="*/ 0 w 74"/>
                <a:gd name="T9" fmla="*/ 1 h 61"/>
                <a:gd name="T10" fmla="*/ 0 w 74"/>
                <a:gd name="T11" fmla="*/ 1 h 61"/>
                <a:gd name="T12" fmla="*/ 0 w 74"/>
                <a:gd name="T13" fmla="*/ 1 h 61"/>
                <a:gd name="T14" fmla="*/ 0 w 74"/>
                <a:gd name="T15" fmla="*/ 1 h 61"/>
                <a:gd name="T16" fmla="*/ 0 w 74"/>
                <a:gd name="T17" fmla="*/ 0 h 61"/>
                <a:gd name="T18" fmla="*/ 0 w 74"/>
                <a:gd name="T19" fmla="*/ 1 h 61"/>
                <a:gd name="T20" fmla="*/ 0 w 74"/>
                <a:gd name="T21" fmla="*/ 1 h 61"/>
                <a:gd name="T22" fmla="*/ 0 w 74"/>
                <a:gd name="T23" fmla="*/ 1 h 61"/>
                <a:gd name="T24" fmla="*/ 0 w 74"/>
                <a:gd name="T25" fmla="*/ 1 h 61"/>
                <a:gd name="T26" fmla="*/ 0 w 74"/>
                <a:gd name="T27" fmla="*/ 1 h 61"/>
                <a:gd name="T28" fmla="*/ 0 w 74"/>
                <a:gd name="T29" fmla="*/ 1 h 61"/>
                <a:gd name="T30" fmla="*/ 0 w 74"/>
                <a:gd name="T31" fmla="*/ 1 h 61"/>
                <a:gd name="T32" fmla="*/ 0 w 74"/>
                <a:gd name="T33" fmla="*/ 1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61"/>
                <a:gd name="T53" fmla="*/ 74 w 74"/>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61">
                  <a:moveTo>
                    <a:pt x="74" y="61"/>
                  </a:moveTo>
                  <a:lnTo>
                    <a:pt x="69" y="61"/>
                  </a:lnTo>
                  <a:lnTo>
                    <a:pt x="61" y="57"/>
                  </a:lnTo>
                  <a:lnTo>
                    <a:pt x="49" y="49"/>
                  </a:lnTo>
                  <a:lnTo>
                    <a:pt x="37" y="40"/>
                  </a:lnTo>
                  <a:lnTo>
                    <a:pt x="23" y="29"/>
                  </a:lnTo>
                  <a:lnTo>
                    <a:pt x="13" y="19"/>
                  </a:lnTo>
                  <a:lnTo>
                    <a:pt x="3" y="8"/>
                  </a:lnTo>
                  <a:lnTo>
                    <a:pt x="0" y="0"/>
                  </a:lnTo>
                  <a:lnTo>
                    <a:pt x="8" y="5"/>
                  </a:lnTo>
                  <a:lnTo>
                    <a:pt x="19" y="12"/>
                  </a:lnTo>
                  <a:lnTo>
                    <a:pt x="31" y="22"/>
                  </a:lnTo>
                  <a:lnTo>
                    <a:pt x="45" y="31"/>
                  </a:lnTo>
                  <a:lnTo>
                    <a:pt x="57" y="41"/>
                  </a:lnTo>
                  <a:lnTo>
                    <a:pt x="68" y="49"/>
                  </a:lnTo>
                  <a:lnTo>
                    <a:pt x="74" y="57"/>
                  </a:lnTo>
                  <a:lnTo>
                    <a:pt x="74" y="61"/>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4" name="Freeform 249"/>
            <p:cNvSpPr>
              <a:spLocks/>
            </p:cNvSpPr>
            <p:nvPr/>
          </p:nvSpPr>
          <p:spPr bwMode="auto">
            <a:xfrm>
              <a:off x="542" y="1310"/>
              <a:ext cx="30" cy="25"/>
            </a:xfrm>
            <a:custGeom>
              <a:avLst/>
              <a:gdLst>
                <a:gd name="T0" fmla="*/ 1 w 60"/>
                <a:gd name="T1" fmla="*/ 1 h 50"/>
                <a:gd name="T2" fmla="*/ 1 w 60"/>
                <a:gd name="T3" fmla="*/ 1 h 50"/>
                <a:gd name="T4" fmla="*/ 1 w 60"/>
                <a:gd name="T5" fmla="*/ 1 h 50"/>
                <a:gd name="T6" fmla="*/ 1 w 60"/>
                <a:gd name="T7" fmla="*/ 1 h 50"/>
                <a:gd name="T8" fmla="*/ 1 w 60"/>
                <a:gd name="T9" fmla="*/ 1 h 50"/>
                <a:gd name="T10" fmla="*/ 1 w 60"/>
                <a:gd name="T11" fmla="*/ 1 h 50"/>
                <a:gd name="T12" fmla="*/ 1 w 60"/>
                <a:gd name="T13" fmla="*/ 1 h 50"/>
                <a:gd name="T14" fmla="*/ 1 w 60"/>
                <a:gd name="T15" fmla="*/ 1 h 50"/>
                <a:gd name="T16" fmla="*/ 0 w 60"/>
                <a:gd name="T17" fmla="*/ 0 h 50"/>
                <a:gd name="T18" fmla="*/ 1 w 60"/>
                <a:gd name="T19" fmla="*/ 1 h 50"/>
                <a:gd name="T20" fmla="*/ 1 w 60"/>
                <a:gd name="T21" fmla="*/ 1 h 50"/>
                <a:gd name="T22" fmla="*/ 1 w 60"/>
                <a:gd name="T23" fmla="*/ 1 h 50"/>
                <a:gd name="T24" fmla="*/ 1 w 60"/>
                <a:gd name="T25" fmla="*/ 1 h 50"/>
                <a:gd name="T26" fmla="*/ 1 w 60"/>
                <a:gd name="T27" fmla="*/ 1 h 50"/>
                <a:gd name="T28" fmla="*/ 1 w 60"/>
                <a:gd name="T29" fmla="*/ 1 h 50"/>
                <a:gd name="T30" fmla="*/ 1 w 60"/>
                <a:gd name="T31" fmla="*/ 1 h 50"/>
                <a:gd name="T32" fmla="*/ 1 w 60"/>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50"/>
                <a:gd name="T53" fmla="*/ 60 w 60"/>
                <a:gd name="T54" fmla="*/ 50 h 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50">
                  <a:moveTo>
                    <a:pt x="60" y="50"/>
                  </a:moveTo>
                  <a:lnTo>
                    <a:pt x="57" y="50"/>
                  </a:lnTo>
                  <a:lnTo>
                    <a:pt x="49" y="49"/>
                  </a:lnTo>
                  <a:lnTo>
                    <a:pt x="40" y="44"/>
                  </a:lnTo>
                  <a:lnTo>
                    <a:pt x="31" y="38"/>
                  </a:lnTo>
                  <a:lnTo>
                    <a:pt x="20" y="29"/>
                  </a:lnTo>
                  <a:lnTo>
                    <a:pt x="11" y="20"/>
                  </a:lnTo>
                  <a:lnTo>
                    <a:pt x="3" y="10"/>
                  </a:lnTo>
                  <a:lnTo>
                    <a:pt x="0" y="0"/>
                  </a:lnTo>
                  <a:lnTo>
                    <a:pt x="6" y="6"/>
                  </a:lnTo>
                  <a:lnTo>
                    <a:pt x="15" y="12"/>
                  </a:lnTo>
                  <a:lnTo>
                    <a:pt x="24" y="20"/>
                  </a:lnTo>
                  <a:lnTo>
                    <a:pt x="37" y="27"/>
                  </a:lnTo>
                  <a:lnTo>
                    <a:pt x="46" y="35"/>
                  </a:lnTo>
                  <a:lnTo>
                    <a:pt x="55" y="43"/>
                  </a:lnTo>
                  <a:lnTo>
                    <a:pt x="60" y="47"/>
                  </a:lnTo>
                  <a:lnTo>
                    <a:pt x="60" y="5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5" name="Freeform 250"/>
            <p:cNvSpPr>
              <a:spLocks/>
            </p:cNvSpPr>
            <p:nvPr/>
          </p:nvSpPr>
          <p:spPr bwMode="auto">
            <a:xfrm>
              <a:off x="550" y="1298"/>
              <a:ext cx="22" cy="22"/>
            </a:xfrm>
            <a:custGeom>
              <a:avLst/>
              <a:gdLst>
                <a:gd name="T0" fmla="*/ 1 w 43"/>
                <a:gd name="T1" fmla="*/ 0 h 45"/>
                <a:gd name="T2" fmla="*/ 1 w 43"/>
                <a:gd name="T3" fmla="*/ 0 h 45"/>
                <a:gd name="T4" fmla="*/ 1 w 43"/>
                <a:gd name="T5" fmla="*/ 0 h 45"/>
                <a:gd name="T6" fmla="*/ 1 w 43"/>
                <a:gd name="T7" fmla="*/ 0 h 45"/>
                <a:gd name="T8" fmla="*/ 1 w 43"/>
                <a:gd name="T9" fmla="*/ 0 h 45"/>
                <a:gd name="T10" fmla="*/ 1 w 43"/>
                <a:gd name="T11" fmla="*/ 0 h 45"/>
                <a:gd name="T12" fmla="*/ 1 w 43"/>
                <a:gd name="T13" fmla="*/ 0 h 45"/>
                <a:gd name="T14" fmla="*/ 1 w 43"/>
                <a:gd name="T15" fmla="*/ 0 h 45"/>
                <a:gd name="T16" fmla="*/ 0 w 43"/>
                <a:gd name="T17" fmla="*/ 0 h 45"/>
                <a:gd name="T18" fmla="*/ 1 w 43"/>
                <a:gd name="T19" fmla="*/ 0 h 45"/>
                <a:gd name="T20" fmla="*/ 1 w 43"/>
                <a:gd name="T21" fmla="*/ 0 h 45"/>
                <a:gd name="T22" fmla="*/ 1 w 43"/>
                <a:gd name="T23" fmla="*/ 0 h 45"/>
                <a:gd name="T24" fmla="*/ 1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43" y="45"/>
                  </a:moveTo>
                  <a:lnTo>
                    <a:pt x="40" y="45"/>
                  </a:lnTo>
                  <a:lnTo>
                    <a:pt x="33" y="42"/>
                  </a:lnTo>
                  <a:lnTo>
                    <a:pt x="26" y="35"/>
                  </a:lnTo>
                  <a:lnTo>
                    <a:pt x="18" y="28"/>
                  </a:lnTo>
                  <a:lnTo>
                    <a:pt x="11" y="20"/>
                  </a:lnTo>
                  <a:lnTo>
                    <a:pt x="4" y="13"/>
                  </a:lnTo>
                  <a:lnTo>
                    <a:pt x="1" y="5"/>
                  </a:lnTo>
                  <a:lnTo>
                    <a:pt x="0" y="0"/>
                  </a:lnTo>
                  <a:lnTo>
                    <a:pt x="11" y="9"/>
                  </a:lnTo>
                  <a:lnTo>
                    <a:pt x="24" y="23"/>
                  </a:lnTo>
                  <a:lnTo>
                    <a:pt x="36" y="35"/>
                  </a:lnTo>
                  <a:lnTo>
                    <a:pt x="43" y="45"/>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6" name="Freeform 251"/>
            <p:cNvSpPr>
              <a:spLocks/>
            </p:cNvSpPr>
            <p:nvPr/>
          </p:nvSpPr>
          <p:spPr bwMode="auto">
            <a:xfrm>
              <a:off x="556" y="1290"/>
              <a:ext cx="13" cy="15"/>
            </a:xfrm>
            <a:custGeom>
              <a:avLst/>
              <a:gdLst>
                <a:gd name="T0" fmla="*/ 1 w 25"/>
                <a:gd name="T1" fmla="*/ 1 h 29"/>
                <a:gd name="T2" fmla="*/ 1 w 25"/>
                <a:gd name="T3" fmla="*/ 1 h 29"/>
                <a:gd name="T4" fmla="*/ 1 w 25"/>
                <a:gd name="T5" fmla="*/ 1 h 29"/>
                <a:gd name="T6" fmla="*/ 0 w 25"/>
                <a:gd name="T7" fmla="*/ 1 h 29"/>
                <a:gd name="T8" fmla="*/ 0 w 25"/>
                <a:gd name="T9" fmla="*/ 0 h 29"/>
                <a:gd name="T10" fmla="*/ 1 w 25"/>
                <a:gd name="T11" fmla="*/ 1 h 29"/>
                <a:gd name="T12" fmla="*/ 1 w 25"/>
                <a:gd name="T13" fmla="*/ 1 h 29"/>
                <a:gd name="T14" fmla="*/ 1 w 25"/>
                <a:gd name="T15" fmla="*/ 1 h 29"/>
                <a:gd name="T16" fmla="*/ 1 w 25"/>
                <a:gd name="T17" fmla="*/ 1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9"/>
                <a:gd name="T29" fmla="*/ 25 w 2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9">
                  <a:moveTo>
                    <a:pt x="25" y="29"/>
                  </a:moveTo>
                  <a:lnTo>
                    <a:pt x="18" y="28"/>
                  </a:lnTo>
                  <a:lnTo>
                    <a:pt x="9" y="21"/>
                  </a:lnTo>
                  <a:lnTo>
                    <a:pt x="0" y="11"/>
                  </a:lnTo>
                  <a:lnTo>
                    <a:pt x="0" y="0"/>
                  </a:lnTo>
                  <a:lnTo>
                    <a:pt x="6" y="11"/>
                  </a:lnTo>
                  <a:lnTo>
                    <a:pt x="18" y="18"/>
                  </a:lnTo>
                  <a:lnTo>
                    <a:pt x="25" y="24"/>
                  </a:lnTo>
                  <a:lnTo>
                    <a:pt x="25" y="2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7" name="Freeform 252"/>
            <p:cNvSpPr>
              <a:spLocks/>
            </p:cNvSpPr>
            <p:nvPr/>
          </p:nvSpPr>
          <p:spPr bwMode="auto">
            <a:xfrm>
              <a:off x="541" y="1411"/>
              <a:ext cx="19" cy="17"/>
            </a:xfrm>
            <a:custGeom>
              <a:avLst/>
              <a:gdLst>
                <a:gd name="T0" fmla="*/ 0 w 36"/>
                <a:gd name="T1" fmla="*/ 0 h 34"/>
                <a:gd name="T2" fmla="*/ 1 w 36"/>
                <a:gd name="T3" fmla="*/ 1 h 34"/>
                <a:gd name="T4" fmla="*/ 1 w 36"/>
                <a:gd name="T5" fmla="*/ 1 h 34"/>
                <a:gd name="T6" fmla="*/ 1 w 36"/>
                <a:gd name="T7" fmla="*/ 1 h 34"/>
                <a:gd name="T8" fmla="*/ 1 w 36"/>
                <a:gd name="T9" fmla="*/ 1 h 34"/>
                <a:gd name="T10" fmla="*/ 1 w 36"/>
                <a:gd name="T11" fmla="*/ 1 h 34"/>
                <a:gd name="T12" fmla="*/ 1 w 36"/>
                <a:gd name="T13" fmla="*/ 1 h 34"/>
                <a:gd name="T14" fmla="*/ 1 w 36"/>
                <a:gd name="T15" fmla="*/ 1 h 34"/>
                <a:gd name="T16" fmla="*/ 0 w 36"/>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34"/>
                <a:gd name="T29" fmla="*/ 36 w 36"/>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34">
                  <a:moveTo>
                    <a:pt x="0" y="0"/>
                  </a:moveTo>
                  <a:lnTo>
                    <a:pt x="9" y="5"/>
                  </a:lnTo>
                  <a:lnTo>
                    <a:pt x="22" y="14"/>
                  </a:lnTo>
                  <a:lnTo>
                    <a:pt x="35" y="24"/>
                  </a:lnTo>
                  <a:lnTo>
                    <a:pt x="36" y="34"/>
                  </a:lnTo>
                  <a:lnTo>
                    <a:pt x="29" y="32"/>
                  </a:lnTo>
                  <a:lnTo>
                    <a:pt x="18" y="23"/>
                  </a:lnTo>
                  <a:lnTo>
                    <a:pt x="7" y="9"/>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8" name="Freeform 253"/>
            <p:cNvSpPr>
              <a:spLocks/>
            </p:cNvSpPr>
            <p:nvPr/>
          </p:nvSpPr>
          <p:spPr bwMode="auto">
            <a:xfrm>
              <a:off x="531" y="1411"/>
              <a:ext cx="10" cy="20"/>
            </a:xfrm>
            <a:custGeom>
              <a:avLst/>
              <a:gdLst>
                <a:gd name="T0" fmla="*/ 1 w 18"/>
                <a:gd name="T1" fmla="*/ 0 h 40"/>
                <a:gd name="T2" fmla="*/ 1 w 18"/>
                <a:gd name="T3" fmla="*/ 1 h 40"/>
                <a:gd name="T4" fmla="*/ 1 w 18"/>
                <a:gd name="T5" fmla="*/ 1 h 40"/>
                <a:gd name="T6" fmla="*/ 0 w 18"/>
                <a:gd name="T7" fmla="*/ 1 h 40"/>
                <a:gd name="T8" fmla="*/ 1 w 18"/>
                <a:gd name="T9" fmla="*/ 1 h 40"/>
                <a:gd name="T10" fmla="*/ 1 w 18"/>
                <a:gd name="T11" fmla="*/ 1 h 40"/>
                <a:gd name="T12" fmla="*/ 1 w 18"/>
                <a:gd name="T13" fmla="*/ 1 h 40"/>
                <a:gd name="T14" fmla="*/ 1 w 18"/>
                <a:gd name="T15" fmla="*/ 1 h 40"/>
                <a:gd name="T16" fmla="*/ 1 w 18"/>
                <a:gd name="T17" fmla="*/ 0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40"/>
                <a:gd name="T29" fmla="*/ 18 w 18"/>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40">
                  <a:moveTo>
                    <a:pt x="18" y="0"/>
                  </a:moveTo>
                  <a:lnTo>
                    <a:pt x="13" y="8"/>
                  </a:lnTo>
                  <a:lnTo>
                    <a:pt x="6" y="20"/>
                  </a:lnTo>
                  <a:lnTo>
                    <a:pt x="0" y="32"/>
                  </a:lnTo>
                  <a:lnTo>
                    <a:pt x="1" y="40"/>
                  </a:lnTo>
                  <a:lnTo>
                    <a:pt x="7" y="37"/>
                  </a:lnTo>
                  <a:lnTo>
                    <a:pt x="12" y="26"/>
                  </a:lnTo>
                  <a:lnTo>
                    <a:pt x="16" y="11"/>
                  </a:lnTo>
                  <a:lnTo>
                    <a:pt x="1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19" name="Freeform 254"/>
            <p:cNvSpPr>
              <a:spLocks/>
            </p:cNvSpPr>
            <p:nvPr/>
          </p:nvSpPr>
          <p:spPr bwMode="auto">
            <a:xfrm>
              <a:off x="543" y="1415"/>
              <a:ext cx="5" cy="22"/>
            </a:xfrm>
            <a:custGeom>
              <a:avLst/>
              <a:gdLst>
                <a:gd name="T0" fmla="*/ 0 w 10"/>
                <a:gd name="T1" fmla="*/ 0 h 44"/>
                <a:gd name="T2" fmla="*/ 0 w 10"/>
                <a:gd name="T3" fmla="*/ 1 h 44"/>
                <a:gd name="T4" fmla="*/ 0 w 10"/>
                <a:gd name="T5" fmla="*/ 1 h 44"/>
                <a:gd name="T6" fmla="*/ 1 w 10"/>
                <a:gd name="T7" fmla="*/ 1 h 44"/>
                <a:gd name="T8" fmla="*/ 1 w 10"/>
                <a:gd name="T9" fmla="*/ 1 h 44"/>
                <a:gd name="T10" fmla="*/ 1 w 10"/>
                <a:gd name="T11" fmla="*/ 1 h 44"/>
                <a:gd name="T12" fmla="*/ 1 w 10"/>
                <a:gd name="T13" fmla="*/ 1 h 44"/>
                <a:gd name="T14" fmla="*/ 1 w 10"/>
                <a:gd name="T15" fmla="*/ 1 h 44"/>
                <a:gd name="T16" fmla="*/ 0 w 10"/>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4"/>
                <a:gd name="T29" fmla="*/ 10 w 10"/>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4">
                  <a:moveTo>
                    <a:pt x="0" y="0"/>
                  </a:moveTo>
                  <a:lnTo>
                    <a:pt x="0" y="7"/>
                  </a:lnTo>
                  <a:lnTo>
                    <a:pt x="0" y="22"/>
                  </a:lnTo>
                  <a:lnTo>
                    <a:pt x="1" y="38"/>
                  </a:lnTo>
                  <a:lnTo>
                    <a:pt x="6" y="44"/>
                  </a:lnTo>
                  <a:lnTo>
                    <a:pt x="10" y="38"/>
                  </a:lnTo>
                  <a:lnTo>
                    <a:pt x="7" y="24"/>
                  </a:lnTo>
                  <a:lnTo>
                    <a:pt x="3" y="10"/>
                  </a:lnTo>
                  <a:lnTo>
                    <a:pt x="0"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0" name="Freeform 255"/>
            <p:cNvSpPr>
              <a:spLocks/>
            </p:cNvSpPr>
            <p:nvPr/>
          </p:nvSpPr>
          <p:spPr bwMode="auto">
            <a:xfrm>
              <a:off x="521" y="1404"/>
              <a:ext cx="16" cy="20"/>
            </a:xfrm>
            <a:custGeom>
              <a:avLst/>
              <a:gdLst>
                <a:gd name="T0" fmla="*/ 0 w 34"/>
                <a:gd name="T1" fmla="*/ 0 h 39"/>
                <a:gd name="T2" fmla="*/ 0 w 34"/>
                <a:gd name="T3" fmla="*/ 1 h 39"/>
                <a:gd name="T4" fmla="*/ 0 w 34"/>
                <a:gd name="T5" fmla="*/ 1 h 39"/>
                <a:gd name="T6" fmla="*/ 0 w 34"/>
                <a:gd name="T7" fmla="*/ 1 h 39"/>
                <a:gd name="T8" fmla="*/ 0 w 34"/>
                <a:gd name="T9" fmla="*/ 1 h 39"/>
                <a:gd name="T10" fmla="*/ 0 w 34"/>
                <a:gd name="T11" fmla="*/ 1 h 39"/>
                <a:gd name="T12" fmla="*/ 0 w 34"/>
                <a:gd name="T13" fmla="*/ 1 h 39"/>
                <a:gd name="T14" fmla="*/ 0 w 34"/>
                <a:gd name="T15" fmla="*/ 1 h 39"/>
                <a:gd name="T16" fmla="*/ 0 w 34"/>
                <a:gd name="T17" fmla="*/ 0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39"/>
                <a:gd name="T29" fmla="*/ 34 w 34"/>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39">
                  <a:moveTo>
                    <a:pt x="34" y="0"/>
                  </a:moveTo>
                  <a:lnTo>
                    <a:pt x="26" y="12"/>
                  </a:lnTo>
                  <a:lnTo>
                    <a:pt x="17" y="27"/>
                  </a:lnTo>
                  <a:lnTo>
                    <a:pt x="8" y="38"/>
                  </a:lnTo>
                  <a:lnTo>
                    <a:pt x="0" y="39"/>
                  </a:lnTo>
                  <a:lnTo>
                    <a:pt x="2" y="32"/>
                  </a:lnTo>
                  <a:lnTo>
                    <a:pt x="13" y="20"/>
                  </a:lnTo>
                  <a:lnTo>
                    <a:pt x="25" y="7"/>
                  </a:lnTo>
                  <a:lnTo>
                    <a:pt x="34"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1" name="Freeform 256"/>
            <p:cNvSpPr>
              <a:spLocks/>
            </p:cNvSpPr>
            <p:nvPr/>
          </p:nvSpPr>
          <p:spPr bwMode="auto">
            <a:xfrm>
              <a:off x="523" y="1294"/>
              <a:ext cx="29" cy="6"/>
            </a:xfrm>
            <a:custGeom>
              <a:avLst/>
              <a:gdLst>
                <a:gd name="T0" fmla="*/ 1 w 58"/>
                <a:gd name="T1" fmla="*/ 1 h 12"/>
                <a:gd name="T2" fmla="*/ 1 w 58"/>
                <a:gd name="T3" fmla="*/ 1 h 12"/>
                <a:gd name="T4" fmla="*/ 1 w 58"/>
                <a:gd name="T5" fmla="*/ 1 h 12"/>
                <a:gd name="T6" fmla="*/ 1 w 58"/>
                <a:gd name="T7" fmla="*/ 1 h 12"/>
                <a:gd name="T8" fmla="*/ 1 w 58"/>
                <a:gd name="T9" fmla="*/ 1 h 12"/>
                <a:gd name="T10" fmla="*/ 1 w 58"/>
                <a:gd name="T11" fmla="*/ 1 h 12"/>
                <a:gd name="T12" fmla="*/ 1 w 58"/>
                <a:gd name="T13" fmla="*/ 1 h 12"/>
                <a:gd name="T14" fmla="*/ 1 w 58"/>
                <a:gd name="T15" fmla="*/ 1 h 12"/>
                <a:gd name="T16" fmla="*/ 0 w 58"/>
                <a:gd name="T17" fmla="*/ 1 h 12"/>
                <a:gd name="T18" fmla="*/ 1 w 58"/>
                <a:gd name="T19" fmla="*/ 1 h 12"/>
                <a:gd name="T20" fmla="*/ 1 w 58"/>
                <a:gd name="T21" fmla="*/ 0 h 12"/>
                <a:gd name="T22" fmla="*/ 1 w 58"/>
                <a:gd name="T23" fmla="*/ 0 h 12"/>
                <a:gd name="T24" fmla="*/ 1 w 58"/>
                <a:gd name="T25" fmla="*/ 1 h 12"/>
                <a:gd name="T26" fmla="*/ 1 w 58"/>
                <a:gd name="T27" fmla="*/ 1 h 12"/>
                <a:gd name="T28" fmla="*/ 1 w 58"/>
                <a:gd name="T29" fmla="*/ 1 h 12"/>
                <a:gd name="T30" fmla="*/ 1 w 58"/>
                <a:gd name="T31" fmla="*/ 1 h 12"/>
                <a:gd name="T32" fmla="*/ 1 w 58"/>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12"/>
                <a:gd name="T53" fmla="*/ 58 w 58"/>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12">
                  <a:moveTo>
                    <a:pt x="58" y="10"/>
                  </a:moveTo>
                  <a:lnTo>
                    <a:pt x="52" y="10"/>
                  </a:lnTo>
                  <a:lnTo>
                    <a:pt x="43" y="12"/>
                  </a:lnTo>
                  <a:lnTo>
                    <a:pt x="33" y="12"/>
                  </a:lnTo>
                  <a:lnTo>
                    <a:pt x="24" y="12"/>
                  </a:lnTo>
                  <a:lnTo>
                    <a:pt x="15" y="12"/>
                  </a:lnTo>
                  <a:lnTo>
                    <a:pt x="8" y="10"/>
                  </a:lnTo>
                  <a:lnTo>
                    <a:pt x="3" y="7"/>
                  </a:lnTo>
                  <a:lnTo>
                    <a:pt x="0" y="4"/>
                  </a:lnTo>
                  <a:lnTo>
                    <a:pt x="1" y="1"/>
                  </a:lnTo>
                  <a:lnTo>
                    <a:pt x="6" y="0"/>
                  </a:lnTo>
                  <a:lnTo>
                    <a:pt x="14" y="0"/>
                  </a:lnTo>
                  <a:lnTo>
                    <a:pt x="23" y="3"/>
                  </a:lnTo>
                  <a:lnTo>
                    <a:pt x="32" y="4"/>
                  </a:lnTo>
                  <a:lnTo>
                    <a:pt x="43" y="7"/>
                  </a:lnTo>
                  <a:lnTo>
                    <a:pt x="50" y="9"/>
                  </a:lnTo>
                  <a:lnTo>
                    <a:pt x="58" y="1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2" name="Freeform 257"/>
            <p:cNvSpPr>
              <a:spLocks/>
            </p:cNvSpPr>
            <p:nvPr/>
          </p:nvSpPr>
          <p:spPr bwMode="auto">
            <a:xfrm>
              <a:off x="528" y="1282"/>
              <a:ext cx="28" cy="10"/>
            </a:xfrm>
            <a:custGeom>
              <a:avLst/>
              <a:gdLst>
                <a:gd name="T0" fmla="*/ 0 w 57"/>
                <a:gd name="T1" fmla="*/ 1 h 20"/>
                <a:gd name="T2" fmla="*/ 0 w 57"/>
                <a:gd name="T3" fmla="*/ 1 h 20"/>
                <a:gd name="T4" fmla="*/ 0 w 57"/>
                <a:gd name="T5" fmla="*/ 1 h 20"/>
                <a:gd name="T6" fmla="*/ 0 w 57"/>
                <a:gd name="T7" fmla="*/ 1 h 20"/>
                <a:gd name="T8" fmla="*/ 0 w 57"/>
                <a:gd name="T9" fmla="*/ 1 h 20"/>
                <a:gd name="T10" fmla="*/ 0 w 57"/>
                <a:gd name="T11" fmla="*/ 1 h 20"/>
                <a:gd name="T12" fmla="*/ 0 w 57"/>
                <a:gd name="T13" fmla="*/ 1 h 20"/>
                <a:gd name="T14" fmla="*/ 0 w 57"/>
                <a:gd name="T15" fmla="*/ 1 h 20"/>
                <a:gd name="T16" fmla="*/ 0 w 57"/>
                <a:gd name="T17" fmla="*/ 1 h 20"/>
                <a:gd name="T18" fmla="*/ 0 w 57"/>
                <a:gd name="T19" fmla="*/ 0 h 20"/>
                <a:gd name="T20" fmla="*/ 0 w 57"/>
                <a:gd name="T21" fmla="*/ 0 h 20"/>
                <a:gd name="T22" fmla="*/ 0 w 57"/>
                <a:gd name="T23" fmla="*/ 1 h 20"/>
                <a:gd name="T24" fmla="*/ 0 w 57"/>
                <a:gd name="T25" fmla="*/ 1 h 20"/>
                <a:gd name="T26" fmla="*/ 0 w 57"/>
                <a:gd name="T27" fmla="*/ 1 h 20"/>
                <a:gd name="T28" fmla="*/ 0 w 57"/>
                <a:gd name="T29" fmla="*/ 1 h 20"/>
                <a:gd name="T30" fmla="*/ 0 w 57"/>
                <a:gd name="T31" fmla="*/ 1 h 20"/>
                <a:gd name="T32" fmla="*/ 0 w 57"/>
                <a:gd name="T33" fmla="*/ 1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20"/>
                <a:gd name="T53" fmla="*/ 57 w 57"/>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20">
                  <a:moveTo>
                    <a:pt x="57" y="20"/>
                  </a:moveTo>
                  <a:lnTo>
                    <a:pt x="50" y="20"/>
                  </a:lnTo>
                  <a:lnTo>
                    <a:pt x="43" y="18"/>
                  </a:lnTo>
                  <a:lnTo>
                    <a:pt x="34" y="17"/>
                  </a:lnTo>
                  <a:lnTo>
                    <a:pt x="24" y="15"/>
                  </a:lnTo>
                  <a:lnTo>
                    <a:pt x="15" y="14"/>
                  </a:lnTo>
                  <a:lnTo>
                    <a:pt x="8" y="10"/>
                  </a:lnTo>
                  <a:lnTo>
                    <a:pt x="3" y="6"/>
                  </a:lnTo>
                  <a:lnTo>
                    <a:pt x="0" y="3"/>
                  </a:lnTo>
                  <a:lnTo>
                    <a:pt x="2" y="0"/>
                  </a:lnTo>
                  <a:lnTo>
                    <a:pt x="8" y="0"/>
                  </a:lnTo>
                  <a:lnTo>
                    <a:pt x="15" y="1"/>
                  </a:lnTo>
                  <a:lnTo>
                    <a:pt x="24" y="6"/>
                  </a:lnTo>
                  <a:lnTo>
                    <a:pt x="35" y="10"/>
                  </a:lnTo>
                  <a:lnTo>
                    <a:pt x="44" y="14"/>
                  </a:lnTo>
                  <a:lnTo>
                    <a:pt x="52" y="18"/>
                  </a:lnTo>
                  <a:lnTo>
                    <a:pt x="57" y="2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3" name="Freeform 258"/>
            <p:cNvSpPr>
              <a:spLocks/>
            </p:cNvSpPr>
            <p:nvPr/>
          </p:nvSpPr>
          <p:spPr bwMode="auto">
            <a:xfrm>
              <a:off x="515" y="1308"/>
              <a:ext cx="27" cy="6"/>
            </a:xfrm>
            <a:custGeom>
              <a:avLst/>
              <a:gdLst>
                <a:gd name="T0" fmla="*/ 1 w 53"/>
                <a:gd name="T1" fmla="*/ 1 h 12"/>
                <a:gd name="T2" fmla="*/ 1 w 53"/>
                <a:gd name="T3" fmla="*/ 1 h 12"/>
                <a:gd name="T4" fmla="*/ 1 w 53"/>
                <a:gd name="T5" fmla="*/ 1 h 12"/>
                <a:gd name="T6" fmla="*/ 1 w 53"/>
                <a:gd name="T7" fmla="*/ 1 h 12"/>
                <a:gd name="T8" fmla="*/ 1 w 53"/>
                <a:gd name="T9" fmla="*/ 1 h 12"/>
                <a:gd name="T10" fmla="*/ 1 w 53"/>
                <a:gd name="T11" fmla="*/ 1 h 12"/>
                <a:gd name="T12" fmla="*/ 1 w 53"/>
                <a:gd name="T13" fmla="*/ 1 h 12"/>
                <a:gd name="T14" fmla="*/ 1 w 53"/>
                <a:gd name="T15" fmla="*/ 1 h 12"/>
                <a:gd name="T16" fmla="*/ 0 w 53"/>
                <a:gd name="T17" fmla="*/ 1 h 12"/>
                <a:gd name="T18" fmla="*/ 0 w 53"/>
                <a:gd name="T19" fmla="*/ 1 h 12"/>
                <a:gd name="T20" fmla="*/ 1 w 53"/>
                <a:gd name="T21" fmla="*/ 0 h 12"/>
                <a:gd name="T22" fmla="*/ 1 w 53"/>
                <a:gd name="T23" fmla="*/ 0 h 12"/>
                <a:gd name="T24" fmla="*/ 1 w 53"/>
                <a:gd name="T25" fmla="*/ 1 h 12"/>
                <a:gd name="T26" fmla="*/ 1 w 53"/>
                <a:gd name="T27" fmla="*/ 1 h 12"/>
                <a:gd name="T28" fmla="*/ 1 w 53"/>
                <a:gd name="T29" fmla="*/ 1 h 12"/>
                <a:gd name="T30" fmla="*/ 1 w 53"/>
                <a:gd name="T31" fmla="*/ 1 h 12"/>
                <a:gd name="T32" fmla="*/ 1 w 53"/>
                <a:gd name="T33" fmla="*/ 1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
                <a:gd name="T52" fmla="*/ 0 h 12"/>
                <a:gd name="T53" fmla="*/ 53 w 53"/>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 h="12">
                  <a:moveTo>
                    <a:pt x="53" y="4"/>
                  </a:moveTo>
                  <a:lnTo>
                    <a:pt x="52" y="7"/>
                  </a:lnTo>
                  <a:lnTo>
                    <a:pt x="45" y="9"/>
                  </a:lnTo>
                  <a:lnTo>
                    <a:pt x="38" y="10"/>
                  </a:lnTo>
                  <a:lnTo>
                    <a:pt x="29" y="12"/>
                  </a:lnTo>
                  <a:lnTo>
                    <a:pt x="18" y="12"/>
                  </a:lnTo>
                  <a:lnTo>
                    <a:pt x="10" y="10"/>
                  </a:lnTo>
                  <a:lnTo>
                    <a:pt x="3" y="9"/>
                  </a:lnTo>
                  <a:lnTo>
                    <a:pt x="0" y="4"/>
                  </a:lnTo>
                  <a:lnTo>
                    <a:pt x="0" y="1"/>
                  </a:lnTo>
                  <a:lnTo>
                    <a:pt x="3" y="0"/>
                  </a:lnTo>
                  <a:lnTo>
                    <a:pt x="10" y="0"/>
                  </a:lnTo>
                  <a:lnTo>
                    <a:pt x="18" y="1"/>
                  </a:lnTo>
                  <a:lnTo>
                    <a:pt x="27" y="3"/>
                  </a:lnTo>
                  <a:lnTo>
                    <a:pt x="38" y="3"/>
                  </a:lnTo>
                  <a:lnTo>
                    <a:pt x="45" y="4"/>
                  </a:lnTo>
                  <a:lnTo>
                    <a:pt x="53" y="4"/>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4" name="Freeform 259"/>
            <p:cNvSpPr>
              <a:spLocks/>
            </p:cNvSpPr>
            <p:nvPr/>
          </p:nvSpPr>
          <p:spPr bwMode="auto">
            <a:xfrm>
              <a:off x="508" y="1321"/>
              <a:ext cx="31" cy="10"/>
            </a:xfrm>
            <a:custGeom>
              <a:avLst/>
              <a:gdLst>
                <a:gd name="T0" fmla="*/ 0 w 63"/>
                <a:gd name="T1" fmla="*/ 0 h 20"/>
                <a:gd name="T2" fmla="*/ 0 w 63"/>
                <a:gd name="T3" fmla="*/ 1 h 20"/>
                <a:gd name="T4" fmla="*/ 0 w 63"/>
                <a:gd name="T5" fmla="*/ 1 h 20"/>
                <a:gd name="T6" fmla="*/ 0 w 63"/>
                <a:gd name="T7" fmla="*/ 1 h 20"/>
                <a:gd name="T8" fmla="*/ 0 w 63"/>
                <a:gd name="T9" fmla="*/ 1 h 20"/>
                <a:gd name="T10" fmla="*/ 0 w 63"/>
                <a:gd name="T11" fmla="*/ 1 h 20"/>
                <a:gd name="T12" fmla="*/ 0 w 63"/>
                <a:gd name="T13" fmla="*/ 1 h 20"/>
                <a:gd name="T14" fmla="*/ 0 w 63"/>
                <a:gd name="T15" fmla="*/ 1 h 20"/>
                <a:gd name="T16" fmla="*/ 0 w 63"/>
                <a:gd name="T17" fmla="*/ 1 h 20"/>
                <a:gd name="T18" fmla="*/ 0 w 63"/>
                <a:gd name="T19" fmla="*/ 1 h 20"/>
                <a:gd name="T20" fmla="*/ 0 w 63"/>
                <a:gd name="T21" fmla="*/ 1 h 20"/>
                <a:gd name="T22" fmla="*/ 0 w 63"/>
                <a:gd name="T23" fmla="*/ 1 h 20"/>
                <a:gd name="T24" fmla="*/ 0 w 63"/>
                <a:gd name="T25" fmla="*/ 1 h 20"/>
                <a:gd name="T26" fmla="*/ 0 w 63"/>
                <a:gd name="T27" fmla="*/ 1 h 20"/>
                <a:gd name="T28" fmla="*/ 0 w 63"/>
                <a:gd name="T29" fmla="*/ 1 h 20"/>
                <a:gd name="T30" fmla="*/ 0 w 63"/>
                <a:gd name="T31" fmla="*/ 1 h 20"/>
                <a:gd name="T32" fmla="*/ 0 w 63"/>
                <a:gd name="T33" fmla="*/ 0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20"/>
                <a:gd name="T53" fmla="*/ 63 w 63"/>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20">
                  <a:moveTo>
                    <a:pt x="63" y="0"/>
                  </a:moveTo>
                  <a:lnTo>
                    <a:pt x="55" y="4"/>
                  </a:lnTo>
                  <a:lnTo>
                    <a:pt x="48" y="9"/>
                  </a:lnTo>
                  <a:lnTo>
                    <a:pt x="37" y="12"/>
                  </a:lnTo>
                  <a:lnTo>
                    <a:pt x="26" y="16"/>
                  </a:lnTo>
                  <a:lnTo>
                    <a:pt x="17" y="18"/>
                  </a:lnTo>
                  <a:lnTo>
                    <a:pt x="8" y="20"/>
                  </a:lnTo>
                  <a:lnTo>
                    <a:pt x="3" y="18"/>
                  </a:lnTo>
                  <a:lnTo>
                    <a:pt x="0" y="15"/>
                  </a:lnTo>
                  <a:lnTo>
                    <a:pt x="2" y="10"/>
                  </a:lnTo>
                  <a:lnTo>
                    <a:pt x="6" y="7"/>
                  </a:lnTo>
                  <a:lnTo>
                    <a:pt x="16" y="6"/>
                  </a:lnTo>
                  <a:lnTo>
                    <a:pt x="26" y="4"/>
                  </a:lnTo>
                  <a:lnTo>
                    <a:pt x="37" y="4"/>
                  </a:lnTo>
                  <a:lnTo>
                    <a:pt x="48" y="3"/>
                  </a:lnTo>
                  <a:lnTo>
                    <a:pt x="57" y="1"/>
                  </a:lnTo>
                  <a:lnTo>
                    <a:pt x="6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5" name="Freeform 260"/>
            <p:cNvSpPr>
              <a:spLocks/>
            </p:cNvSpPr>
            <p:nvPr/>
          </p:nvSpPr>
          <p:spPr bwMode="auto">
            <a:xfrm>
              <a:off x="499" y="1336"/>
              <a:ext cx="35" cy="11"/>
            </a:xfrm>
            <a:custGeom>
              <a:avLst/>
              <a:gdLst>
                <a:gd name="T0" fmla="*/ 1 w 68"/>
                <a:gd name="T1" fmla="*/ 0 h 23"/>
                <a:gd name="T2" fmla="*/ 1 w 68"/>
                <a:gd name="T3" fmla="*/ 0 h 23"/>
                <a:gd name="T4" fmla="*/ 1 w 68"/>
                <a:gd name="T5" fmla="*/ 0 h 23"/>
                <a:gd name="T6" fmla="*/ 1 w 68"/>
                <a:gd name="T7" fmla="*/ 0 h 23"/>
                <a:gd name="T8" fmla="*/ 1 w 68"/>
                <a:gd name="T9" fmla="*/ 0 h 23"/>
                <a:gd name="T10" fmla="*/ 1 w 68"/>
                <a:gd name="T11" fmla="*/ 0 h 23"/>
                <a:gd name="T12" fmla="*/ 1 w 68"/>
                <a:gd name="T13" fmla="*/ 0 h 23"/>
                <a:gd name="T14" fmla="*/ 1 w 68"/>
                <a:gd name="T15" fmla="*/ 0 h 23"/>
                <a:gd name="T16" fmla="*/ 0 w 68"/>
                <a:gd name="T17" fmla="*/ 0 h 23"/>
                <a:gd name="T18" fmla="*/ 1 w 68"/>
                <a:gd name="T19" fmla="*/ 0 h 23"/>
                <a:gd name="T20" fmla="*/ 1 w 68"/>
                <a:gd name="T21" fmla="*/ 0 h 23"/>
                <a:gd name="T22" fmla="*/ 1 w 68"/>
                <a:gd name="T23" fmla="*/ 0 h 23"/>
                <a:gd name="T24" fmla="*/ 1 w 68"/>
                <a:gd name="T25" fmla="*/ 0 h 23"/>
                <a:gd name="T26" fmla="*/ 1 w 68"/>
                <a:gd name="T27" fmla="*/ 0 h 23"/>
                <a:gd name="T28" fmla="*/ 1 w 68"/>
                <a:gd name="T29" fmla="*/ 0 h 23"/>
                <a:gd name="T30" fmla="*/ 1 w 68"/>
                <a:gd name="T31" fmla="*/ 0 h 23"/>
                <a:gd name="T32" fmla="*/ 1 w 68"/>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23"/>
                <a:gd name="T53" fmla="*/ 68 w 68"/>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23">
                  <a:moveTo>
                    <a:pt x="68" y="0"/>
                  </a:moveTo>
                  <a:lnTo>
                    <a:pt x="62" y="3"/>
                  </a:lnTo>
                  <a:lnTo>
                    <a:pt x="51" y="7"/>
                  </a:lnTo>
                  <a:lnTo>
                    <a:pt x="41" y="12"/>
                  </a:lnTo>
                  <a:lnTo>
                    <a:pt x="29" y="17"/>
                  </a:lnTo>
                  <a:lnTo>
                    <a:pt x="18" y="20"/>
                  </a:lnTo>
                  <a:lnTo>
                    <a:pt x="7" y="23"/>
                  </a:lnTo>
                  <a:lnTo>
                    <a:pt x="1" y="21"/>
                  </a:lnTo>
                  <a:lnTo>
                    <a:pt x="0" y="18"/>
                  </a:lnTo>
                  <a:lnTo>
                    <a:pt x="3" y="13"/>
                  </a:lnTo>
                  <a:lnTo>
                    <a:pt x="10" y="10"/>
                  </a:lnTo>
                  <a:lnTo>
                    <a:pt x="19" y="7"/>
                  </a:lnTo>
                  <a:lnTo>
                    <a:pt x="32" y="6"/>
                  </a:lnTo>
                  <a:lnTo>
                    <a:pt x="44" y="4"/>
                  </a:lnTo>
                  <a:lnTo>
                    <a:pt x="55" y="3"/>
                  </a:lnTo>
                  <a:lnTo>
                    <a:pt x="64" y="1"/>
                  </a:lnTo>
                  <a:lnTo>
                    <a:pt x="68"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6" name="Freeform 261"/>
            <p:cNvSpPr>
              <a:spLocks/>
            </p:cNvSpPr>
            <p:nvPr/>
          </p:nvSpPr>
          <p:spPr bwMode="auto">
            <a:xfrm>
              <a:off x="497" y="1363"/>
              <a:ext cx="37" cy="18"/>
            </a:xfrm>
            <a:custGeom>
              <a:avLst/>
              <a:gdLst>
                <a:gd name="T0" fmla="*/ 1 w 73"/>
                <a:gd name="T1" fmla="*/ 0 h 37"/>
                <a:gd name="T2" fmla="*/ 1 w 73"/>
                <a:gd name="T3" fmla="*/ 0 h 37"/>
                <a:gd name="T4" fmla="*/ 1 w 73"/>
                <a:gd name="T5" fmla="*/ 0 h 37"/>
                <a:gd name="T6" fmla="*/ 1 w 73"/>
                <a:gd name="T7" fmla="*/ 0 h 37"/>
                <a:gd name="T8" fmla="*/ 1 w 73"/>
                <a:gd name="T9" fmla="*/ 0 h 37"/>
                <a:gd name="T10" fmla="*/ 1 w 73"/>
                <a:gd name="T11" fmla="*/ 0 h 37"/>
                <a:gd name="T12" fmla="*/ 1 w 73"/>
                <a:gd name="T13" fmla="*/ 0 h 37"/>
                <a:gd name="T14" fmla="*/ 1 w 73"/>
                <a:gd name="T15" fmla="*/ 0 h 37"/>
                <a:gd name="T16" fmla="*/ 0 w 73"/>
                <a:gd name="T17" fmla="*/ 0 h 37"/>
                <a:gd name="T18" fmla="*/ 1 w 73"/>
                <a:gd name="T19" fmla="*/ 0 h 37"/>
                <a:gd name="T20" fmla="*/ 1 w 73"/>
                <a:gd name="T21" fmla="*/ 0 h 37"/>
                <a:gd name="T22" fmla="*/ 1 w 73"/>
                <a:gd name="T23" fmla="*/ 0 h 37"/>
                <a:gd name="T24" fmla="*/ 1 w 73"/>
                <a:gd name="T25" fmla="*/ 0 h 37"/>
                <a:gd name="T26" fmla="*/ 1 w 73"/>
                <a:gd name="T27" fmla="*/ 0 h 37"/>
                <a:gd name="T28" fmla="*/ 1 w 73"/>
                <a:gd name="T29" fmla="*/ 0 h 37"/>
                <a:gd name="T30" fmla="*/ 1 w 73"/>
                <a:gd name="T31" fmla="*/ 0 h 37"/>
                <a:gd name="T32" fmla="*/ 1 w 73"/>
                <a:gd name="T33" fmla="*/ 0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
                <a:gd name="T52" fmla="*/ 0 h 37"/>
                <a:gd name="T53" fmla="*/ 73 w 73"/>
                <a:gd name="T54" fmla="*/ 37 h 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 h="37">
                  <a:moveTo>
                    <a:pt x="73" y="0"/>
                  </a:moveTo>
                  <a:lnTo>
                    <a:pt x="66" y="6"/>
                  </a:lnTo>
                  <a:lnTo>
                    <a:pt x="56" y="14"/>
                  </a:lnTo>
                  <a:lnTo>
                    <a:pt x="46" y="22"/>
                  </a:lnTo>
                  <a:lnTo>
                    <a:pt x="34" y="28"/>
                  </a:lnTo>
                  <a:lnTo>
                    <a:pt x="21" y="32"/>
                  </a:lnTo>
                  <a:lnTo>
                    <a:pt x="12" y="37"/>
                  </a:lnTo>
                  <a:lnTo>
                    <a:pt x="5" y="37"/>
                  </a:lnTo>
                  <a:lnTo>
                    <a:pt x="0" y="35"/>
                  </a:lnTo>
                  <a:lnTo>
                    <a:pt x="2" y="31"/>
                  </a:lnTo>
                  <a:lnTo>
                    <a:pt x="9" y="26"/>
                  </a:lnTo>
                  <a:lnTo>
                    <a:pt x="20" y="22"/>
                  </a:lnTo>
                  <a:lnTo>
                    <a:pt x="32" y="17"/>
                  </a:lnTo>
                  <a:lnTo>
                    <a:pt x="46" y="14"/>
                  </a:lnTo>
                  <a:lnTo>
                    <a:pt x="58" y="9"/>
                  </a:lnTo>
                  <a:lnTo>
                    <a:pt x="67" y="5"/>
                  </a:lnTo>
                  <a:lnTo>
                    <a:pt x="73"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7" name="Freeform 262"/>
            <p:cNvSpPr>
              <a:spLocks/>
            </p:cNvSpPr>
            <p:nvPr/>
          </p:nvSpPr>
          <p:spPr bwMode="auto">
            <a:xfrm>
              <a:off x="503" y="1392"/>
              <a:ext cx="34" cy="22"/>
            </a:xfrm>
            <a:custGeom>
              <a:avLst/>
              <a:gdLst>
                <a:gd name="T0" fmla="*/ 1 w 67"/>
                <a:gd name="T1" fmla="*/ 0 h 45"/>
                <a:gd name="T2" fmla="*/ 1 w 67"/>
                <a:gd name="T3" fmla="*/ 0 h 45"/>
                <a:gd name="T4" fmla="*/ 1 w 67"/>
                <a:gd name="T5" fmla="*/ 0 h 45"/>
                <a:gd name="T6" fmla="*/ 1 w 67"/>
                <a:gd name="T7" fmla="*/ 0 h 45"/>
                <a:gd name="T8" fmla="*/ 1 w 67"/>
                <a:gd name="T9" fmla="*/ 0 h 45"/>
                <a:gd name="T10" fmla="*/ 1 w 67"/>
                <a:gd name="T11" fmla="*/ 0 h 45"/>
                <a:gd name="T12" fmla="*/ 1 w 67"/>
                <a:gd name="T13" fmla="*/ 0 h 45"/>
                <a:gd name="T14" fmla="*/ 1 w 67"/>
                <a:gd name="T15" fmla="*/ 0 h 45"/>
                <a:gd name="T16" fmla="*/ 0 w 67"/>
                <a:gd name="T17" fmla="*/ 0 h 45"/>
                <a:gd name="T18" fmla="*/ 1 w 67"/>
                <a:gd name="T19" fmla="*/ 0 h 45"/>
                <a:gd name="T20" fmla="*/ 1 w 67"/>
                <a:gd name="T21" fmla="*/ 0 h 45"/>
                <a:gd name="T22" fmla="*/ 1 w 67"/>
                <a:gd name="T23" fmla="*/ 0 h 45"/>
                <a:gd name="T24" fmla="*/ 1 w 67"/>
                <a:gd name="T25" fmla="*/ 0 h 45"/>
                <a:gd name="T26" fmla="*/ 1 w 67"/>
                <a:gd name="T27" fmla="*/ 0 h 45"/>
                <a:gd name="T28" fmla="*/ 1 w 67"/>
                <a:gd name="T29" fmla="*/ 0 h 45"/>
                <a:gd name="T30" fmla="*/ 1 w 67"/>
                <a:gd name="T31" fmla="*/ 0 h 45"/>
                <a:gd name="T32" fmla="*/ 1 w 67"/>
                <a:gd name="T33" fmla="*/ 0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45"/>
                <a:gd name="T53" fmla="*/ 67 w 6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45">
                  <a:moveTo>
                    <a:pt x="67" y="0"/>
                  </a:moveTo>
                  <a:lnTo>
                    <a:pt x="63" y="6"/>
                  </a:lnTo>
                  <a:lnTo>
                    <a:pt x="54" y="14"/>
                  </a:lnTo>
                  <a:lnTo>
                    <a:pt x="43" y="22"/>
                  </a:lnTo>
                  <a:lnTo>
                    <a:pt x="32" y="31"/>
                  </a:lnTo>
                  <a:lnTo>
                    <a:pt x="22" y="37"/>
                  </a:lnTo>
                  <a:lnTo>
                    <a:pt x="11" y="43"/>
                  </a:lnTo>
                  <a:lnTo>
                    <a:pt x="5" y="45"/>
                  </a:lnTo>
                  <a:lnTo>
                    <a:pt x="0" y="43"/>
                  </a:lnTo>
                  <a:lnTo>
                    <a:pt x="2" y="38"/>
                  </a:lnTo>
                  <a:lnTo>
                    <a:pt x="8" y="32"/>
                  </a:lnTo>
                  <a:lnTo>
                    <a:pt x="17" y="26"/>
                  </a:lnTo>
                  <a:lnTo>
                    <a:pt x="29" y="20"/>
                  </a:lnTo>
                  <a:lnTo>
                    <a:pt x="43" y="14"/>
                  </a:lnTo>
                  <a:lnTo>
                    <a:pt x="54" y="8"/>
                  </a:lnTo>
                  <a:lnTo>
                    <a:pt x="63" y="3"/>
                  </a:lnTo>
                  <a:lnTo>
                    <a:pt x="67"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8" name="Freeform 263"/>
            <p:cNvSpPr>
              <a:spLocks/>
            </p:cNvSpPr>
            <p:nvPr/>
          </p:nvSpPr>
          <p:spPr bwMode="auto">
            <a:xfrm>
              <a:off x="502" y="1349"/>
              <a:ext cx="30" cy="19"/>
            </a:xfrm>
            <a:custGeom>
              <a:avLst/>
              <a:gdLst>
                <a:gd name="T0" fmla="*/ 0 w 61"/>
                <a:gd name="T1" fmla="*/ 0 h 38"/>
                <a:gd name="T2" fmla="*/ 0 w 61"/>
                <a:gd name="T3" fmla="*/ 1 h 38"/>
                <a:gd name="T4" fmla="*/ 0 w 61"/>
                <a:gd name="T5" fmla="*/ 1 h 38"/>
                <a:gd name="T6" fmla="*/ 0 w 61"/>
                <a:gd name="T7" fmla="*/ 1 h 38"/>
                <a:gd name="T8" fmla="*/ 0 w 61"/>
                <a:gd name="T9" fmla="*/ 1 h 38"/>
                <a:gd name="T10" fmla="*/ 0 w 61"/>
                <a:gd name="T11" fmla="*/ 1 h 38"/>
                <a:gd name="T12" fmla="*/ 0 w 61"/>
                <a:gd name="T13" fmla="*/ 1 h 38"/>
                <a:gd name="T14" fmla="*/ 0 w 61"/>
                <a:gd name="T15" fmla="*/ 1 h 38"/>
                <a:gd name="T16" fmla="*/ 0 w 61"/>
                <a:gd name="T17" fmla="*/ 1 h 38"/>
                <a:gd name="T18" fmla="*/ 0 w 61"/>
                <a:gd name="T19" fmla="*/ 1 h 38"/>
                <a:gd name="T20" fmla="*/ 0 w 61"/>
                <a:gd name="T21" fmla="*/ 1 h 38"/>
                <a:gd name="T22" fmla="*/ 0 w 61"/>
                <a:gd name="T23" fmla="*/ 1 h 38"/>
                <a:gd name="T24" fmla="*/ 0 w 61"/>
                <a:gd name="T25" fmla="*/ 1 h 38"/>
                <a:gd name="T26" fmla="*/ 0 w 61"/>
                <a:gd name="T27" fmla="*/ 1 h 38"/>
                <a:gd name="T28" fmla="*/ 0 w 61"/>
                <a:gd name="T29" fmla="*/ 1 h 38"/>
                <a:gd name="T30" fmla="*/ 0 w 61"/>
                <a:gd name="T31" fmla="*/ 1 h 38"/>
                <a:gd name="T32" fmla="*/ 0 w 61"/>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
                <a:gd name="T52" fmla="*/ 0 h 38"/>
                <a:gd name="T53" fmla="*/ 61 w 61"/>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 h="38">
                  <a:moveTo>
                    <a:pt x="61" y="0"/>
                  </a:moveTo>
                  <a:lnTo>
                    <a:pt x="57" y="4"/>
                  </a:lnTo>
                  <a:lnTo>
                    <a:pt x="47" y="10"/>
                  </a:lnTo>
                  <a:lnTo>
                    <a:pt x="38" y="18"/>
                  </a:lnTo>
                  <a:lnTo>
                    <a:pt x="28" y="26"/>
                  </a:lnTo>
                  <a:lnTo>
                    <a:pt x="18" y="32"/>
                  </a:lnTo>
                  <a:lnTo>
                    <a:pt x="9" y="36"/>
                  </a:lnTo>
                  <a:lnTo>
                    <a:pt x="3" y="38"/>
                  </a:lnTo>
                  <a:lnTo>
                    <a:pt x="0" y="35"/>
                  </a:lnTo>
                  <a:lnTo>
                    <a:pt x="2" y="30"/>
                  </a:lnTo>
                  <a:lnTo>
                    <a:pt x="8" y="24"/>
                  </a:lnTo>
                  <a:lnTo>
                    <a:pt x="17" y="20"/>
                  </a:lnTo>
                  <a:lnTo>
                    <a:pt x="28" y="15"/>
                  </a:lnTo>
                  <a:lnTo>
                    <a:pt x="38" y="10"/>
                  </a:lnTo>
                  <a:lnTo>
                    <a:pt x="49" y="6"/>
                  </a:lnTo>
                  <a:lnTo>
                    <a:pt x="57" y="3"/>
                  </a:lnTo>
                  <a:lnTo>
                    <a:pt x="61"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29" name="Freeform 264"/>
            <p:cNvSpPr>
              <a:spLocks/>
            </p:cNvSpPr>
            <p:nvPr/>
          </p:nvSpPr>
          <p:spPr bwMode="auto">
            <a:xfrm>
              <a:off x="530" y="1350"/>
              <a:ext cx="45" cy="29"/>
            </a:xfrm>
            <a:custGeom>
              <a:avLst/>
              <a:gdLst>
                <a:gd name="T0" fmla="*/ 1 w 90"/>
                <a:gd name="T1" fmla="*/ 1 h 58"/>
                <a:gd name="T2" fmla="*/ 1 w 90"/>
                <a:gd name="T3" fmla="*/ 1 h 58"/>
                <a:gd name="T4" fmla="*/ 1 w 90"/>
                <a:gd name="T5" fmla="*/ 1 h 58"/>
                <a:gd name="T6" fmla="*/ 1 w 90"/>
                <a:gd name="T7" fmla="*/ 1 h 58"/>
                <a:gd name="T8" fmla="*/ 1 w 90"/>
                <a:gd name="T9" fmla="*/ 1 h 58"/>
                <a:gd name="T10" fmla="*/ 1 w 90"/>
                <a:gd name="T11" fmla="*/ 1 h 58"/>
                <a:gd name="T12" fmla="*/ 1 w 90"/>
                <a:gd name="T13" fmla="*/ 1 h 58"/>
                <a:gd name="T14" fmla="*/ 1 w 90"/>
                <a:gd name="T15" fmla="*/ 1 h 58"/>
                <a:gd name="T16" fmla="*/ 0 w 90"/>
                <a:gd name="T17" fmla="*/ 0 h 58"/>
                <a:gd name="T18" fmla="*/ 1 w 90"/>
                <a:gd name="T19" fmla="*/ 1 h 58"/>
                <a:gd name="T20" fmla="*/ 1 w 90"/>
                <a:gd name="T21" fmla="*/ 1 h 58"/>
                <a:gd name="T22" fmla="*/ 1 w 90"/>
                <a:gd name="T23" fmla="*/ 1 h 58"/>
                <a:gd name="T24" fmla="*/ 1 w 90"/>
                <a:gd name="T25" fmla="*/ 1 h 58"/>
                <a:gd name="T26" fmla="*/ 1 w 90"/>
                <a:gd name="T27" fmla="*/ 1 h 58"/>
                <a:gd name="T28" fmla="*/ 1 w 90"/>
                <a:gd name="T29" fmla="*/ 1 h 58"/>
                <a:gd name="T30" fmla="*/ 1 w 90"/>
                <a:gd name="T31" fmla="*/ 1 h 58"/>
                <a:gd name="T32" fmla="*/ 1 w 90"/>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58"/>
                <a:gd name="T53" fmla="*/ 90 w 9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58">
                  <a:moveTo>
                    <a:pt x="90" y="56"/>
                  </a:moveTo>
                  <a:lnTo>
                    <a:pt x="85" y="58"/>
                  </a:lnTo>
                  <a:lnTo>
                    <a:pt x="74" y="55"/>
                  </a:lnTo>
                  <a:lnTo>
                    <a:pt x="61" y="49"/>
                  </a:lnTo>
                  <a:lnTo>
                    <a:pt x="45" y="41"/>
                  </a:lnTo>
                  <a:lnTo>
                    <a:pt x="30" y="30"/>
                  </a:lnTo>
                  <a:lnTo>
                    <a:pt x="16" y="20"/>
                  </a:lnTo>
                  <a:lnTo>
                    <a:pt x="6" y="9"/>
                  </a:lnTo>
                  <a:lnTo>
                    <a:pt x="0" y="0"/>
                  </a:lnTo>
                  <a:lnTo>
                    <a:pt x="7" y="4"/>
                  </a:lnTo>
                  <a:lnTo>
                    <a:pt x="18" y="10"/>
                  </a:lnTo>
                  <a:lnTo>
                    <a:pt x="33" y="18"/>
                  </a:lnTo>
                  <a:lnTo>
                    <a:pt x="50" y="27"/>
                  </a:lnTo>
                  <a:lnTo>
                    <a:pt x="65" y="38"/>
                  </a:lnTo>
                  <a:lnTo>
                    <a:pt x="79" y="46"/>
                  </a:lnTo>
                  <a:lnTo>
                    <a:pt x="87" y="52"/>
                  </a:lnTo>
                  <a:lnTo>
                    <a:pt x="90" y="56"/>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0" name="Freeform 265"/>
            <p:cNvSpPr>
              <a:spLocks/>
            </p:cNvSpPr>
            <p:nvPr/>
          </p:nvSpPr>
          <p:spPr bwMode="auto">
            <a:xfrm>
              <a:off x="532" y="1374"/>
              <a:ext cx="35" cy="24"/>
            </a:xfrm>
            <a:custGeom>
              <a:avLst/>
              <a:gdLst>
                <a:gd name="T0" fmla="*/ 1 w 70"/>
                <a:gd name="T1" fmla="*/ 0 h 49"/>
                <a:gd name="T2" fmla="*/ 1 w 70"/>
                <a:gd name="T3" fmla="*/ 0 h 49"/>
                <a:gd name="T4" fmla="*/ 1 w 70"/>
                <a:gd name="T5" fmla="*/ 0 h 49"/>
                <a:gd name="T6" fmla="*/ 1 w 70"/>
                <a:gd name="T7" fmla="*/ 0 h 49"/>
                <a:gd name="T8" fmla="*/ 1 w 70"/>
                <a:gd name="T9" fmla="*/ 0 h 49"/>
                <a:gd name="T10" fmla="*/ 1 w 70"/>
                <a:gd name="T11" fmla="*/ 0 h 49"/>
                <a:gd name="T12" fmla="*/ 1 w 70"/>
                <a:gd name="T13" fmla="*/ 0 h 49"/>
                <a:gd name="T14" fmla="*/ 1 w 70"/>
                <a:gd name="T15" fmla="*/ 0 h 49"/>
                <a:gd name="T16" fmla="*/ 0 w 70"/>
                <a:gd name="T17" fmla="*/ 0 h 49"/>
                <a:gd name="T18" fmla="*/ 1 w 70"/>
                <a:gd name="T19" fmla="*/ 0 h 49"/>
                <a:gd name="T20" fmla="*/ 1 w 70"/>
                <a:gd name="T21" fmla="*/ 0 h 49"/>
                <a:gd name="T22" fmla="*/ 1 w 70"/>
                <a:gd name="T23" fmla="*/ 0 h 49"/>
                <a:gd name="T24" fmla="*/ 1 w 70"/>
                <a:gd name="T25" fmla="*/ 0 h 49"/>
                <a:gd name="T26" fmla="*/ 1 w 70"/>
                <a:gd name="T27" fmla="*/ 0 h 49"/>
                <a:gd name="T28" fmla="*/ 1 w 70"/>
                <a:gd name="T29" fmla="*/ 0 h 49"/>
                <a:gd name="T30" fmla="*/ 1 w 70"/>
                <a:gd name="T31" fmla="*/ 0 h 49"/>
                <a:gd name="T32" fmla="*/ 1 w 70"/>
                <a:gd name="T33" fmla="*/ 0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0"/>
                <a:gd name="T52" fmla="*/ 0 h 49"/>
                <a:gd name="T53" fmla="*/ 70 w 70"/>
                <a:gd name="T54" fmla="*/ 49 h 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0" h="49">
                  <a:moveTo>
                    <a:pt x="70" y="49"/>
                  </a:moveTo>
                  <a:lnTo>
                    <a:pt x="67" y="49"/>
                  </a:lnTo>
                  <a:lnTo>
                    <a:pt x="60" y="47"/>
                  </a:lnTo>
                  <a:lnTo>
                    <a:pt x="49" y="43"/>
                  </a:lnTo>
                  <a:lnTo>
                    <a:pt x="38" y="37"/>
                  </a:lnTo>
                  <a:lnTo>
                    <a:pt x="26" y="29"/>
                  </a:lnTo>
                  <a:lnTo>
                    <a:pt x="15" y="20"/>
                  </a:lnTo>
                  <a:lnTo>
                    <a:pt x="6" y="11"/>
                  </a:lnTo>
                  <a:lnTo>
                    <a:pt x="0" y="0"/>
                  </a:lnTo>
                  <a:lnTo>
                    <a:pt x="8" y="6"/>
                  </a:lnTo>
                  <a:lnTo>
                    <a:pt x="19" y="12"/>
                  </a:lnTo>
                  <a:lnTo>
                    <a:pt x="29" y="20"/>
                  </a:lnTo>
                  <a:lnTo>
                    <a:pt x="43" y="28"/>
                  </a:lnTo>
                  <a:lnTo>
                    <a:pt x="54" y="35"/>
                  </a:lnTo>
                  <a:lnTo>
                    <a:pt x="63" y="41"/>
                  </a:lnTo>
                  <a:lnTo>
                    <a:pt x="69" y="46"/>
                  </a:lnTo>
                  <a:lnTo>
                    <a:pt x="70" y="49"/>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1" name="Freeform 266"/>
            <p:cNvSpPr>
              <a:spLocks/>
            </p:cNvSpPr>
            <p:nvPr/>
          </p:nvSpPr>
          <p:spPr bwMode="auto">
            <a:xfrm>
              <a:off x="500" y="1377"/>
              <a:ext cx="34" cy="21"/>
            </a:xfrm>
            <a:custGeom>
              <a:avLst/>
              <a:gdLst>
                <a:gd name="T0" fmla="*/ 0 w 69"/>
                <a:gd name="T1" fmla="*/ 0 h 43"/>
                <a:gd name="T2" fmla="*/ 0 w 69"/>
                <a:gd name="T3" fmla="*/ 0 h 43"/>
                <a:gd name="T4" fmla="*/ 0 w 69"/>
                <a:gd name="T5" fmla="*/ 0 h 43"/>
                <a:gd name="T6" fmla="*/ 0 w 69"/>
                <a:gd name="T7" fmla="*/ 0 h 43"/>
                <a:gd name="T8" fmla="*/ 0 w 69"/>
                <a:gd name="T9" fmla="*/ 0 h 43"/>
                <a:gd name="T10" fmla="*/ 0 w 69"/>
                <a:gd name="T11" fmla="*/ 0 h 43"/>
                <a:gd name="T12" fmla="*/ 0 w 69"/>
                <a:gd name="T13" fmla="*/ 0 h 43"/>
                <a:gd name="T14" fmla="*/ 0 w 69"/>
                <a:gd name="T15" fmla="*/ 0 h 43"/>
                <a:gd name="T16" fmla="*/ 0 w 69"/>
                <a:gd name="T17" fmla="*/ 0 h 43"/>
                <a:gd name="T18" fmla="*/ 0 w 69"/>
                <a:gd name="T19" fmla="*/ 0 h 43"/>
                <a:gd name="T20" fmla="*/ 0 w 69"/>
                <a:gd name="T21" fmla="*/ 0 h 43"/>
                <a:gd name="T22" fmla="*/ 0 w 69"/>
                <a:gd name="T23" fmla="*/ 0 h 43"/>
                <a:gd name="T24" fmla="*/ 0 w 69"/>
                <a:gd name="T25" fmla="*/ 0 h 43"/>
                <a:gd name="T26" fmla="*/ 0 w 69"/>
                <a:gd name="T27" fmla="*/ 0 h 43"/>
                <a:gd name="T28" fmla="*/ 0 w 69"/>
                <a:gd name="T29" fmla="*/ 0 h 43"/>
                <a:gd name="T30" fmla="*/ 0 w 69"/>
                <a:gd name="T31" fmla="*/ 0 h 43"/>
                <a:gd name="T32" fmla="*/ 0 w 69"/>
                <a:gd name="T33" fmla="*/ 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43"/>
                <a:gd name="T53" fmla="*/ 69 w 69"/>
                <a:gd name="T54" fmla="*/ 43 h 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43">
                  <a:moveTo>
                    <a:pt x="69" y="0"/>
                  </a:moveTo>
                  <a:lnTo>
                    <a:pt x="64" y="6"/>
                  </a:lnTo>
                  <a:lnTo>
                    <a:pt x="55" y="14"/>
                  </a:lnTo>
                  <a:lnTo>
                    <a:pt x="44" y="22"/>
                  </a:lnTo>
                  <a:lnTo>
                    <a:pt x="34" y="29"/>
                  </a:lnTo>
                  <a:lnTo>
                    <a:pt x="21" y="37"/>
                  </a:lnTo>
                  <a:lnTo>
                    <a:pt x="12" y="41"/>
                  </a:lnTo>
                  <a:lnTo>
                    <a:pt x="5" y="43"/>
                  </a:lnTo>
                  <a:lnTo>
                    <a:pt x="0" y="41"/>
                  </a:lnTo>
                  <a:lnTo>
                    <a:pt x="2" y="37"/>
                  </a:lnTo>
                  <a:lnTo>
                    <a:pt x="8" y="32"/>
                  </a:lnTo>
                  <a:lnTo>
                    <a:pt x="18" y="26"/>
                  </a:lnTo>
                  <a:lnTo>
                    <a:pt x="31" y="20"/>
                  </a:lnTo>
                  <a:lnTo>
                    <a:pt x="44" y="14"/>
                  </a:lnTo>
                  <a:lnTo>
                    <a:pt x="55" y="8"/>
                  </a:lnTo>
                  <a:lnTo>
                    <a:pt x="64" y="3"/>
                  </a:lnTo>
                  <a:lnTo>
                    <a:pt x="69" y="0"/>
                  </a:lnTo>
                  <a:close/>
                </a:path>
              </a:pathLst>
            </a:cu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2" name="Freeform 267"/>
            <p:cNvSpPr>
              <a:spLocks/>
            </p:cNvSpPr>
            <p:nvPr/>
          </p:nvSpPr>
          <p:spPr bwMode="auto">
            <a:xfrm>
              <a:off x="382" y="396"/>
              <a:ext cx="336" cy="333"/>
            </a:xfrm>
            <a:custGeom>
              <a:avLst/>
              <a:gdLst>
                <a:gd name="T0" fmla="*/ 0 w 673"/>
                <a:gd name="T1" fmla="*/ 1 h 664"/>
                <a:gd name="T2" fmla="*/ 0 w 673"/>
                <a:gd name="T3" fmla="*/ 1 h 664"/>
                <a:gd name="T4" fmla="*/ 0 w 673"/>
                <a:gd name="T5" fmla="*/ 1 h 664"/>
                <a:gd name="T6" fmla="*/ 0 w 673"/>
                <a:gd name="T7" fmla="*/ 1 h 664"/>
                <a:gd name="T8" fmla="*/ 0 w 673"/>
                <a:gd name="T9" fmla="*/ 1 h 664"/>
                <a:gd name="T10" fmla="*/ 0 w 673"/>
                <a:gd name="T11" fmla="*/ 1 h 664"/>
                <a:gd name="T12" fmla="*/ 0 w 673"/>
                <a:gd name="T13" fmla="*/ 1 h 664"/>
                <a:gd name="T14" fmla="*/ 0 w 673"/>
                <a:gd name="T15" fmla="*/ 1 h 664"/>
                <a:gd name="T16" fmla="*/ 0 w 673"/>
                <a:gd name="T17" fmla="*/ 1 h 664"/>
                <a:gd name="T18" fmla="*/ 0 w 673"/>
                <a:gd name="T19" fmla="*/ 1 h 664"/>
                <a:gd name="T20" fmla="*/ 0 w 673"/>
                <a:gd name="T21" fmla="*/ 1 h 664"/>
                <a:gd name="T22" fmla="*/ 0 w 673"/>
                <a:gd name="T23" fmla="*/ 1 h 664"/>
                <a:gd name="T24" fmla="*/ 0 w 673"/>
                <a:gd name="T25" fmla="*/ 1 h 664"/>
                <a:gd name="T26" fmla="*/ 0 w 673"/>
                <a:gd name="T27" fmla="*/ 1 h 664"/>
                <a:gd name="T28" fmla="*/ 0 w 673"/>
                <a:gd name="T29" fmla="*/ 1 h 664"/>
                <a:gd name="T30" fmla="*/ 0 w 673"/>
                <a:gd name="T31" fmla="*/ 1 h 664"/>
                <a:gd name="T32" fmla="*/ 0 w 673"/>
                <a:gd name="T33" fmla="*/ 1 h 664"/>
                <a:gd name="T34" fmla="*/ 0 w 673"/>
                <a:gd name="T35" fmla="*/ 1 h 664"/>
                <a:gd name="T36" fmla="*/ 0 w 673"/>
                <a:gd name="T37" fmla="*/ 1 h 664"/>
                <a:gd name="T38" fmla="*/ 0 w 673"/>
                <a:gd name="T39" fmla="*/ 1 h 664"/>
                <a:gd name="T40" fmla="*/ 0 w 673"/>
                <a:gd name="T41" fmla="*/ 1 h 664"/>
                <a:gd name="T42" fmla="*/ 0 w 673"/>
                <a:gd name="T43" fmla="*/ 1 h 664"/>
                <a:gd name="T44" fmla="*/ 0 w 673"/>
                <a:gd name="T45" fmla="*/ 1 h 664"/>
                <a:gd name="T46" fmla="*/ 0 w 673"/>
                <a:gd name="T47" fmla="*/ 1 h 664"/>
                <a:gd name="T48" fmla="*/ 0 w 673"/>
                <a:gd name="T49" fmla="*/ 1 h 664"/>
                <a:gd name="T50" fmla="*/ 0 w 673"/>
                <a:gd name="T51" fmla="*/ 1 h 664"/>
                <a:gd name="T52" fmla="*/ 0 w 673"/>
                <a:gd name="T53" fmla="*/ 1 h 664"/>
                <a:gd name="T54" fmla="*/ 0 w 673"/>
                <a:gd name="T55" fmla="*/ 1 h 664"/>
                <a:gd name="T56" fmla="*/ 0 w 673"/>
                <a:gd name="T57" fmla="*/ 1 h 664"/>
                <a:gd name="T58" fmla="*/ 0 w 673"/>
                <a:gd name="T59" fmla="*/ 1 h 664"/>
                <a:gd name="T60" fmla="*/ 0 w 673"/>
                <a:gd name="T61" fmla="*/ 1 h 664"/>
                <a:gd name="T62" fmla="*/ 0 w 673"/>
                <a:gd name="T63" fmla="*/ 1 h 664"/>
                <a:gd name="T64" fmla="*/ 0 w 673"/>
                <a:gd name="T65" fmla="*/ 1 h 664"/>
                <a:gd name="T66" fmla="*/ 0 w 673"/>
                <a:gd name="T67" fmla="*/ 1 h 664"/>
                <a:gd name="T68" fmla="*/ 0 w 673"/>
                <a:gd name="T69" fmla="*/ 1 h 664"/>
                <a:gd name="T70" fmla="*/ 0 w 673"/>
                <a:gd name="T71" fmla="*/ 1 h 664"/>
                <a:gd name="T72" fmla="*/ 0 w 673"/>
                <a:gd name="T73" fmla="*/ 1 h 664"/>
                <a:gd name="T74" fmla="*/ 0 w 673"/>
                <a:gd name="T75" fmla="*/ 1 h 664"/>
                <a:gd name="T76" fmla="*/ 0 w 673"/>
                <a:gd name="T77" fmla="*/ 1 h 664"/>
                <a:gd name="T78" fmla="*/ 0 w 673"/>
                <a:gd name="T79" fmla="*/ 1 h 664"/>
                <a:gd name="T80" fmla="*/ 0 w 673"/>
                <a:gd name="T81" fmla="*/ 1 h 664"/>
                <a:gd name="T82" fmla="*/ 0 w 673"/>
                <a:gd name="T83" fmla="*/ 1 h 664"/>
                <a:gd name="T84" fmla="*/ 0 w 673"/>
                <a:gd name="T85" fmla="*/ 1 h 664"/>
                <a:gd name="T86" fmla="*/ 0 w 673"/>
                <a:gd name="T87" fmla="*/ 1 h 664"/>
                <a:gd name="T88" fmla="*/ 0 w 673"/>
                <a:gd name="T89" fmla="*/ 1 h 664"/>
                <a:gd name="T90" fmla="*/ 0 w 673"/>
                <a:gd name="T91" fmla="*/ 1 h 664"/>
                <a:gd name="T92" fmla="*/ 0 w 673"/>
                <a:gd name="T93" fmla="*/ 1 h 664"/>
                <a:gd name="T94" fmla="*/ 0 w 673"/>
                <a:gd name="T95" fmla="*/ 1 h 664"/>
                <a:gd name="T96" fmla="*/ 0 w 673"/>
                <a:gd name="T97" fmla="*/ 1 h 664"/>
                <a:gd name="T98" fmla="*/ 0 w 673"/>
                <a:gd name="T99" fmla="*/ 1 h 664"/>
                <a:gd name="T100" fmla="*/ 0 w 673"/>
                <a:gd name="T101" fmla="*/ 1 h 664"/>
                <a:gd name="T102" fmla="*/ 0 w 673"/>
                <a:gd name="T103" fmla="*/ 1 h 664"/>
                <a:gd name="T104" fmla="*/ 0 w 673"/>
                <a:gd name="T105" fmla="*/ 1 h 6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73"/>
                <a:gd name="T160" fmla="*/ 0 h 664"/>
                <a:gd name="T161" fmla="*/ 673 w 673"/>
                <a:gd name="T162" fmla="*/ 664 h 6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73" h="664">
                  <a:moveTo>
                    <a:pt x="293" y="243"/>
                  </a:moveTo>
                  <a:lnTo>
                    <a:pt x="291" y="220"/>
                  </a:lnTo>
                  <a:lnTo>
                    <a:pt x="285" y="197"/>
                  </a:lnTo>
                  <a:lnTo>
                    <a:pt x="277" y="175"/>
                  </a:lnTo>
                  <a:lnTo>
                    <a:pt x="265" y="154"/>
                  </a:lnTo>
                  <a:lnTo>
                    <a:pt x="251" y="136"/>
                  </a:lnTo>
                  <a:lnTo>
                    <a:pt x="236" y="120"/>
                  </a:lnTo>
                  <a:lnTo>
                    <a:pt x="219" y="108"/>
                  </a:lnTo>
                  <a:lnTo>
                    <a:pt x="203" y="102"/>
                  </a:lnTo>
                  <a:lnTo>
                    <a:pt x="184" y="97"/>
                  </a:lnTo>
                  <a:lnTo>
                    <a:pt x="163" y="93"/>
                  </a:lnTo>
                  <a:lnTo>
                    <a:pt x="140" y="88"/>
                  </a:lnTo>
                  <a:lnTo>
                    <a:pt x="117" y="84"/>
                  </a:lnTo>
                  <a:lnTo>
                    <a:pt x="96" y="79"/>
                  </a:lnTo>
                  <a:lnTo>
                    <a:pt x="77" y="75"/>
                  </a:lnTo>
                  <a:lnTo>
                    <a:pt x="62" y="70"/>
                  </a:lnTo>
                  <a:lnTo>
                    <a:pt x="53" y="65"/>
                  </a:lnTo>
                  <a:lnTo>
                    <a:pt x="44" y="59"/>
                  </a:lnTo>
                  <a:lnTo>
                    <a:pt x="38" y="58"/>
                  </a:lnTo>
                  <a:lnTo>
                    <a:pt x="38" y="62"/>
                  </a:lnTo>
                  <a:lnTo>
                    <a:pt x="44" y="70"/>
                  </a:lnTo>
                  <a:lnTo>
                    <a:pt x="53" y="84"/>
                  </a:lnTo>
                  <a:lnTo>
                    <a:pt x="58" y="104"/>
                  </a:lnTo>
                  <a:lnTo>
                    <a:pt x="62" y="128"/>
                  </a:lnTo>
                  <a:lnTo>
                    <a:pt x="65" y="152"/>
                  </a:lnTo>
                  <a:lnTo>
                    <a:pt x="68" y="166"/>
                  </a:lnTo>
                  <a:lnTo>
                    <a:pt x="74" y="181"/>
                  </a:lnTo>
                  <a:lnTo>
                    <a:pt x="83" y="198"/>
                  </a:lnTo>
                  <a:lnTo>
                    <a:pt x="94" y="215"/>
                  </a:lnTo>
                  <a:lnTo>
                    <a:pt x="106" y="232"/>
                  </a:lnTo>
                  <a:lnTo>
                    <a:pt x="122" y="247"/>
                  </a:lnTo>
                  <a:lnTo>
                    <a:pt x="137" y="259"/>
                  </a:lnTo>
                  <a:lnTo>
                    <a:pt x="155" y="269"/>
                  </a:lnTo>
                  <a:lnTo>
                    <a:pt x="172" y="275"/>
                  </a:lnTo>
                  <a:lnTo>
                    <a:pt x="187" y="281"/>
                  </a:lnTo>
                  <a:lnTo>
                    <a:pt x="203" y="285"/>
                  </a:lnTo>
                  <a:lnTo>
                    <a:pt x="216" y="291"/>
                  </a:lnTo>
                  <a:lnTo>
                    <a:pt x="228" y="298"/>
                  </a:lnTo>
                  <a:lnTo>
                    <a:pt x="239" y="305"/>
                  </a:lnTo>
                  <a:lnTo>
                    <a:pt x="250" y="316"/>
                  </a:lnTo>
                  <a:lnTo>
                    <a:pt x="259" y="330"/>
                  </a:lnTo>
                  <a:lnTo>
                    <a:pt x="250" y="333"/>
                  </a:lnTo>
                  <a:lnTo>
                    <a:pt x="239" y="333"/>
                  </a:lnTo>
                  <a:lnTo>
                    <a:pt x="232" y="331"/>
                  </a:lnTo>
                  <a:lnTo>
                    <a:pt x="222" y="328"/>
                  </a:lnTo>
                  <a:lnTo>
                    <a:pt x="213" y="327"/>
                  </a:lnTo>
                  <a:lnTo>
                    <a:pt x="206" y="324"/>
                  </a:lnTo>
                  <a:lnTo>
                    <a:pt x="195" y="321"/>
                  </a:lnTo>
                  <a:lnTo>
                    <a:pt x="186" y="319"/>
                  </a:lnTo>
                  <a:lnTo>
                    <a:pt x="170" y="317"/>
                  </a:lnTo>
                  <a:lnTo>
                    <a:pt x="157" y="321"/>
                  </a:lnTo>
                  <a:lnTo>
                    <a:pt x="141" y="325"/>
                  </a:lnTo>
                  <a:lnTo>
                    <a:pt x="128" y="331"/>
                  </a:lnTo>
                  <a:lnTo>
                    <a:pt x="114" y="339"/>
                  </a:lnTo>
                  <a:lnTo>
                    <a:pt x="102" y="350"/>
                  </a:lnTo>
                  <a:lnTo>
                    <a:pt x="93" y="362"/>
                  </a:lnTo>
                  <a:lnTo>
                    <a:pt x="83" y="374"/>
                  </a:lnTo>
                  <a:lnTo>
                    <a:pt x="76" y="386"/>
                  </a:lnTo>
                  <a:lnTo>
                    <a:pt x="67" y="398"/>
                  </a:lnTo>
                  <a:lnTo>
                    <a:pt x="56" y="409"/>
                  </a:lnTo>
                  <a:lnTo>
                    <a:pt x="45" y="418"/>
                  </a:lnTo>
                  <a:lnTo>
                    <a:pt x="36" y="426"/>
                  </a:lnTo>
                  <a:lnTo>
                    <a:pt x="25" y="432"/>
                  </a:lnTo>
                  <a:lnTo>
                    <a:pt x="18" y="438"/>
                  </a:lnTo>
                  <a:lnTo>
                    <a:pt x="10" y="441"/>
                  </a:lnTo>
                  <a:lnTo>
                    <a:pt x="3" y="446"/>
                  </a:lnTo>
                  <a:lnTo>
                    <a:pt x="0" y="450"/>
                  </a:lnTo>
                  <a:lnTo>
                    <a:pt x="4" y="453"/>
                  </a:lnTo>
                  <a:lnTo>
                    <a:pt x="13" y="461"/>
                  </a:lnTo>
                  <a:lnTo>
                    <a:pt x="16" y="463"/>
                  </a:lnTo>
                  <a:lnTo>
                    <a:pt x="22" y="466"/>
                  </a:lnTo>
                  <a:lnTo>
                    <a:pt x="29" y="469"/>
                  </a:lnTo>
                  <a:lnTo>
                    <a:pt x="38" y="473"/>
                  </a:lnTo>
                  <a:lnTo>
                    <a:pt x="45" y="476"/>
                  </a:lnTo>
                  <a:lnTo>
                    <a:pt x="56" y="481"/>
                  </a:lnTo>
                  <a:lnTo>
                    <a:pt x="67" y="484"/>
                  </a:lnTo>
                  <a:lnTo>
                    <a:pt x="79" y="487"/>
                  </a:lnTo>
                  <a:lnTo>
                    <a:pt x="97" y="490"/>
                  </a:lnTo>
                  <a:lnTo>
                    <a:pt x="117" y="492"/>
                  </a:lnTo>
                  <a:lnTo>
                    <a:pt x="138" y="492"/>
                  </a:lnTo>
                  <a:lnTo>
                    <a:pt x="158" y="489"/>
                  </a:lnTo>
                  <a:lnTo>
                    <a:pt x="178" y="481"/>
                  </a:lnTo>
                  <a:lnTo>
                    <a:pt x="198" y="470"/>
                  </a:lnTo>
                  <a:lnTo>
                    <a:pt x="216" y="455"/>
                  </a:lnTo>
                  <a:lnTo>
                    <a:pt x="232" y="435"/>
                  </a:lnTo>
                  <a:lnTo>
                    <a:pt x="236" y="427"/>
                  </a:lnTo>
                  <a:lnTo>
                    <a:pt x="241" y="418"/>
                  </a:lnTo>
                  <a:lnTo>
                    <a:pt x="244" y="411"/>
                  </a:lnTo>
                  <a:lnTo>
                    <a:pt x="248" y="401"/>
                  </a:lnTo>
                  <a:lnTo>
                    <a:pt x="253" y="389"/>
                  </a:lnTo>
                  <a:lnTo>
                    <a:pt x="257" y="377"/>
                  </a:lnTo>
                  <a:lnTo>
                    <a:pt x="262" y="368"/>
                  </a:lnTo>
                  <a:lnTo>
                    <a:pt x="268" y="360"/>
                  </a:lnTo>
                  <a:lnTo>
                    <a:pt x="274" y="353"/>
                  </a:lnTo>
                  <a:lnTo>
                    <a:pt x="280" y="348"/>
                  </a:lnTo>
                  <a:lnTo>
                    <a:pt x="288" y="345"/>
                  </a:lnTo>
                  <a:lnTo>
                    <a:pt x="296" y="343"/>
                  </a:lnTo>
                  <a:lnTo>
                    <a:pt x="296" y="353"/>
                  </a:lnTo>
                  <a:lnTo>
                    <a:pt x="296" y="360"/>
                  </a:lnTo>
                  <a:lnTo>
                    <a:pt x="299" y="366"/>
                  </a:lnTo>
                  <a:lnTo>
                    <a:pt x="302" y="372"/>
                  </a:lnTo>
                  <a:lnTo>
                    <a:pt x="300" y="389"/>
                  </a:lnTo>
                  <a:lnTo>
                    <a:pt x="296" y="403"/>
                  </a:lnTo>
                  <a:lnTo>
                    <a:pt x="285" y="415"/>
                  </a:lnTo>
                  <a:lnTo>
                    <a:pt x="270" y="424"/>
                  </a:lnTo>
                  <a:lnTo>
                    <a:pt x="259" y="429"/>
                  </a:lnTo>
                  <a:lnTo>
                    <a:pt x="250" y="434"/>
                  </a:lnTo>
                  <a:lnTo>
                    <a:pt x="241" y="441"/>
                  </a:lnTo>
                  <a:lnTo>
                    <a:pt x="232" y="449"/>
                  </a:lnTo>
                  <a:lnTo>
                    <a:pt x="221" y="460"/>
                  </a:lnTo>
                  <a:lnTo>
                    <a:pt x="212" y="472"/>
                  </a:lnTo>
                  <a:lnTo>
                    <a:pt x="204" y="485"/>
                  </a:lnTo>
                  <a:lnTo>
                    <a:pt x="198" y="501"/>
                  </a:lnTo>
                  <a:lnTo>
                    <a:pt x="193" y="515"/>
                  </a:lnTo>
                  <a:lnTo>
                    <a:pt x="190" y="531"/>
                  </a:lnTo>
                  <a:lnTo>
                    <a:pt x="189" y="547"/>
                  </a:lnTo>
                  <a:lnTo>
                    <a:pt x="190" y="562"/>
                  </a:lnTo>
                  <a:lnTo>
                    <a:pt x="192" y="573"/>
                  </a:lnTo>
                  <a:lnTo>
                    <a:pt x="193" y="582"/>
                  </a:lnTo>
                  <a:lnTo>
                    <a:pt x="195" y="591"/>
                  </a:lnTo>
                  <a:lnTo>
                    <a:pt x="195" y="599"/>
                  </a:lnTo>
                  <a:lnTo>
                    <a:pt x="196" y="618"/>
                  </a:lnTo>
                  <a:lnTo>
                    <a:pt x="195" y="634"/>
                  </a:lnTo>
                  <a:lnTo>
                    <a:pt x="192" y="646"/>
                  </a:lnTo>
                  <a:lnTo>
                    <a:pt x="187" y="654"/>
                  </a:lnTo>
                  <a:lnTo>
                    <a:pt x="183" y="661"/>
                  </a:lnTo>
                  <a:lnTo>
                    <a:pt x="186" y="664"/>
                  </a:lnTo>
                  <a:lnTo>
                    <a:pt x="193" y="664"/>
                  </a:lnTo>
                  <a:lnTo>
                    <a:pt x="203" y="663"/>
                  </a:lnTo>
                  <a:lnTo>
                    <a:pt x="247" y="655"/>
                  </a:lnTo>
                  <a:lnTo>
                    <a:pt x="286" y="638"/>
                  </a:lnTo>
                  <a:lnTo>
                    <a:pt x="317" y="614"/>
                  </a:lnTo>
                  <a:lnTo>
                    <a:pt x="341" y="583"/>
                  </a:lnTo>
                  <a:lnTo>
                    <a:pt x="357" y="548"/>
                  </a:lnTo>
                  <a:lnTo>
                    <a:pt x="363" y="511"/>
                  </a:lnTo>
                  <a:lnTo>
                    <a:pt x="361" y="475"/>
                  </a:lnTo>
                  <a:lnTo>
                    <a:pt x="351" y="438"/>
                  </a:lnTo>
                  <a:lnTo>
                    <a:pt x="343" y="421"/>
                  </a:lnTo>
                  <a:lnTo>
                    <a:pt x="335" y="408"/>
                  </a:lnTo>
                  <a:lnTo>
                    <a:pt x="331" y="398"/>
                  </a:lnTo>
                  <a:lnTo>
                    <a:pt x="328" y="388"/>
                  </a:lnTo>
                  <a:lnTo>
                    <a:pt x="334" y="386"/>
                  </a:lnTo>
                  <a:lnTo>
                    <a:pt x="341" y="383"/>
                  </a:lnTo>
                  <a:lnTo>
                    <a:pt x="348" y="380"/>
                  </a:lnTo>
                  <a:lnTo>
                    <a:pt x="351" y="377"/>
                  </a:lnTo>
                  <a:lnTo>
                    <a:pt x="361" y="388"/>
                  </a:lnTo>
                  <a:lnTo>
                    <a:pt x="367" y="406"/>
                  </a:lnTo>
                  <a:lnTo>
                    <a:pt x="372" y="426"/>
                  </a:lnTo>
                  <a:lnTo>
                    <a:pt x="375" y="447"/>
                  </a:lnTo>
                  <a:lnTo>
                    <a:pt x="377" y="463"/>
                  </a:lnTo>
                  <a:lnTo>
                    <a:pt x="380" y="478"/>
                  </a:lnTo>
                  <a:lnTo>
                    <a:pt x="384" y="492"/>
                  </a:lnTo>
                  <a:lnTo>
                    <a:pt x="390" y="505"/>
                  </a:lnTo>
                  <a:lnTo>
                    <a:pt x="399" y="519"/>
                  </a:lnTo>
                  <a:lnTo>
                    <a:pt x="412" y="531"/>
                  </a:lnTo>
                  <a:lnTo>
                    <a:pt x="427" y="542"/>
                  </a:lnTo>
                  <a:lnTo>
                    <a:pt x="445" y="551"/>
                  </a:lnTo>
                  <a:lnTo>
                    <a:pt x="467" y="559"/>
                  </a:lnTo>
                  <a:lnTo>
                    <a:pt x="486" y="566"/>
                  </a:lnTo>
                  <a:lnTo>
                    <a:pt x="506" y="574"/>
                  </a:lnTo>
                  <a:lnTo>
                    <a:pt x="523" y="582"/>
                  </a:lnTo>
                  <a:lnTo>
                    <a:pt x="538" y="591"/>
                  </a:lnTo>
                  <a:lnTo>
                    <a:pt x="552" y="600"/>
                  </a:lnTo>
                  <a:lnTo>
                    <a:pt x="563" y="612"/>
                  </a:lnTo>
                  <a:lnTo>
                    <a:pt x="572" y="626"/>
                  </a:lnTo>
                  <a:lnTo>
                    <a:pt x="577" y="605"/>
                  </a:lnTo>
                  <a:lnTo>
                    <a:pt x="580" y="577"/>
                  </a:lnTo>
                  <a:lnTo>
                    <a:pt x="581" y="545"/>
                  </a:lnTo>
                  <a:lnTo>
                    <a:pt x="578" y="510"/>
                  </a:lnTo>
                  <a:lnTo>
                    <a:pt x="570" y="476"/>
                  </a:lnTo>
                  <a:lnTo>
                    <a:pt x="555" y="447"/>
                  </a:lnTo>
                  <a:lnTo>
                    <a:pt x="532" y="424"/>
                  </a:lnTo>
                  <a:lnTo>
                    <a:pt x="500" y="409"/>
                  </a:lnTo>
                  <a:lnTo>
                    <a:pt x="490" y="406"/>
                  </a:lnTo>
                  <a:lnTo>
                    <a:pt x="479" y="405"/>
                  </a:lnTo>
                  <a:lnTo>
                    <a:pt x="468" y="401"/>
                  </a:lnTo>
                  <a:lnTo>
                    <a:pt x="459" y="400"/>
                  </a:lnTo>
                  <a:lnTo>
                    <a:pt x="450" y="397"/>
                  </a:lnTo>
                  <a:lnTo>
                    <a:pt x="442" y="395"/>
                  </a:lnTo>
                  <a:lnTo>
                    <a:pt x="436" y="394"/>
                  </a:lnTo>
                  <a:lnTo>
                    <a:pt x="432" y="392"/>
                  </a:lnTo>
                  <a:lnTo>
                    <a:pt x="435" y="388"/>
                  </a:lnTo>
                  <a:lnTo>
                    <a:pt x="439" y="382"/>
                  </a:lnTo>
                  <a:lnTo>
                    <a:pt x="442" y="376"/>
                  </a:lnTo>
                  <a:lnTo>
                    <a:pt x="444" y="371"/>
                  </a:lnTo>
                  <a:lnTo>
                    <a:pt x="467" y="382"/>
                  </a:lnTo>
                  <a:lnTo>
                    <a:pt x="490" y="391"/>
                  </a:lnTo>
                  <a:lnTo>
                    <a:pt x="511" y="397"/>
                  </a:lnTo>
                  <a:lnTo>
                    <a:pt x="532" y="400"/>
                  </a:lnTo>
                  <a:lnTo>
                    <a:pt x="552" y="401"/>
                  </a:lnTo>
                  <a:lnTo>
                    <a:pt x="570" y="401"/>
                  </a:lnTo>
                  <a:lnTo>
                    <a:pt x="587" y="398"/>
                  </a:lnTo>
                  <a:lnTo>
                    <a:pt x="602" y="394"/>
                  </a:lnTo>
                  <a:lnTo>
                    <a:pt x="616" y="388"/>
                  </a:lnTo>
                  <a:lnTo>
                    <a:pt x="627" y="383"/>
                  </a:lnTo>
                  <a:lnTo>
                    <a:pt x="638" y="379"/>
                  </a:lnTo>
                  <a:lnTo>
                    <a:pt x="647" y="376"/>
                  </a:lnTo>
                  <a:lnTo>
                    <a:pt x="654" y="372"/>
                  </a:lnTo>
                  <a:lnTo>
                    <a:pt x="660" y="371"/>
                  </a:lnTo>
                  <a:lnTo>
                    <a:pt x="667" y="371"/>
                  </a:lnTo>
                  <a:lnTo>
                    <a:pt x="673" y="371"/>
                  </a:lnTo>
                  <a:lnTo>
                    <a:pt x="659" y="365"/>
                  </a:lnTo>
                  <a:lnTo>
                    <a:pt x="647" y="359"/>
                  </a:lnTo>
                  <a:lnTo>
                    <a:pt x="635" y="350"/>
                  </a:lnTo>
                  <a:lnTo>
                    <a:pt x="624" y="340"/>
                  </a:lnTo>
                  <a:lnTo>
                    <a:pt x="615" y="331"/>
                  </a:lnTo>
                  <a:lnTo>
                    <a:pt x="606" y="321"/>
                  </a:lnTo>
                  <a:lnTo>
                    <a:pt x="596" y="308"/>
                  </a:lnTo>
                  <a:lnTo>
                    <a:pt x="589" y="296"/>
                  </a:lnTo>
                  <a:lnTo>
                    <a:pt x="578" y="284"/>
                  </a:lnTo>
                  <a:lnTo>
                    <a:pt x="564" y="272"/>
                  </a:lnTo>
                  <a:lnTo>
                    <a:pt x="546" y="261"/>
                  </a:lnTo>
                  <a:lnTo>
                    <a:pt x="528" y="253"/>
                  </a:lnTo>
                  <a:lnTo>
                    <a:pt x="506" y="249"/>
                  </a:lnTo>
                  <a:lnTo>
                    <a:pt x="486" y="247"/>
                  </a:lnTo>
                  <a:lnTo>
                    <a:pt x="468" y="250"/>
                  </a:lnTo>
                  <a:lnTo>
                    <a:pt x="453" y="256"/>
                  </a:lnTo>
                  <a:lnTo>
                    <a:pt x="444" y="262"/>
                  </a:lnTo>
                  <a:lnTo>
                    <a:pt x="435" y="269"/>
                  </a:lnTo>
                  <a:lnTo>
                    <a:pt x="427" y="272"/>
                  </a:lnTo>
                  <a:lnTo>
                    <a:pt x="421" y="276"/>
                  </a:lnTo>
                  <a:lnTo>
                    <a:pt x="415" y="278"/>
                  </a:lnTo>
                  <a:lnTo>
                    <a:pt x="410" y="281"/>
                  </a:lnTo>
                  <a:lnTo>
                    <a:pt x="406" y="281"/>
                  </a:lnTo>
                  <a:lnTo>
                    <a:pt x="402" y="282"/>
                  </a:lnTo>
                  <a:lnTo>
                    <a:pt x="404" y="278"/>
                  </a:lnTo>
                  <a:lnTo>
                    <a:pt x="404" y="270"/>
                  </a:lnTo>
                  <a:lnTo>
                    <a:pt x="402" y="262"/>
                  </a:lnTo>
                  <a:lnTo>
                    <a:pt x="399" y="258"/>
                  </a:lnTo>
                  <a:lnTo>
                    <a:pt x="406" y="255"/>
                  </a:lnTo>
                  <a:lnTo>
                    <a:pt x="410" y="252"/>
                  </a:lnTo>
                  <a:lnTo>
                    <a:pt x="416" y="250"/>
                  </a:lnTo>
                  <a:lnTo>
                    <a:pt x="422" y="249"/>
                  </a:lnTo>
                  <a:lnTo>
                    <a:pt x="427" y="249"/>
                  </a:lnTo>
                  <a:lnTo>
                    <a:pt x="433" y="247"/>
                  </a:lnTo>
                  <a:lnTo>
                    <a:pt x="439" y="246"/>
                  </a:lnTo>
                  <a:lnTo>
                    <a:pt x="445" y="243"/>
                  </a:lnTo>
                  <a:lnTo>
                    <a:pt x="461" y="230"/>
                  </a:lnTo>
                  <a:lnTo>
                    <a:pt x="473" y="214"/>
                  </a:lnTo>
                  <a:lnTo>
                    <a:pt x="483" y="194"/>
                  </a:lnTo>
                  <a:lnTo>
                    <a:pt x="491" y="171"/>
                  </a:lnTo>
                  <a:lnTo>
                    <a:pt x="497" y="148"/>
                  </a:lnTo>
                  <a:lnTo>
                    <a:pt x="499" y="125"/>
                  </a:lnTo>
                  <a:lnTo>
                    <a:pt x="497" y="107"/>
                  </a:lnTo>
                  <a:lnTo>
                    <a:pt x="491" y="91"/>
                  </a:lnTo>
                  <a:lnTo>
                    <a:pt x="482" y="68"/>
                  </a:lnTo>
                  <a:lnTo>
                    <a:pt x="477" y="42"/>
                  </a:lnTo>
                  <a:lnTo>
                    <a:pt x="476" y="18"/>
                  </a:lnTo>
                  <a:lnTo>
                    <a:pt x="477" y="0"/>
                  </a:lnTo>
                  <a:lnTo>
                    <a:pt x="467" y="13"/>
                  </a:lnTo>
                  <a:lnTo>
                    <a:pt x="456" y="27"/>
                  </a:lnTo>
                  <a:lnTo>
                    <a:pt x="445" y="39"/>
                  </a:lnTo>
                  <a:lnTo>
                    <a:pt x="435" y="49"/>
                  </a:lnTo>
                  <a:lnTo>
                    <a:pt x="422" y="58"/>
                  </a:lnTo>
                  <a:lnTo>
                    <a:pt x="412" y="64"/>
                  </a:lnTo>
                  <a:lnTo>
                    <a:pt x="401" y="70"/>
                  </a:lnTo>
                  <a:lnTo>
                    <a:pt x="392" y="73"/>
                  </a:lnTo>
                  <a:lnTo>
                    <a:pt x="372" y="81"/>
                  </a:lnTo>
                  <a:lnTo>
                    <a:pt x="354" y="94"/>
                  </a:lnTo>
                  <a:lnTo>
                    <a:pt x="338" y="113"/>
                  </a:lnTo>
                  <a:lnTo>
                    <a:pt x="325" y="134"/>
                  </a:lnTo>
                  <a:lnTo>
                    <a:pt x="314" y="159"/>
                  </a:lnTo>
                  <a:lnTo>
                    <a:pt x="309" y="185"/>
                  </a:lnTo>
                  <a:lnTo>
                    <a:pt x="309" y="212"/>
                  </a:lnTo>
                  <a:lnTo>
                    <a:pt x="317" y="241"/>
                  </a:lnTo>
                  <a:lnTo>
                    <a:pt x="312" y="240"/>
                  </a:lnTo>
                  <a:lnTo>
                    <a:pt x="305" y="240"/>
                  </a:lnTo>
                  <a:lnTo>
                    <a:pt x="297" y="240"/>
                  </a:lnTo>
                  <a:lnTo>
                    <a:pt x="293" y="24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3" name="Freeform 268"/>
            <p:cNvSpPr>
              <a:spLocks/>
            </p:cNvSpPr>
            <p:nvPr/>
          </p:nvSpPr>
          <p:spPr bwMode="auto">
            <a:xfrm>
              <a:off x="476" y="373"/>
              <a:ext cx="102" cy="145"/>
            </a:xfrm>
            <a:custGeom>
              <a:avLst/>
              <a:gdLst>
                <a:gd name="T0" fmla="*/ 0 w 205"/>
                <a:gd name="T1" fmla="*/ 1 h 289"/>
                <a:gd name="T2" fmla="*/ 0 w 205"/>
                <a:gd name="T3" fmla="*/ 1 h 289"/>
                <a:gd name="T4" fmla="*/ 0 w 205"/>
                <a:gd name="T5" fmla="*/ 1 h 289"/>
                <a:gd name="T6" fmla="*/ 0 w 205"/>
                <a:gd name="T7" fmla="*/ 1 h 289"/>
                <a:gd name="T8" fmla="*/ 0 w 205"/>
                <a:gd name="T9" fmla="*/ 1 h 289"/>
                <a:gd name="T10" fmla="*/ 0 w 205"/>
                <a:gd name="T11" fmla="*/ 1 h 289"/>
                <a:gd name="T12" fmla="*/ 0 w 205"/>
                <a:gd name="T13" fmla="*/ 1 h 289"/>
                <a:gd name="T14" fmla="*/ 0 w 205"/>
                <a:gd name="T15" fmla="*/ 1 h 289"/>
                <a:gd name="T16" fmla="*/ 0 w 205"/>
                <a:gd name="T17" fmla="*/ 1 h 289"/>
                <a:gd name="T18" fmla="*/ 0 w 205"/>
                <a:gd name="T19" fmla="*/ 1 h 289"/>
                <a:gd name="T20" fmla="*/ 0 w 205"/>
                <a:gd name="T21" fmla="*/ 1 h 289"/>
                <a:gd name="T22" fmla="*/ 0 w 205"/>
                <a:gd name="T23" fmla="*/ 1 h 289"/>
                <a:gd name="T24" fmla="*/ 0 w 205"/>
                <a:gd name="T25" fmla="*/ 1 h 289"/>
                <a:gd name="T26" fmla="*/ 0 w 205"/>
                <a:gd name="T27" fmla="*/ 1 h 289"/>
                <a:gd name="T28" fmla="*/ 0 w 205"/>
                <a:gd name="T29" fmla="*/ 1 h 289"/>
                <a:gd name="T30" fmla="*/ 0 w 205"/>
                <a:gd name="T31" fmla="*/ 1 h 289"/>
                <a:gd name="T32" fmla="*/ 0 w 205"/>
                <a:gd name="T33" fmla="*/ 1 h 289"/>
                <a:gd name="T34" fmla="*/ 0 w 205"/>
                <a:gd name="T35" fmla="*/ 1 h 289"/>
                <a:gd name="T36" fmla="*/ 0 w 205"/>
                <a:gd name="T37" fmla="*/ 1 h 289"/>
                <a:gd name="T38" fmla="*/ 0 w 205"/>
                <a:gd name="T39" fmla="*/ 1 h 289"/>
                <a:gd name="T40" fmla="*/ 0 w 205"/>
                <a:gd name="T41" fmla="*/ 1 h 289"/>
                <a:gd name="T42" fmla="*/ 0 w 205"/>
                <a:gd name="T43" fmla="*/ 1 h 289"/>
                <a:gd name="T44" fmla="*/ 0 w 205"/>
                <a:gd name="T45" fmla="*/ 1 h 289"/>
                <a:gd name="T46" fmla="*/ 0 w 205"/>
                <a:gd name="T47" fmla="*/ 1 h 289"/>
                <a:gd name="T48" fmla="*/ 0 w 205"/>
                <a:gd name="T49" fmla="*/ 1 h 289"/>
                <a:gd name="T50" fmla="*/ 0 w 205"/>
                <a:gd name="T51" fmla="*/ 1 h 289"/>
                <a:gd name="T52" fmla="*/ 0 w 205"/>
                <a:gd name="T53" fmla="*/ 1 h 289"/>
                <a:gd name="T54" fmla="*/ 0 w 205"/>
                <a:gd name="T55" fmla="*/ 1 h 289"/>
                <a:gd name="T56" fmla="*/ 0 w 205"/>
                <a:gd name="T57" fmla="*/ 1 h 289"/>
                <a:gd name="T58" fmla="*/ 0 w 205"/>
                <a:gd name="T59" fmla="*/ 1 h 289"/>
                <a:gd name="T60" fmla="*/ 0 w 205"/>
                <a:gd name="T61" fmla="*/ 1 h 289"/>
                <a:gd name="T62" fmla="*/ 0 w 205"/>
                <a:gd name="T63" fmla="*/ 1 h 289"/>
                <a:gd name="T64" fmla="*/ 0 w 205"/>
                <a:gd name="T65" fmla="*/ 1 h 289"/>
                <a:gd name="T66" fmla="*/ 0 w 205"/>
                <a:gd name="T67" fmla="*/ 1 h 289"/>
                <a:gd name="T68" fmla="*/ 0 w 205"/>
                <a:gd name="T69" fmla="*/ 1 h 289"/>
                <a:gd name="T70" fmla="*/ 0 w 205"/>
                <a:gd name="T71" fmla="*/ 1 h 289"/>
                <a:gd name="T72" fmla="*/ 0 w 205"/>
                <a:gd name="T73" fmla="*/ 0 h 289"/>
                <a:gd name="T74" fmla="*/ 0 w 205"/>
                <a:gd name="T75" fmla="*/ 1 h 289"/>
                <a:gd name="T76" fmla="*/ 0 w 205"/>
                <a:gd name="T77" fmla="*/ 1 h 289"/>
                <a:gd name="T78" fmla="*/ 0 w 205"/>
                <a:gd name="T79" fmla="*/ 1 h 289"/>
                <a:gd name="T80" fmla="*/ 0 w 205"/>
                <a:gd name="T81" fmla="*/ 1 h 289"/>
                <a:gd name="T82" fmla="*/ 0 w 205"/>
                <a:gd name="T83" fmla="*/ 1 h 289"/>
                <a:gd name="T84" fmla="*/ 0 w 205"/>
                <a:gd name="T85" fmla="*/ 1 h 289"/>
                <a:gd name="T86" fmla="*/ 0 w 205"/>
                <a:gd name="T87" fmla="*/ 1 h 289"/>
                <a:gd name="T88" fmla="*/ 0 w 205"/>
                <a:gd name="T89" fmla="*/ 1 h 289"/>
                <a:gd name="T90" fmla="*/ 0 w 205"/>
                <a:gd name="T91" fmla="*/ 1 h 289"/>
                <a:gd name="T92" fmla="*/ 0 w 205"/>
                <a:gd name="T93" fmla="*/ 1 h 289"/>
                <a:gd name="T94" fmla="*/ 0 w 205"/>
                <a:gd name="T95" fmla="*/ 1 h 289"/>
                <a:gd name="T96" fmla="*/ 0 w 205"/>
                <a:gd name="T97" fmla="*/ 1 h 289"/>
                <a:gd name="T98" fmla="*/ 0 w 205"/>
                <a:gd name="T99" fmla="*/ 1 h 289"/>
                <a:gd name="T100" fmla="*/ 0 w 205"/>
                <a:gd name="T101" fmla="*/ 1 h 289"/>
                <a:gd name="T102" fmla="*/ 0 w 205"/>
                <a:gd name="T103" fmla="*/ 1 h 289"/>
                <a:gd name="T104" fmla="*/ 0 w 205"/>
                <a:gd name="T105" fmla="*/ 1 h 2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289"/>
                <a:gd name="T161" fmla="*/ 205 w 205"/>
                <a:gd name="T162" fmla="*/ 289 h 2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289">
                  <a:moveTo>
                    <a:pt x="205" y="119"/>
                  </a:moveTo>
                  <a:lnTo>
                    <a:pt x="193" y="124"/>
                  </a:lnTo>
                  <a:lnTo>
                    <a:pt x="180" y="131"/>
                  </a:lnTo>
                  <a:lnTo>
                    <a:pt x="168" y="140"/>
                  </a:lnTo>
                  <a:lnTo>
                    <a:pt x="156" y="151"/>
                  </a:lnTo>
                  <a:lnTo>
                    <a:pt x="147" y="163"/>
                  </a:lnTo>
                  <a:lnTo>
                    <a:pt x="138" y="179"/>
                  </a:lnTo>
                  <a:lnTo>
                    <a:pt x="130" y="194"/>
                  </a:lnTo>
                  <a:lnTo>
                    <a:pt x="125" y="211"/>
                  </a:lnTo>
                  <a:lnTo>
                    <a:pt x="124" y="217"/>
                  </a:lnTo>
                  <a:lnTo>
                    <a:pt x="124" y="221"/>
                  </a:lnTo>
                  <a:lnTo>
                    <a:pt x="122" y="227"/>
                  </a:lnTo>
                  <a:lnTo>
                    <a:pt x="122" y="234"/>
                  </a:lnTo>
                  <a:lnTo>
                    <a:pt x="122" y="246"/>
                  </a:lnTo>
                  <a:lnTo>
                    <a:pt x="124" y="260"/>
                  </a:lnTo>
                  <a:lnTo>
                    <a:pt x="125" y="273"/>
                  </a:lnTo>
                  <a:lnTo>
                    <a:pt x="130" y="287"/>
                  </a:lnTo>
                  <a:lnTo>
                    <a:pt x="125" y="286"/>
                  </a:lnTo>
                  <a:lnTo>
                    <a:pt x="118" y="286"/>
                  </a:lnTo>
                  <a:lnTo>
                    <a:pt x="110" y="286"/>
                  </a:lnTo>
                  <a:lnTo>
                    <a:pt x="106" y="289"/>
                  </a:lnTo>
                  <a:lnTo>
                    <a:pt x="104" y="266"/>
                  </a:lnTo>
                  <a:lnTo>
                    <a:pt x="98" y="243"/>
                  </a:lnTo>
                  <a:lnTo>
                    <a:pt x="90" y="221"/>
                  </a:lnTo>
                  <a:lnTo>
                    <a:pt x="78" y="200"/>
                  </a:lnTo>
                  <a:lnTo>
                    <a:pt x="64" y="182"/>
                  </a:lnTo>
                  <a:lnTo>
                    <a:pt x="49" y="166"/>
                  </a:lnTo>
                  <a:lnTo>
                    <a:pt x="32" y="154"/>
                  </a:lnTo>
                  <a:lnTo>
                    <a:pt x="16" y="148"/>
                  </a:lnTo>
                  <a:lnTo>
                    <a:pt x="17" y="134"/>
                  </a:lnTo>
                  <a:lnTo>
                    <a:pt x="17" y="121"/>
                  </a:lnTo>
                  <a:lnTo>
                    <a:pt x="11" y="110"/>
                  </a:lnTo>
                  <a:lnTo>
                    <a:pt x="0" y="102"/>
                  </a:lnTo>
                  <a:lnTo>
                    <a:pt x="12" y="82"/>
                  </a:lnTo>
                  <a:lnTo>
                    <a:pt x="23" y="55"/>
                  </a:lnTo>
                  <a:lnTo>
                    <a:pt x="28" y="24"/>
                  </a:lnTo>
                  <a:lnTo>
                    <a:pt x="19" y="0"/>
                  </a:lnTo>
                  <a:lnTo>
                    <a:pt x="28" y="8"/>
                  </a:lnTo>
                  <a:lnTo>
                    <a:pt x="38" y="17"/>
                  </a:lnTo>
                  <a:lnTo>
                    <a:pt x="49" y="26"/>
                  </a:lnTo>
                  <a:lnTo>
                    <a:pt x="61" y="33"/>
                  </a:lnTo>
                  <a:lnTo>
                    <a:pt x="75" y="40"/>
                  </a:lnTo>
                  <a:lnTo>
                    <a:pt x="90" y="44"/>
                  </a:lnTo>
                  <a:lnTo>
                    <a:pt x="107" y="46"/>
                  </a:lnTo>
                  <a:lnTo>
                    <a:pt x="125" y="44"/>
                  </a:lnTo>
                  <a:lnTo>
                    <a:pt x="125" y="58"/>
                  </a:lnTo>
                  <a:lnTo>
                    <a:pt x="127" y="73"/>
                  </a:lnTo>
                  <a:lnTo>
                    <a:pt x="130" y="88"/>
                  </a:lnTo>
                  <a:lnTo>
                    <a:pt x="136" y="102"/>
                  </a:lnTo>
                  <a:lnTo>
                    <a:pt x="147" y="114"/>
                  </a:lnTo>
                  <a:lnTo>
                    <a:pt x="161" y="121"/>
                  </a:lnTo>
                  <a:lnTo>
                    <a:pt x="180" y="124"/>
                  </a:lnTo>
                  <a:lnTo>
                    <a:pt x="205" y="119"/>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4" name="Freeform 269"/>
            <p:cNvSpPr>
              <a:spLocks/>
            </p:cNvSpPr>
            <p:nvPr/>
          </p:nvSpPr>
          <p:spPr bwMode="auto">
            <a:xfrm>
              <a:off x="383" y="614"/>
              <a:ext cx="116" cy="134"/>
            </a:xfrm>
            <a:custGeom>
              <a:avLst/>
              <a:gdLst>
                <a:gd name="T0" fmla="*/ 1 w 230"/>
                <a:gd name="T1" fmla="*/ 0 h 269"/>
                <a:gd name="T2" fmla="*/ 1 w 230"/>
                <a:gd name="T3" fmla="*/ 0 h 269"/>
                <a:gd name="T4" fmla="*/ 1 w 230"/>
                <a:gd name="T5" fmla="*/ 0 h 269"/>
                <a:gd name="T6" fmla="*/ 1 w 230"/>
                <a:gd name="T7" fmla="*/ 0 h 269"/>
                <a:gd name="T8" fmla="*/ 1 w 230"/>
                <a:gd name="T9" fmla="*/ 0 h 269"/>
                <a:gd name="T10" fmla="*/ 1 w 230"/>
                <a:gd name="T11" fmla="*/ 0 h 269"/>
                <a:gd name="T12" fmla="*/ 1 w 230"/>
                <a:gd name="T13" fmla="*/ 0 h 269"/>
                <a:gd name="T14" fmla="*/ 1 w 230"/>
                <a:gd name="T15" fmla="*/ 0 h 269"/>
                <a:gd name="T16" fmla="*/ 1 w 230"/>
                <a:gd name="T17" fmla="*/ 0 h 269"/>
                <a:gd name="T18" fmla="*/ 1 w 230"/>
                <a:gd name="T19" fmla="*/ 0 h 269"/>
                <a:gd name="T20" fmla="*/ 1 w 230"/>
                <a:gd name="T21" fmla="*/ 0 h 269"/>
                <a:gd name="T22" fmla="*/ 1 w 230"/>
                <a:gd name="T23" fmla="*/ 0 h 269"/>
                <a:gd name="T24" fmla="*/ 1 w 230"/>
                <a:gd name="T25" fmla="*/ 0 h 269"/>
                <a:gd name="T26" fmla="*/ 1 w 230"/>
                <a:gd name="T27" fmla="*/ 0 h 269"/>
                <a:gd name="T28" fmla="*/ 1 w 230"/>
                <a:gd name="T29" fmla="*/ 0 h 269"/>
                <a:gd name="T30" fmla="*/ 1 w 230"/>
                <a:gd name="T31" fmla="*/ 0 h 269"/>
                <a:gd name="T32" fmla="*/ 1 w 230"/>
                <a:gd name="T33" fmla="*/ 0 h 269"/>
                <a:gd name="T34" fmla="*/ 1 w 230"/>
                <a:gd name="T35" fmla="*/ 0 h 269"/>
                <a:gd name="T36" fmla="*/ 1 w 230"/>
                <a:gd name="T37" fmla="*/ 0 h 269"/>
                <a:gd name="T38" fmla="*/ 1 w 230"/>
                <a:gd name="T39" fmla="*/ 0 h 269"/>
                <a:gd name="T40" fmla="*/ 1 w 230"/>
                <a:gd name="T41" fmla="*/ 0 h 269"/>
                <a:gd name="T42" fmla="*/ 1 w 230"/>
                <a:gd name="T43" fmla="*/ 0 h 269"/>
                <a:gd name="T44" fmla="*/ 1 w 230"/>
                <a:gd name="T45" fmla="*/ 0 h 269"/>
                <a:gd name="T46" fmla="*/ 1 w 230"/>
                <a:gd name="T47" fmla="*/ 0 h 269"/>
                <a:gd name="T48" fmla="*/ 1 w 230"/>
                <a:gd name="T49" fmla="*/ 0 h 269"/>
                <a:gd name="T50" fmla="*/ 1 w 230"/>
                <a:gd name="T51" fmla="*/ 0 h 269"/>
                <a:gd name="T52" fmla="*/ 1 w 230"/>
                <a:gd name="T53" fmla="*/ 0 h 269"/>
                <a:gd name="T54" fmla="*/ 1 w 230"/>
                <a:gd name="T55" fmla="*/ 0 h 269"/>
                <a:gd name="T56" fmla="*/ 1 w 230"/>
                <a:gd name="T57" fmla="*/ 0 h 269"/>
                <a:gd name="T58" fmla="*/ 1 w 230"/>
                <a:gd name="T59" fmla="*/ 0 h 269"/>
                <a:gd name="T60" fmla="*/ 1 w 230"/>
                <a:gd name="T61" fmla="*/ 0 h 269"/>
                <a:gd name="T62" fmla="*/ 1 w 230"/>
                <a:gd name="T63" fmla="*/ 0 h 269"/>
                <a:gd name="T64" fmla="*/ 1 w 230"/>
                <a:gd name="T65" fmla="*/ 0 h 269"/>
                <a:gd name="T66" fmla="*/ 1 w 230"/>
                <a:gd name="T67" fmla="*/ 0 h 2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0"/>
                <a:gd name="T103" fmla="*/ 0 h 269"/>
                <a:gd name="T104" fmla="*/ 230 w 230"/>
                <a:gd name="T105" fmla="*/ 269 h 2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0" h="269">
                  <a:moveTo>
                    <a:pt x="76" y="52"/>
                  </a:moveTo>
                  <a:lnTo>
                    <a:pt x="82" y="54"/>
                  </a:lnTo>
                  <a:lnTo>
                    <a:pt x="90" y="55"/>
                  </a:lnTo>
                  <a:lnTo>
                    <a:pt x="96" y="57"/>
                  </a:lnTo>
                  <a:lnTo>
                    <a:pt x="103" y="57"/>
                  </a:lnTo>
                  <a:lnTo>
                    <a:pt x="109" y="57"/>
                  </a:lnTo>
                  <a:lnTo>
                    <a:pt x="117" y="57"/>
                  </a:lnTo>
                  <a:lnTo>
                    <a:pt x="125" y="57"/>
                  </a:lnTo>
                  <a:lnTo>
                    <a:pt x="132" y="57"/>
                  </a:lnTo>
                  <a:lnTo>
                    <a:pt x="140" y="57"/>
                  </a:lnTo>
                  <a:lnTo>
                    <a:pt x="148" y="55"/>
                  </a:lnTo>
                  <a:lnTo>
                    <a:pt x="154" y="54"/>
                  </a:lnTo>
                  <a:lnTo>
                    <a:pt x="161" y="52"/>
                  </a:lnTo>
                  <a:lnTo>
                    <a:pt x="171" y="49"/>
                  </a:lnTo>
                  <a:lnTo>
                    <a:pt x="180" y="44"/>
                  </a:lnTo>
                  <a:lnTo>
                    <a:pt x="189" y="40"/>
                  </a:lnTo>
                  <a:lnTo>
                    <a:pt x="198" y="34"/>
                  </a:lnTo>
                  <a:lnTo>
                    <a:pt x="206" y="28"/>
                  </a:lnTo>
                  <a:lnTo>
                    <a:pt x="213" y="20"/>
                  </a:lnTo>
                  <a:lnTo>
                    <a:pt x="221" y="11"/>
                  </a:lnTo>
                  <a:lnTo>
                    <a:pt x="229" y="0"/>
                  </a:lnTo>
                  <a:lnTo>
                    <a:pt x="230" y="3"/>
                  </a:lnTo>
                  <a:lnTo>
                    <a:pt x="230" y="6"/>
                  </a:lnTo>
                  <a:lnTo>
                    <a:pt x="230" y="11"/>
                  </a:lnTo>
                  <a:lnTo>
                    <a:pt x="229" y="14"/>
                  </a:lnTo>
                  <a:lnTo>
                    <a:pt x="218" y="25"/>
                  </a:lnTo>
                  <a:lnTo>
                    <a:pt x="209" y="37"/>
                  </a:lnTo>
                  <a:lnTo>
                    <a:pt x="201" y="50"/>
                  </a:lnTo>
                  <a:lnTo>
                    <a:pt x="195" y="66"/>
                  </a:lnTo>
                  <a:lnTo>
                    <a:pt x="190" y="80"/>
                  </a:lnTo>
                  <a:lnTo>
                    <a:pt x="187" y="96"/>
                  </a:lnTo>
                  <a:lnTo>
                    <a:pt x="186" y="112"/>
                  </a:lnTo>
                  <a:lnTo>
                    <a:pt x="187" y="127"/>
                  </a:lnTo>
                  <a:lnTo>
                    <a:pt x="189" y="138"/>
                  </a:lnTo>
                  <a:lnTo>
                    <a:pt x="190" y="147"/>
                  </a:lnTo>
                  <a:lnTo>
                    <a:pt x="192" y="156"/>
                  </a:lnTo>
                  <a:lnTo>
                    <a:pt x="192" y="164"/>
                  </a:lnTo>
                  <a:lnTo>
                    <a:pt x="186" y="162"/>
                  </a:lnTo>
                  <a:lnTo>
                    <a:pt x="177" y="165"/>
                  </a:lnTo>
                  <a:lnTo>
                    <a:pt x="167" y="171"/>
                  </a:lnTo>
                  <a:lnTo>
                    <a:pt x="158" y="179"/>
                  </a:lnTo>
                  <a:lnTo>
                    <a:pt x="151" y="191"/>
                  </a:lnTo>
                  <a:lnTo>
                    <a:pt x="145" y="208"/>
                  </a:lnTo>
                  <a:lnTo>
                    <a:pt x="142" y="226"/>
                  </a:lnTo>
                  <a:lnTo>
                    <a:pt x="142" y="249"/>
                  </a:lnTo>
                  <a:lnTo>
                    <a:pt x="132" y="241"/>
                  </a:lnTo>
                  <a:lnTo>
                    <a:pt x="119" y="235"/>
                  </a:lnTo>
                  <a:lnTo>
                    <a:pt x="105" y="234"/>
                  </a:lnTo>
                  <a:lnTo>
                    <a:pt x="88" y="234"/>
                  </a:lnTo>
                  <a:lnTo>
                    <a:pt x="73" y="237"/>
                  </a:lnTo>
                  <a:lnTo>
                    <a:pt x="59" y="243"/>
                  </a:lnTo>
                  <a:lnTo>
                    <a:pt x="47" y="254"/>
                  </a:lnTo>
                  <a:lnTo>
                    <a:pt x="39" y="269"/>
                  </a:lnTo>
                  <a:lnTo>
                    <a:pt x="39" y="240"/>
                  </a:lnTo>
                  <a:lnTo>
                    <a:pt x="33" y="208"/>
                  </a:lnTo>
                  <a:lnTo>
                    <a:pt x="21" y="183"/>
                  </a:lnTo>
                  <a:lnTo>
                    <a:pt x="0" y="171"/>
                  </a:lnTo>
                  <a:lnTo>
                    <a:pt x="13" y="153"/>
                  </a:lnTo>
                  <a:lnTo>
                    <a:pt x="21" y="131"/>
                  </a:lnTo>
                  <a:lnTo>
                    <a:pt x="24" y="110"/>
                  </a:lnTo>
                  <a:lnTo>
                    <a:pt x="19" y="96"/>
                  </a:lnTo>
                  <a:lnTo>
                    <a:pt x="29" y="93"/>
                  </a:lnTo>
                  <a:lnTo>
                    <a:pt x="38" y="90"/>
                  </a:lnTo>
                  <a:lnTo>
                    <a:pt x="45" y="86"/>
                  </a:lnTo>
                  <a:lnTo>
                    <a:pt x="55" y="81"/>
                  </a:lnTo>
                  <a:lnTo>
                    <a:pt x="61" y="75"/>
                  </a:lnTo>
                  <a:lnTo>
                    <a:pt x="68" y="69"/>
                  </a:lnTo>
                  <a:lnTo>
                    <a:pt x="73" y="61"/>
                  </a:lnTo>
                  <a:lnTo>
                    <a:pt x="76" y="52"/>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5" name="Freeform 270"/>
            <p:cNvSpPr>
              <a:spLocks/>
            </p:cNvSpPr>
            <p:nvPr/>
          </p:nvSpPr>
          <p:spPr bwMode="auto">
            <a:xfrm>
              <a:off x="481" y="389"/>
              <a:ext cx="71" cy="101"/>
            </a:xfrm>
            <a:custGeom>
              <a:avLst/>
              <a:gdLst>
                <a:gd name="T0" fmla="*/ 1 w 142"/>
                <a:gd name="T1" fmla="*/ 1 h 202"/>
                <a:gd name="T2" fmla="*/ 1 w 142"/>
                <a:gd name="T3" fmla="*/ 1 h 202"/>
                <a:gd name="T4" fmla="*/ 1 w 142"/>
                <a:gd name="T5" fmla="*/ 1 h 202"/>
                <a:gd name="T6" fmla="*/ 1 w 142"/>
                <a:gd name="T7" fmla="*/ 1 h 202"/>
                <a:gd name="T8" fmla="*/ 1 w 142"/>
                <a:gd name="T9" fmla="*/ 1 h 202"/>
                <a:gd name="T10" fmla="*/ 1 w 142"/>
                <a:gd name="T11" fmla="*/ 1 h 202"/>
                <a:gd name="T12" fmla="*/ 1 w 142"/>
                <a:gd name="T13" fmla="*/ 1 h 202"/>
                <a:gd name="T14" fmla="*/ 1 w 142"/>
                <a:gd name="T15" fmla="*/ 1 h 202"/>
                <a:gd name="T16" fmla="*/ 1 w 142"/>
                <a:gd name="T17" fmla="*/ 1 h 202"/>
                <a:gd name="T18" fmla="*/ 1 w 142"/>
                <a:gd name="T19" fmla="*/ 1 h 202"/>
                <a:gd name="T20" fmla="*/ 1 w 142"/>
                <a:gd name="T21" fmla="*/ 1 h 202"/>
                <a:gd name="T22" fmla="*/ 1 w 142"/>
                <a:gd name="T23" fmla="*/ 1 h 202"/>
                <a:gd name="T24" fmla="*/ 1 w 142"/>
                <a:gd name="T25" fmla="*/ 1 h 202"/>
                <a:gd name="T26" fmla="*/ 1 w 142"/>
                <a:gd name="T27" fmla="*/ 1 h 202"/>
                <a:gd name="T28" fmla="*/ 1 w 142"/>
                <a:gd name="T29" fmla="*/ 1 h 202"/>
                <a:gd name="T30" fmla="*/ 1 w 142"/>
                <a:gd name="T31" fmla="*/ 1 h 202"/>
                <a:gd name="T32" fmla="*/ 1 w 142"/>
                <a:gd name="T33" fmla="*/ 1 h 202"/>
                <a:gd name="T34" fmla="*/ 1 w 142"/>
                <a:gd name="T35" fmla="*/ 1 h 202"/>
                <a:gd name="T36" fmla="*/ 1 w 142"/>
                <a:gd name="T37" fmla="*/ 1 h 202"/>
                <a:gd name="T38" fmla="*/ 1 w 142"/>
                <a:gd name="T39" fmla="*/ 1 h 202"/>
                <a:gd name="T40" fmla="*/ 1 w 142"/>
                <a:gd name="T41" fmla="*/ 1 h 202"/>
                <a:gd name="T42" fmla="*/ 1 w 142"/>
                <a:gd name="T43" fmla="*/ 1 h 202"/>
                <a:gd name="T44" fmla="*/ 1 w 142"/>
                <a:gd name="T45" fmla="*/ 1 h 202"/>
                <a:gd name="T46" fmla="*/ 1 w 142"/>
                <a:gd name="T47" fmla="*/ 1 h 202"/>
                <a:gd name="T48" fmla="*/ 1 w 142"/>
                <a:gd name="T49" fmla="*/ 1 h 202"/>
                <a:gd name="T50" fmla="*/ 1 w 142"/>
                <a:gd name="T51" fmla="*/ 1 h 202"/>
                <a:gd name="T52" fmla="*/ 1 w 142"/>
                <a:gd name="T53" fmla="*/ 1 h 202"/>
                <a:gd name="T54" fmla="*/ 1 w 142"/>
                <a:gd name="T55" fmla="*/ 1 h 202"/>
                <a:gd name="T56" fmla="*/ 1 w 142"/>
                <a:gd name="T57" fmla="*/ 1 h 202"/>
                <a:gd name="T58" fmla="*/ 1 w 142"/>
                <a:gd name="T59" fmla="*/ 1 h 202"/>
                <a:gd name="T60" fmla="*/ 1 w 142"/>
                <a:gd name="T61" fmla="*/ 1 h 202"/>
                <a:gd name="T62" fmla="*/ 1 w 142"/>
                <a:gd name="T63" fmla="*/ 1 h 202"/>
                <a:gd name="T64" fmla="*/ 1 w 142"/>
                <a:gd name="T65" fmla="*/ 1 h 202"/>
                <a:gd name="T66" fmla="*/ 1 w 142"/>
                <a:gd name="T67" fmla="*/ 1 h 202"/>
                <a:gd name="T68" fmla="*/ 1 w 142"/>
                <a:gd name="T69" fmla="*/ 1 h 202"/>
                <a:gd name="T70" fmla="*/ 1 w 142"/>
                <a:gd name="T71" fmla="*/ 1 h 202"/>
                <a:gd name="T72" fmla="*/ 1 w 142"/>
                <a:gd name="T73" fmla="*/ 1 h 202"/>
                <a:gd name="T74" fmla="*/ 1 w 142"/>
                <a:gd name="T75" fmla="*/ 1 h 202"/>
                <a:gd name="T76" fmla="*/ 1 w 142"/>
                <a:gd name="T77" fmla="*/ 1 h 202"/>
                <a:gd name="T78" fmla="*/ 1 w 142"/>
                <a:gd name="T79" fmla="*/ 1 h 202"/>
                <a:gd name="T80" fmla="*/ 1 w 142"/>
                <a:gd name="T81" fmla="*/ 1 h 202"/>
                <a:gd name="T82" fmla="*/ 1 w 142"/>
                <a:gd name="T83" fmla="*/ 1 h 202"/>
                <a:gd name="T84" fmla="*/ 1 w 142"/>
                <a:gd name="T85" fmla="*/ 1 h 202"/>
                <a:gd name="T86" fmla="*/ 1 w 142"/>
                <a:gd name="T87" fmla="*/ 1 h 202"/>
                <a:gd name="T88" fmla="*/ 1 w 142"/>
                <a:gd name="T89" fmla="*/ 1 h 202"/>
                <a:gd name="T90" fmla="*/ 1 w 142"/>
                <a:gd name="T91" fmla="*/ 1 h 202"/>
                <a:gd name="T92" fmla="*/ 1 w 142"/>
                <a:gd name="T93" fmla="*/ 1 h 202"/>
                <a:gd name="T94" fmla="*/ 1 w 142"/>
                <a:gd name="T95" fmla="*/ 1 h 2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
                <a:gd name="T145" fmla="*/ 0 h 202"/>
                <a:gd name="T146" fmla="*/ 142 w 142"/>
                <a:gd name="T147" fmla="*/ 202 h 2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 h="202">
                  <a:moveTo>
                    <a:pt x="114" y="179"/>
                  </a:moveTo>
                  <a:lnTo>
                    <a:pt x="113" y="185"/>
                  </a:lnTo>
                  <a:lnTo>
                    <a:pt x="113" y="189"/>
                  </a:lnTo>
                  <a:lnTo>
                    <a:pt x="111" y="195"/>
                  </a:lnTo>
                  <a:lnTo>
                    <a:pt x="111" y="202"/>
                  </a:lnTo>
                  <a:lnTo>
                    <a:pt x="105" y="191"/>
                  </a:lnTo>
                  <a:lnTo>
                    <a:pt x="99" y="177"/>
                  </a:lnTo>
                  <a:lnTo>
                    <a:pt x="93" y="163"/>
                  </a:lnTo>
                  <a:lnTo>
                    <a:pt x="92" y="154"/>
                  </a:lnTo>
                  <a:lnTo>
                    <a:pt x="87" y="153"/>
                  </a:lnTo>
                  <a:lnTo>
                    <a:pt x="81" y="150"/>
                  </a:lnTo>
                  <a:lnTo>
                    <a:pt x="75" y="147"/>
                  </a:lnTo>
                  <a:lnTo>
                    <a:pt x="67" y="144"/>
                  </a:lnTo>
                  <a:lnTo>
                    <a:pt x="59" y="142"/>
                  </a:lnTo>
                  <a:lnTo>
                    <a:pt x="53" y="139"/>
                  </a:lnTo>
                  <a:lnTo>
                    <a:pt x="46" y="137"/>
                  </a:lnTo>
                  <a:lnTo>
                    <a:pt x="41" y="137"/>
                  </a:lnTo>
                  <a:lnTo>
                    <a:pt x="40" y="136"/>
                  </a:lnTo>
                  <a:lnTo>
                    <a:pt x="38" y="134"/>
                  </a:lnTo>
                  <a:lnTo>
                    <a:pt x="37" y="133"/>
                  </a:lnTo>
                  <a:lnTo>
                    <a:pt x="35" y="131"/>
                  </a:lnTo>
                  <a:lnTo>
                    <a:pt x="40" y="131"/>
                  </a:lnTo>
                  <a:lnTo>
                    <a:pt x="47" y="133"/>
                  </a:lnTo>
                  <a:lnTo>
                    <a:pt x="55" y="133"/>
                  </a:lnTo>
                  <a:lnTo>
                    <a:pt x="64" y="134"/>
                  </a:lnTo>
                  <a:lnTo>
                    <a:pt x="72" y="136"/>
                  </a:lnTo>
                  <a:lnTo>
                    <a:pt x="79" y="137"/>
                  </a:lnTo>
                  <a:lnTo>
                    <a:pt x="85" y="137"/>
                  </a:lnTo>
                  <a:lnTo>
                    <a:pt x="88" y="139"/>
                  </a:lnTo>
                  <a:lnTo>
                    <a:pt x="85" y="127"/>
                  </a:lnTo>
                  <a:lnTo>
                    <a:pt x="82" y="118"/>
                  </a:lnTo>
                  <a:lnTo>
                    <a:pt x="78" y="111"/>
                  </a:lnTo>
                  <a:lnTo>
                    <a:pt x="75" y="105"/>
                  </a:lnTo>
                  <a:lnTo>
                    <a:pt x="64" y="101"/>
                  </a:lnTo>
                  <a:lnTo>
                    <a:pt x="53" y="96"/>
                  </a:lnTo>
                  <a:lnTo>
                    <a:pt x="43" y="90"/>
                  </a:lnTo>
                  <a:lnTo>
                    <a:pt x="34" y="86"/>
                  </a:lnTo>
                  <a:lnTo>
                    <a:pt x="24" y="79"/>
                  </a:lnTo>
                  <a:lnTo>
                    <a:pt x="17" y="75"/>
                  </a:lnTo>
                  <a:lnTo>
                    <a:pt x="9" y="72"/>
                  </a:lnTo>
                  <a:lnTo>
                    <a:pt x="5" y="70"/>
                  </a:lnTo>
                  <a:lnTo>
                    <a:pt x="1" y="69"/>
                  </a:lnTo>
                  <a:lnTo>
                    <a:pt x="0" y="66"/>
                  </a:lnTo>
                  <a:lnTo>
                    <a:pt x="1" y="64"/>
                  </a:lnTo>
                  <a:lnTo>
                    <a:pt x="8" y="66"/>
                  </a:lnTo>
                  <a:lnTo>
                    <a:pt x="12" y="69"/>
                  </a:lnTo>
                  <a:lnTo>
                    <a:pt x="20" y="72"/>
                  </a:lnTo>
                  <a:lnTo>
                    <a:pt x="27" y="75"/>
                  </a:lnTo>
                  <a:lnTo>
                    <a:pt x="37" y="79"/>
                  </a:lnTo>
                  <a:lnTo>
                    <a:pt x="46" y="84"/>
                  </a:lnTo>
                  <a:lnTo>
                    <a:pt x="55" y="89"/>
                  </a:lnTo>
                  <a:lnTo>
                    <a:pt x="64" y="92"/>
                  </a:lnTo>
                  <a:lnTo>
                    <a:pt x="72" y="93"/>
                  </a:lnTo>
                  <a:lnTo>
                    <a:pt x="67" y="72"/>
                  </a:lnTo>
                  <a:lnTo>
                    <a:pt x="55" y="46"/>
                  </a:lnTo>
                  <a:lnTo>
                    <a:pt x="43" y="21"/>
                  </a:lnTo>
                  <a:lnTo>
                    <a:pt x="32" y="8"/>
                  </a:lnTo>
                  <a:lnTo>
                    <a:pt x="29" y="1"/>
                  </a:lnTo>
                  <a:lnTo>
                    <a:pt x="30" y="0"/>
                  </a:lnTo>
                  <a:lnTo>
                    <a:pt x="35" y="1"/>
                  </a:lnTo>
                  <a:lnTo>
                    <a:pt x="43" y="9"/>
                  </a:lnTo>
                  <a:lnTo>
                    <a:pt x="53" y="24"/>
                  </a:lnTo>
                  <a:lnTo>
                    <a:pt x="66" y="46"/>
                  </a:lnTo>
                  <a:lnTo>
                    <a:pt x="76" y="67"/>
                  </a:lnTo>
                  <a:lnTo>
                    <a:pt x="82" y="84"/>
                  </a:lnTo>
                  <a:lnTo>
                    <a:pt x="92" y="73"/>
                  </a:lnTo>
                  <a:lnTo>
                    <a:pt x="99" y="56"/>
                  </a:lnTo>
                  <a:lnTo>
                    <a:pt x="105" y="40"/>
                  </a:lnTo>
                  <a:lnTo>
                    <a:pt x="107" y="26"/>
                  </a:lnTo>
                  <a:lnTo>
                    <a:pt x="107" y="21"/>
                  </a:lnTo>
                  <a:lnTo>
                    <a:pt x="108" y="20"/>
                  </a:lnTo>
                  <a:lnTo>
                    <a:pt x="110" y="24"/>
                  </a:lnTo>
                  <a:lnTo>
                    <a:pt x="110" y="31"/>
                  </a:lnTo>
                  <a:lnTo>
                    <a:pt x="110" y="44"/>
                  </a:lnTo>
                  <a:lnTo>
                    <a:pt x="108" y="63"/>
                  </a:lnTo>
                  <a:lnTo>
                    <a:pt x="102" y="84"/>
                  </a:lnTo>
                  <a:lnTo>
                    <a:pt x="88" y="101"/>
                  </a:lnTo>
                  <a:lnTo>
                    <a:pt x="93" y="111"/>
                  </a:lnTo>
                  <a:lnTo>
                    <a:pt x="98" y="122"/>
                  </a:lnTo>
                  <a:lnTo>
                    <a:pt x="99" y="133"/>
                  </a:lnTo>
                  <a:lnTo>
                    <a:pt x="101" y="139"/>
                  </a:lnTo>
                  <a:lnTo>
                    <a:pt x="111" y="133"/>
                  </a:lnTo>
                  <a:lnTo>
                    <a:pt x="121" y="127"/>
                  </a:lnTo>
                  <a:lnTo>
                    <a:pt x="128" y="119"/>
                  </a:lnTo>
                  <a:lnTo>
                    <a:pt x="134" y="108"/>
                  </a:lnTo>
                  <a:lnTo>
                    <a:pt x="137" y="102"/>
                  </a:lnTo>
                  <a:lnTo>
                    <a:pt x="140" y="101"/>
                  </a:lnTo>
                  <a:lnTo>
                    <a:pt x="142" y="104"/>
                  </a:lnTo>
                  <a:lnTo>
                    <a:pt x="142" y="110"/>
                  </a:lnTo>
                  <a:lnTo>
                    <a:pt x="137" y="121"/>
                  </a:lnTo>
                  <a:lnTo>
                    <a:pt x="128" y="134"/>
                  </a:lnTo>
                  <a:lnTo>
                    <a:pt x="116" y="147"/>
                  </a:lnTo>
                  <a:lnTo>
                    <a:pt x="105" y="154"/>
                  </a:lnTo>
                  <a:lnTo>
                    <a:pt x="108" y="160"/>
                  </a:lnTo>
                  <a:lnTo>
                    <a:pt x="110" y="168"/>
                  </a:lnTo>
                  <a:lnTo>
                    <a:pt x="113" y="174"/>
                  </a:lnTo>
                  <a:lnTo>
                    <a:pt x="114" y="179"/>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6" name="Freeform 271"/>
            <p:cNvSpPr>
              <a:spLocks/>
            </p:cNvSpPr>
            <p:nvPr/>
          </p:nvSpPr>
          <p:spPr bwMode="auto">
            <a:xfrm>
              <a:off x="394" y="640"/>
              <a:ext cx="70" cy="91"/>
            </a:xfrm>
            <a:custGeom>
              <a:avLst/>
              <a:gdLst>
                <a:gd name="T0" fmla="*/ 1 w 140"/>
                <a:gd name="T1" fmla="*/ 1 h 182"/>
                <a:gd name="T2" fmla="*/ 1 w 140"/>
                <a:gd name="T3" fmla="*/ 1 h 182"/>
                <a:gd name="T4" fmla="*/ 1 w 140"/>
                <a:gd name="T5" fmla="*/ 1 h 182"/>
                <a:gd name="T6" fmla="*/ 1 w 140"/>
                <a:gd name="T7" fmla="*/ 1 h 182"/>
                <a:gd name="T8" fmla="*/ 1 w 140"/>
                <a:gd name="T9" fmla="*/ 1 h 182"/>
                <a:gd name="T10" fmla="*/ 1 w 140"/>
                <a:gd name="T11" fmla="*/ 1 h 182"/>
                <a:gd name="T12" fmla="*/ 1 w 140"/>
                <a:gd name="T13" fmla="*/ 1 h 182"/>
                <a:gd name="T14" fmla="*/ 1 w 140"/>
                <a:gd name="T15" fmla="*/ 1 h 182"/>
                <a:gd name="T16" fmla="*/ 1 w 140"/>
                <a:gd name="T17" fmla="*/ 1 h 182"/>
                <a:gd name="T18" fmla="*/ 1 w 140"/>
                <a:gd name="T19" fmla="*/ 1 h 182"/>
                <a:gd name="T20" fmla="*/ 1 w 140"/>
                <a:gd name="T21" fmla="*/ 1 h 182"/>
                <a:gd name="T22" fmla="*/ 1 w 140"/>
                <a:gd name="T23" fmla="*/ 1 h 182"/>
                <a:gd name="T24" fmla="*/ 1 w 140"/>
                <a:gd name="T25" fmla="*/ 1 h 182"/>
                <a:gd name="T26" fmla="*/ 1 w 140"/>
                <a:gd name="T27" fmla="*/ 1 h 182"/>
                <a:gd name="T28" fmla="*/ 1 w 140"/>
                <a:gd name="T29" fmla="*/ 1 h 182"/>
                <a:gd name="T30" fmla="*/ 1 w 140"/>
                <a:gd name="T31" fmla="*/ 1 h 182"/>
                <a:gd name="T32" fmla="*/ 1 w 140"/>
                <a:gd name="T33" fmla="*/ 1 h 182"/>
                <a:gd name="T34" fmla="*/ 1 w 140"/>
                <a:gd name="T35" fmla="*/ 1 h 182"/>
                <a:gd name="T36" fmla="*/ 1 w 140"/>
                <a:gd name="T37" fmla="*/ 1 h 182"/>
                <a:gd name="T38" fmla="*/ 1 w 140"/>
                <a:gd name="T39" fmla="*/ 1 h 182"/>
                <a:gd name="T40" fmla="*/ 1 w 140"/>
                <a:gd name="T41" fmla="*/ 1 h 182"/>
                <a:gd name="T42" fmla="*/ 1 w 140"/>
                <a:gd name="T43" fmla="*/ 1 h 182"/>
                <a:gd name="T44" fmla="*/ 1 w 140"/>
                <a:gd name="T45" fmla="*/ 1 h 182"/>
                <a:gd name="T46" fmla="*/ 1 w 140"/>
                <a:gd name="T47" fmla="*/ 1 h 182"/>
                <a:gd name="T48" fmla="*/ 1 w 140"/>
                <a:gd name="T49" fmla="*/ 1 h 182"/>
                <a:gd name="T50" fmla="*/ 1 w 140"/>
                <a:gd name="T51" fmla="*/ 1 h 182"/>
                <a:gd name="T52" fmla="*/ 1 w 140"/>
                <a:gd name="T53" fmla="*/ 1 h 182"/>
                <a:gd name="T54" fmla="*/ 1 w 140"/>
                <a:gd name="T55" fmla="*/ 1 h 182"/>
                <a:gd name="T56" fmla="*/ 1 w 140"/>
                <a:gd name="T57" fmla="*/ 1 h 182"/>
                <a:gd name="T58" fmla="*/ 1 w 140"/>
                <a:gd name="T59" fmla="*/ 1 h 182"/>
                <a:gd name="T60" fmla="*/ 1 w 140"/>
                <a:gd name="T61" fmla="*/ 1 h 182"/>
                <a:gd name="T62" fmla="*/ 1 w 140"/>
                <a:gd name="T63" fmla="*/ 1 h 182"/>
                <a:gd name="T64" fmla="*/ 1 w 140"/>
                <a:gd name="T65" fmla="*/ 1 h 182"/>
                <a:gd name="T66" fmla="*/ 1 w 140"/>
                <a:gd name="T67" fmla="*/ 1 h 182"/>
                <a:gd name="T68" fmla="*/ 1 w 140"/>
                <a:gd name="T69" fmla="*/ 1 h 182"/>
                <a:gd name="T70" fmla="*/ 1 w 140"/>
                <a:gd name="T71" fmla="*/ 1 h 182"/>
                <a:gd name="T72" fmla="*/ 1 w 140"/>
                <a:gd name="T73" fmla="*/ 1 h 182"/>
                <a:gd name="T74" fmla="*/ 1 w 140"/>
                <a:gd name="T75" fmla="*/ 1 h 182"/>
                <a:gd name="T76" fmla="*/ 1 w 140"/>
                <a:gd name="T77" fmla="*/ 1 h 182"/>
                <a:gd name="T78" fmla="*/ 1 w 140"/>
                <a:gd name="T79" fmla="*/ 1 h 182"/>
                <a:gd name="T80" fmla="*/ 1 w 140"/>
                <a:gd name="T81" fmla="*/ 1 h 182"/>
                <a:gd name="T82" fmla="*/ 1 w 140"/>
                <a:gd name="T83" fmla="*/ 1 h 182"/>
                <a:gd name="T84" fmla="*/ 1 w 140"/>
                <a:gd name="T85" fmla="*/ 1 h 182"/>
                <a:gd name="T86" fmla="*/ 1 w 140"/>
                <a:gd name="T87" fmla="*/ 1 h 182"/>
                <a:gd name="T88" fmla="*/ 1 w 140"/>
                <a:gd name="T89" fmla="*/ 1 h 182"/>
                <a:gd name="T90" fmla="*/ 1 w 140"/>
                <a:gd name="T91" fmla="*/ 1 h 182"/>
                <a:gd name="T92" fmla="*/ 1 w 140"/>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40"/>
                <a:gd name="T142" fmla="*/ 0 h 182"/>
                <a:gd name="T143" fmla="*/ 140 w 140"/>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40" h="182">
                  <a:moveTo>
                    <a:pt x="140" y="0"/>
                  </a:moveTo>
                  <a:lnTo>
                    <a:pt x="133" y="2"/>
                  </a:lnTo>
                  <a:lnTo>
                    <a:pt x="127" y="3"/>
                  </a:lnTo>
                  <a:lnTo>
                    <a:pt x="119" y="5"/>
                  </a:lnTo>
                  <a:lnTo>
                    <a:pt x="111" y="5"/>
                  </a:lnTo>
                  <a:lnTo>
                    <a:pt x="110" y="12"/>
                  </a:lnTo>
                  <a:lnTo>
                    <a:pt x="105" y="21"/>
                  </a:lnTo>
                  <a:lnTo>
                    <a:pt x="99" y="29"/>
                  </a:lnTo>
                  <a:lnTo>
                    <a:pt x="92" y="32"/>
                  </a:lnTo>
                  <a:lnTo>
                    <a:pt x="84" y="34"/>
                  </a:lnTo>
                  <a:lnTo>
                    <a:pt x="75" y="34"/>
                  </a:lnTo>
                  <a:lnTo>
                    <a:pt x="66" y="37"/>
                  </a:lnTo>
                  <a:lnTo>
                    <a:pt x="55" y="38"/>
                  </a:lnTo>
                  <a:lnTo>
                    <a:pt x="44" y="41"/>
                  </a:lnTo>
                  <a:lnTo>
                    <a:pt x="35" y="46"/>
                  </a:lnTo>
                  <a:lnTo>
                    <a:pt x="27" y="49"/>
                  </a:lnTo>
                  <a:lnTo>
                    <a:pt x="23" y="53"/>
                  </a:lnTo>
                  <a:lnTo>
                    <a:pt x="21" y="57"/>
                  </a:lnTo>
                  <a:lnTo>
                    <a:pt x="20" y="57"/>
                  </a:lnTo>
                  <a:lnTo>
                    <a:pt x="21" y="57"/>
                  </a:lnTo>
                  <a:lnTo>
                    <a:pt x="26" y="55"/>
                  </a:lnTo>
                  <a:lnTo>
                    <a:pt x="30" y="53"/>
                  </a:lnTo>
                  <a:lnTo>
                    <a:pt x="37" y="50"/>
                  </a:lnTo>
                  <a:lnTo>
                    <a:pt x="44" y="49"/>
                  </a:lnTo>
                  <a:lnTo>
                    <a:pt x="52" y="46"/>
                  </a:lnTo>
                  <a:lnTo>
                    <a:pt x="61" y="44"/>
                  </a:lnTo>
                  <a:lnTo>
                    <a:pt x="70" y="44"/>
                  </a:lnTo>
                  <a:lnTo>
                    <a:pt x="79" y="44"/>
                  </a:lnTo>
                  <a:lnTo>
                    <a:pt x="87" y="46"/>
                  </a:lnTo>
                  <a:lnTo>
                    <a:pt x="81" y="58"/>
                  </a:lnTo>
                  <a:lnTo>
                    <a:pt x="75" y="72"/>
                  </a:lnTo>
                  <a:lnTo>
                    <a:pt x="69" y="84"/>
                  </a:lnTo>
                  <a:lnTo>
                    <a:pt x="63" y="90"/>
                  </a:lnTo>
                  <a:lnTo>
                    <a:pt x="58" y="92"/>
                  </a:lnTo>
                  <a:lnTo>
                    <a:pt x="50" y="95"/>
                  </a:lnTo>
                  <a:lnTo>
                    <a:pt x="43" y="96"/>
                  </a:lnTo>
                  <a:lnTo>
                    <a:pt x="34" y="99"/>
                  </a:lnTo>
                  <a:lnTo>
                    <a:pt x="24" y="101"/>
                  </a:lnTo>
                  <a:lnTo>
                    <a:pt x="17" y="102"/>
                  </a:lnTo>
                  <a:lnTo>
                    <a:pt x="9" y="104"/>
                  </a:lnTo>
                  <a:lnTo>
                    <a:pt x="5" y="105"/>
                  </a:lnTo>
                  <a:lnTo>
                    <a:pt x="1" y="107"/>
                  </a:lnTo>
                  <a:lnTo>
                    <a:pt x="0" y="107"/>
                  </a:lnTo>
                  <a:lnTo>
                    <a:pt x="1" y="108"/>
                  </a:lnTo>
                  <a:lnTo>
                    <a:pt x="8" y="108"/>
                  </a:lnTo>
                  <a:lnTo>
                    <a:pt x="12" y="108"/>
                  </a:lnTo>
                  <a:lnTo>
                    <a:pt x="18" y="107"/>
                  </a:lnTo>
                  <a:lnTo>
                    <a:pt x="24" y="107"/>
                  </a:lnTo>
                  <a:lnTo>
                    <a:pt x="32" y="105"/>
                  </a:lnTo>
                  <a:lnTo>
                    <a:pt x="38" y="104"/>
                  </a:lnTo>
                  <a:lnTo>
                    <a:pt x="46" y="104"/>
                  </a:lnTo>
                  <a:lnTo>
                    <a:pt x="53" y="102"/>
                  </a:lnTo>
                  <a:lnTo>
                    <a:pt x="59" y="101"/>
                  </a:lnTo>
                  <a:lnTo>
                    <a:pt x="50" y="113"/>
                  </a:lnTo>
                  <a:lnTo>
                    <a:pt x="41" y="125"/>
                  </a:lnTo>
                  <a:lnTo>
                    <a:pt x="34" y="147"/>
                  </a:lnTo>
                  <a:lnTo>
                    <a:pt x="30" y="182"/>
                  </a:lnTo>
                  <a:lnTo>
                    <a:pt x="38" y="165"/>
                  </a:lnTo>
                  <a:lnTo>
                    <a:pt x="49" y="142"/>
                  </a:lnTo>
                  <a:lnTo>
                    <a:pt x="59" y="121"/>
                  </a:lnTo>
                  <a:lnTo>
                    <a:pt x="70" y="107"/>
                  </a:lnTo>
                  <a:lnTo>
                    <a:pt x="73" y="122"/>
                  </a:lnTo>
                  <a:lnTo>
                    <a:pt x="79" y="139"/>
                  </a:lnTo>
                  <a:lnTo>
                    <a:pt x="87" y="153"/>
                  </a:lnTo>
                  <a:lnTo>
                    <a:pt x="95" y="163"/>
                  </a:lnTo>
                  <a:lnTo>
                    <a:pt x="99" y="168"/>
                  </a:lnTo>
                  <a:lnTo>
                    <a:pt x="99" y="167"/>
                  </a:lnTo>
                  <a:lnTo>
                    <a:pt x="98" y="163"/>
                  </a:lnTo>
                  <a:lnTo>
                    <a:pt x="95" y="159"/>
                  </a:lnTo>
                  <a:lnTo>
                    <a:pt x="88" y="142"/>
                  </a:lnTo>
                  <a:lnTo>
                    <a:pt x="84" y="125"/>
                  </a:lnTo>
                  <a:lnTo>
                    <a:pt x="81" y="110"/>
                  </a:lnTo>
                  <a:lnTo>
                    <a:pt x="81" y="98"/>
                  </a:lnTo>
                  <a:lnTo>
                    <a:pt x="84" y="86"/>
                  </a:lnTo>
                  <a:lnTo>
                    <a:pt x="92" y="70"/>
                  </a:lnTo>
                  <a:lnTo>
                    <a:pt x="99" y="57"/>
                  </a:lnTo>
                  <a:lnTo>
                    <a:pt x="104" y="49"/>
                  </a:lnTo>
                  <a:lnTo>
                    <a:pt x="113" y="58"/>
                  </a:lnTo>
                  <a:lnTo>
                    <a:pt x="124" y="72"/>
                  </a:lnTo>
                  <a:lnTo>
                    <a:pt x="131" y="87"/>
                  </a:lnTo>
                  <a:lnTo>
                    <a:pt x="136" y="108"/>
                  </a:lnTo>
                  <a:lnTo>
                    <a:pt x="136" y="116"/>
                  </a:lnTo>
                  <a:lnTo>
                    <a:pt x="139" y="116"/>
                  </a:lnTo>
                  <a:lnTo>
                    <a:pt x="140" y="112"/>
                  </a:lnTo>
                  <a:lnTo>
                    <a:pt x="140" y="105"/>
                  </a:lnTo>
                  <a:lnTo>
                    <a:pt x="137" y="86"/>
                  </a:lnTo>
                  <a:lnTo>
                    <a:pt x="133" y="64"/>
                  </a:lnTo>
                  <a:lnTo>
                    <a:pt x="125" y="49"/>
                  </a:lnTo>
                  <a:lnTo>
                    <a:pt x="119" y="40"/>
                  </a:lnTo>
                  <a:lnTo>
                    <a:pt x="125" y="31"/>
                  </a:lnTo>
                  <a:lnTo>
                    <a:pt x="131" y="20"/>
                  </a:lnTo>
                  <a:lnTo>
                    <a:pt x="137" y="9"/>
                  </a:lnTo>
                  <a:lnTo>
                    <a:pt x="140" y="0"/>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7" name="Freeform 272"/>
            <p:cNvSpPr>
              <a:spLocks/>
            </p:cNvSpPr>
            <p:nvPr/>
          </p:nvSpPr>
          <p:spPr bwMode="auto">
            <a:xfrm>
              <a:off x="504" y="516"/>
              <a:ext cx="100" cy="77"/>
            </a:xfrm>
            <a:custGeom>
              <a:avLst/>
              <a:gdLst>
                <a:gd name="T0" fmla="*/ 1 w 200"/>
                <a:gd name="T1" fmla="*/ 1 h 154"/>
                <a:gd name="T2" fmla="*/ 1 w 200"/>
                <a:gd name="T3" fmla="*/ 1 h 154"/>
                <a:gd name="T4" fmla="*/ 1 w 200"/>
                <a:gd name="T5" fmla="*/ 1 h 154"/>
                <a:gd name="T6" fmla="*/ 1 w 200"/>
                <a:gd name="T7" fmla="*/ 1 h 154"/>
                <a:gd name="T8" fmla="*/ 1 w 200"/>
                <a:gd name="T9" fmla="*/ 1 h 154"/>
                <a:gd name="T10" fmla="*/ 1 w 200"/>
                <a:gd name="T11" fmla="*/ 1 h 154"/>
                <a:gd name="T12" fmla="*/ 1 w 200"/>
                <a:gd name="T13" fmla="*/ 1 h 154"/>
                <a:gd name="T14" fmla="*/ 1 w 200"/>
                <a:gd name="T15" fmla="*/ 1 h 154"/>
                <a:gd name="T16" fmla="*/ 1 w 200"/>
                <a:gd name="T17" fmla="*/ 1 h 154"/>
                <a:gd name="T18" fmla="*/ 1 w 200"/>
                <a:gd name="T19" fmla="*/ 1 h 154"/>
                <a:gd name="T20" fmla="*/ 1 w 200"/>
                <a:gd name="T21" fmla="*/ 1 h 154"/>
                <a:gd name="T22" fmla="*/ 1 w 200"/>
                <a:gd name="T23" fmla="*/ 1 h 154"/>
                <a:gd name="T24" fmla="*/ 1 w 200"/>
                <a:gd name="T25" fmla="*/ 1 h 154"/>
                <a:gd name="T26" fmla="*/ 1 w 200"/>
                <a:gd name="T27" fmla="*/ 1 h 154"/>
                <a:gd name="T28" fmla="*/ 1 w 200"/>
                <a:gd name="T29" fmla="*/ 1 h 154"/>
                <a:gd name="T30" fmla="*/ 1 w 200"/>
                <a:gd name="T31" fmla="*/ 1 h 154"/>
                <a:gd name="T32" fmla="*/ 1 w 200"/>
                <a:gd name="T33" fmla="*/ 1 h 154"/>
                <a:gd name="T34" fmla="*/ 1 w 200"/>
                <a:gd name="T35" fmla="*/ 1 h 154"/>
                <a:gd name="T36" fmla="*/ 1 w 200"/>
                <a:gd name="T37" fmla="*/ 1 h 154"/>
                <a:gd name="T38" fmla="*/ 1 w 200"/>
                <a:gd name="T39" fmla="*/ 1 h 154"/>
                <a:gd name="T40" fmla="*/ 1 w 200"/>
                <a:gd name="T41" fmla="*/ 1 h 154"/>
                <a:gd name="T42" fmla="*/ 1 w 200"/>
                <a:gd name="T43" fmla="*/ 1 h 154"/>
                <a:gd name="T44" fmla="*/ 1 w 200"/>
                <a:gd name="T45" fmla="*/ 1 h 154"/>
                <a:gd name="T46" fmla="*/ 1 w 200"/>
                <a:gd name="T47" fmla="*/ 1 h 154"/>
                <a:gd name="T48" fmla="*/ 1 w 200"/>
                <a:gd name="T49" fmla="*/ 1 h 154"/>
                <a:gd name="T50" fmla="*/ 1 w 200"/>
                <a:gd name="T51" fmla="*/ 1 h 154"/>
                <a:gd name="T52" fmla="*/ 1 w 200"/>
                <a:gd name="T53" fmla="*/ 1 h 154"/>
                <a:gd name="T54" fmla="*/ 1 w 200"/>
                <a:gd name="T55" fmla="*/ 1 h 154"/>
                <a:gd name="T56" fmla="*/ 1 w 200"/>
                <a:gd name="T57" fmla="*/ 1 h 154"/>
                <a:gd name="T58" fmla="*/ 1 w 200"/>
                <a:gd name="T59" fmla="*/ 1 h 154"/>
                <a:gd name="T60" fmla="*/ 1 w 200"/>
                <a:gd name="T61" fmla="*/ 1 h 154"/>
                <a:gd name="T62" fmla="*/ 1 w 200"/>
                <a:gd name="T63" fmla="*/ 1 h 154"/>
                <a:gd name="T64" fmla="*/ 1 w 200"/>
                <a:gd name="T65" fmla="*/ 1 h 154"/>
                <a:gd name="T66" fmla="*/ 0 w 200"/>
                <a:gd name="T67" fmla="*/ 1 h 154"/>
                <a:gd name="T68" fmla="*/ 1 w 200"/>
                <a:gd name="T69" fmla="*/ 1 h 154"/>
                <a:gd name="T70" fmla="*/ 1 w 200"/>
                <a:gd name="T71" fmla="*/ 1 h 154"/>
                <a:gd name="T72" fmla="*/ 1 w 200"/>
                <a:gd name="T73" fmla="*/ 1 h 154"/>
                <a:gd name="T74" fmla="*/ 1 w 200"/>
                <a:gd name="T75" fmla="*/ 1 h 154"/>
                <a:gd name="T76" fmla="*/ 1 w 200"/>
                <a:gd name="T77" fmla="*/ 1 h 154"/>
                <a:gd name="T78" fmla="*/ 1 w 200"/>
                <a:gd name="T79" fmla="*/ 0 h 154"/>
                <a:gd name="T80" fmla="*/ 1 w 200"/>
                <a:gd name="T81" fmla="*/ 1 h 154"/>
                <a:gd name="T82" fmla="*/ 1 w 200"/>
                <a:gd name="T83" fmla="*/ 1 h 154"/>
                <a:gd name="T84" fmla="*/ 1 w 200"/>
                <a:gd name="T85" fmla="*/ 1 h 154"/>
                <a:gd name="T86" fmla="*/ 1 w 200"/>
                <a:gd name="T87" fmla="*/ 1 h 154"/>
                <a:gd name="T88" fmla="*/ 1 w 200"/>
                <a:gd name="T89" fmla="*/ 1 h 154"/>
                <a:gd name="T90" fmla="*/ 1 w 200"/>
                <a:gd name="T91" fmla="*/ 1 h 154"/>
                <a:gd name="T92" fmla="*/ 1 w 200"/>
                <a:gd name="T93" fmla="*/ 1 h 1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0"/>
                <a:gd name="T142" fmla="*/ 0 h 154"/>
                <a:gd name="T143" fmla="*/ 200 w 200"/>
                <a:gd name="T144" fmla="*/ 154 h 1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0" h="154">
                  <a:moveTo>
                    <a:pt x="110" y="15"/>
                  </a:moveTo>
                  <a:lnTo>
                    <a:pt x="113" y="12"/>
                  </a:lnTo>
                  <a:lnTo>
                    <a:pt x="119" y="9"/>
                  </a:lnTo>
                  <a:lnTo>
                    <a:pt x="125" y="7"/>
                  </a:lnTo>
                  <a:lnTo>
                    <a:pt x="133" y="9"/>
                  </a:lnTo>
                  <a:lnTo>
                    <a:pt x="139" y="9"/>
                  </a:lnTo>
                  <a:lnTo>
                    <a:pt x="145" y="10"/>
                  </a:lnTo>
                  <a:lnTo>
                    <a:pt x="151" y="13"/>
                  </a:lnTo>
                  <a:lnTo>
                    <a:pt x="157" y="19"/>
                  </a:lnTo>
                  <a:lnTo>
                    <a:pt x="155" y="18"/>
                  </a:lnTo>
                  <a:lnTo>
                    <a:pt x="158" y="22"/>
                  </a:lnTo>
                  <a:lnTo>
                    <a:pt x="160" y="30"/>
                  </a:lnTo>
                  <a:lnTo>
                    <a:pt x="160" y="38"/>
                  </a:lnTo>
                  <a:lnTo>
                    <a:pt x="158" y="42"/>
                  </a:lnTo>
                  <a:lnTo>
                    <a:pt x="155" y="47"/>
                  </a:lnTo>
                  <a:lnTo>
                    <a:pt x="152" y="53"/>
                  </a:lnTo>
                  <a:lnTo>
                    <a:pt x="143" y="56"/>
                  </a:lnTo>
                  <a:lnTo>
                    <a:pt x="128" y="55"/>
                  </a:lnTo>
                  <a:lnTo>
                    <a:pt x="123" y="58"/>
                  </a:lnTo>
                  <a:lnTo>
                    <a:pt x="120" y="62"/>
                  </a:lnTo>
                  <a:lnTo>
                    <a:pt x="116" y="65"/>
                  </a:lnTo>
                  <a:lnTo>
                    <a:pt x="113" y="67"/>
                  </a:lnTo>
                  <a:lnTo>
                    <a:pt x="114" y="68"/>
                  </a:lnTo>
                  <a:lnTo>
                    <a:pt x="114" y="70"/>
                  </a:lnTo>
                  <a:lnTo>
                    <a:pt x="116" y="71"/>
                  </a:lnTo>
                  <a:lnTo>
                    <a:pt x="116" y="73"/>
                  </a:lnTo>
                  <a:lnTo>
                    <a:pt x="120" y="67"/>
                  </a:lnTo>
                  <a:lnTo>
                    <a:pt x="126" y="62"/>
                  </a:lnTo>
                  <a:lnTo>
                    <a:pt x="133" y="61"/>
                  </a:lnTo>
                  <a:lnTo>
                    <a:pt x="140" y="62"/>
                  </a:lnTo>
                  <a:lnTo>
                    <a:pt x="145" y="65"/>
                  </a:lnTo>
                  <a:lnTo>
                    <a:pt x="148" y="67"/>
                  </a:lnTo>
                  <a:lnTo>
                    <a:pt x="149" y="70"/>
                  </a:lnTo>
                  <a:lnTo>
                    <a:pt x="152" y="73"/>
                  </a:lnTo>
                  <a:lnTo>
                    <a:pt x="154" y="74"/>
                  </a:lnTo>
                  <a:lnTo>
                    <a:pt x="154" y="76"/>
                  </a:lnTo>
                  <a:lnTo>
                    <a:pt x="154" y="79"/>
                  </a:lnTo>
                  <a:lnTo>
                    <a:pt x="154" y="81"/>
                  </a:lnTo>
                  <a:lnTo>
                    <a:pt x="154" y="85"/>
                  </a:lnTo>
                  <a:lnTo>
                    <a:pt x="152" y="88"/>
                  </a:lnTo>
                  <a:lnTo>
                    <a:pt x="151" y="93"/>
                  </a:lnTo>
                  <a:lnTo>
                    <a:pt x="148" y="96"/>
                  </a:lnTo>
                  <a:lnTo>
                    <a:pt x="149" y="97"/>
                  </a:lnTo>
                  <a:lnTo>
                    <a:pt x="151" y="99"/>
                  </a:lnTo>
                  <a:lnTo>
                    <a:pt x="154" y="100"/>
                  </a:lnTo>
                  <a:lnTo>
                    <a:pt x="155" y="102"/>
                  </a:lnTo>
                  <a:lnTo>
                    <a:pt x="165" y="97"/>
                  </a:lnTo>
                  <a:lnTo>
                    <a:pt x="175" y="97"/>
                  </a:lnTo>
                  <a:lnTo>
                    <a:pt x="184" y="100"/>
                  </a:lnTo>
                  <a:lnTo>
                    <a:pt x="192" y="106"/>
                  </a:lnTo>
                  <a:lnTo>
                    <a:pt x="197" y="116"/>
                  </a:lnTo>
                  <a:lnTo>
                    <a:pt x="200" y="126"/>
                  </a:lnTo>
                  <a:lnTo>
                    <a:pt x="197" y="137"/>
                  </a:lnTo>
                  <a:lnTo>
                    <a:pt x="192" y="145"/>
                  </a:lnTo>
                  <a:lnTo>
                    <a:pt x="183" y="151"/>
                  </a:lnTo>
                  <a:lnTo>
                    <a:pt x="174" y="154"/>
                  </a:lnTo>
                  <a:lnTo>
                    <a:pt x="163" y="154"/>
                  </a:lnTo>
                  <a:lnTo>
                    <a:pt x="154" y="149"/>
                  </a:lnTo>
                  <a:lnTo>
                    <a:pt x="148" y="142"/>
                  </a:lnTo>
                  <a:lnTo>
                    <a:pt x="145" y="134"/>
                  </a:lnTo>
                  <a:lnTo>
                    <a:pt x="145" y="126"/>
                  </a:lnTo>
                  <a:lnTo>
                    <a:pt x="146" y="119"/>
                  </a:lnTo>
                  <a:lnTo>
                    <a:pt x="140" y="114"/>
                  </a:lnTo>
                  <a:lnTo>
                    <a:pt x="131" y="108"/>
                  </a:lnTo>
                  <a:lnTo>
                    <a:pt x="120" y="100"/>
                  </a:lnTo>
                  <a:lnTo>
                    <a:pt x="114" y="96"/>
                  </a:lnTo>
                  <a:lnTo>
                    <a:pt x="113" y="94"/>
                  </a:lnTo>
                  <a:lnTo>
                    <a:pt x="111" y="94"/>
                  </a:lnTo>
                  <a:lnTo>
                    <a:pt x="111" y="96"/>
                  </a:lnTo>
                  <a:lnTo>
                    <a:pt x="111" y="97"/>
                  </a:lnTo>
                  <a:lnTo>
                    <a:pt x="116" y="108"/>
                  </a:lnTo>
                  <a:lnTo>
                    <a:pt x="116" y="119"/>
                  </a:lnTo>
                  <a:lnTo>
                    <a:pt x="111" y="129"/>
                  </a:lnTo>
                  <a:lnTo>
                    <a:pt x="107" y="137"/>
                  </a:lnTo>
                  <a:lnTo>
                    <a:pt x="104" y="140"/>
                  </a:lnTo>
                  <a:lnTo>
                    <a:pt x="97" y="143"/>
                  </a:lnTo>
                  <a:lnTo>
                    <a:pt x="90" y="146"/>
                  </a:lnTo>
                  <a:lnTo>
                    <a:pt x="84" y="148"/>
                  </a:lnTo>
                  <a:lnTo>
                    <a:pt x="76" y="146"/>
                  </a:lnTo>
                  <a:lnTo>
                    <a:pt x="68" y="143"/>
                  </a:lnTo>
                  <a:lnTo>
                    <a:pt x="62" y="139"/>
                  </a:lnTo>
                  <a:lnTo>
                    <a:pt x="58" y="132"/>
                  </a:lnTo>
                  <a:lnTo>
                    <a:pt x="55" y="126"/>
                  </a:lnTo>
                  <a:lnTo>
                    <a:pt x="52" y="120"/>
                  </a:lnTo>
                  <a:lnTo>
                    <a:pt x="52" y="113"/>
                  </a:lnTo>
                  <a:lnTo>
                    <a:pt x="52" y="103"/>
                  </a:lnTo>
                  <a:lnTo>
                    <a:pt x="55" y="100"/>
                  </a:lnTo>
                  <a:lnTo>
                    <a:pt x="58" y="96"/>
                  </a:lnTo>
                  <a:lnTo>
                    <a:pt x="61" y="93"/>
                  </a:lnTo>
                  <a:lnTo>
                    <a:pt x="65" y="90"/>
                  </a:lnTo>
                  <a:lnTo>
                    <a:pt x="58" y="88"/>
                  </a:lnTo>
                  <a:lnTo>
                    <a:pt x="52" y="84"/>
                  </a:lnTo>
                  <a:lnTo>
                    <a:pt x="46" y="79"/>
                  </a:lnTo>
                  <a:lnTo>
                    <a:pt x="42" y="73"/>
                  </a:lnTo>
                  <a:lnTo>
                    <a:pt x="41" y="81"/>
                  </a:lnTo>
                  <a:lnTo>
                    <a:pt x="38" y="87"/>
                  </a:lnTo>
                  <a:lnTo>
                    <a:pt x="30" y="90"/>
                  </a:lnTo>
                  <a:lnTo>
                    <a:pt x="18" y="88"/>
                  </a:lnTo>
                  <a:lnTo>
                    <a:pt x="10" y="85"/>
                  </a:lnTo>
                  <a:lnTo>
                    <a:pt x="4" y="79"/>
                  </a:lnTo>
                  <a:lnTo>
                    <a:pt x="1" y="73"/>
                  </a:lnTo>
                  <a:lnTo>
                    <a:pt x="0" y="68"/>
                  </a:lnTo>
                  <a:lnTo>
                    <a:pt x="1" y="61"/>
                  </a:lnTo>
                  <a:lnTo>
                    <a:pt x="4" y="53"/>
                  </a:lnTo>
                  <a:lnTo>
                    <a:pt x="9" y="45"/>
                  </a:lnTo>
                  <a:lnTo>
                    <a:pt x="12" y="41"/>
                  </a:lnTo>
                  <a:lnTo>
                    <a:pt x="13" y="39"/>
                  </a:lnTo>
                  <a:lnTo>
                    <a:pt x="17" y="38"/>
                  </a:lnTo>
                  <a:lnTo>
                    <a:pt x="20" y="36"/>
                  </a:lnTo>
                  <a:lnTo>
                    <a:pt x="23" y="35"/>
                  </a:lnTo>
                  <a:lnTo>
                    <a:pt x="27" y="35"/>
                  </a:lnTo>
                  <a:lnTo>
                    <a:pt x="30" y="33"/>
                  </a:lnTo>
                  <a:lnTo>
                    <a:pt x="32" y="33"/>
                  </a:lnTo>
                  <a:lnTo>
                    <a:pt x="35" y="33"/>
                  </a:lnTo>
                  <a:lnTo>
                    <a:pt x="35" y="26"/>
                  </a:lnTo>
                  <a:lnTo>
                    <a:pt x="35" y="16"/>
                  </a:lnTo>
                  <a:lnTo>
                    <a:pt x="39" y="9"/>
                  </a:lnTo>
                  <a:lnTo>
                    <a:pt x="49" y="3"/>
                  </a:lnTo>
                  <a:lnTo>
                    <a:pt x="53" y="0"/>
                  </a:lnTo>
                  <a:lnTo>
                    <a:pt x="61" y="0"/>
                  </a:lnTo>
                  <a:lnTo>
                    <a:pt x="68" y="0"/>
                  </a:lnTo>
                  <a:lnTo>
                    <a:pt x="73" y="1"/>
                  </a:lnTo>
                  <a:lnTo>
                    <a:pt x="82" y="6"/>
                  </a:lnTo>
                  <a:lnTo>
                    <a:pt x="87" y="16"/>
                  </a:lnTo>
                  <a:lnTo>
                    <a:pt x="87" y="27"/>
                  </a:lnTo>
                  <a:lnTo>
                    <a:pt x="79" y="36"/>
                  </a:lnTo>
                  <a:lnTo>
                    <a:pt x="85" y="38"/>
                  </a:lnTo>
                  <a:lnTo>
                    <a:pt x="93" y="41"/>
                  </a:lnTo>
                  <a:lnTo>
                    <a:pt x="97" y="48"/>
                  </a:lnTo>
                  <a:lnTo>
                    <a:pt x="99" y="56"/>
                  </a:lnTo>
                  <a:lnTo>
                    <a:pt x="97" y="59"/>
                  </a:lnTo>
                  <a:lnTo>
                    <a:pt x="97" y="61"/>
                  </a:lnTo>
                  <a:lnTo>
                    <a:pt x="97" y="62"/>
                  </a:lnTo>
                  <a:lnTo>
                    <a:pt x="100" y="61"/>
                  </a:lnTo>
                  <a:lnTo>
                    <a:pt x="104" y="58"/>
                  </a:lnTo>
                  <a:lnTo>
                    <a:pt x="107" y="53"/>
                  </a:lnTo>
                  <a:lnTo>
                    <a:pt x="110" y="50"/>
                  </a:lnTo>
                  <a:lnTo>
                    <a:pt x="111" y="45"/>
                  </a:lnTo>
                  <a:lnTo>
                    <a:pt x="108" y="38"/>
                  </a:lnTo>
                  <a:lnTo>
                    <a:pt x="107" y="32"/>
                  </a:lnTo>
                  <a:lnTo>
                    <a:pt x="107" y="24"/>
                  </a:lnTo>
                  <a:lnTo>
                    <a:pt x="110" y="15"/>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8" name="Freeform 273"/>
            <p:cNvSpPr>
              <a:spLocks/>
            </p:cNvSpPr>
            <p:nvPr/>
          </p:nvSpPr>
          <p:spPr bwMode="auto">
            <a:xfrm>
              <a:off x="422" y="446"/>
              <a:ext cx="93" cy="91"/>
            </a:xfrm>
            <a:custGeom>
              <a:avLst/>
              <a:gdLst>
                <a:gd name="T0" fmla="*/ 0 w 187"/>
                <a:gd name="T1" fmla="*/ 1 h 182"/>
                <a:gd name="T2" fmla="*/ 0 w 187"/>
                <a:gd name="T3" fmla="*/ 1 h 182"/>
                <a:gd name="T4" fmla="*/ 0 w 187"/>
                <a:gd name="T5" fmla="*/ 1 h 182"/>
                <a:gd name="T6" fmla="*/ 0 w 187"/>
                <a:gd name="T7" fmla="*/ 1 h 182"/>
                <a:gd name="T8" fmla="*/ 0 w 187"/>
                <a:gd name="T9" fmla="*/ 1 h 182"/>
                <a:gd name="T10" fmla="*/ 0 w 187"/>
                <a:gd name="T11" fmla="*/ 1 h 182"/>
                <a:gd name="T12" fmla="*/ 0 w 187"/>
                <a:gd name="T13" fmla="*/ 1 h 182"/>
                <a:gd name="T14" fmla="*/ 0 w 187"/>
                <a:gd name="T15" fmla="*/ 1 h 182"/>
                <a:gd name="T16" fmla="*/ 0 w 187"/>
                <a:gd name="T17" fmla="*/ 1 h 182"/>
                <a:gd name="T18" fmla="*/ 0 w 187"/>
                <a:gd name="T19" fmla="*/ 1 h 182"/>
                <a:gd name="T20" fmla="*/ 0 w 187"/>
                <a:gd name="T21" fmla="*/ 1 h 182"/>
                <a:gd name="T22" fmla="*/ 0 w 187"/>
                <a:gd name="T23" fmla="*/ 1 h 182"/>
                <a:gd name="T24" fmla="*/ 0 w 187"/>
                <a:gd name="T25" fmla="*/ 1 h 182"/>
                <a:gd name="T26" fmla="*/ 0 w 187"/>
                <a:gd name="T27" fmla="*/ 1 h 182"/>
                <a:gd name="T28" fmla="*/ 0 w 187"/>
                <a:gd name="T29" fmla="*/ 1 h 182"/>
                <a:gd name="T30" fmla="*/ 0 w 187"/>
                <a:gd name="T31" fmla="*/ 1 h 182"/>
                <a:gd name="T32" fmla="*/ 0 w 187"/>
                <a:gd name="T33" fmla="*/ 1 h 182"/>
                <a:gd name="T34" fmla="*/ 0 w 187"/>
                <a:gd name="T35" fmla="*/ 1 h 182"/>
                <a:gd name="T36" fmla="*/ 0 w 187"/>
                <a:gd name="T37" fmla="*/ 1 h 182"/>
                <a:gd name="T38" fmla="*/ 0 w 187"/>
                <a:gd name="T39" fmla="*/ 1 h 182"/>
                <a:gd name="T40" fmla="*/ 0 w 187"/>
                <a:gd name="T41" fmla="*/ 1 h 182"/>
                <a:gd name="T42" fmla="*/ 0 w 187"/>
                <a:gd name="T43" fmla="*/ 1 h 182"/>
                <a:gd name="T44" fmla="*/ 0 w 187"/>
                <a:gd name="T45" fmla="*/ 1 h 182"/>
                <a:gd name="T46" fmla="*/ 0 w 187"/>
                <a:gd name="T47" fmla="*/ 1 h 182"/>
                <a:gd name="T48" fmla="*/ 0 w 187"/>
                <a:gd name="T49" fmla="*/ 1 h 182"/>
                <a:gd name="T50" fmla="*/ 0 w 187"/>
                <a:gd name="T51" fmla="*/ 1 h 182"/>
                <a:gd name="T52" fmla="*/ 0 w 187"/>
                <a:gd name="T53" fmla="*/ 1 h 182"/>
                <a:gd name="T54" fmla="*/ 0 w 187"/>
                <a:gd name="T55" fmla="*/ 1 h 182"/>
                <a:gd name="T56" fmla="*/ 0 w 187"/>
                <a:gd name="T57" fmla="*/ 1 h 182"/>
                <a:gd name="T58" fmla="*/ 0 w 187"/>
                <a:gd name="T59" fmla="*/ 1 h 182"/>
                <a:gd name="T60" fmla="*/ 0 w 187"/>
                <a:gd name="T61" fmla="*/ 1 h 182"/>
                <a:gd name="T62" fmla="*/ 0 w 187"/>
                <a:gd name="T63" fmla="*/ 1 h 182"/>
                <a:gd name="T64" fmla="*/ 0 w 187"/>
                <a:gd name="T65" fmla="*/ 1 h 182"/>
                <a:gd name="T66" fmla="*/ 0 w 187"/>
                <a:gd name="T67" fmla="*/ 1 h 182"/>
                <a:gd name="T68" fmla="*/ 0 w 187"/>
                <a:gd name="T69" fmla="*/ 1 h 182"/>
                <a:gd name="T70" fmla="*/ 0 w 187"/>
                <a:gd name="T71" fmla="*/ 1 h 182"/>
                <a:gd name="T72" fmla="*/ 0 w 187"/>
                <a:gd name="T73" fmla="*/ 1 h 182"/>
                <a:gd name="T74" fmla="*/ 0 w 187"/>
                <a:gd name="T75" fmla="*/ 1 h 182"/>
                <a:gd name="T76" fmla="*/ 0 w 187"/>
                <a:gd name="T77" fmla="*/ 1 h 182"/>
                <a:gd name="T78" fmla="*/ 0 w 187"/>
                <a:gd name="T79" fmla="*/ 1 h 182"/>
                <a:gd name="T80" fmla="*/ 0 w 187"/>
                <a:gd name="T81" fmla="*/ 1 h 182"/>
                <a:gd name="T82" fmla="*/ 0 w 187"/>
                <a:gd name="T83" fmla="*/ 1 h 182"/>
                <a:gd name="T84" fmla="*/ 0 w 187"/>
                <a:gd name="T85" fmla="*/ 1 h 182"/>
                <a:gd name="T86" fmla="*/ 0 w 187"/>
                <a:gd name="T87" fmla="*/ 1 h 182"/>
                <a:gd name="T88" fmla="*/ 0 w 187"/>
                <a:gd name="T89" fmla="*/ 1 h 182"/>
                <a:gd name="T90" fmla="*/ 0 w 187"/>
                <a:gd name="T91" fmla="*/ 1 h 182"/>
                <a:gd name="T92" fmla="*/ 0 w 187"/>
                <a:gd name="T93" fmla="*/ 1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
                <a:gd name="T142" fmla="*/ 0 h 182"/>
                <a:gd name="T143" fmla="*/ 187 w 187"/>
                <a:gd name="T144" fmla="*/ 182 h 18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 h="182">
                  <a:moveTo>
                    <a:pt x="187" y="176"/>
                  </a:moveTo>
                  <a:lnTo>
                    <a:pt x="184" y="177"/>
                  </a:lnTo>
                  <a:lnTo>
                    <a:pt x="181" y="179"/>
                  </a:lnTo>
                  <a:lnTo>
                    <a:pt x="177" y="180"/>
                  </a:lnTo>
                  <a:lnTo>
                    <a:pt x="176" y="182"/>
                  </a:lnTo>
                  <a:lnTo>
                    <a:pt x="171" y="174"/>
                  </a:lnTo>
                  <a:lnTo>
                    <a:pt x="167" y="170"/>
                  </a:lnTo>
                  <a:lnTo>
                    <a:pt x="161" y="168"/>
                  </a:lnTo>
                  <a:lnTo>
                    <a:pt x="152" y="170"/>
                  </a:lnTo>
                  <a:lnTo>
                    <a:pt x="145" y="171"/>
                  </a:lnTo>
                  <a:lnTo>
                    <a:pt x="139" y="171"/>
                  </a:lnTo>
                  <a:lnTo>
                    <a:pt x="133" y="171"/>
                  </a:lnTo>
                  <a:lnTo>
                    <a:pt x="126" y="171"/>
                  </a:lnTo>
                  <a:lnTo>
                    <a:pt x="118" y="171"/>
                  </a:lnTo>
                  <a:lnTo>
                    <a:pt x="112" y="171"/>
                  </a:lnTo>
                  <a:lnTo>
                    <a:pt x="107" y="170"/>
                  </a:lnTo>
                  <a:lnTo>
                    <a:pt x="103" y="168"/>
                  </a:lnTo>
                  <a:lnTo>
                    <a:pt x="98" y="165"/>
                  </a:lnTo>
                  <a:lnTo>
                    <a:pt x="97" y="162"/>
                  </a:lnTo>
                  <a:lnTo>
                    <a:pt x="98" y="160"/>
                  </a:lnTo>
                  <a:lnTo>
                    <a:pt x="106" y="162"/>
                  </a:lnTo>
                  <a:lnTo>
                    <a:pt x="116" y="162"/>
                  </a:lnTo>
                  <a:lnTo>
                    <a:pt x="129" y="160"/>
                  </a:lnTo>
                  <a:lnTo>
                    <a:pt x="139" y="157"/>
                  </a:lnTo>
                  <a:lnTo>
                    <a:pt x="147" y="154"/>
                  </a:lnTo>
                  <a:lnTo>
                    <a:pt x="139" y="145"/>
                  </a:lnTo>
                  <a:lnTo>
                    <a:pt x="130" y="136"/>
                  </a:lnTo>
                  <a:lnTo>
                    <a:pt x="123" y="128"/>
                  </a:lnTo>
                  <a:lnTo>
                    <a:pt x="118" y="124"/>
                  </a:lnTo>
                  <a:lnTo>
                    <a:pt x="110" y="125"/>
                  </a:lnTo>
                  <a:lnTo>
                    <a:pt x="100" y="127"/>
                  </a:lnTo>
                  <a:lnTo>
                    <a:pt x="89" y="128"/>
                  </a:lnTo>
                  <a:lnTo>
                    <a:pt x="78" y="130"/>
                  </a:lnTo>
                  <a:lnTo>
                    <a:pt x="66" y="130"/>
                  </a:lnTo>
                  <a:lnTo>
                    <a:pt x="57" y="128"/>
                  </a:lnTo>
                  <a:lnTo>
                    <a:pt x="48" y="127"/>
                  </a:lnTo>
                  <a:lnTo>
                    <a:pt x="42" y="124"/>
                  </a:lnTo>
                  <a:lnTo>
                    <a:pt x="37" y="119"/>
                  </a:lnTo>
                  <a:lnTo>
                    <a:pt x="37" y="116"/>
                  </a:lnTo>
                  <a:lnTo>
                    <a:pt x="40" y="116"/>
                  </a:lnTo>
                  <a:lnTo>
                    <a:pt x="46" y="118"/>
                  </a:lnTo>
                  <a:lnTo>
                    <a:pt x="52" y="119"/>
                  </a:lnTo>
                  <a:lnTo>
                    <a:pt x="58" y="119"/>
                  </a:lnTo>
                  <a:lnTo>
                    <a:pt x="66" y="119"/>
                  </a:lnTo>
                  <a:lnTo>
                    <a:pt x="74" y="118"/>
                  </a:lnTo>
                  <a:lnTo>
                    <a:pt x="81" y="116"/>
                  </a:lnTo>
                  <a:lnTo>
                    <a:pt x="89" y="115"/>
                  </a:lnTo>
                  <a:lnTo>
                    <a:pt x="95" y="113"/>
                  </a:lnTo>
                  <a:lnTo>
                    <a:pt x="101" y="110"/>
                  </a:lnTo>
                  <a:lnTo>
                    <a:pt x="97" y="102"/>
                  </a:lnTo>
                  <a:lnTo>
                    <a:pt x="90" y="95"/>
                  </a:lnTo>
                  <a:lnTo>
                    <a:pt x="83" y="89"/>
                  </a:lnTo>
                  <a:lnTo>
                    <a:pt x="75" y="84"/>
                  </a:lnTo>
                  <a:lnTo>
                    <a:pt x="66" y="87"/>
                  </a:lnTo>
                  <a:lnTo>
                    <a:pt x="55" y="89"/>
                  </a:lnTo>
                  <a:lnTo>
                    <a:pt x="43" y="89"/>
                  </a:lnTo>
                  <a:lnTo>
                    <a:pt x="32" y="89"/>
                  </a:lnTo>
                  <a:lnTo>
                    <a:pt x="23" y="86"/>
                  </a:lnTo>
                  <a:lnTo>
                    <a:pt x="14" y="82"/>
                  </a:lnTo>
                  <a:lnTo>
                    <a:pt x="7" y="78"/>
                  </a:lnTo>
                  <a:lnTo>
                    <a:pt x="2" y="72"/>
                  </a:lnTo>
                  <a:lnTo>
                    <a:pt x="0" y="69"/>
                  </a:lnTo>
                  <a:lnTo>
                    <a:pt x="0" y="67"/>
                  </a:lnTo>
                  <a:lnTo>
                    <a:pt x="3" y="69"/>
                  </a:lnTo>
                  <a:lnTo>
                    <a:pt x="8" y="72"/>
                  </a:lnTo>
                  <a:lnTo>
                    <a:pt x="13" y="73"/>
                  </a:lnTo>
                  <a:lnTo>
                    <a:pt x="17" y="75"/>
                  </a:lnTo>
                  <a:lnTo>
                    <a:pt x="25" y="76"/>
                  </a:lnTo>
                  <a:lnTo>
                    <a:pt x="32" y="76"/>
                  </a:lnTo>
                  <a:lnTo>
                    <a:pt x="40" y="76"/>
                  </a:lnTo>
                  <a:lnTo>
                    <a:pt x="48" y="76"/>
                  </a:lnTo>
                  <a:lnTo>
                    <a:pt x="55" y="75"/>
                  </a:lnTo>
                  <a:lnTo>
                    <a:pt x="61" y="73"/>
                  </a:lnTo>
                  <a:lnTo>
                    <a:pt x="54" y="66"/>
                  </a:lnTo>
                  <a:lnTo>
                    <a:pt x="46" y="58"/>
                  </a:lnTo>
                  <a:lnTo>
                    <a:pt x="39" y="50"/>
                  </a:lnTo>
                  <a:lnTo>
                    <a:pt x="29" y="41"/>
                  </a:lnTo>
                  <a:lnTo>
                    <a:pt x="22" y="32"/>
                  </a:lnTo>
                  <a:lnTo>
                    <a:pt x="14" y="24"/>
                  </a:lnTo>
                  <a:lnTo>
                    <a:pt x="10" y="17"/>
                  </a:lnTo>
                  <a:lnTo>
                    <a:pt x="5" y="11"/>
                  </a:lnTo>
                  <a:lnTo>
                    <a:pt x="2" y="3"/>
                  </a:lnTo>
                  <a:lnTo>
                    <a:pt x="2" y="0"/>
                  </a:lnTo>
                  <a:lnTo>
                    <a:pt x="7" y="2"/>
                  </a:lnTo>
                  <a:lnTo>
                    <a:pt x="11" y="6"/>
                  </a:lnTo>
                  <a:lnTo>
                    <a:pt x="14" y="11"/>
                  </a:lnTo>
                  <a:lnTo>
                    <a:pt x="20" y="17"/>
                  </a:lnTo>
                  <a:lnTo>
                    <a:pt x="28" y="26"/>
                  </a:lnTo>
                  <a:lnTo>
                    <a:pt x="36" y="34"/>
                  </a:lnTo>
                  <a:lnTo>
                    <a:pt x="45" y="43"/>
                  </a:lnTo>
                  <a:lnTo>
                    <a:pt x="52" y="50"/>
                  </a:lnTo>
                  <a:lnTo>
                    <a:pt x="60" y="58"/>
                  </a:lnTo>
                  <a:lnTo>
                    <a:pt x="65" y="61"/>
                  </a:lnTo>
                  <a:lnTo>
                    <a:pt x="69" y="52"/>
                  </a:lnTo>
                  <a:lnTo>
                    <a:pt x="72" y="41"/>
                  </a:lnTo>
                  <a:lnTo>
                    <a:pt x="74" y="31"/>
                  </a:lnTo>
                  <a:lnTo>
                    <a:pt x="72" y="21"/>
                  </a:lnTo>
                  <a:lnTo>
                    <a:pt x="71" y="15"/>
                  </a:lnTo>
                  <a:lnTo>
                    <a:pt x="72" y="11"/>
                  </a:lnTo>
                  <a:lnTo>
                    <a:pt x="74" y="12"/>
                  </a:lnTo>
                  <a:lnTo>
                    <a:pt x="77" y="15"/>
                  </a:lnTo>
                  <a:lnTo>
                    <a:pt x="81" y="32"/>
                  </a:lnTo>
                  <a:lnTo>
                    <a:pt x="84" y="49"/>
                  </a:lnTo>
                  <a:lnTo>
                    <a:pt x="84" y="63"/>
                  </a:lnTo>
                  <a:lnTo>
                    <a:pt x="84" y="70"/>
                  </a:lnTo>
                  <a:lnTo>
                    <a:pt x="92" y="76"/>
                  </a:lnTo>
                  <a:lnTo>
                    <a:pt x="100" y="86"/>
                  </a:lnTo>
                  <a:lnTo>
                    <a:pt x="106" y="93"/>
                  </a:lnTo>
                  <a:lnTo>
                    <a:pt x="112" y="98"/>
                  </a:lnTo>
                  <a:lnTo>
                    <a:pt x="121" y="95"/>
                  </a:lnTo>
                  <a:lnTo>
                    <a:pt x="129" y="86"/>
                  </a:lnTo>
                  <a:lnTo>
                    <a:pt x="133" y="73"/>
                  </a:lnTo>
                  <a:lnTo>
                    <a:pt x="133" y="60"/>
                  </a:lnTo>
                  <a:lnTo>
                    <a:pt x="132" y="49"/>
                  </a:lnTo>
                  <a:lnTo>
                    <a:pt x="133" y="44"/>
                  </a:lnTo>
                  <a:lnTo>
                    <a:pt x="135" y="46"/>
                  </a:lnTo>
                  <a:lnTo>
                    <a:pt x="138" y="52"/>
                  </a:lnTo>
                  <a:lnTo>
                    <a:pt x="141" y="67"/>
                  </a:lnTo>
                  <a:lnTo>
                    <a:pt x="142" y="84"/>
                  </a:lnTo>
                  <a:lnTo>
                    <a:pt x="142" y="101"/>
                  </a:lnTo>
                  <a:lnTo>
                    <a:pt x="136" y="113"/>
                  </a:lnTo>
                  <a:lnTo>
                    <a:pt x="145" y="122"/>
                  </a:lnTo>
                  <a:lnTo>
                    <a:pt x="153" y="130"/>
                  </a:lnTo>
                  <a:lnTo>
                    <a:pt x="158" y="137"/>
                  </a:lnTo>
                  <a:lnTo>
                    <a:pt x="162" y="144"/>
                  </a:lnTo>
                  <a:lnTo>
                    <a:pt x="168" y="139"/>
                  </a:lnTo>
                  <a:lnTo>
                    <a:pt x="171" y="133"/>
                  </a:lnTo>
                  <a:lnTo>
                    <a:pt x="174" y="127"/>
                  </a:lnTo>
                  <a:lnTo>
                    <a:pt x="176" y="122"/>
                  </a:lnTo>
                  <a:lnTo>
                    <a:pt x="177" y="119"/>
                  </a:lnTo>
                  <a:lnTo>
                    <a:pt x="181" y="118"/>
                  </a:lnTo>
                  <a:lnTo>
                    <a:pt x="184" y="119"/>
                  </a:lnTo>
                  <a:lnTo>
                    <a:pt x="185" y="125"/>
                  </a:lnTo>
                  <a:lnTo>
                    <a:pt x="184" y="134"/>
                  </a:lnTo>
                  <a:lnTo>
                    <a:pt x="181" y="142"/>
                  </a:lnTo>
                  <a:lnTo>
                    <a:pt x="177" y="151"/>
                  </a:lnTo>
                  <a:lnTo>
                    <a:pt x="174" y="156"/>
                  </a:lnTo>
                  <a:lnTo>
                    <a:pt x="177" y="160"/>
                  </a:lnTo>
                  <a:lnTo>
                    <a:pt x="181" y="165"/>
                  </a:lnTo>
                  <a:lnTo>
                    <a:pt x="184" y="171"/>
                  </a:lnTo>
                  <a:lnTo>
                    <a:pt x="187" y="176"/>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39" name="Freeform 274"/>
            <p:cNvSpPr>
              <a:spLocks/>
            </p:cNvSpPr>
            <p:nvPr/>
          </p:nvSpPr>
          <p:spPr bwMode="auto">
            <a:xfrm>
              <a:off x="544" y="424"/>
              <a:ext cx="74" cy="100"/>
            </a:xfrm>
            <a:custGeom>
              <a:avLst/>
              <a:gdLst>
                <a:gd name="T0" fmla="*/ 0 w 150"/>
                <a:gd name="T1" fmla="*/ 1 h 200"/>
                <a:gd name="T2" fmla="*/ 0 w 150"/>
                <a:gd name="T3" fmla="*/ 1 h 200"/>
                <a:gd name="T4" fmla="*/ 0 w 150"/>
                <a:gd name="T5" fmla="*/ 1 h 200"/>
                <a:gd name="T6" fmla="*/ 0 w 150"/>
                <a:gd name="T7" fmla="*/ 1 h 200"/>
                <a:gd name="T8" fmla="*/ 0 w 150"/>
                <a:gd name="T9" fmla="*/ 1 h 200"/>
                <a:gd name="T10" fmla="*/ 0 w 150"/>
                <a:gd name="T11" fmla="*/ 1 h 200"/>
                <a:gd name="T12" fmla="*/ 0 w 150"/>
                <a:gd name="T13" fmla="*/ 1 h 200"/>
                <a:gd name="T14" fmla="*/ 0 w 150"/>
                <a:gd name="T15" fmla="*/ 1 h 200"/>
                <a:gd name="T16" fmla="*/ 0 w 150"/>
                <a:gd name="T17" fmla="*/ 1 h 200"/>
                <a:gd name="T18" fmla="*/ 0 w 150"/>
                <a:gd name="T19" fmla="*/ 1 h 200"/>
                <a:gd name="T20" fmla="*/ 0 w 150"/>
                <a:gd name="T21" fmla="*/ 1 h 200"/>
                <a:gd name="T22" fmla="*/ 0 w 150"/>
                <a:gd name="T23" fmla="*/ 1 h 200"/>
                <a:gd name="T24" fmla="*/ 0 w 150"/>
                <a:gd name="T25" fmla="*/ 1 h 200"/>
                <a:gd name="T26" fmla="*/ 0 w 150"/>
                <a:gd name="T27" fmla="*/ 1 h 200"/>
                <a:gd name="T28" fmla="*/ 0 w 150"/>
                <a:gd name="T29" fmla="*/ 1 h 200"/>
                <a:gd name="T30" fmla="*/ 0 w 150"/>
                <a:gd name="T31" fmla="*/ 1 h 200"/>
                <a:gd name="T32" fmla="*/ 0 w 150"/>
                <a:gd name="T33" fmla="*/ 1 h 200"/>
                <a:gd name="T34" fmla="*/ 0 w 150"/>
                <a:gd name="T35" fmla="*/ 1 h 200"/>
                <a:gd name="T36" fmla="*/ 0 w 150"/>
                <a:gd name="T37" fmla="*/ 1 h 200"/>
                <a:gd name="T38" fmla="*/ 0 w 150"/>
                <a:gd name="T39" fmla="*/ 1 h 200"/>
                <a:gd name="T40" fmla="*/ 0 w 150"/>
                <a:gd name="T41" fmla="*/ 1 h 200"/>
                <a:gd name="T42" fmla="*/ 0 w 150"/>
                <a:gd name="T43" fmla="*/ 1 h 200"/>
                <a:gd name="T44" fmla="*/ 0 w 150"/>
                <a:gd name="T45" fmla="*/ 1 h 200"/>
                <a:gd name="T46" fmla="*/ 0 w 150"/>
                <a:gd name="T47" fmla="*/ 1 h 200"/>
                <a:gd name="T48" fmla="*/ 0 w 150"/>
                <a:gd name="T49" fmla="*/ 1 h 200"/>
                <a:gd name="T50" fmla="*/ 0 w 150"/>
                <a:gd name="T51" fmla="*/ 1 h 200"/>
                <a:gd name="T52" fmla="*/ 0 w 150"/>
                <a:gd name="T53" fmla="*/ 1 h 200"/>
                <a:gd name="T54" fmla="*/ 0 w 150"/>
                <a:gd name="T55" fmla="*/ 1 h 200"/>
                <a:gd name="T56" fmla="*/ 0 w 150"/>
                <a:gd name="T57" fmla="*/ 1 h 200"/>
                <a:gd name="T58" fmla="*/ 0 w 150"/>
                <a:gd name="T59" fmla="*/ 1 h 200"/>
                <a:gd name="T60" fmla="*/ 0 w 150"/>
                <a:gd name="T61" fmla="*/ 1 h 200"/>
                <a:gd name="T62" fmla="*/ 0 w 150"/>
                <a:gd name="T63" fmla="*/ 1 h 200"/>
                <a:gd name="T64" fmla="*/ 0 w 150"/>
                <a:gd name="T65" fmla="*/ 1 h 200"/>
                <a:gd name="T66" fmla="*/ 0 w 150"/>
                <a:gd name="T67" fmla="*/ 1 h 200"/>
                <a:gd name="T68" fmla="*/ 0 w 150"/>
                <a:gd name="T69" fmla="*/ 1 h 200"/>
                <a:gd name="T70" fmla="*/ 0 w 150"/>
                <a:gd name="T71" fmla="*/ 1 h 200"/>
                <a:gd name="T72" fmla="*/ 0 w 150"/>
                <a:gd name="T73" fmla="*/ 1 h 200"/>
                <a:gd name="T74" fmla="*/ 0 w 150"/>
                <a:gd name="T75" fmla="*/ 1 h 200"/>
                <a:gd name="T76" fmla="*/ 0 w 150"/>
                <a:gd name="T77" fmla="*/ 1 h 200"/>
                <a:gd name="T78" fmla="*/ 0 w 150"/>
                <a:gd name="T79" fmla="*/ 1 h 200"/>
                <a:gd name="T80" fmla="*/ 0 w 150"/>
                <a:gd name="T81" fmla="*/ 1 h 200"/>
                <a:gd name="T82" fmla="*/ 0 w 150"/>
                <a:gd name="T83" fmla="*/ 1 h 200"/>
                <a:gd name="T84" fmla="*/ 0 w 150"/>
                <a:gd name="T85" fmla="*/ 1 h 200"/>
                <a:gd name="T86" fmla="*/ 0 w 150"/>
                <a:gd name="T87" fmla="*/ 1 h 200"/>
                <a:gd name="T88" fmla="*/ 0 w 150"/>
                <a:gd name="T89" fmla="*/ 1 h 200"/>
                <a:gd name="T90" fmla="*/ 0 w 150"/>
                <a:gd name="T91" fmla="*/ 1 h 200"/>
                <a:gd name="T92" fmla="*/ 0 w 150"/>
                <a:gd name="T93" fmla="*/ 1 h 200"/>
                <a:gd name="T94" fmla="*/ 0 w 150"/>
                <a:gd name="T95" fmla="*/ 1 h 200"/>
                <a:gd name="T96" fmla="*/ 0 w 150"/>
                <a:gd name="T97" fmla="*/ 1 h 200"/>
                <a:gd name="T98" fmla="*/ 0 w 150"/>
                <a:gd name="T99" fmla="*/ 1 h 200"/>
                <a:gd name="T100" fmla="*/ 0 w 150"/>
                <a:gd name="T101" fmla="*/ 1 h 200"/>
                <a:gd name="T102" fmla="*/ 0 w 150"/>
                <a:gd name="T103" fmla="*/ 1 h 200"/>
                <a:gd name="T104" fmla="*/ 0 w 150"/>
                <a:gd name="T105" fmla="*/ 1 h 200"/>
                <a:gd name="T106" fmla="*/ 0 w 150"/>
                <a:gd name="T107" fmla="*/ 1 h 200"/>
                <a:gd name="T108" fmla="*/ 0 w 150"/>
                <a:gd name="T109" fmla="*/ 1 h 200"/>
                <a:gd name="T110" fmla="*/ 0 w 150"/>
                <a:gd name="T111" fmla="*/ 1 h 200"/>
                <a:gd name="T112" fmla="*/ 0 w 150"/>
                <a:gd name="T113" fmla="*/ 1 h 200"/>
                <a:gd name="T114" fmla="*/ 0 w 150"/>
                <a:gd name="T115" fmla="*/ 1 h 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0"/>
                <a:gd name="T175" fmla="*/ 0 h 200"/>
                <a:gd name="T176" fmla="*/ 150 w 150"/>
                <a:gd name="T177" fmla="*/ 200 h 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0" h="200">
                  <a:moveTo>
                    <a:pt x="31" y="200"/>
                  </a:moveTo>
                  <a:lnTo>
                    <a:pt x="20" y="191"/>
                  </a:lnTo>
                  <a:lnTo>
                    <a:pt x="9" y="172"/>
                  </a:lnTo>
                  <a:lnTo>
                    <a:pt x="0" y="151"/>
                  </a:lnTo>
                  <a:lnTo>
                    <a:pt x="0" y="126"/>
                  </a:lnTo>
                  <a:lnTo>
                    <a:pt x="3" y="120"/>
                  </a:lnTo>
                  <a:lnTo>
                    <a:pt x="5" y="120"/>
                  </a:lnTo>
                  <a:lnTo>
                    <a:pt x="8" y="122"/>
                  </a:lnTo>
                  <a:lnTo>
                    <a:pt x="8" y="126"/>
                  </a:lnTo>
                  <a:lnTo>
                    <a:pt x="9" y="143"/>
                  </a:lnTo>
                  <a:lnTo>
                    <a:pt x="14" y="162"/>
                  </a:lnTo>
                  <a:lnTo>
                    <a:pt x="21" y="177"/>
                  </a:lnTo>
                  <a:lnTo>
                    <a:pt x="34" y="188"/>
                  </a:lnTo>
                  <a:lnTo>
                    <a:pt x="38" y="183"/>
                  </a:lnTo>
                  <a:lnTo>
                    <a:pt x="41" y="177"/>
                  </a:lnTo>
                  <a:lnTo>
                    <a:pt x="43" y="172"/>
                  </a:lnTo>
                  <a:lnTo>
                    <a:pt x="46" y="169"/>
                  </a:lnTo>
                  <a:lnTo>
                    <a:pt x="40" y="151"/>
                  </a:lnTo>
                  <a:lnTo>
                    <a:pt x="35" y="130"/>
                  </a:lnTo>
                  <a:lnTo>
                    <a:pt x="32" y="108"/>
                  </a:lnTo>
                  <a:lnTo>
                    <a:pt x="32" y="94"/>
                  </a:lnTo>
                  <a:lnTo>
                    <a:pt x="34" y="87"/>
                  </a:lnTo>
                  <a:lnTo>
                    <a:pt x="37" y="85"/>
                  </a:lnTo>
                  <a:lnTo>
                    <a:pt x="38" y="87"/>
                  </a:lnTo>
                  <a:lnTo>
                    <a:pt x="40" y="94"/>
                  </a:lnTo>
                  <a:lnTo>
                    <a:pt x="40" y="108"/>
                  </a:lnTo>
                  <a:lnTo>
                    <a:pt x="43" y="125"/>
                  </a:lnTo>
                  <a:lnTo>
                    <a:pt x="47" y="142"/>
                  </a:lnTo>
                  <a:lnTo>
                    <a:pt x="54" y="152"/>
                  </a:lnTo>
                  <a:lnTo>
                    <a:pt x="60" y="143"/>
                  </a:lnTo>
                  <a:lnTo>
                    <a:pt x="66" y="131"/>
                  </a:lnTo>
                  <a:lnTo>
                    <a:pt x="70" y="119"/>
                  </a:lnTo>
                  <a:lnTo>
                    <a:pt x="73" y="110"/>
                  </a:lnTo>
                  <a:lnTo>
                    <a:pt x="66" y="87"/>
                  </a:lnTo>
                  <a:lnTo>
                    <a:pt x="63" y="64"/>
                  </a:lnTo>
                  <a:lnTo>
                    <a:pt x="66" y="42"/>
                  </a:lnTo>
                  <a:lnTo>
                    <a:pt x="73" y="26"/>
                  </a:lnTo>
                  <a:lnTo>
                    <a:pt x="78" y="23"/>
                  </a:lnTo>
                  <a:lnTo>
                    <a:pt x="79" y="23"/>
                  </a:lnTo>
                  <a:lnTo>
                    <a:pt x="81" y="24"/>
                  </a:lnTo>
                  <a:lnTo>
                    <a:pt x="79" y="29"/>
                  </a:lnTo>
                  <a:lnTo>
                    <a:pt x="75" y="47"/>
                  </a:lnTo>
                  <a:lnTo>
                    <a:pt x="73" y="65"/>
                  </a:lnTo>
                  <a:lnTo>
                    <a:pt x="76" y="81"/>
                  </a:lnTo>
                  <a:lnTo>
                    <a:pt x="81" y="91"/>
                  </a:lnTo>
                  <a:lnTo>
                    <a:pt x="90" y="79"/>
                  </a:lnTo>
                  <a:lnTo>
                    <a:pt x="96" y="67"/>
                  </a:lnTo>
                  <a:lnTo>
                    <a:pt x="101" y="56"/>
                  </a:lnTo>
                  <a:lnTo>
                    <a:pt x="102" y="46"/>
                  </a:lnTo>
                  <a:lnTo>
                    <a:pt x="105" y="35"/>
                  </a:lnTo>
                  <a:lnTo>
                    <a:pt x="112" y="23"/>
                  </a:lnTo>
                  <a:lnTo>
                    <a:pt x="118" y="12"/>
                  </a:lnTo>
                  <a:lnTo>
                    <a:pt x="124" y="4"/>
                  </a:lnTo>
                  <a:lnTo>
                    <a:pt x="128" y="1"/>
                  </a:lnTo>
                  <a:lnTo>
                    <a:pt x="134" y="0"/>
                  </a:lnTo>
                  <a:lnTo>
                    <a:pt x="136" y="1"/>
                  </a:lnTo>
                  <a:lnTo>
                    <a:pt x="134" y="6"/>
                  </a:lnTo>
                  <a:lnTo>
                    <a:pt x="124" y="20"/>
                  </a:lnTo>
                  <a:lnTo>
                    <a:pt x="115" y="32"/>
                  </a:lnTo>
                  <a:lnTo>
                    <a:pt x="109" y="44"/>
                  </a:lnTo>
                  <a:lnTo>
                    <a:pt x="107" y="53"/>
                  </a:lnTo>
                  <a:lnTo>
                    <a:pt x="105" y="64"/>
                  </a:lnTo>
                  <a:lnTo>
                    <a:pt x="102" y="76"/>
                  </a:lnTo>
                  <a:lnTo>
                    <a:pt x="98" y="87"/>
                  </a:lnTo>
                  <a:lnTo>
                    <a:pt x="93" y="94"/>
                  </a:lnTo>
                  <a:lnTo>
                    <a:pt x="101" y="93"/>
                  </a:lnTo>
                  <a:lnTo>
                    <a:pt x="109" y="90"/>
                  </a:lnTo>
                  <a:lnTo>
                    <a:pt x="116" y="87"/>
                  </a:lnTo>
                  <a:lnTo>
                    <a:pt x="124" y="84"/>
                  </a:lnTo>
                  <a:lnTo>
                    <a:pt x="131" y="79"/>
                  </a:lnTo>
                  <a:lnTo>
                    <a:pt x="136" y="75"/>
                  </a:lnTo>
                  <a:lnTo>
                    <a:pt x="141" y="71"/>
                  </a:lnTo>
                  <a:lnTo>
                    <a:pt x="144" y="68"/>
                  </a:lnTo>
                  <a:lnTo>
                    <a:pt x="147" y="65"/>
                  </a:lnTo>
                  <a:lnTo>
                    <a:pt x="150" y="64"/>
                  </a:lnTo>
                  <a:lnTo>
                    <a:pt x="150" y="67"/>
                  </a:lnTo>
                  <a:lnTo>
                    <a:pt x="148" y="71"/>
                  </a:lnTo>
                  <a:lnTo>
                    <a:pt x="142" y="81"/>
                  </a:lnTo>
                  <a:lnTo>
                    <a:pt x="134" y="88"/>
                  </a:lnTo>
                  <a:lnTo>
                    <a:pt x="127" y="94"/>
                  </a:lnTo>
                  <a:lnTo>
                    <a:pt x="119" y="99"/>
                  </a:lnTo>
                  <a:lnTo>
                    <a:pt x="110" y="102"/>
                  </a:lnTo>
                  <a:lnTo>
                    <a:pt x="102" y="105"/>
                  </a:lnTo>
                  <a:lnTo>
                    <a:pt x="96" y="107"/>
                  </a:lnTo>
                  <a:lnTo>
                    <a:pt x="92" y="107"/>
                  </a:lnTo>
                  <a:lnTo>
                    <a:pt x="86" y="119"/>
                  </a:lnTo>
                  <a:lnTo>
                    <a:pt x="76" y="134"/>
                  </a:lnTo>
                  <a:lnTo>
                    <a:pt x="70" y="149"/>
                  </a:lnTo>
                  <a:lnTo>
                    <a:pt x="67" y="160"/>
                  </a:lnTo>
                  <a:lnTo>
                    <a:pt x="73" y="162"/>
                  </a:lnTo>
                  <a:lnTo>
                    <a:pt x="79" y="163"/>
                  </a:lnTo>
                  <a:lnTo>
                    <a:pt x="89" y="163"/>
                  </a:lnTo>
                  <a:lnTo>
                    <a:pt x="96" y="162"/>
                  </a:lnTo>
                  <a:lnTo>
                    <a:pt x="104" y="160"/>
                  </a:lnTo>
                  <a:lnTo>
                    <a:pt x="112" y="157"/>
                  </a:lnTo>
                  <a:lnTo>
                    <a:pt x="118" y="152"/>
                  </a:lnTo>
                  <a:lnTo>
                    <a:pt x="122" y="146"/>
                  </a:lnTo>
                  <a:lnTo>
                    <a:pt x="127" y="140"/>
                  </a:lnTo>
                  <a:lnTo>
                    <a:pt x="130" y="139"/>
                  </a:lnTo>
                  <a:lnTo>
                    <a:pt x="130" y="140"/>
                  </a:lnTo>
                  <a:lnTo>
                    <a:pt x="128" y="146"/>
                  </a:lnTo>
                  <a:lnTo>
                    <a:pt x="124" y="154"/>
                  </a:lnTo>
                  <a:lnTo>
                    <a:pt x="118" y="162"/>
                  </a:lnTo>
                  <a:lnTo>
                    <a:pt x="110" y="168"/>
                  </a:lnTo>
                  <a:lnTo>
                    <a:pt x="101" y="171"/>
                  </a:lnTo>
                  <a:lnTo>
                    <a:pt x="92" y="174"/>
                  </a:lnTo>
                  <a:lnTo>
                    <a:pt x="83" y="175"/>
                  </a:lnTo>
                  <a:lnTo>
                    <a:pt x="73" y="175"/>
                  </a:lnTo>
                  <a:lnTo>
                    <a:pt x="66" y="174"/>
                  </a:lnTo>
                  <a:lnTo>
                    <a:pt x="61" y="178"/>
                  </a:lnTo>
                  <a:lnTo>
                    <a:pt x="58" y="183"/>
                  </a:lnTo>
                  <a:lnTo>
                    <a:pt x="55" y="189"/>
                  </a:lnTo>
                  <a:lnTo>
                    <a:pt x="54" y="194"/>
                  </a:lnTo>
                  <a:lnTo>
                    <a:pt x="46" y="192"/>
                  </a:lnTo>
                  <a:lnTo>
                    <a:pt x="40" y="194"/>
                  </a:lnTo>
                  <a:lnTo>
                    <a:pt x="34" y="197"/>
                  </a:lnTo>
                  <a:lnTo>
                    <a:pt x="31" y="20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0" name="Freeform 275"/>
            <p:cNvSpPr>
              <a:spLocks/>
            </p:cNvSpPr>
            <p:nvPr/>
          </p:nvSpPr>
          <p:spPr bwMode="auto">
            <a:xfrm>
              <a:off x="580" y="536"/>
              <a:ext cx="120" cy="55"/>
            </a:xfrm>
            <a:custGeom>
              <a:avLst/>
              <a:gdLst>
                <a:gd name="T0" fmla="*/ 1 w 240"/>
                <a:gd name="T1" fmla="*/ 1 h 110"/>
                <a:gd name="T2" fmla="*/ 1 w 240"/>
                <a:gd name="T3" fmla="*/ 1 h 110"/>
                <a:gd name="T4" fmla="*/ 1 w 240"/>
                <a:gd name="T5" fmla="*/ 1 h 110"/>
                <a:gd name="T6" fmla="*/ 1 w 240"/>
                <a:gd name="T7" fmla="*/ 1 h 110"/>
                <a:gd name="T8" fmla="*/ 1 w 240"/>
                <a:gd name="T9" fmla="*/ 1 h 110"/>
                <a:gd name="T10" fmla="*/ 1 w 240"/>
                <a:gd name="T11" fmla="*/ 1 h 110"/>
                <a:gd name="T12" fmla="*/ 1 w 240"/>
                <a:gd name="T13" fmla="*/ 1 h 110"/>
                <a:gd name="T14" fmla="*/ 1 w 240"/>
                <a:gd name="T15" fmla="*/ 1 h 110"/>
                <a:gd name="T16" fmla="*/ 1 w 240"/>
                <a:gd name="T17" fmla="*/ 1 h 110"/>
                <a:gd name="T18" fmla="*/ 1 w 240"/>
                <a:gd name="T19" fmla="*/ 1 h 110"/>
                <a:gd name="T20" fmla="*/ 1 w 240"/>
                <a:gd name="T21" fmla="*/ 1 h 110"/>
                <a:gd name="T22" fmla="*/ 1 w 240"/>
                <a:gd name="T23" fmla="*/ 1 h 110"/>
                <a:gd name="T24" fmla="*/ 1 w 240"/>
                <a:gd name="T25" fmla="*/ 1 h 110"/>
                <a:gd name="T26" fmla="*/ 1 w 240"/>
                <a:gd name="T27" fmla="*/ 1 h 110"/>
                <a:gd name="T28" fmla="*/ 1 w 240"/>
                <a:gd name="T29" fmla="*/ 1 h 110"/>
                <a:gd name="T30" fmla="*/ 1 w 240"/>
                <a:gd name="T31" fmla="*/ 1 h 110"/>
                <a:gd name="T32" fmla="*/ 1 w 240"/>
                <a:gd name="T33" fmla="*/ 1 h 110"/>
                <a:gd name="T34" fmla="*/ 1 w 240"/>
                <a:gd name="T35" fmla="*/ 1 h 110"/>
                <a:gd name="T36" fmla="*/ 1 w 240"/>
                <a:gd name="T37" fmla="*/ 1 h 110"/>
                <a:gd name="T38" fmla="*/ 1 w 240"/>
                <a:gd name="T39" fmla="*/ 1 h 110"/>
                <a:gd name="T40" fmla="*/ 1 w 240"/>
                <a:gd name="T41" fmla="*/ 1 h 110"/>
                <a:gd name="T42" fmla="*/ 1 w 240"/>
                <a:gd name="T43" fmla="*/ 1 h 110"/>
                <a:gd name="T44" fmla="*/ 1 w 240"/>
                <a:gd name="T45" fmla="*/ 1 h 110"/>
                <a:gd name="T46" fmla="*/ 1 w 240"/>
                <a:gd name="T47" fmla="*/ 1 h 110"/>
                <a:gd name="T48" fmla="*/ 1 w 240"/>
                <a:gd name="T49" fmla="*/ 1 h 110"/>
                <a:gd name="T50" fmla="*/ 1 w 240"/>
                <a:gd name="T51" fmla="*/ 1 h 110"/>
                <a:gd name="T52" fmla="*/ 1 w 240"/>
                <a:gd name="T53" fmla="*/ 1 h 110"/>
                <a:gd name="T54" fmla="*/ 1 w 240"/>
                <a:gd name="T55" fmla="*/ 1 h 110"/>
                <a:gd name="T56" fmla="*/ 1 w 240"/>
                <a:gd name="T57" fmla="*/ 1 h 110"/>
                <a:gd name="T58" fmla="*/ 1 w 240"/>
                <a:gd name="T59" fmla="*/ 1 h 110"/>
                <a:gd name="T60" fmla="*/ 1 w 240"/>
                <a:gd name="T61" fmla="*/ 1 h 110"/>
                <a:gd name="T62" fmla="*/ 1 w 240"/>
                <a:gd name="T63" fmla="*/ 1 h 110"/>
                <a:gd name="T64" fmla="*/ 1 w 240"/>
                <a:gd name="T65" fmla="*/ 1 h 110"/>
                <a:gd name="T66" fmla="*/ 1 w 240"/>
                <a:gd name="T67" fmla="*/ 1 h 110"/>
                <a:gd name="T68" fmla="*/ 1 w 240"/>
                <a:gd name="T69" fmla="*/ 1 h 110"/>
                <a:gd name="T70" fmla="*/ 1 w 240"/>
                <a:gd name="T71" fmla="*/ 1 h 110"/>
                <a:gd name="T72" fmla="*/ 1 w 240"/>
                <a:gd name="T73" fmla="*/ 1 h 110"/>
                <a:gd name="T74" fmla="*/ 1 w 240"/>
                <a:gd name="T75" fmla="*/ 1 h 110"/>
                <a:gd name="T76" fmla="*/ 1 w 240"/>
                <a:gd name="T77" fmla="*/ 1 h 110"/>
                <a:gd name="T78" fmla="*/ 1 w 240"/>
                <a:gd name="T79" fmla="*/ 1 h 110"/>
                <a:gd name="T80" fmla="*/ 1 w 240"/>
                <a:gd name="T81" fmla="*/ 1 h 110"/>
                <a:gd name="T82" fmla="*/ 1 w 240"/>
                <a:gd name="T83" fmla="*/ 1 h 110"/>
                <a:gd name="T84" fmla="*/ 1 w 240"/>
                <a:gd name="T85" fmla="*/ 1 h 110"/>
                <a:gd name="T86" fmla="*/ 1 w 240"/>
                <a:gd name="T87" fmla="*/ 0 h 110"/>
                <a:gd name="T88" fmla="*/ 1 w 240"/>
                <a:gd name="T89" fmla="*/ 1 h 110"/>
                <a:gd name="T90" fmla="*/ 1 w 240"/>
                <a:gd name="T91" fmla="*/ 1 h 110"/>
                <a:gd name="T92" fmla="*/ 1 w 240"/>
                <a:gd name="T93" fmla="*/ 1 h 110"/>
                <a:gd name="T94" fmla="*/ 1 w 240"/>
                <a:gd name="T95" fmla="*/ 1 h 110"/>
                <a:gd name="T96" fmla="*/ 1 w 240"/>
                <a:gd name="T97" fmla="*/ 1 h 110"/>
                <a:gd name="T98" fmla="*/ 1 w 240"/>
                <a:gd name="T99" fmla="*/ 1 h 110"/>
                <a:gd name="T100" fmla="*/ 1 w 240"/>
                <a:gd name="T101" fmla="*/ 1 h 110"/>
                <a:gd name="T102" fmla="*/ 1 w 240"/>
                <a:gd name="T103" fmla="*/ 1 h 1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0"/>
                <a:gd name="T157" fmla="*/ 0 h 110"/>
                <a:gd name="T158" fmla="*/ 240 w 240"/>
                <a:gd name="T159" fmla="*/ 110 h 1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0" h="110">
                  <a:moveTo>
                    <a:pt x="0" y="34"/>
                  </a:moveTo>
                  <a:lnTo>
                    <a:pt x="2" y="35"/>
                  </a:lnTo>
                  <a:lnTo>
                    <a:pt x="2" y="37"/>
                  </a:lnTo>
                  <a:lnTo>
                    <a:pt x="2" y="40"/>
                  </a:lnTo>
                  <a:lnTo>
                    <a:pt x="2" y="42"/>
                  </a:lnTo>
                  <a:lnTo>
                    <a:pt x="11" y="42"/>
                  </a:lnTo>
                  <a:lnTo>
                    <a:pt x="20" y="42"/>
                  </a:lnTo>
                  <a:lnTo>
                    <a:pt x="31" y="42"/>
                  </a:lnTo>
                  <a:lnTo>
                    <a:pt x="42" y="43"/>
                  </a:lnTo>
                  <a:lnTo>
                    <a:pt x="52" y="45"/>
                  </a:lnTo>
                  <a:lnTo>
                    <a:pt x="60" y="48"/>
                  </a:lnTo>
                  <a:lnTo>
                    <a:pt x="66" y="49"/>
                  </a:lnTo>
                  <a:lnTo>
                    <a:pt x="71" y="52"/>
                  </a:lnTo>
                  <a:lnTo>
                    <a:pt x="75" y="61"/>
                  </a:lnTo>
                  <a:lnTo>
                    <a:pt x="81" y="75"/>
                  </a:lnTo>
                  <a:lnTo>
                    <a:pt x="92" y="89"/>
                  </a:lnTo>
                  <a:lnTo>
                    <a:pt x="106" y="100"/>
                  </a:lnTo>
                  <a:lnTo>
                    <a:pt x="113" y="101"/>
                  </a:lnTo>
                  <a:lnTo>
                    <a:pt x="115" y="100"/>
                  </a:lnTo>
                  <a:lnTo>
                    <a:pt x="113" y="97"/>
                  </a:lnTo>
                  <a:lnTo>
                    <a:pt x="107" y="90"/>
                  </a:lnTo>
                  <a:lnTo>
                    <a:pt x="100" y="81"/>
                  </a:lnTo>
                  <a:lnTo>
                    <a:pt x="95" y="72"/>
                  </a:lnTo>
                  <a:lnTo>
                    <a:pt x="92" y="61"/>
                  </a:lnTo>
                  <a:lnTo>
                    <a:pt x="90" y="54"/>
                  </a:lnTo>
                  <a:lnTo>
                    <a:pt x="101" y="54"/>
                  </a:lnTo>
                  <a:lnTo>
                    <a:pt x="115" y="55"/>
                  </a:lnTo>
                  <a:lnTo>
                    <a:pt x="126" y="58"/>
                  </a:lnTo>
                  <a:lnTo>
                    <a:pt x="135" y="61"/>
                  </a:lnTo>
                  <a:lnTo>
                    <a:pt x="138" y="74"/>
                  </a:lnTo>
                  <a:lnTo>
                    <a:pt x="147" y="86"/>
                  </a:lnTo>
                  <a:lnTo>
                    <a:pt x="159" y="98"/>
                  </a:lnTo>
                  <a:lnTo>
                    <a:pt x="173" y="107"/>
                  </a:lnTo>
                  <a:lnTo>
                    <a:pt x="184" y="110"/>
                  </a:lnTo>
                  <a:lnTo>
                    <a:pt x="191" y="110"/>
                  </a:lnTo>
                  <a:lnTo>
                    <a:pt x="193" y="109"/>
                  </a:lnTo>
                  <a:lnTo>
                    <a:pt x="188" y="104"/>
                  </a:lnTo>
                  <a:lnTo>
                    <a:pt x="173" y="95"/>
                  </a:lnTo>
                  <a:lnTo>
                    <a:pt x="161" y="84"/>
                  </a:lnTo>
                  <a:lnTo>
                    <a:pt x="152" y="75"/>
                  </a:lnTo>
                  <a:lnTo>
                    <a:pt x="148" y="66"/>
                  </a:lnTo>
                  <a:lnTo>
                    <a:pt x="158" y="71"/>
                  </a:lnTo>
                  <a:lnTo>
                    <a:pt x="170" y="75"/>
                  </a:lnTo>
                  <a:lnTo>
                    <a:pt x="182" y="77"/>
                  </a:lnTo>
                  <a:lnTo>
                    <a:pt x="196" y="80"/>
                  </a:lnTo>
                  <a:lnTo>
                    <a:pt x="208" y="81"/>
                  </a:lnTo>
                  <a:lnTo>
                    <a:pt x="219" y="83"/>
                  </a:lnTo>
                  <a:lnTo>
                    <a:pt x="228" y="84"/>
                  </a:lnTo>
                  <a:lnTo>
                    <a:pt x="234" y="84"/>
                  </a:lnTo>
                  <a:lnTo>
                    <a:pt x="239" y="84"/>
                  </a:lnTo>
                  <a:lnTo>
                    <a:pt x="240" y="81"/>
                  </a:lnTo>
                  <a:lnTo>
                    <a:pt x="235" y="78"/>
                  </a:lnTo>
                  <a:lnTo>
                    <a:pt x="229" y="77"/>
                  </a:lnTo>
                  <a:lnTo>
                    <a:pt x="220" y="75"/>
                  </a:lnTo>
                  <a:lnTo>
                    <a:pt x="211" y="74"/>
                  </a:lnTo>
                  <a:lnTo>
                    <a:pt x="199" y="71"/>
                  </a:lnTo>
                  <a:lnTo>
                    <a:pt x="188" y="67"/>
                  </a:lnTo>
                  <a:lnTo>
                    <a:pt x="177" y="63"/>
                  </a:lnTo>
                  <a:lnTo>
                    <a:pt x="167" y="60"/>
                  </a:lnTo>
                  <a:lnTo>
                    <a:pt x="161" y="57"/>
                  </a:lnTo>
                  <a:lnTo>
                    <a:pt x="156" y="55"/>
                  </a:lnTo>
                  <a:lnTo>
                    <a:pt x="164" y="48"/>
                  </a:lnTo>
                  <a:lnTo>
                    <a:pt x="171" y="43"/>
                  </a:lnTo>
                  <a:lnTo>
                    <a:pt x="179" y="40"/>
                  </a:lnTo>
                  <a:lnTo>
                    <a:pt x="187" y="38"/>
                  </a:lnTo>
                  <a:lnTo>
                    <a:pt x="193" y="37"/>
                  </a:lnTo>
                  <a:lnTo>
                    <a:pt x="194" y="35"/>
                  </a:lnTo>
                  <a:lnTo>
                    <a:pt x="191" y="32"/>
                  </a:lnTo>
                  <a:lnTo>
                    <a:pt x="184" y="29"/>
                  </a:lnTo>
                  <a:lnTo>
                    <a:pt x="174" y="29"/>
                  </a:lnTo>
                  <a:lnTo>
                    <a:pt x="162" y="34"/>
                  </a:lnTo>
                  <a:lnTo>
                    <a:pt x="152" y="40"/>
                  </a:lnTo>
                  <a:lnTo>
                    <a:pt x="145" y="48"/>
                  </a:lnTo>
                  <a:lnTo>
                    <a:pt x="139" y="48"/>
                  </a:lnTo>
                  <a:lnTo>
                    <a:pt x="132" y="46"/>
                  </a:lnTo>
                  <a:lnTo>
                    <a:pt x="124" y="45"/>
                  </a:lnTo>
                  <a:lnTo>
                    <a:pt x="116" y="45"/>
                  </a:lnTo>
                  <a:lnTo>
                    <a:pt x="110" y="43"/>
                  </a:lnTo>
                  <a:lnTo>
                    <a:pt x="104" y="43"/>
                  </a:lnTo>
                  <a:lnTo>
                    <a:pt x="100" y="43"/>
                  </a:lnTo>
                  <a:lnTo>
                    <a:pt x="97" y="43"/>
                  </a:lnTo>
                  <a:lnTo>
                    <a:pt x="95" y="34"/>
                  </a:lnTo>
                  <a:lnTo>
                    <a:pt x="98" y="23"/>
                  </a:lnTo>
                  <a:lnTo>
                    <a:pt x="106" y="14"/>
                  </a:lnTo>
                  <a:lnTo>
                    <a:pt x="116" y="8"/>
                  </a:lnTo>
                  <a:lnTo>
                    <a:pt x="124" y="3"/>
                  </a:lnTo>
                  <a:lnTo>
                    <a:pt x="126" y="2"/>
                  </a:lnTo>
                  <a:lnTo>
                    <a:pt x="123" y="0"/>
                  </a:lnTo>
                  <a:lnTo>
                    <a:pt x="116" y="0"/>
                  </a:lnTo>
                  <a:lnTo>
                    <a:pt x="112" y="2"/>
                  </a:lnTo>
                  <a:lnTo>
                    <a:pt x="106" y="5"/>
                  </a:lnTo>
                  <a:lnTo>
                    <a:pt x="98" y="9"/>
                  </a:lnTo>
                  <a:lnTo>
                    <a:pt x="92" y="14"/>
                  </a:lnTo>
                  <a:lnTo>
                    <a:pt x="84" y="20"/>
                  </a:lnTo>
                  <a:lnTo>
                    <a:pt x="78" y="25"/>
                  </a:lnTo>
                  <a:lnTo>
                    <a:pt x="74" y="29"/>
                  </a:lnTo>
                  <a:lnTo>
                    <a:pt x="71" y="32"/>
                  </a:lnTo>
                  <a:lnTo>
                    <a:pt x="65" y="32"/>
                  </a:lnTo>
                  <a:lnTo>
                    <a:pt x="55" y="32"/>
                  </a:lnTo>
                  <a:lnTo>
                    <a:pt x="46" y="32"/>
                  </a:lnTo>
                  <a:lnTo>
                    <a:pt x="36" y="32"/>
                  </a:lnTo>
                  <a:lnTo>
                    <a:pt x="25" y="32"/>
                  </a:lnTo>
                  <a:lnTo>
                    <a:pt x="14" y="32"/>
                  </a:lnTo>
                  <a:lnTo>
                    <a:pt x="6" y="32"/>
                  </a:lnTo>
                  <a:lnTo>
                    <a:pt x="0" y="34"/>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1" name="Freeform 276"/>
            <p:cNvSpPr>
              <a:spLocks/>
            </p:cNvSpPr>
            <p:nvPr/>
          </p:nvSpPr>
          <p:spPr bwMode="auto">
            <a:xfrm>
              <a:off x="568" y="585"/>
              <a:ext cx="98" cy="112"/>
            </a:xfrm>
            <a:custGeom>
              <a:avLst/>
              <a:gdLst>
                <a:gd name="T0" fmla="*/ 1 w 195"/>
                <a:gd name="T1" fmla="*/ 1 h 223"/>
                <a:gd name="T2" fmla="*/ 1 w 195"/>
                <a:gd name="T3" fmla="*/ 1 h 223"/>
                <a:gd name="T4" fmla="*/ 1 w 195"/>
                <a:gd name="T5" fmla="*/ 1 h 223"/>
                <a:gd name="T6" fmla="*/ 1 w 195"/>
                <a:gd name="T7" fmla="*/ 1 h 223"/>
                <a:gd name="T8" fmla="*/ 1 w 195"/>
                <a:gd name="T9" fmla="*/ 1 h 223"/>
                <a:gd name="T10" fmla="*/ 1 w 195"/>
                <a:gd name="T11" fmla="*/ 1 h 223"/>
                <a:gd name="T12" fmla="*/ 1 w 195"/>
                <a:gd name="T13" fmla="*/ 1 h 223"/>
                <a:gd name="T14" fmla="*/ 1 w 195"/>
                <a:gd name="T15" fmla="*/ 1 h 223"/>
                <a:gd name="T16" fmla="*/ 1 w 195"/>
                <a:gd name="T17" fmla="*/ 1 h 223"/>
                <a:gd name="T18" fmla="*/ 1 w 195"/>
                <a:gd name="T19" fmla="*/ 1 h 223"/>
                <a:gd name="T20" fmla="*/ 1 w 195"/>
                <a:gd name="T21" fmla="*/ 1 h 223"/>
                <a:gd name="T22" fmla="*/ 1 w 195"/>
                <a:gd name="T23" fmla="*/ 1 h 223"/>
                <a:gd name="T24" fmla="*/ 1 w 195"/>
                <a:gd name="T25" fmla="*/ 1 h 223"/>
                <a:gd name="T26" fmla="*/ 1 w 195"/>
                <a:gd name="T27" fmla="*/ 1 h 223"/>
                <a:gd name="T28" fmla="*/ 1 w 195"/>
                <a:gd name="T29" fmla="*/ 1 h 223"/>
                <a:gd name="T30" fmla="*/ 1 w 195"/>
                <a:gd name="T31" fmla="*/ 1 h 223"/>
                <a:gd name="T32" fmla="*/ 1 w 195"/>
                <a:gd name="T33" fmla="*/ 1 h 223"/>
                <a:gd name="T34" fmla="*/ 1 w 195"/>
                <a:gd name="T35" fmla="*/ 1 h 223"/>
                <a:gd name="T36" fmla="*/ 1 w 195"/>
                <a:gd name="T37" fmla="*/ 1 h 223"/>
                <a:gd name="T38" fmla="*/ 1 w 195"/>
                <a:gd name="T39" fmla="*/ 1 h 223"/>
                <a:gd name="T40" fmla="*/ 1 w 195"/>
                <a:gd name="T41" fmla="*/ 1 h 223"/>
                <a:gd name="T42" fmla="*/ 1 w 195"/>
                <a:gd name="T43" fmla="*/ 1 h 223"/>
                <a:gd name="T44" fmla="*/ 1 w 195"/>
                <a:gd name="T45" fmla="*/ 1 h 223"/>
                <a:gd name="T46" fmla="*/ 1 w 195"/>
                <a:gd name="T47" fmla="*/ 1 h 223"/>
                <a:gd name="T48" fmla="*/ 1 w 195"/>
                <a:gd name="T49" fmla="*/ 1 h 223"/>
                <a:gd name="T50" fmla="*/ 1 w 195"/>
                <a:gd name="T51" fmla="*/ 1 h 223"/>
                <a:gd name="T52" fmla="*/ 1 w 195"/>
                <a:gd name="T53" fmla="*/ 1 h 223"/>
                <a:gd name="T54" fmla="*/ 1 w 195"/>
                <a:gd name="T55" fmla="*/ 1 h 223"/>
                <a:gd name="T56" fmla="*/ 1 w 195"/>
                <a:gd name="T57" fmla="*/ 1 h 223"/>
                <a:gd name="T58" fmla="*/ 1 w 195"/>
                <a:gd name="T59" fmla="*/ 1 h 223"/>
                <a:gd name="T60" fmla="*/ 1 w 195"/>
                <a:gd name="T61" fmla="*/ 1 h 223"/>
                <a:gd name="T62" fmla="*/ 1 w 195"/>
                <a:gd name="T63" fmla="*/ 1 h 223"/>
                <a:gd name="T64" fmla="*/ 1 w 195"/>
                <a:gd name="T65" fmla="*/ 1 h 223"/>
                <a:gd name="T66" fmla="*/ 1 w 195"/>
                <a:gd name="T67" fmla="*/ 1 h 223"/>
                <a:gd name="T68" fmla="*/ 1 w 195"/>
                <a:gd name="T69" fmla="*/ 1 h 223"/>
                <a:gd name="T70" fmla="*/ 1 w 195"/>
                <a:gd name="T71" fmla="*/ 1 h 223"/>
                <a:gd name="T72" fmla="*/ 1 w 195"/>
                <a:gd name="T73" fmla="*/ 1 h 223"/>
                <a:gd name="T74" fmla="*/ 1 w 195"/>
                <a:gd name="T75" fmla="*/ 1 h 223"/>
                <a:gd name="T76" fmla="*/ 1 w 195"/>
                <a:gd name="T77" fmla="*/ 1 h 223"/>
                <a:gd name="T78" fmla="*/ 1 w 195"/>
                <a:gd name="T79" fmla="*/ 1 h 223"/>
                <a:gd name="T80" fmla="*/ 1 w 195"/>
                <a:gd name="T81" fmla="*/ 1 h 223"/>
                <a:gd name="T82" fmla="*/ 1 w 195"/>
                <a:gd name="T83" fmla="*/ 1 h 223"/>
                <a:gd name="T84" fmla="*/ 1 w 195"/>
                <a:gd name="T85" fmla="*/ 1 h 223"/>
                <a:gd name="T86" fmla="*/ 1 w 195"/>
                <a:gd name="T87" fmla="*/ 1 h 223"/>
                <a:gd name="T88" fmla="*/ 1 w 195"/>
                <a:gd name="T89" fmla="*/ 1 h 223"/>
                <a:gd name="T90" fmla="*/ 1 w 195"/>
                <a:gd name="T91" fmla="*/ 1 h 223"/>
                <a:gd name="T92" fmla="*/ 1 w 195"/>
                <a:gd name="T93" fmla="*/ 1 h 223"/>
                <a:gd name="T94" fmla="*/ 1 w 195"/>
                <a:gd name="T95" fmla="*/ 0 h 2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5"/>
                <a:gd name="T145" fmla="*/ 0 h 223"/>
                <a:gd name="T146" fmla="*/ 195 w 195"/>
                <a:gd name="T147" fmla="*/ 223 h 2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5" h="223">
                  <a:moveTo>
                    <a:pt x="0" y="0"/>
                  </a:moveTo>
                  <a:lnTo>
                    <a:pt x="8" y="6"/>
                  </a:lnTo>
                  <a:lnTo>
                    <a:pt x="17" y="17"/>
                  </a:lnTo>
                  <a:lnTo>
                    <a:pt x="26" y="29"/>
                  </a:lnTo>
                  <a:lnTo>
                    <a:pt x="32" y="35"/>
                  </a:lnTo>
                  <a:lnTo>
                    <a:pt x="27" y="52"/>
                  </a:lnTo>
                  <a:lnTo>
                    <a:pt x="27" y="76"/>
                  </a:lnTo>
                  <a:lnTo>
                    <a:pt x="29" y="101"/>
                  </a:lnTo>
                  <a:lnTo>
                    <a:pt x="37" y="118"/>
                  </a:lnTo>
                  <a:lnTo>
                    <a:pt x="35" y="98"/>
                  </a:lnTo>
                  <a:lnTo>
                    <a:pt x="37" y="78"/>
                  </a:lnTo>
                  <a:lnTo>
                    <a:pt x="40" y="60"/>
                  </a:lnTo>
                  <a:lnTo>
                    <a:pt x="46" y="49"/>
                  </a:lnTo>
                  <a:lnTo>
                    <a:pt x="49" y="46"/>
                  </a:lnTo>
                  <a:lnTo>
                    <a:pt x="52" y="47"/>
                  </a:lnTo>
                  <a:lnTo>
                    <a:pt x="53" y="50"/>
                  </a:lnTo>
                  <a:lnTo>
                    <a:pt x="56" y="55"/>
                  </a:lnTo>
                  <a:lnTo>
                    <a:pt x="64" y="63"/>
                  </a:lnTo>
                  <a:lnTo>
                    <a:pt x="73" y="73"/>
                  </a:lnTo>
                  <a:lnTo>
                    <a:pt x="82" y="84"/>
                  </a:lnTo>
                  <a:lnTo>
                    <a:pt x="89" y="92"/>
                  </a:lnTo>
                  <a:lnTo>
                    <a:pt x="85" y="110"/>
                  </a:lnTo>
                  <a:lnTo>
                    <a:pt x="82" y="131"/>
                  </a:lnTo>
                  <a:lnTo>
                    <a:pt x="85" y="151"/>
                  </a:lnTo>
                  <a:lnTo>
                    <a:pt x="98" y="168"/>
                  </a:lnTo>
                  <a:lnTo>
                    <a:pt x="95" y="148"/>
                  </a:lnTo>
                  <a:lnTo>
                    <a:pt x="95" y="128"/>
                  </a:lnTo>
                  <a:lnTo>
                    <a:pt x="98" y="112"/>
                  </a:lnTo>
                  <a:lnTo>
                    <a:pt x="105" y="101"/>
                  </a:lnTo>
                  <a:lnTo>
                    <a:pt x="113" y="108"/>
                  </a:lnTo>
                  <a:lnTo>
                    <a:pt x="124" y="119"/>
                  </a:lnTo>
                  <a:lnTo>
                    <a:pt x="134" y="136"/>
                  </a:lnTo>
                  <a:lnTo>
                    <a:pt x="148" y="153"/>
                  </a:lnTo>
                  <a:lnTo>
                    <a:pt x="160" y="171"/>
                  </a:lnTo>
                  <a:lnTo>
                    <a:pt x="172" y="188"/>
                  </a:lnTo>
                  <a:lnTo>
                    <a:pt x="182" y="203"/>
                  </a:lnTo>
                  <a:lnTo>
                    <a:pt x="188" y="214"/>
                  </a:lnTo>
                  <a:lnTo>
                    <a:pt x="192" y="222"/>
                  </a:lnTo>
                  <a:lnTo>
                    <a:pt x="195" y="223"/>
                  </a:lnTo>
                  <a:lnTo>
                    <a:pt x="195" y="218"/>
                  </a:lnTo>
                  <a:lnTo>
                    <a:pt x="194" y="211"/>
                  </a:lnTo>
                  <a:lnTo>
                    <a:pt x="189" y="202"/>
                  </a:lnTo>
                  <a:lnTo>
                    <a:pt x="182" y="188"/>
                  </a:lnTo>
                  <a:lnTo>
                    <a:pt x="171" y="170"/>
                  </a:lnTo>
                  <a:lnTo>
                    <a:pt x="160" y="151"/>
                  </a:lnTo>
                  <a:lnTo>
                    <a:pt x="147" y="133"/>
                  </a:lnTo>
                  <a:lnTo>
                    <a:pt x="136" y="116"/>
                  </a:lnTo>
                  <a:lnTo>
                    <a:pt x="125" y="104"/>
                  </a:lnTo>
                  <a:lnTo>
                    <a:pt x="118" y="96"/>
                  </a:lnTo>
                  <a:lnTo>
                    <a:pt x="122" y="93"/>
                  </a:lnTo>
                  <a:lnTo>
                    <a:pt x="128" y="89"/>
                  </a:lnTo>
                  <a:lnTo>
                    <a:pt x="134" y="87"/>
                  </a:lnTo>
                  <a:lnTo>
                    <a:pt x="140" y="86"/>
                  </a:lnTo>
                  <a:lnTo>
                    <a:pt x="145" y="84"/>
                  </a:lnTo>
                  <a:lnTo>
                    <a:pt x="151" y="84"/>
                  </a:lnTo>
                  <a:lnTo>
                    <a:pt x="157" y="86"/>
                  </a:lnTo>
                  <a:lnTo>
                    <a:pt x="163" y="89"/>
                  </a:lnTo>
                  <a:lnTo>
                    <a:pt x="172" y="93"/>
                  </a:lnTo>
                  <a:lnTo>
                    <a:pt x="177" y="95"/>
                  </a:lnTo>
                  <a:lnTo>
                    <a:pt x="177" y="93"/>
                  </a:lnTo>
                  <a:lnTo>
                    <a:pt x="174" y="87"/>
                  </a:lnTo>
                  <a:lnTo>
                    <a:pt x="169" y="83"/>
                  </a:lnTo>
                  <a:lnTo>
                    <a:pt x="162" y="79"/>
                  </a:lnTo>
                  <a:lnTo>
                    <a:pt x="153" y="76"/>
                  </a:lnTo>
                  <a:lnTo>
                    <a:pt x="143" y="75"/>
                  </a:lnTo>
                  <a:lnTo>
                    <a:pt x="133" y="75"/>
                  </a:lnTo>
                  <a:lnTo>
                    <a:pt x="122" y="76"/>
                  </a:lnTo>
                  <a:lnTo>
                    <a:pt x="114" y="78"/>
                  </a:lnTo>
                  <a:lnTo>
                    <a:pt x="107" y="83"/>
                  </a:lnTo>
                  <a:lnTo>
                    <a:pt x="96" y="73"/>
                  </a:lnTo>
                  <a:lnTo>
                    <a:pt x="85" y="63"/>
                  </a:lnTo>
                  <a:lnTo>
                    <a:pt x="75" y="53"/>
                  </a:lnTo>
                  <a:lnTo>
                    <a:pt x="69" y="47"/>
                  </a:lnTo>
                  <a:lnTo>
                    <a:pt x="76" y="43"/>
                  </a:lnTo>
                  <a:lnTo>
                    <a:pt x="87" y="41"/>
                  </a:lnTo>
                  <a:lnTo>
                    <a:pt x="99" y="40"/>
                  </a:lnTo>
                  <a:lnTo>
                    <a:pt x="110" y="41"/>
                  </a:lnTo>
                  <a:lnTo>
                    <a:pt x="114" y="43"/>
                  </a:lnTo>
                  <a:lnTo>
                    <a:pt x="116" y="41"/>
                  </a:lnTo>
                  <a:lnTo>
                    <a:pt x="113" y="38"/>
                  </a:lnTo>
                  <a:lnTo>
                    <a:pt x="107" y="37"/>
                  </a:lnTo>
                  <a:lnTo>
                    <a:pt x="102" y="37"/>
                  </a:lnTo>
                  <a:lnTo>
                    <a:pt x="96" y="35"/>
                  </a:lnTo>
                  <a:lnTo>
                    <a:pt x="89" y="34"/>
                  </a:lnTo>
                  <a:lnTo>
                    <a:pt x="81" y="34"/>
                  </a:lnTo>
                  <a:lnTo>
                    <a:pt x="73" y="32"/>
                  </a:lnTo>
                  <a:lnTo>
                    <a:pt x="67" y="32"/>
                  </a:lnTo>
                  <a:lnTo>
                    <a:pt x="60" y="32"/>
                  </a:lnTo>
                  <a:lnTo>
                    <a:pt x="55" y="32"/>
                  </a:lnTo>
                  <a:lnTo>
                    <a:pt x="49" y="31"/>
                  </a:lnTo>
                  <a:lnTo>
                    <a:pt x="41" y="26"/>
                  </a:lnTo>
                  <a:lnTo>
                    <a:pt x="34" y="20"/>
                  </a:lnTo>
                  <a:lnTo>
                    <a:pt x="26" y="14"/>
                  </a:lnTo>
                  <a:lnTo>
                    <a:pt x="18" y="8"/>
                  </a:lnTo>
                  <a:lnTo>
                    <a:pt x="12" y="3"/>
                  </a:lnTo>
                  <a:lnTo>
                    <a:pt x="6" y="0"/>
                  </a:lnTo>
                  <a:lnTo>
                    <a:pt x="0" y="0"/>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2" name="Freeform 277"/>
            <p:cNvSpPr>
              <a:spLocks/>
            </p:cNvSpPr>
            <p:nvPr/>
          </p:nvSpPr>
          <p:spPr bwMode="auto">
            <a:xfrm>
              <a:off x="484" y="595"/>
              <a:ext cx="73" cy="129"/>
            </a:xfrm>
            <a:custGeom>
              <a:avLst/>
              <a:gdLst>
                <a:gd name="T0" fmla="*/ 0 w 147"/>
                <a:gd name="T1" fmla="*/ 1 h 258"/>
                <a:gd name="T2" fmla="*/ 0 w 147"/>
                <a:gd name="T3" fmla="*/ 1 h 258"/>
                <a:gd name="T4" fmla="*/ 0 w 147"/>
                <a:gd name="T5" fmla="*/ 1 h 258"/>
                <a:gd name="T6" fmla="*/ 0 w 147"/>
                <a:gd name="T7" fmla="*/ 1 h 258"/>
                <a:gd name="T8" fmla="*/ 0 w 147"/>
                <a:gd name="T9" fmla="*/ 1 h 258"/>
                <a:gd name="T10" fmla="*/ 0 w 147"/>
                <a:gd name="T11" fmla="*/ 1 h 258"/>
                <a:gd name="T12" fmla="*/ 0 w 147"/>
                <a:gd name="T13" fmla="*/ 1 h 258"/>
                <a:gd name="T14" fmla="*/ 0 w 147"/>
                <a:gd name="T15" fmla="*/ 1 h 258"/>
                <a:gd name="T16" fmla="*/ 0 w 147"/>
                <a:gd name="T17" fmla="*/ 1 h 258"/>
                <a:gd name="T18" fmla="*/ 0 w 147"/>
                <a:gd name="T19" fmla="*/ 1 h 258"/>
                <a:gd name="T20" fmla="*/ 0 w 147"/>
                <a:gd name="T21" fmla="*/ 1 h 258"/>
                <a:gd name="T22" fmla="*/ 0 w 147"/>
                <a:gd name="T23" fmla="*/ 1 h 258"/>
                <a:gd name="T24" fmla="*/ 0 w 147"/>
                <a:gd name="T25" fmla="*/ 1 h 258"/>
                <a:gd name="T26" fmla="*/ 0 w 147"/>
                <a:gd name="T27" fmla="*/ 1 h 258"/>
                <a:gd name="T28" fmla="*/ 0 w 147"/>
                <a:gd name="T29" fmla="*/ 1 h 258"/>
                <a:gd name="T30" fmla="*/ 0 w 147"/>
                <a:gd name="T31" fmla="*/ 1 h 258"/>
                <a:gd name="T32" fmla="*/ 0 w 147"/>
                <a:gd name="T33" fmla="*/ 1 h 258"/>
                <a:gd name="T34" fmla="*/ 0 w 147"/>
                <a:gd name="T35" fmla="*/ 1 h 258"/>
                <a:gd name="T36" fmla="*/ 0 w 147"/>
                <a:gd name="T37" fmla="*/ 1 h 258"/>
                <a:gd name="T38" fmla="*/ 0 w 147"/>
                <a:gd name="T39" fmla="*/ 1 h 258"/>
                <a:gd name="T40" fmla="*/ 0 w 147"/>
                <a:gd name="T41" fmla="*/ 1 h 258"/>
                <a:gd name="T42" fmla="*/ 0 w 147"/>
                <a:gd name="T43" fmla="*/ 1 h 258"/>
                <a:gd name="T44" fmla="*/ 0 w 147"/>
                <a:gd name="T45" fmla="*/ 1 h 258"/>
                <a:gd name="T46" fmla="*/ 0 w 147"/>
                <a:gd name="T47" fmla="*/ 1 h 258"/>
                <a:gd name="T48" fmla="*/ 0 w 147"/>
                <a:gd name="T49" fmla="*/ 1 h 258"/>
                <a:gd name="T50" fmla="*/ 0 w 147"/>
                <a:gd name="T51" fmla="*/ 1 h 258"/>
                <a:gd name="T52" fmla="*/ 0 w 147"/>
                <a:gd name="T53" fmla="*/ 1 h 258"/>
                <a:gd name="T54" fmla="*/ 0 w 147"/>
                <a:gd name="T55" fmla="*/ 1 h 258"/>
                <a:gd name="T56" fmla="*/ 0 w 147"/>
                <a:gd name="T57" fmla="*/ 1 h 258"/>
                <a:gd name="T58" fmla="*/ 0 w 147"/>
                <a:gd name="T59" fmla="*/ 1 h 258"/>
                <a:gd name="T60" fmla="*/ 0 w 147"/>
                <a:gd name="T61" fmla="*/ 1 h 258"/>
                <a:gd name="T62" fmla="*/ 0 w 147"/>
                <a:gd name="T63" fmla="*/ 1 h 258"/>
                <a:gd name="T64" fmla="*/ 0 w 147"/>
                <a:gd name="T65" fmla="*/ 1 h 258"/>
                <a:gd name="T66" fmla="*/ 0 w 147"/>
                <a:gd name="T67" fmla="*/ 1 h 258"/>
                <a:gd name="T68" fmla="*/ 0 w 147"/>
                <a:gd name="T69" fmla="*/ 1 h 258"/>
                <a:gd name="T70" fmla="*/ 0 w 147"/>
                <a:gd name="T71" fmla="*/ 1 h 258"/>
                <a:gd name="T72" fmla="*/ 0 w 147"/>
                <a:gd name="T73" fmla="*/ 1 h 258"/>
                <a:gd name="T74" fmla="*/ 0 w 147"/>
                <a:gd name="T75" fmla="*/ 1 h 258"/>
                <a:gd name="T76" fmla="*/ 0 w 147"/>
                <a:gd name="T77" fmla="*/ 1 h 258"/>
                <a:gd name="T78" fmla="*/ 0 w 147"/>
                <a:gd name="T79" fmla="*/ 1 h 258"/>
                <a:gd name="T80" fmla="*/ 0 w 147"/>
                <a:gd name="T81" fmla="*/ 1 h 258"/>
                <a:gd name="T82" fmla="*/ 0 w 147"/>
                <a:gd name="T83" fmla="*/ 1 h 258"/>
                <a:gd name="T84" fmla="*/ 0 w 147"/>
                <a:gd name="T85" fmla="*/ 1 h 258"/>
                <a:gd name="T86" fmla="*/ 0 w 147"/>
                <a:gd name="T87" fmla="*/ 1 h 258"/>
                <a:gd name="T88" fmla="*/ 0 w 147"/>
                <a:gd name="T89" fmla="*/ 1 h 258"/>
                <a:gd name="T90" fmla="*/ 0 w 147"/>
                <a:gd name="T91" fmla="*/ 1 h 258"/>
                <a:gd name="T92" fmla="*/ 0 w 147"/>
                <a:gd name="T93" fmla="*/ 1 h 258"/>
                <a:gd name="T94" fmla="*/ 0 w 147"/>
                <a:gd name="T95" fmla="*/ 1 h 258"/>
                <a:gd name="T96" fmla="*/ 0 w 147"/>
                <a:gd name="T97" fmla="*/ 0 h 2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7"/>
                <a:gd name="T148" fmla="*/ 0 h 258"/>
                <a:gd name="T149" fmla="*/ 147 w 147"/>
                <a:gd name="T150" fmla="*/ 258 h 2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7" h="258">
                  <a:moveTo>
                    <a:pt x="98" y="12"/>
                  </a:moveTo>
                  <a:lnTo>
                    <a:pt x="98" y="23"/>
                  </a:lnTo>
                  <a:lnTo>
                    <a:pt x="96" y="32"/>
                  </a:lnTo>
                  <a:lnTo>
                    <a:pt x="93" y="38"/>
                  </a:lnTo>
                  <a:lnTo>
                    <a:pt x="89" y="43"/>
                  </a:lnTo>
                  <a:lnTo>
                    <a:pt x="81" y="47"/>
                  </a:lnTo>
                  <a:lnTo>
                    <a:pt x="70" y="52"/>
                  </a:lnTo>
                  <a:lnTo>
                    <a:pt x="60" y="58"/>
                  </a:lnTo>
                  <a:lnTo>
                    <a:pt x="47" y="64"/>
                  </a:lnTo>
                  <a:lnTo>
                    <a:pt x="35" y="70"/>
                  </a:lnTo>
                  <a:lnTo>
                    <a:pt x="26" y="76"/>
                  </a:lnTo>
                  <a:lnTo>
                    <a:pt x="18" y="84"/>
                  </a:lnTo>
                  <a:lnTo>
                    <a:pt x="15" y="90"/>
                  </a:lnTo>
                  <a:lnTo>
                    <a:pt x="15" y="95"/>
                  </a:lnTo>
                  <a:lnTo>
                    <a:pt x="17" y="96"/>
                  </a:lnTo>
                  <a:lnTo>
                    <a:pt x="18" y="95"/>
                  </a:lnTo>
                  <a:lnTo>
                    <a:pt x="23" y="92"/>
                  </a:lnTo>
                  <a:lnTo>
                    <a:pt x="28" y="87"/>
                  </a:lnTo>
                  <a:lnTo>
                    <a:pt x="34" y="81"/>
                  </a:lnTo>
                  <a:lnTo>
                    <a:pt x="41" y="76"/>
                  </a:lnTo>
                  <a:lnTo>
                    <a:pt x="49" y="73"/>
                  </a:lnTo>
                  <a:lnTo>
                    <a:pt x="57" y="69"/>
                  </a:lnTo>
                  <a:lnTo>
                    <a:pt x="66" y="67"/>
                  </a:lnTo>
                  <a:lnTo>
                    <a:pt x="75" y="64"/>
                  </a:lnTo>
                  <a:lnTo>
                    <a:pt x="82" y="64"/>
                  </a:lnTo>
                  <a:lnTo>
                    <a:pt x="81" y="78"/>
                  </a:lnTo>
                  <a:lnTo>
                    <a:pt x="78" y="90"/>
                  </a:lnTo>
                  <a:lnTo>
                    <a:pt x="73" y="99"/>
                  </a:lnTo>
                  <a:lnTo>
                    <a:pt x="70" y="107"/>
                  </a:lnTo>
                  <a:lnTo>
                    <a:pt x="60" y="108"/>
                  </a:lnTo>
                  <a:lnTo>
                    <a:pt x="47" y="113"/>
                  </a:lnTo>
                  <a:lnTo>
                    <a:pt x="38" y="116"/>
                  </a:lnTo>
                  <a:lnTo>
                    <a:pt x="29" y="122"/>
                  </a:lnTo>
                  <a:lnTo>
                    <a:pt x="20" y="128"/>
                  </a:lnTo>
                  <a:lnTo>
                    <a:pt x="14" y="134"/>
                  </a:lnTo>
                  <a:lnTo>
                    <a:pt x="11" y="142"/>
                  </a:lnTo>
                  <a:lnTo>
                    <a:pt x="9" y="150"/>
                  </a:lnTo>
                  <a:lnTo>
                    <a:pt x="9" y="154"/>
                  </a:lnTo>
                  <a:lnTo>
                    <a:pt x="11" y="156"/>
                  </a:lnTo>
                  <a:lnTo>
                    <a:pt x="14" y="153"/>
                  </a:lnTo>
                  <a:lnTo>
                    <a:pt x="15" y="148"/>
                  </a:lnTo>
                  <a:lnTo>
                    <a:pt x="18" y="143"/>
                  </a:lnTo>
                  <a:lnTo>
                    <a:pt x="23" y="139"/>
                  </a:lnTo>
                  <a:lnTo>
                    <a:pt x="31" y="134"/>
                  </a:lnTo>
                  <a:lnTo>
                    <a:pt x="38" y="130"/>
                  </a:lnTo>
                  <a:lnTo>
                    <a:pt x="47" y="125"/>
                  </a:lnTo>
                  <a:lnTo>
                    <a:pt x="57" y="122"/>
                  </a:lnTo>
                  <a:lnTo>
                    <a:pt x="64" y="121"/>
                  </a:lnTo>
                  <a:lnTo>
                    <a:pt x="72" y="119"/>
                  </a:lnTo>
                  <a:lnTo>
                    <a:pt x="72" y="134"/>
                  </a:lnTo>
                  <a:lnTo>
                    <a:pt x="69" y="147"/>
                  </a:lnTo>
                  <a:lnTo>
                    <a:pt x="66" y="157"/>
                  </a:lnTo>
                  <a:lnTo>
                    <a:pt x="61" y="165"/>
                  </a:lnTo>
                  <a:lnTo>
                    <a:pt x="52" y="168"/>
                  </a:lnTo>
                  <a:lnTo>
                    <a:pt x="43" y="171"/>
                  </a:lnTo>
                  <a:lnTo>
                    <a:pt x="35" y="176"/>
                  </a:lnTo>
                  <a:lnTo>
                    <a:pt x="28" y="180"/>
                  </a:lnTo>
                  <a:lnTo>
                    <a:pt x="21" y="186"/>
                  </a:lnTo>
                  <a:lnTo>
                    <a:pt x="17" y="192"/>
                  </a:lnTo>
                  <a:lnTo>
                    <a:pt x="14" y="200"/>
                  </a:lnTo>
                  <a:lnTo>
                    <a:pt x="12" y="208"/>
                  </a:lnTo>
                  <a:lnTo>
                    <a:pt x="23" y="197"/>
                  </a:lnTo>
                  <a:lnTo>
                    <a:pt x="35" y="186"/>
                  </a:lnTo>
                  <a:lnTo>
                    <a:pt x="47" y="179"/>
                  </a:lnTo>
                  <a:lnTo>
                    <a:pt x="57" y="176"/>
                  </a:lnTo>
                  <a:lnTo>
                    <a:pt x="55" y="183"/>
                  </a:lnTo>
                  <a:lnTo>
                    <a:pt x="52" y="192"/>
                  </a:lnTo>
                  <a:lnTo>
                    <a:pt x="47" y="203"/>
                  </a:lnTo>
                  <a:lnTo>
                    <a:pt x="41" y="215"/>
                  </a:lnTo>
                  <a:lnTo>
                    <a:pt x="32" y="226"/>
                  </a:lnTo>
                  <a:lnTo>
                    <a:pt x="24" y="237"/>
                  </a:lnTo>
                  <a:lnTo>
                    <a:pt x="15" y="244"/>
                  </a:lnTo>
                  <a:lnTo>
                    <a:pt x="6" y="250"/>
                  </a:lnTo>
                  <a:lnTo>
                    <a:pt x="2" y="253"/>
                  </a:lnTo>
                  <a:lnTo>
                    <a:pt x="0" y="257"/>
                  </a:lnTo>
                  <a:lnTo>
                    <a:pt x="2" y="258"/>
                  </a:lnTo>
                  <a:lnTo>
                    <a:pt x="8" y="257"/>
                  </a:lnTo>
                  <a:lnTo>
                    <a:pt x="14" y="253"/>
                  </a:lnTo>
                  <a:lnTo>
                    <a:pt x="21" y="249"/>
                  </a:lnTo>
                  <a:lnTo>
                    <a:pt x="31" y="241"/>
                  </a:lnTo>
                  <a:lnTo>
                    <a:pt x="40" y="231"/>
                  </a:lnTo>
                  <a:lnTo>
                    <a:pt x="49" y="220"/>
                  </a:lnTo>
                  <a:lnTo>
                    <a:pt x="58" y="206"/>
                  </a:lnTo>
                  <a:lnTo>
                    <a:pt x="64" y="191"/>
                  </a:lnTo>
                  <a:lnTo>
                    <a:pt x="69" y="176"/>
                  </a:lnTo>
                  <a:lnTo>
                    <a:pt x="79" y="179"/>
                  </a:lnTo>
                  <a:lnTo>
                    <a:pt x="89" y="186"/>
                  </a:lnTo>
                  <a:lnTo>
                    <a:pt x="95" y="197"/>
                  </a:lnTo>
                  <a:lnTo>
                    <a:pt x="95" y="206"/>
                  </a:lnTo>
                  <a:lnTo>
                    <a:pt x="92" y="215"/>
                  </a:lnTo>
                  <a:lnTo>
                    <a:pt x="92" y="221"/>
                  </a:lnTo>
                  <a:lnTo>
                    <a:pt x="93" y="223"/>
                  </a:lnTo>
                  <a:lnTo>
                    <a:pt x="98" y="218"/>
                  </a:lnTo>
                  <a:lnTo>
                    <a:pt x="101" y="214"/>
                  </a:lnTo>
                  <a:lnTo>
                    <a:pt x="104" y="209"/>
                  </a:lnTo>
                  <a:lnTo>
                    <a:pt x="104" y="205"/>
                  </a:lnTo>
                  <a:lnTo>
                    <a:pt x="102" y="198"/>
                  </a:lnTo>
                  <a:lnTo>
                    <a:pt x="98" y="188"/>
                  </a:lnTo>
                  <a:lnTo>
                    <a:pt x="92" y="177"/>
                  </a:lnTo>
                  <a:lnTo>
                    <a:pt x="86" y="169"/>
                  </a:lnTo>
                  <a:lnTo>
                    <a:pt x="81" y="165"/>
                  </a:lnTo>
                  <a:lnTo>
                    <a:pt x="84" y="153"/>
                  </a:lnTo>
                  <a:lnTo>
                    <a:pt x="86" y="139"/>
                  </a:lnTo>
                  <a:lnTo>
                    <a:pt x="89" y="125"/>
                  </a:lnTo>
                  <a:lnTo>
                    <a:pt x="89" y="116"/>
                  </a:lnTo>
                  <a:lnTo>
                    <a:pt x="90" y="111"/>
                  </a:lnTo>
                  <a:lnTo>
                    <a:pt x="92" y="111"/>
                  </a:lnTo>
                  <a:lnTo>
                    <a:pt x="96" y="113"/>
                  </a:lnTo>
                  <a:lnTo>
                    <a:pt x="104" y="116"/>
                  </a:lnTo>
                  <a:lnTo>
                    <a:pt x="113" y="122"/>
                  </a:lnTo>
                  <a:lnTo>
                    <a:pt x="121" y="130"/>
                  </a:lnTo>
                  <a:lnTo>
                    <a:pt x="128" y="142"/>
                  </a:lnTo>
                  <a:lnTo>
                    <a:pt x="131" y="159"/>
                  </a:lnTo>
                  <a:lnTo>
                    <a:pt x="133" y="165"/>
                  </a:lnTo>
                  <a:lnTo>
                    <a:pt x="134" y="166"/>
                  </a:lnTo>
                  <a:lnTo>
                    <a:pt x="137" y="165"/>
                  </a:lnTo>
                  <a:lnTo>
                    <a:pt x="137" y="157"/>
                  </a:lnTo>
                  <a:lnTo>
                    <a:pt x="137" y="151"/>
                  </a:lnTo>
                  <a:lnTo>
                    <a:pt x="136" y="143"/>
                  </a:lnTo>
                  <a:lnTo>
                    <a:pt x="133" y="133"/>
                  </a:lnTo>
                  <a:lnTo>
                    <a:pt x="128" y="124"/>
                  </a:lnTo>
                  <a:lnTo>
                    <a:pt x="122" y="114"/>
                  </a:lnTo>
                  <a:lnTo>
                    <a:pt x="113" y="107"/>
                  </a:lnTo>
                  <a:lnTo>
                    <a:pt x="104" y="99"/>
                  </a:lnTo>
                  <a:lnTo>
                    <a:pt x="92" y="96"/>
                  </a:lnTo>
                  <a:lnTo>
                    <a:pt x="95" y="88"/>
                  </a:lnTo>
                  <a:lnTo>
                    <a:pt x="98" y="78"/>
                  </a:lnTo>
                  <a:lnTo>
                    <a:pt x="101" y="69"/>
                  </a:lnTo>
                  <a:lnTo>
                    <a:pt x="101" y="63"/>
                  </a:lnTo>
                  <a:lnTo>
                    <a:pt x="113" y="66"/>
                  </a:lnTo>
                  <a:lnTo>
                    <a:pt x="127" y="70"/>
                  </a:lnTo>
                  <a:lnTo>
                    <a:pt x="136" y="79"/>
                  </a:lnTo>
                  <a:lnTo>
                    <a:pt x="142" y="93"/>
                  </a:lnTo>
                  <a:lnTo>
                    <a:pt x="144" y="99"/>
                  </a:lnTo>
                  <a:lnTo>
                    <a:pt x="145" y="101"/>
                  </a:lnTo>
                  <a:lnTo>
                    <a:pt x="147" y="98"/>
                  </a:lnTo>
                  <a:lnTo>
                    <a:pt x="147" y="90"/>
                  </a:lnTo>
                  <a:lnTo>
                    <a:pt x="142" y="78"/>
                  </a:lnTo>
                  <a:lnTo>
                    <a:pt x="133" y="64"/>
                  </a:lnTo>
                  <a:lnTo>
                    <a:pt x="121" y="52"/>
                  </a:lnTo>
                  <a:lnTo>
                    <a:pt x="108" y="47"/>
                  </a:lnTo>
                  <a:lnTo>
                    <a:pt x="108" y="35"/>
                  </a:lnTo>
                  <a:lnTo>
                    <a:pt x="108" y="24"/>
                  </a:lnTo>
                  <a:lnTo>
                    <a:pt x="108" y="15"/>
                  </a:lnTo>
                  <a:lnTo>
                    <a:pt x="108" y="6"/>
                  </a:lnTo>
                  <a:lnTo>
                    <a:pt x="105" y="0"/>
                  </a:lnTo>
                  <a:lnTo>
                    <a:pt x="102" y="0"/>
                  </a:lnTo>
                  <a:lnTo>
                    <a:pt x="99" y="6"/>
                  </a:lnTo>
                  <a:lnTo>
                    <a:pt x="98" y="12"/>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3" name="Freeform 278"/>
            <p:cNvSpPr>
              <a:spLocks/>
            </p:cNvSpPr>
            <p:nvPr/>
          </p:nvSpPr>
          <p:spPr bwMode="auto">
            <a:xfrm>
              <a:off x="403" y="565"/>
              <a:ext cx="118" cy="67"/>
            </a:xfrm>
            <a:custGeom>
              <a:avLst/>
              <a:gdLst>
                <a:gd name="T0" fmla="*/ 1 w 235"/>
                <a:gd name="T1" fmla="*/ 1 h 133"/>
                <a:gd name="T2" fmla="*/ 1 w 235"/>
                <a:gd name="T3" fmla="*/ 1 h 133"/>
                <a:gd name="T4" fmla="*/ 1 w 235"/>
                <a:gd name="T5" fmla="*/ 1 h 133"/>
                <a:gd name="T6" fmla="*/ 1 w 235"/>
                <a:gd name="T7" fmla="*/ 1 h 133"/>
                <a:gd name="T8" fmla="*/ 1 w 235"/>
                <a:gd name="T9" fmla="*/ 1 h 133"/>
                <a:gd name="T10" fmla="*/ 1 w 235"/>
                <a:gd name="T11" fmla="*/ 1 h 133"/>
                <a:gd name="T12" fmla="*/ 1 w 235"/>
                <a:gd name="T13" fmla="*/ 1 h 133"/>
                <a:gd name="T14" fmla="*/ 1 w 235"/>
                <a:gd name="T15" fmla="*/ 1 h 133"/>
                <a:gd name="T16" fmla="*/ 1 w 235"/>
                <a:gd name="T17" fmla="*/ 1 h 133"/>
                <a:gd name="T18" fmla="*/ 1 w 235"/>
                <a:gd name="T19" fmla="*/ 1 h 133"/>
                <a:gd name="T20" fmla="*/ 1 w 235"/>
                <a:gd name="T21" fmla="*/ 1 h 133"/>
                <a:gd name="T22" fmla="*/ 1 w 235"/>
                <a:gd name="T23" fmla="*/ 1 h 133"/>
                <a:gd name="T24" fmla="*/ 1 w 235"/>
                <a:gd name="T25" fmla="*/ 1 h 133"/>
                <a:gd name="T26" fmla="*/ 1 w 235"/>
                <a:gd name="T27" fmla="*/ 1 h 133"/>
                <a:gd name="T28" fmla="*/ 1 w 235"/>
                <a:gd name="T29" fmla="*/ 1 h 133"/>
                <a:gd name="T30" fmla="*/ 1 w 235"/>
                <a:gd name="T31" fmla="*/ 1 h 133"/>
                <a:gd name="T32" fmla="*/ 1 w 235"/>
                <a:gd name="T33" fmla="*/ 1 h 133"/>
                <a:gd name="T34" fmla="*/ 1 w 235"/>
                <a:gd name="T35" fmla="*/ 1 h 133"/>
                <a:gd name="T36" fmla="*/ 1 w 235"/>
                <a:gd name="T37" fmla="*/ 1 h 133"/>
                <a:gd name="T38" fmla="*/ 1 w 235"/>
                <a:gd name="T39" fmla="*/ 1 h 133"/>
                <a:gd name="T40" fmla="*/ 1 w 235"/>
                <a:gd name="T41" fmla="*/ 1 h 133"/>
                <a:gd name="T42" fmla="*/ 1 w 235"/>
                <a:gd name="T43" fmla="*/ 1 h 133"/>
                <a:gd name="T44" fmla="*/ 1 w 235"/>
                <a:gd name="T45" fmla="*/ 1 h 133"/>
                <a:gd name="T46" fmla="*/ 1 w 235"/>
                <a:gd name="T47" fmla="*/ 1 h 133"/>
                <a:gd name="T48" fmla="*/ 1 w 235"/>
                <a:gd name="T49" fmla="*/ 1 h 133"/>
                <a:gd name="T50" fmla="*/ 1 w 235"/>
                <a:gd name="T51" fmla="*/ 1 h 133"/>
                <a:gd name="T52" fmla="*/ 1 w 235"/>
                <a:gd name="T53" fmla="*/ 1 h 133"/>
                <a:gd name="T54" fmla="*/ 1 w 235"/>
                <a:gd name="T55" fmla="*/ 1 h 133"/>
                <a:gd name="T56" fmla="*/ 1 w 235"/>
                <a:gd name="T57" fmla="*/ 1 h 133"/>
                <a:gd name="T58" fmla="*/ 1 w 235"/>
                <a:gd name="T59" fmla="*/ 1 h 133"/>
                <a:gd name="T60" fmla="*/ 1 w 235"/>
                <a:gd name="T61" fmla="*/ 1 h 133"/>
                <a:gd name="T62" fmla="*/ 1 w 235"/>
                <a:gd name="T63" fmla="*/ 1 h 133"/>
                <a:gd name="T64" fmla="*/ 1 w 235"/>
                <a:gd name="T65" fmla="*/ 1 h 133"/>
                <a:gd name="T66" fmla="*/ 1 w 235"/>
                <a:gd name="T67" fmla="*/ 1 h 133"/>
                <a:gd name="T68" fmla="*/ 1 w 235"/>
                <a:gd name="T69" fmla="*/ 1 h 133"/>
                <a:gd name="T70" fmla="*/ 1 w 235"/>
                <a:gd name="T71" fmla="*/ 1 h 133"/>
                <a:gd name="T72" fmla="*/ 1 w 235"/>
                <a:gd name="T73" fmla="*/ 1 h 133"/>
                <a:gd name="T74" fmla="*/ 1 w 235"/>
                <a:gd name="T75" fmla="*/ 1 h 133"/>
                <a:gd name="T76" fmla="*/ 1 w 235"/>
                <a:gd name="T77" fmla="*/ 1 h 133"/>
                <a:gd name="T78" fmla="*/ 1 w 235"/>
                <a:gd name="T79" fmla="*/ 1 h 133"/>
                <a:gd name="T80" fmla="*/ 1 w 235"/>
                <a:gd name="T81" fmla="*/ 1 h 133"/>
                <a:gd name="T82" fmla="*/ 1 w 235"/>
                <a:gd name="T83" fmla="*/ 1 h 133"/>
                <a:gd name="T84" fmla="*/ 1 w 235"/>
                <a:gd name="T85" fmla="*/ 1 h 133"/>
                <a:gd name="T86" fmla="*/ 1 w 235"/>
                <a:gd name="T87" fmla="*/ 1 h 133"/>
                <a:gd name="T88" fmla="*/ 1 w 235"/>
                <a:gd name="T89" fmla="*/ 1 h 133"/>
                <a:gd name="T90" fmla="*/ 1 w 235"/>
                <a:gd name="T91" fmla="*/ 1 h 133"/>
                <a:gd name="T92" fmla="*/ 1 w 235"/>
                <a:gd name="T93" fmla="*/ 1 h 133"/>
                <a:gd name="T94" fmla="*/ 1 w 235"/>
                <a:gd name="T95" fmla="*/ 1 h 133"/>
                <a:gd name="T96" fmla="*/ 1 w 235"/>
                <a:gd name="T97" fmla="*/ 1 h 133"/>
                <a:gd name="T98" fmla="*/ 1 w 235"/>
                <a:gd name="T99" fmla="*/ 1 h 133"/>
                <a:gd name="T100" fmla="*/ 1 w 235"/>
                <a:gd name="T101" fmla="*/ 0 h 133"/>
                <a:gd name="T102" fmla="*/ 1 w 235"/>
                <a:gd name="T103" fmla="*/ 1 h 1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5"/>
                <a:gd name="T157" fmla="*/ 0 h 133"/>
                <a:gd name="T158" fmla="*/ 235 w 235"/>
                <a:gd name="T159" fmla="*/ 133 h 1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5" h="133">
                  <a:moveTo>
                    <a:pt x="209" y="3"/>
                  </a:moveTo>
                  <a:lnTo>
                    <a:pt x="202" y="6"/>
                  </a:lnTo>
                  <a:lnTo>
                    <a:pt x="193" y="9"/>
                  </a:lnTo>
                  <a:lnTo>
                    <a:pt x="182" y="14"/>
                  </a:lnTo>
                  <a:lnTo>
                    <a:pt x="170" y="19"/>
                  </a:lnTo>
                  <a:lnTo>
                    <a:pt x="159" y="25"/>
                  </a:lnTo>
                  <a:lnTo>
                    <a:pt x="150" y="29"/>
                  </a:lnTo>
                  <a:lnTo>
                    <a:pt x="142" y="32"/>
                  </a:lnTo>
                  <a:lnTo>
                    <a:pt x="139" y="35"/>
                  </a:lnTo>
                  <a:lnTo>
                    <a:pt x="135" y="32"/>
                  </a:lnTo>
                  <a:lnTo>
                    <a:pt x="128" y="28"/>
                  </a:lnTo>
                  <a:lnTo>
                    <a:pt x="121" y="26"/>
                  </a:lnTo>
                  <a:lnTo>
                    <a:pt x="113" y="23"/>
                  </a:lnTo>
                  <a:lnTo>
                    <a:pt x="104" y="23"/>
                  </a:lnTo>
                  <a:lnTo>
                    <a:pt x="96" y="22"/>
                  </a:lnTo>
                  <a:lnTo>
                    <a:pt x="89" y="23"/>
                  </a:lnTo>
                  <a:lnTo>
                    <a:pt x="81" y="25"/>
                  </a:lnTo>
                  <a:lnTo>
                    <a:pt x="77" y="28"/>
                  </a:lnTo>
                  <a:lnTo>
                    <a:pt x="78" y="29"/>
                  </a:lnTo>
                  <a:lnTo>
                    <a:pt x="81" y="29"/>
                  </a:lnTo>
                  <a:lnTo>
                    <a:pt x="87" y="29"/>
                  </a:lnTo>
                  <a:lnTo>
                    <a:pt x="96" y="31"/>
                  </a:lnTo>
                  <a:lnTo>
                    <a:pt x="110" y="35"/>
                  </a:lnTo>
                  <a:lnTo>
                    <a:pt x="121" y="42"/>
                  </a:lnTo>
                  <a:lnTo>
                    <a:pt x="128" y="46"/>
                  </a:lnTo>
                  <a:lnTo>
                    <a:pt x="124" y="52"/>
                  </a:lnTo>
                  <a:lnTo>
                    <a:pt x="118" y="58"/>
                  </a:lnTo>
                  <a:lnTo>
                    <a:pt x="110" y="64"/>
                  </a:lnTo>
                  <a:lnTo>
                    <a:pt x="106" y="68"/>
                  </a:lnTo>
                  <a:lnTo>
                    <a:pt x="96" y="66"/>
                  </a:lnTo>
                  <a:lnTo>
                    <a:pt x="87" y="64"/>
                  </a:lnTo>
                  <a:lnTo>
                    <a:pt x="77" y="63"/>
                  </a:lnTo>
                  <a:lnTo>
                    <a:pt x="66" y="61"/>
                  </a:lnTo>
                  <a:lnTo>
                    <a:pt x="55" y="60"/>
                  </a:lnTo>
                  <a:lnTo>
                    <a:pt x="46" y="60"/>
                  </a:lnTo>
                  <a:lnTo>
                    <a:pt x="38" y="61"/>
                  </a:lnTo>
                  <a:lnTo>
                    <a:pt x="32" y="63"/>
                  </a:lnTo>
                  <a:lnTo>
                    <a:pt x="38" y="63"/>
                  </a:lnTo>
                  <a:lnTo>
                    <a:pt x="45" y="64"/>
                  </a:lnTo>
                  <a:lnTo>
                    <a:pt x="52" y="66"/>
                  </a:lnTo>
                  <a:lnTo>
                    <a:pt x="60" y="68"/>
                  </a:lnTo>
                  <a:lnTo>
                    <a:pt x="67" y="69"/>
                  </a:lnTo>
                  <a:lnTo>
                    <a:pt x="75" y="71"/>
                  </a:lnTo>
                  <a:lnTo>
                    <a:pt x="81" y="74"/>
                  </a:lnTo>
                  <a:lnTo>
                    <a:pt x="87" y="77"/>
                  </a:lnTo>
                  <a:lnTo>
                    <a:pt x="80" y="84"/>
                  </a:lnTo>
                  <a:lnTo>
                    <a:pt x="70" y="90"/>
                  </a:lnTo>
                  <a:lnTo>
                    <a:pt x="60" y="97"/>
                  </a:lnTo>
                  <a:lnTo>
                    <a:pt x="49" y="101"/>
                  </a:lnTo>
                  <a:lnTo>
                    <a:pt x="38" y="104"/>
                  </a:lnTo>
                  <a:lnTo>
                    <a:pt x="26" y="106"/>
                  </a:lnTo>
                  <a:lnTo>
                    <a:pt x="17" y="107"/>
                  </a:lnTo>
                  <a:lnTo>
                    <a:pt x="9" y="107"/>
                  </a:lnTo>
                  <a:lnTo>
                    <a:pt x="3" y="107"/>
                  </a:lnTo>
                  <a:lnTo>
                    <a:pt x="0" y="109"/>
                  </a:lnTo>
                  <a:lnTo>
                    <a:pt x="2" y="110"/>
                  </a:lnTo>
                  <a:lnTo>
                    <a:pt x="8" y="112"/>
                  </a:lnTo>
                  <a:lnTo>
                    <a:pt x="16" y="112"/>
                  </a:lnTo>
                  <a:lnTo>
                    <a:pt x="25" y="112"/>
                  </a:lnTo>
                  <a:lnTo>
                    <a:pt x="37" y="110"/>
                  </a:lnTo>
                  <a:lnTo>
                    <a:pt x="49" y="109"/>
                  </a:lnTo>
                  <a:lnTo>
                    <a:pt x="63" y="106"/>
                  </a:lnTo>
                  <a:lnTo>
                    <a:pt x="75" y="101"/>
                  </a:lnTo>
                  <a:lnTo>
                    <a:pt x="87" y="95"/>
                  </a:lnTo>
                  <a:lnTo>
                    <a:pt x="98" y="87"/>
                  </a:lnTo>
                  <a:lnTo>
                    <a:pt x="104" y="97"/>
                  </a:lnTo>
                  <a:lnTo>
                    <a:pt x="106" y="107"/>
                  </a:lnTo>
                  <a:lnTo>
                    <a:pt x="103" y="118"/>
                  </a:lnTo>
                  <a:lnTo>
                    <a:pt x="96" y="129"/>
                  </a:lnTo>
                  <a:lnTo>
                    <a:pt x="93" y="132"/>
                  </a:lnTo>
                  <a:lnTo>
                    <a:pt x="93" y="133"/>
                  </a:lnTo>
                  <a:lnTo>
                    <a:pt x="98" y="133"/>
                  </a:lnTo>
                  <a:lnTo>
                    <a:pt x="103" y="130"/>
                  </a:lnTo>
                  <a:lnTo>
                    <a:pt x="109" y="124"/>
                  </a:lnTo>
                  <a:lnTo>
                    <a:pt x="113" y="112"/>
                  </a:lnTo>
                  <a:lnTo>
                    <a:pt x="115" y="98"/>
                  </a:lnTo>
                  <a:lnTo>
                    <a:pt x="113" y="84"/>
                  </a:lnTo>
                  <a:lnTo>
                    <a:pt x="124" y="74"/>
                  </a:lnTo>
                  <a:lnTo>
                    <a:pt x="135" y="61"/>
                  </a:lnTo>
                  <a:lnTo>
                    <a:pt x="145" y="52"/>
                  </a:lnTo>
                  <a:lnTo>
                    <a:pt x="157" y="48"/>
                  </a:lnTo>
                  <a:lnTo>
                    <a:pt x="164" y="57"/>
                  </a:lnTo>
                  <a:lnTo>
                    <a:pt x="167" y="69"/>
                  </a:lnTo>
                  <a:lnTo>
                    <a:pt x="167" y="84"/>
                  </a:lnTo>
                  <a:lnTo>
                    <a:pt x="164" y="97"/>
                  </a:lnTo>
                  <a:lnTo>
                    <a:pt x="162" y="101"/>
                  </a:lnTo>
                  <a:lnTo>
                    <a:pt x="164" y="103"/>
                  </a:lnTo>
                  <a:lnTo>
                    <a:pt x="167" y="103"/>
                  </a:lnTo>
                  <a:lnTo>
                    <a:pt x="170" y="98"/>
                  </a:lnTo>
                  <a:lnTo>
                    <a:pt x="174" y="87"/>
                  </a:lnTo>
                  <a:lnTo>
                    <a:pt x="177" y="74"/>
                  </a:lnTo>
                  <a:lnTo>
                    <a:pt x="176" y="57"/>
                  </a:lnTo>
                  <a:lnTo>
                    <a:pt x="171" y="40"/>
                  </a:lnTo>
                  <a:lnTo>
                    <a:pt x="176" y="35"/>
                  </a:lnTo>
                  <a:lnTo>
                    <a:pt x="183" y="31"/>
                  </a:lnTo>
                  <a:lnTo>
                    <a:pt x="191" y="25"/>
                  </a:lnTo>
                  <a:lnTo>
                    <a:pt x="202" y="19"/>
                  </a:lnTo>
                  <a:lnTo>
                    <a:pt x="212" y="13"/>
                  </a:lnTo>
                  <a:lnTo>
                    <a:pt x="222" y="8"/>
                  </a:lnTo>
                  <a:lnTo>
                    <a:pt x="229" y="5"/>
                  </a:lnTo>
                  <a:lnTo>
                    <a:pt x="235" y="2"/>
                  </a:lnTo>
                  <a:lnTo>
                    <a:pt x="231" y="0"/>
                  </a:lnTo>
                  <a:lnTo>
                    <a:pt x="223" y="2"/>
                  </a:lnTo>
                  <a:lnTo>
                    <a:pt x="214" y="3"/>
                  </a:lnTo>
                  <a:lnTo>
                    <a:pt x="209" y="3"/>
                  </a:lnTo>
                  <a:close/>
                </a:path>
              </a:pathLst>
            </a:custGeom>
            <a:solidFill>
              <a:srgbClr val="B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4" name="Freeform 279"/>
            <p:cNvSpPr>
              <a:spLocks/>
            </p:cNvSpPr>
            <p:nvPr/>
          </p:nvSpPr>
          <p:spPr bwMode="auto">
            <a:xfrm>
              <a:off x="566" y="528"/>
              <a:ext cx="11" cy="12"/>
            </a:xfrm>
            <a:custGeom>
              <a:avLst/>
              <a:gdLst>
                <a:gd name="T0" fmla="*/ 1 w 21"/>
                <a:gd name="T1" fmla="*/ 1 h 23"/>
                <a:gd name="T2" fmla="*/ 1 w 21"/>
                <a:gd name="T3" fmla="*/ 0 h 23"/>
                <a:gd name="T4" fmla="*/ 1 w 21"/>
                <a:gd name="T5" fmla="*/ 0 h 23"/>
                <a:gd name="T6" fmla="*/ 1 w 21"/>
                <a:gd name="T7" fmla="*/ 1 h 23"/>
                <a:gd name="T8" fmla="*/ 1 w 21"/>
                <a:gd name="T9" fmla="*/ 1 h 23"/>
                <a:gd name="T10" fmla="*/ 1 w 21"/>
                <a:gd name="T11" fmla="*/ 1 h 23"/>
                <a:gd name="T12" fmla="*/ 1 w 21"/>
                <a:gd name="T13" fmla="*/ 1 h 23"/>
                <a:gd name="T14" fmla="*/ 1 w 21"/>
                <a:gd name="T15" fmla="*/ 1 h 23"/>
                <a:gd name="T16" fmla="*/ 1 w 21"/>
                <a:gd name="T17" fmla="*/ 1 h 23"/>
                <a:gd name="T18" fmla="*/ 1 w 21"/>
                <a:gd name="T19" fmla="*/ 1 h 23"/>
                <a:gd name="T20" fmla="*/ 1 w 21"/>
                <a:gd name="T21" fmla="*/ 1 h 23"/>
                <a:gd name="T22" fmla="*/ 1 w 21"/>
                <a:gd name="T23" fmla="*/ 1 h 23"/>
                <a:gd name="T24" fmla="*/ 1 w 21"/>
                <a:gd name="T25" fmla="*/ 1 h 23"/>
                <a:gd name="T26" fmla="*/ 1 w 21"/>
                <a:gd name="T27" fmla="*/ 1 h 23"/>
                <a:gd name="T28" fmla="*/ 0 w 21"/>
                <a:gd name="T29" fmla="*/ 1 h 23"/>
                <a:gd name="T30" fmla="*/ 0 w 21"/>
                <a:gd name="T31" fmla="*/ 1 h 23"/>
                <a:gd name="T32" fmla="*/ 1 w 21"/>
                <a:gd name="T33" fmla="*/ 1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23"/>
                <a:gd name="T53" fmla="*/ 21 w 21"/>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23">
                  <a:moveTo>
                    <a:pt x="3" y="2"/>
                  </a:moveTo>
                  <a:lnTo>
                    <a:pt x="9" y="0"/>
                  </a:lnTo>
                  <a:lnTo>
                    <a:pt x="14" y="0"/>
                  </a:lnTo>
                  <a:lnTo>
                    <a:pt x="18" y="2"/>
                  </a:lnTo>
                  <a:lnTo>
                    <a:pt x="20" y="6"/>
                  </a:lnTo>
                  <a:lnTo>
                    <a:pt x="21" y="11"/>
                  </a:lnTo>
                  <a:lnTo>
                    <a:pt x="21" y="15"/>
                  </a:lnTo>
                  <a:lnTo>
                    <a:pt x="20" y="18"/>
                  </a:lnTo>
                  <a:lnTo>
                    <a:pt x="18" y="21"/>
                  </a:lnTo>
                  <a:lnTo>
                    <a:pt x="15" y="23"/>
                  </a:lnTo>
                  <a:lnTo>
                    <a:pt x="12" y="23"/>
                  </a:lnTo>
                  <a:lnTo>
                    <a:pt x="8" y="21"/>
                  </a:lnTo>
                  <a:lnTo>
                    <a:pt x="3" y="18"/>
                  </a:lnTo>
                  <a:lnTo>
                    <a:pt x="1" y="14"/>
                  </a:lnTo>
                  <a:lnTo>
                    <a:pt x="0" y="8"/>
                  </a:lnTo>
                  <a:lnTo>
                    <a:pt x="0" y="3"/>
                  </a:lnTo>
                  <a:lnTo>
                    <a:pt x="3"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5" name="Freeform 280"/>
            <p:cNvSpPr>
              <a:spLocks/>
            </p:cNvSpPr>
            <p:nvPr/>
          </p:nvSpPr>
          <p:spPr bwMode="auto">
            <a:xfrm>
              <a:off x="564" y="555"/>
              <a:ext cx="9" cy="8"/>
            </a:xfrm>
            <a:custGeom>
              <a:avLst/>
              <a:gdLst>
                <a:gd name="T0" fmla="*/ 0 w 19"/>
                <a:gd name="T1" fmla="*/ 1 h 16"/>
                <a:gd name="T2" fmla="*/ 0 w 19"/>
                <a:gd name="T3" fmla="*/ 0 h 16"/>
                <a:gd name="T4" fmla="*/ 0 w 19"/>
                <a:gd name="T5" fmla="*/ 0 h 16"/>
                <a:gd name="T6" fmla="*/ 0 w 19"/>
                <a:gd name="T7" fmla="*/ 1 h 16"/>
                <a:gd name="T8" fmla="*/ 0 w 19"/>
                <a:gd name="T9" fmla="*/ 1 h 16"/>
                <a:gd name="T10" fmla="*/ 0 w 19"/>
                <a:gd name="T11" fmla="*/ 1 h 16"/>
                <a:gd name="T12" fmla="*/ 0 w 19"/>
                <a:gd name="T13" fmla="*/ 1 h 16"/>
                <a:gd name="T14" fmla="*/ 0 w 19"/>
                <a:gd name="T15" fmla="*/ 1 h 16"/>
                <a:gd name="T16" fmla="*/ 0 w 19"/>
                <a:gd name="T17" fmla="*/ 1 h 16"/>
                <a:gd name="T18" fmla="*/ 0 w 19"/>
                <a:gd name="T19" fmla="*/ 1 h 16"/>
                <a:gd name="T20" fmla="*/ 0 w 19"/>
                <a:gd name="T21" fmla="*/ 1 h 16"/>
                <a:gd name="T22" fmla="*/ 0 w 19"/>
                <a:gd name="T23" fmla="*/ 1 h 16"/>
                <a:gd name="T24" fmla="*/ 0 w 19"/>
                <a:gd name="T25" fmla="*/ 1 h 16"/>
                <a:gd name="T26" fmla="*/ 0 w 19"/>
                <a:gd name="T27" fmla="*/ 1 h 16"/>
                <a:gd name="T28" fmla="*/ 0 w 19"/>
                <a:gd name="T29" fmla="*/ 1 h 16"/>
                <a:gd name="T30" fmla="*/ 0 w 19"/>
                <a:gd name="T31" fmla="*/ 1 h 16"/>
                <a:gd name="T32" fmla="*/ 0 w 19"/>
                <a:gd name="T33" fmla="*/ 1 h 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6"/>
                <a:gd name="T53" fmla="*/ 19 w 19"/>
                <a:gd name="T54" fmla="*/ 16 h 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6">
                  <a:moveTo>
                    <a:pt x="2" y="2"/>
                  </a:moveTo>
                  <a:lnTo>
                    <a:pt x="6" y="0"/>
                  </a:lnTo>
                  <a:lnTo>
                    <a:pt x="9" y="0"/>
                  </a:lnTo>
                  <a:lnTo>
                    <a:pt x="14" y="2"/>
                  </a:lnTo>
                  <a:lnTo>
                    <a:pt x="17" y="4"/>
                  </a:lnTo>
                  <a:lnTo>
                    <a:pt x="19" y="7"/>
                  </a:lnTo>
                  <a:lnTo>
                    <a:pt x="19" y="8"/>
                  </a:lnTo>
                  <a:lnTo>
                    <a:pt x="17" y="11"/>
                  </a:lnTo>
                  <a:lnTo>
                    <a:pt x="16" y="14"/>
                  </a:lnTo>
                  <a:lnTo>
                    <a:pt x="13" y="16"/>
                  </a:lnTo>
                  <a:lnTo>
                    <a:pt x="8" y="16"/>
                  </a:lnTo>
                  <a:lnTo>
                    <a:pt x="3" y="14"/>
                  </a:lnTo>
                  <a:lnTo>
                    <a:pt x="2" y="13"/>
                  </a:lnTo>
                  <a:lnTo>
                    <a:pt x="2" y="11"/>
                  </a:lnTo>
                  <a:lnTo>
                    <a:pt x="0" y="10"/>
                  </a:lnTo>
                  <a:lnTo>
                    <a:pt x="0" y="5"/>
                  </a:lnTo>
                  <a:lnTo>
                    <a:pt x="2"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6" name="Freeform 281"/>
            <p:cNvSpPr>
              <a:spLocks/>
            </p:cNvSpPr>
            <p:nvPr/>
          </p:nvSpPr>
          <p:spPr bwMode="auto">
            <a:xfrm>
              <a:off x="584" y="574"/>
              <a:ext cx="12" cy="11"/>
            </a:xfrm>
            <a:custGeom>
              <a:avLst/>
              <a:gdLst>
                <a:gd name="T0" fmla="*/ 1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0 w 24"/>
                <a:gd name="T29" fmla="*/ 0 h 23"/>
                <a:gd name="T30" fmla="*/ 0 w 24"/>
                <a:gd name="T31" fmla="*/ 0 h 23"/>
                <a:gd name="T32" fmla="*/ 1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3" y="6"/>
                  </a:moveTo>
                  <a:lnTo>
                    <a:pt x="8" y="2"/>
                  </a:lnTo>
                  <a:lnTo>
                    <a:pt x="12" y="0"/>
                  </a:lnTo>
                  <a:lnTo>
                    <a:pt x="15" y="0"/>
                  </a:lnTo>
                  <a:lnTo>
                    <a:pt x="20" y="3"/>
                  </a:lnTo>
                  <a:lnTo>
                    <a:pt x="23" y="6"/>
                  </a:lnTo>
                  <a:lnTo>
                    <a:pt x="24" y="11"/>
                  </a:lnTo>
                  <a:lnTo>
                    <a:pt x="24" y="15"/>
                  </a:lnTo>
                  <a:lnTo>
                    <a:pt x="21" y="18"/>
                  </a:lnTo>
                  <a:lnTo>
                    <a:pt x="18" y="22"/>
                  </a:lnTo>
                  <a:lnTo>
                    <a:pt x="14" y="23"/>
                  </a:lnTo>
                  <a:lnTo>
                    <a:pt x="8" y="23"/>
                  </a:lnTo>
                  <a:lnTo>
                    <a:pt x="5" y="22"/>
                  </a:lnTo>
                  <a:lnTo>
                    <a:pt x="2" y="17"/>
                  </a:lnTo>
                  <a:lnTo>
                    <a:pt x="0" y="14"/>
                  </a:lnTo>
                  <a:lnTo>
                    <a:pt x="0" y="9"/>
                  </a:lnTo>
                  <a:lnTo>
                    <a:pt x="3"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7" name="Freeform 282"/>
            <p:cNvSpPr>
              <a:spLocks/>
            </p:cNvSpPr>
            <p:nvPr/>
          </p:nvSpPr>
          <p:spPr bwMode="auto">
            <a:xfrm>
              <a:off x="539" y="569"/>
              <a:ext cx="14" cy="13"/>
            </a:xfrm>
            <a:custGeom>
              <a:avLst/>
              <a:gdLst>
                <a:gd name="T0" fmla="*/ 1 w 27"/>
                <a:gd name="T1" fmla="*/ 0 h 26"/>
                <a:gd name="T2" fmla="*/ 1 w 27"/>
                <a:gd name="T3" fmla="*/ 1 h 26"/>
                <a:gd name="T4" fmla="*/ 1 w 27"/>
                <a:gd name="T5" fmla="*/ 1 h 26"/>
                <a:gd name="T6" fmla="*/ 1 w 27"/>
                <a:gd name="T7" fmla="*/ 1 h 26"/>
                <a:gd name="T8" fmla="*/ 1 w 27"/>
                <a:gd name="T9" fmla="*/ 1 h 26"/>
                <a:gd name="T10" fmla="*/ 1 w 27"/>
                <a:gd name="T11" fmla="*/ 1 h 26"/>
                <a:gd name="T12" fmla="*/ 1 w 27"/>
                <a:gd name="T13" fmla="*/ 1 h 26"/>
                <a:gd name="T14" fmla="*/ 1 w 27"/>
                <a:gd name="T15" fmla="*/ 1 h 26"/>
                <a:gd name="T16" fmla="*/ 1 w 27"/>
                <a:gd name="T17" fmla="*/ 1 h 26"/>
                <a:gd name="T18" fmla="*/ 1 w 27"/>
                <a:gd name="T19" fmla="*/ 1 h 26"/>
                <a:gd name="T20" fmla="*/ 1 w 27"/>
                <a:gd name="T21" fmla="*/ 1 h 26"/>
                <a:gd name="T22" fmla="*/ 1 w 27"/>
                <a:gd name="T23" fmla="*/ 1 h 26"/>
                <a:gd name="T24" fmla="*/ 0 w 27"/>
                <a:gd name="T25" fmla="*/ 1 h 26"/>
                <a:gd name="T26" fmla="*/ 1 w 27"/>
                <a:gd name="T27" fmla="*/ 1 h 26"/>
                <a:gd name="T28" fmla="*/ 1 w 27"/>
                <a:gd name="T29" fmla="*/ 1 h 26"/>
                <a:gd name="T30" fmla="*/ 1 w 27"/>
                <a:gd name="T31" fmla="*/ 1 h 26"/>
                <a:gd name="T32" fmla="*/ 1 w 27"/>
                <a:gd name="T33" fmla="*/ 0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
                <a:gd name="T52" fmla="*/ 0 h 26"/>
                <a:gd name="T53" fmla="*/ 27 w 27"/>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 h="26">
                  <a:moveTo>
                    <a:pt x="14" y="0"/>
                  </a:moveTo>
                  <a:lnTo>
                    <a:pt x="20" y="1"/>
                  </a:lnTo>
                  <a:lnTo>
                    <a:pt x="24" y="3"/>
                  </a:lnTo>
                  <a:lnTo>
                    <a:pt x="27" y="8"/>
                  </a:lnTo>
                  <a:lnTo>
                    <a:pt x="27" y="12"/>
                  </a:lnTo>
                  <a:lnTo>
                    <a:pt x="26" y="18"/>
                  </a:lnTo>
                  <a:lnTo>
                    <a:pt x="24" y="23"/>
                  </a:lnTo>
                  <a:lnTo>
                    <a:pt x="20" y="26"/>
                  </a:lnTo>
                  <a:lnTo>
                    <a:pt x="15" y="26"/>
                  </a:lnTo>
                  <a:lnTo>
                    <a:pt x="9" y="24"/>
                  </a:lnTo>
                  <a:lnTo>
                    <a:pt x="5" y="23"/>
                  </a:lnTo>
                  <a:lnTo>
                    <a:pt x="1" y="20"/>
                  </a:lnTo>
                  <a:lnTo>
                    <a:pt x="0" y="15"/>
                  </a:lnTo>
                  <a:lnTo>
                    <a:pt x="1" y="11"/>
                  </a:lnTo>
                  <a:lnTo>
                    <a:pt x="3" y="5"/>
                  </a:lnTo>
                  <a:lnTo>
                    <a:pt x="8" y="1"/>
                  </a:lnTo>
                  <a:lnTo>
                    <a:pt x="14" y="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8" name="Freeform 283"/>
            <p:cNvSpPr>
              <a:spLocks/>
            </p:cNvSpPr>
            <p:nvPr/>
          </p:nvSpPr>
          <p:spPr bwMode="auto">
            <a:xfrm>
              <a:off x="532" y="541"/>
              <a:ext cx="14" cy="12"/>
            </a:xfrm>
            <a:custGeom>
              <a:avLst/>
              <a:gdLst>
                <a:gd name="T0" fmla="*/ 0 w 28"/>
                <a:gd name="T1" fmla="*/ 0 h 25"/>
                <a:gd name="T2" fmla="*/ 0 w 28"/>
                <a:gd name="T3" fmla="*/ 0 h 25"/>
                <a:gd name="T4" fmla="*/ 1 w 28"/>
                <a:gd name="T5" fmla="*/ 0 h 25"/>
                <a:gd name="T6" fmla="*/ 1 w 28"/>
                <a:gd name="T7" fmla="*/ 0 h 25"/>
                <a:gd name="T8" fmla="*/ 1 w 28"/>
                <a:gd name="T9" fmla="*/ 0 h 25"/>
                <a:gd name="T10" fmla="*/ 1 w 28"/>
                <a:gd name="T11" fmla="*/ 0 h 25"/>
                <a:gd name="T12" fmla="*/ 1 w 28"/>
                <a:gd name="T13" fmla="*/ 0 h 25"/>
                <a:gd name="T14" fmla="*/ 1 w 28"/>
                <a:gd name="T15" fmla="*/ 0 h 25"/>
                <a:gd name="T16" fmla="*/ 1 w 28"/>
                <a:gd name="T17" fmla="*/ 0 h 25"/>
                <a:gd name="T18" fmla="*/ 1 w 28"/>
                <a:gd name="T19" fmla="*/ 0 h 25"/>
                <a:gd name="T20" fmla="*/ 1 w 28"/>
                <a:gd name="T21" fmla="*/ 0 h 25"/>
                <a:gd name="T22" fmla="*/ 1 w 28"/>
                <a:gd name="T23" fmla="*/ 0 h 25"/>
                <a:gd name="T24" fmla="*/ 1 w 28"/>
                <a:gd name="T25" fmla="*/ 0 h 25"/>
                <a:gd name="T26" fmla="*/ 1 w 28"/>
                <a:gd name="T27" fmla="*/ 0 h 25"/>
                <a:gd name="T28" fmla="*/ 1 w 28"/>
                <a:gd name="T29" fmla="*/ 0 h 25"/>
                <a:gd name="T30" fmla="*/ 1 w 28"/>
                <a:gd name="T31" fmla="*/ 0 h 25"/>
                <a:gd name="T32" fmla="*/ 0 w 28"/>
                <a:gd name="T33" fmla="*/ 0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5"/>
                <a:gd name="T53" fmla="*/ 28 w 28"/>
                <a:gd name="T54" fmla="*/ 25 h 2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5">
                  <a:moveTo>
                    <a:pt x="0" y="14"/>
                  </a:moveTo>
                  <a:lnTo>
                    <a:pt x="0" y="8"/>
                  </a:lnTo>
                  <a:lnTo>
                    <a:pt x="3" y="3"/>
                  </a:lnTo>
                  <a:lnTo>
                    <a:pt x="8" y="2"/>
                  </a:lnTo>
                  <a:lnTo>
                    <a:pt x="14" y="0"/>
                  </a:lnTo>
                  <a:lnTo>
                    <a:pt x="19" y="0"/>
                  </a:lnTo>
                  <a:lnTo>
                    <a:pt x="23" y="2"/>
                  </a:lnTo>
                  <a:lnTo>
                    <a:pt x="26" y="5"/>
                  </a:lnTo>
                  <a:lnTo>
                    <a:pt x="28" y="8"/>
                  </a:lnTo>
                  <a:lnTo>
                    <a:pt x="28" y="13"/>
                  </a:lnTo>
                  <a:lnTo>
                    <a:pt x="26" y="17"/>
                  </a:lnTo>
                  <a:lnTo>
                    <a:pt x="23" y="22"/>
                  </a:lnTo>
                  <a:lnTo>
                    <a:pt x="19" y="25"/>
                  </a:lnTo>
                  <a:lnTo>
                    <a:pt x="14" y="25"/>
                  </a:lnTo>
                  <a:lnTo>
                    <a:pt x="8" y="23"/>
                  </a:lnTo>
                  <a:lnTo>
                    <a:pt x="3" y="19"/>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49" name="Freeform 284"/>
            <p:cNvSpPr>
              <a:spLocks/>
            </p:cNvSpPr>
            <p:nvPr/>
          </p:nvSpPr>
          <p:spPr bwMode="auto">
            <a:xfrm>
              <a:off x="512" y="540"/>
              <a:ext cx="11" cy="11"/>
            </a:xfrm>
            <a:custGeom>
              <a:avLst/>
              <a:gdLst>
                <a:gd name="T0" fmla="*/ 0 w 23"/>
                <a:gd name="T1" fmla="*/ 1 h 21"/>
                <a:gd name="T2" fmla="*/ 0 w 23"/>
                <a:gd name="T3" fmla="*/ 1 h 21"/>
                <a:gd name="T4" fmla="*/ 0 w 23"/>
                <a:gd name="T5" fmla="*/ 1 h 21"/>
                <a:gd name="T6" fmla="*/ 0 w 23"/>
                <a:gd name="T7" fmla="*/ 1 h 21"/>
                <a:gd name="T8" fmla="*/ 0 w 23"/>
                <a:gd name="T9" fmla="*/ 0 h 21"/>
                <a:gd name="T10" fmla="*/ 0 w 23"/>
                <a:gd name="T11" fmla="*/ 0 h 21"/>
                <a:gd name="T12" fmla="*/ 0 w 23"/>
                <a:gd name="T13" fmla="*/ 1 h 21"/>
                <a:gd name="T14" fmla="*/ 0 w 23"/>
                <a:gd name="T15" fmla="*/ 1 h 21"/>
                <a:gd name="T16" fmla="*/ 0 w 23"/>
                <a:gd name="T17" fmla="*/ 1 h 21"/>
                <a:gd name="T18" fmla="*/ 0 w 23"/>
                <a:gd name="T19" fmla="*/ 1 h 21"/>
                <a:gd name="T20" fmla="*/ 0 w 23"/>
                <a:gd name="T21" fmla="*/ 1 h 21"/>
                <a:gd name="T22" fmla="*/ 0 w 23"/>
                <a:gd name="T23" fmla="*/ 1 h 21"/>
                <a:gd name="T24" fmla="*/ 0 w 23"/>
                <a:gd name="T25" fmla="*/ 1 h 21"/>
                <a:gd name="T26" fmla="*/ 0 w 23"/>
                <a:gd name="T27" fmla="*/ 1 h 21"/>
                <a:gd name="T28" fmla="*/ 0 w 23"/>
                <a:gd name="T29" fmla="*/ 1 h 21"/>
                <a:gd name="T30" fmla="*/ 0 w 23"/>
                <a:gd name="T31" fmla="*/ 1 h 21"/>
                <a:gd name="T32" fmla="*/ 0 w 23"/>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
                <a:gd name="T52" fmla="*/ 0 h 21"/>
                <a:gd name="T53" fmla="*/ 23 w 23"/>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 h="21">
                  <a:moveTo>
                    <a:pt x="0" y="14"/>
                  </a:moveTo>
                  <a:lnTo>
                    <a:pt x="0" y="9"/>
                  </a:lnTo>
                  <a:lnTo>
                    <a:pt x="3" y="4"/>
                  </a:lnTo>
                  <a:lnTo>
                    <a:pt x="6" y="1"/>
                  </a:lnTo>
                  <a:lnTo>
                    <a:pt x="11" y="0"/>
                  </a:lnTo>
                  <a:lnTo>
                    <a:pt x="15" y="0"/>
                  </a:lnTo>
                  <a:lnTo>
                    <a:pt x="20" y="1"/>
                  </a:lnTo>
                  <a:lnTo>
                    <a:pt x="21" y="6"/>
                  </a:lnTo>
                  <a:lnTo>
                    <a:pt x="23" y="9"/>
                  </a:lnTo>
                  <a:lnTo>
                    <a:pt x="21" y="14"/>
                  </a:lnTo>
                  <a:lnTo>
                    <a:pt x="20" y="17"/>
                  </a:lnTo>
                  <a:lnTo>
                    <a:pt x="17" y="20"/>
                  </a:lnTo>
                  <a:lnTo>
                    <a:pt x="14" y="21"/>
                  </a:lnTo>
                  <a:lnTo>
                    <a:pt x="9" y="21"/>
                  </a:lnTo>
                  <a:lnTo>
                    <a:pt x="5" y="20"/>
                  </a:lnTo>
                  <a:lnTo>
                    <a:pt x="0" y="18"/>
                  </a:lnTo>
                  <a:lnTo>
                    <a:pt x="0" y="14"/>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0" name="Freeform 285"/>
            <p:cNvSpPr>
              <a:spLocks/>
            </p:cNvSpPr>
            <p:nvPr/>
          </p:nvSpPr>
          <p:spPr bwMode="auto">
            <a:xfrm>
              <a:off x="528" y="521"/>
              <a:ext cx="13" cy="11"/>
            </a:xfrm>
            <a:custGeom>
              <a:avLst/>
              <a:gdLst>
                <a:gd name="T0" fmla="*/ 0 w 24"/>
                <a:gd name="T1" fmla="*/ 0 h 23"/>
                <a:gd name="T2" fmla="*/ 1 w 24"/>
                <a:gd name="T3" fmla="*/ 0 h 23"/>
                <a:gd name="T4" fmla="*/ 1 w 24"/>
                <a:gd name="T5" fmla="*/ 0 h 23"/>
                <a:gd name="T6" fmla="*/ 1 w 24"/>
                <a:gd name="T7" fmla="*/ 0 h 23"/>
                <a:gd name="T8" fmla="*/ 1 w 24"/>
                <a:gd name="T9" fmla="*/ 0 h 23"/>
                <a:gd name="T10" fmla="*/ 1 w 24"/>
                <a:gd name="T11" fmla="*/ 0 h 23"/>
                <a:gd name="T12" fmla="*/ 1 w 24"/>
                <a:gd name="T13" fmla="*/ 0 h 23"/>
                <a:gd name="T14" fmla="*/ 1 w 24"/>
                <a:gd name="T15" fmla="*/ 0 h 23"/>
                <a:gd name="T16" fmla="*/ 1 w 24"/>
                <a:gd name="T17" fmla="*/ 0 h 23"/>
                <a:gd name="T18" fmla="*/ 1 w 24"/>
                <a:gd name="T19" fmla="*/ 0 h 23"/>
                <a:gd name="T20" fmla="*/ 1 w 24"/>
                <a:gd name="T21" fmla="*/ 0 h 23"/>
                <a:gd name="T22" fmla="*/ 1 w 24"/>
                <a:gd name="T23" fmla="*/ 0 h 23"/>
                <a:gd name="T24" fmla="*/ 1 w 24"/>
                <a:gd name="T25" fmla="*/ 0 h 23"/>
                <a:gd name="T26" fmla="*/ 1 w 24"/>
                <a:gd name="T27" fmla="*/ 0 h 23"/>
                <a:gd name="T28" fmla="*/ 1 w 24"/>
                <a:gd name="T29" fmla="*/ 0 h 23"/>
                <a:gd name="T30" fmla="*/ 1 w 24"/>
                <a:gd name="T31" fmla="*/ 0 h 23"/>
                <a:gd name="T32" fmla="*/ 0 w 24"/>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3"/>
                <a:gd name="T53" fmla="*/ 24 w 24"/>
                <a:gd name="T54" fmla="*/ 23 h 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3">
                  <a:moveTo>
                    <a:pt x="0" y="12"/>
                  </a:moveTo>
                  <a:lnTo>
                    <a:pt x="1" y="9"/>
                  </a:lnTo>
                  <a:lnTo>
                    <a:pt x="3" y="4"/>
                  </a:lnTo>
                  <a:lnTo>
                    <a:pt x="6" y="1"/>
                  </a:lnTo>
                  <a:lnTo>
                    <a:pt x="10" y="0"/>
                  </a:lnTo>
                  <a:lnTo>
                    <a:pt x="15" y="0"/>
                  </a:lnTo>
                  <a:lnTo>
                    <a:pt x="19" y="1"/>
                  </a:lnTo>
                  <a:lnTo>
                    <a:pt x="22" y="4"/>
                  </a:lnTo>
                  <a:lnTo>
                    <a:pt x="24" y="7"/>
                  </a:lnTo>
                  <a:lnTo>
                    <a:pt x="24" y="12"/>
                  </a:lnTo>
                  <a:lnTo>
                    <a:pt x="22" y="17"/>
                  </a:lnTo>
                  <a:lnTo>
                    <a:pt x="19" y="21"/>
                  </a:lnTo>
                  <a:lnTo>
                    <a:pt x="15" y="23"/>
                  </a:lnTo>
                  <a:lnTo>
                    <a:pt x="10" y="23"/>
                  </a:lnTo>
                  <a:lnTo>
                    <a:pt x="6" y="21"/>
                  </a:lnTo>
                  <a:lnTo>
                    <a:pt x="1"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1" name="Freeform 286"/>
            <p:cNvSpPr>
              <a:spLocks/>
            </p:cNvSpPr>
            <p:nvPr/>
          </p:nvSpPr>
          <p:spPr bwMode="auto">
            <a:xfrm>
              <a:off x="764" y="518"/>
              <a:ext cx="87" cy="88"/>
            </a:xfrm>
            <a:custGeom>
              <a:avLst/>
              <a:gdLst>
                <a:gd name="T0" fmla="*/ 1 w 174"/>
                <a:gd name="T1" fmla="*/ 0 h 177"/>
                <a:gd name="T2" fmla="*/ 1 w 174"/>
                <a:gd name="T3" fmla="*/ 0 h 177"/>
                <a:gd name="T4" fmla="*/ 1 w 174"/>
                <a:gd name="T5" fmla="*/ 0 h 177"/>
                <a:gd name="T6" fmla="*/ 1 w 174"/>
                <a:gd name="T7" fmla="*/ 0 h 177"/>
                <a:gd name="T8" fmla="*/ 1 w 174"/>
                <a:gd name="T9" fmla="*/ 0 h 177"/>
                <a:gd name="T10" fmla="*/ 1 w 174"/>
                <a:gd name="T11" fmla="*/ 0 h 177"/>
                <a:gd name="T12" fmla="*/ 1 w 174"/>
                <a:gd name="T13" fmla="*/ 0 h 177"/>
                <a:gd name="T14" fmla="*/ 1 w 174"/>
                <a:gd name="T15" fmla="*/ 0 h 177"/>
                <a:gd name="T16" fmla="*/ 1 w 174"/>
                <a:gd name="T17" fmla="*/ 0 h 177"/>
                <a:gd name="T18" fmla="*/ 1 w 174"/>
                <a:gd name="T19" fmla="*/ 0 h 177"/>
                <a:gd name="T20" fmla="*/ 1 w 174"/>
                <a:gd name="T21" fmla="*/ 0 h 177"/>
                <a:gd name="T22" fmla="*/ 1 w 174"/>
                <a:gd name="T23" fmla="*/ 0 h 177"/>
                <a:gd name="T24" fmla="*/ 1 w 174"/>
                <a:gd name="T25" fmla="*/ 0 h 177"/>
                <a:gd name="T26" fmla="*/ 1 w 174"/>
                <a:gd name="T27" fmla="*/ 0 h 177"/>
                <a:gd name="T28" fmla="*/ 1 w 174"/>
                <a:gd name="T29" fmla="*/ 0 h 177"/>
                <a:gd name="T30" fmla="*/ 1 w 174"/>
                <a:gd name="T31" fmla="*/ 0 h 177"/>
                <a:gd name="T32" fmla="*/ 1 w 174"/>
                <a:gd name="T33" fmla="*/ 0 h 177"/>
                <a:gd name="T34" fmla="*/ 1 w 174"/>
                <a:gd name="T35" fmla="*/ 0 h 177"/>
                <a:gd name="T36" fmla="*/ 1 w 174"/>
                <a:gd name="T37" fmla="*/ 0 h 177"/>
                <a:gd name="T38" fmla="*/ 1 w 174"/>
                <a:gd name="T39" fmla="*/ 0 h 177"/>
                <a:gd name="T40" fmla="*/ 1 w 174"/>
                <a:gd name="T41" fmla="*/ 0 h 177"/>
                <a:gd name="T42" fmla="*/ 1 w 174"/>
                <a:gd name="T43" fmla="*/ 0 h 177"/>
                <a:gd name="T44" fmla="*/ 1 w 174"/>
                <a:gd name="T45" fmla="*/ 0 h 177"/>
                <a:gd name="T46" fmla="*/ 1 w 174"/>
                <a:gd name="T47" fmla="*/ 0 h 177"/>
                <a:gd name="T48" fmla="*/ 1 w 174"/>
                <a:gd name="T49" fmla="*/ 0 h 177"/>
                <a:gd name="T50" fmla="*/ 1 w 174"/>
                <a:gd name="T51" fmla="*/ 0 h 177"/>
                <a:gd name="T52" fmla="*/ 1 w 174"/>
                <a:gd name="T53" fmla="*/ 0 h 177"/>
                <a:gd name="T54" fmla="*/ 1 w 174"/>
                <a:gd name="T55" fmla="*/ 0 h 177"/>
                <a:gd name="T56" fmla="*/ 1 w 174"/>
                <a:gd name="T57" fmla="*/ 0 h 177"/>
                <a:gd name="T58" fmla="*/ 1 w 174"/>
                <a:gd name="T59" fmla="*/ 0 h 177"/>
                <a:gd name="T60" fmla="*/ 1 w 174"/>
                <a:gd name="T61" fmla="*/ 0 h 177"/>
                <a:gd name="T62" fmla="*/ 1 w 174"/>
                <a:gd name="T63" fmla="*/ 0 h 177"/>
                <a:gd name="T64" fmla="*/ 1 w 174"/>
                <a:gd name="T65" fmla="*/ 0 h 177"/>
                <a:gd name="T66" fmla="*/ 1 w 174"/>
                <a:gd name="T67" fmla="*/ 0 h 177"/>
                <a:gd name="T68" fmla="*/ 1 w 174"/>
                <a:gd name="T69" fmla="*/ 0 h 177"/>
                <a:gd name="T70" fmla="*/ 1 w 174"/>
                <a:gd name="T71" fmla="*/ 0 h 177"/>
                <a:gd name="T72" fmla="*/ 1 w 174"/>
                <a:gd name="T73" fmla="*/ 0 h 177"/>
                <a:gd name="T74" fmla="*/ 1 w 174"/>
                <a:gd name="T75" fmla="*/ 0 h 177"/>
                <a:gd name="T76" fmla="*/ 1 w 174"/>
                <a:gd name="T77" fmla="*/ 0 h 177"/>
                <a:gd name="T78" fmla="*/ 1 w 174"/>
                <a:gd name="T79" fmla="*/ 0 h 177"/>
                <a:gd name="T80" fmla="*/ 1 w 174"/>
                <a:gd name="T81" fmla="*/ 0 h 177"/>
                <a:gd name="T82" fmla="*/ 1 w 174"/>
                <a:gd name="T83" fmla="*/ 0 h 177"/>
                <a:gd name="T84" fmla="*/ 1 w 174"/>
                <a:gd name="T85" fmla="*/ 0 h 177"/>
                <a:gd name="T86" fmla="*/ 1 w 174"/>
                <a:gd name="T87" fmla="*/ 0 h 177"/>
                <a:gd name="T88" fmla="*/ 1 w 174"/>
                <a:gd name="T89" fmla="*/ 0 h 177"/>
                <a:gd name="T90" fmla="*/ 1 w 174"/>
                <a:gd name="T91" fmla="*/ 0 h 177"/>
                <a:gd name="T92" fmla="*/ 1 w 174"/>
                <a:gd name="T93" fmla="*/ 0 h 177"/>
                <a:gd name="T94" fmla="*/ 1 w 174"/>
                <a:gd name="T95" fmla="*/ 0 h 177"/>
                <a:gd name="T96" fmla="*/ 1 w 174"/>
                <a:gd name="T97" fmla="*/ 0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4"/>
                <a:gd name="T148" fmla="*/ 0 h 177"/>
                <a:gd name="T149" fmla="*/ 174 w 174"/>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4" h="177">
                  <a:moveTo>
                    <a:pt x="43" y="39"/>
                  </a:moveTo>
                  <a:lnTo>
                    <a:pt x="31" y="42"/>
                  </a:lnTo>
                  <a:lnTo>
                    <a:pt x="19" y="50"/>
                  </a:lnTo>
                  <a:lnTo>
                    <a:pt x="14" y="64"/>
                  </a:lnTo>
                  <a:lnTo>
                    <a:pt x="22" y="82"/>
                  </a:lnTo>
                  <a:lnTo>
                    <a:pt x="28" y="85"/>
                  </a:lnTo>
                  <a:lnTo>
                    <a:pt x="34" y="87"/>
                  </a:lnTo>
                  <a:lnTo>
                    <a:pt x="40" y="85"/>
                  </a:lnTo>
                  <a:lnTo>
                    <a:pt x="43" y="82"/>
                  </a:lnTo>
                  <a:lnTo>
                    <a:pt x="48" y="87"/>
                  </a:lnTo>
                  <a:lnTo>
                    <a:pt x="52" y="90"/>
                  </a:lnTo>
                  <a:lnTo>
                    <a:pt x="57" y="94"/>
                  </a:lnTo>
                  <a:lnTo>
                    <a:pt x="60" y="99"/>
                  </a:lnTo>
                  <a:lnTo>
                    <a:pt x="61" y="102"/>
                  </a:lnTo>
                  <a:lnTo>
                    <a:pt x="61" y="103"/>
                  </a:lnTo>
                  <a:lnTo>
                    <a:pt x="58" y="103"/>
                  </a:lnTo>
                  <a:lnTo>
                    <a:pt x="52" y="102"/>
                  </a:lnTo>
                  <a:lnTo>
                    <a:pt x="46" y="100"/>
                  </a:lnTo>
                  <a:lnTo>
                    <a:pt x="41" y="100"/>
                  </a:lnTo>
                  <a:lnTo>
                    <a:pt x="38" y="99"/>
                  </a:lnTo>
                  <a:lnTo>
                    <a:pt x="37" y="97"/>
                  </a:lnTo>
                  <a:lnTo>
                    <a:pt x="35" y="94"/>
                  </a:lnTo>
                  <a:lnTo>
                    <a:pt x="31" y="91"/>
                  </a:lnTo>
                  <a:lnTo>
                    <a:pt x="25" y="90"/>
                  </a:lnTo>
                  <a:lnTo>
                    <a:pt x="17" y="90"/>
                  </a:lnTo>
                  <a:lnTo>
                    <a:pt x="9" y="93"/>
                  </a:lnTo>
                  <a:lnTo>
                    <a:pt x="3" y="99"/>
                  </a:lnTo>
                  <a:lnTo>
                    <a:pt x="0" y="108"/>
                  </a:lnTo>
                  <a:lnTo>
                    <a:pt x="0" y="117"/>
                  </a:lnTo>
                  <a:lnTo>
                    <a:pt x="2" y="122"/>
                  </a:lnTo>
                  <a:lnTo>
                    <a:pt x="3" y="126"/>
                  </a:lnTo>
                  <a:lnTo>
                    <a:pt x="5" y="129"/>
                  </a:lnTo>
                  <a:lnTo>
                    <a:pt x="6" y="133"/>
                  </a:lnTo>
                  <a:lnTo>
                    <a:pt x="16" y="137"/>
                  </a:lnTo>
                  <a:lnTo>
                    <a:pt x="26" y="137"/>
                  </a:lnTo>
                  <a:lnTo>
                    <a:pt x="35" y="136"/>
                  </a:lnTo>
                  <a:lnTo>
                    <a:pt x="41" y="131"/>
                  </a:lnTo>
                  <a:lnTo>
                    <a:pt x="46" y="128"/>
                  </a:lnTo>
                  <a:lnTo>
                    <a:pt x="51" y="128"/>
                  </a:lnTo>
                  <a:lnTo>
                    <a:pt x="55" y="128"/>
                  </a:lnTo>
                  <a:lnTo>
                    <a:pt x="60" y="129"/>
                  </a:lnTo>
                  <a:lnTo>
                    <a:pt x="51" y="137"/>
                  </a:lnTo>
                  <a:lnTo>
                    <a:pt x="43" y="149"/>
                  </a:lnTo>
                  <a:lnTo>
                    <a:pt x="38" y="162"/>
                  </a:lnTo>
                  <a:lnTo>
                    <a:pt x="41" y="171"/>
                  </a:lnTo>
                  <a:lnTo>
                    <a:pt x="51" y="175"/>
                  </a:lnTo>
                  <a:lnTo>
                    <a:pt x="61" y="177"/>
                  </a:lnTo>
                  <a:lnTo>
                    <a:pt x="70" y="174"/>
                  </a:lnTo>
                  <a:lnTo>
                    <a:pt x="78" y="168"/>
                  </a:lnTo>
                  <a:lnTo>
                    <a:pt x="81" y="158"/>
                  </a:lnTo>
                  <a:lnTo>
                    <a:pt x="83" y="149"/>
                  </a:lnTo>
                  <a:lnTo>
                    <a:pt x="80" y="142"/>
                  </a:lnTo>
                  <a:lnTo>
                    <a:pt x="77" y="134"/>
                  </a:lnTo>
                  <a:lnTo>
                    <a:pt x="74" y="129"/>
                  </a:lnTo>
                  <a:lnTo>
                    <a:pt x="74" y="126"/>
                  </a:lnTo>
                  <a:lnTo>
                    <a:pt x="77" y="125"/>
                  </a:lnTo>
                  <a:lnTo>
                    <a:pt x="80" y="123"/>
                  </a:lnTo>
                  <a:lnTo>
                    <a:pt x="81" y="125"/>
                  </a:lnTo>
                  <a:lnTo>
                    <a:pt x="83" y="128"/>
                  </a:lnTo>
                  <a:lnTo>
                    <a:pt x="84" y="133"/>
                  </a:lnTo>
                  <a:lnTo>
                    <a:pt x="86" y="139"/>
                  </a:lnTo>
                  <a:lnTo>
                    <a:pt x="87" y="145"/>
                  </a:lnTo>
                  <a:lnTo>
                    <a:pt x="93" y="151"/>
                  </a:lnTo>
                  <a:lnTo>
                    <a:pt x="101" y="151"/>
                  </a:lnTo>
                  <a:lnTo>
                    <a:pt x="113" y="145"/>
                  </a:lnTo>
                  <a:lnTo>
                    <a:pt x="118" y="149"/>
                  </a:lnTo>
                  <a:lnTo>
                    <a:pt x="124" y="152"/>
                  </a:lnTo>
                  <a:lnTo>
                    <a:pt x="132" y="155"/>
                  </a:lnTo>
                  <a:lnTo>
                    <a:pt x="139" y="155"/>
                  </a:lnTo>
                  <a:lnTo>
                    <a:pt x="145" y="154"/>
                  </a:lnTo>
                  <a:lnTo>
                    <a:pt x="153" y="151"/>
                  </a:lnTo>
                  <a:lnTo>
                    <a:pt x="159" y="143"/>
                  </a:lnTo>
                  <a:lnTo>
                    <a:pt x="164" y="134"/>
                  </a:lnTo>
                  <a:lnTo>
                    <a:pt x="164" y="133"/>
                  </a:lnTo>
                  <a:lnTo>
                    <a:pt x="164" y="131"/>
                  </a:lnTo>
                  <a:lnTo>
                    <a:pt x="162" y="129"/>
                  </a:lnTo>
                  <a:lnTo>
                    <a:pt x="162" y="128"/>
                  </a:lnTo>
                  <a:lnTo>
                    <a:pt x="159" y="123"/>
                  </a:lnTo>
                  <a:lnTo>
                    <a:pt x="154" y="117"/>
                  </a:lnTo>
                  <a:lnTo>
                    <a:pt x="147" y="113"/>
                  </a:lnTo>
                  <a:lnTo>
                    <a:pt x="136" y="113"/>
                  </a:lnTo>
                  <a:lnTo>
                    <a:pt x="130" y="113"/>
                  </a:lnTo>
                  <a:lnTo>
                    <a:pt x="125" y="111"/>
                  </a:lnTo>
                  <a:lnTo>
                    <a:pt x="121" y="108"/>
                  </a:lnTo>
                  <a:lnTo>
                    <a:pt x="118" y="105"/>
                  </a:lnTo>
                  <a:lnTo>
                    <a:pt x="122" y="99"/>
                  </a:lnTo>
                  <a:lnTo>
                    <a:pt x="128" y="91"/>
                  </a:lnTo>
                  <a:lnTo>
                    <a:pt x="133" y="87"/>
                  </a:lnTo>
                  <a:lnTo>
                    <a:pt x="138" y="84"/>
                  </a:lnTo>
                  <a:lnTo>
                    <a:pt x="150" y="84"/>
                  </a:lnTo>
                  <a:lnTo>
                    <a:pt x="159" y="82"/>
                  </a:lnTo>
                  <a:lnTo>
                    <a:pt x="165" y="78"/>
                  </a:lnTo>
                  <a:lnTo>
                    <a:pt x="171" y="71"/>
                  </a:lnTo>
                  <a:lnTo>
                    <a:pt x="174" y="64"/>
                  </a:lnTo>
                  <a:lnTo>
                    <a:pt x="174" y="58"/>
                  </a:lnTo>
                  <a:lnTo>
                    <a:pt x="171" y="50"/>
                  </a:lnTo>
                  <a:lnTo>
                    <a:pt x="168" y="44"/>
                  </a:lnTo>
                  <a:lnTo>
                    <a:pt x="161" y="39"/>
                  </a:lnTo>
                  <a:lnTo>
                    <a:pt x="151" y="38"/>
                  </a:lnTo>
                  <a:lnTo>
                    <a:pt x="142" y="39"/>
                  </a:lnTo>
                  <a:lnTo>
                    <a:pt x="135" y="42"/>
                  </a:lnTo>
                  <a:lnTo>
                    <a:pt x="130" y="48"/>
                  </a:lnTo>
                  <a:lnTo>
                    <a:pt x="128" y="53"/>
                  </a:lnTo>
                  <a:lnTo>
                    <a:pt x="128" y="58"/>
                  </a:lnTo>
                  <a:lnTo>
                    <a:pt x="130" y="62"/>
                  </a:lnTo>
                  <a:lnTo>
                    <a:pt x="124" y="68"/>
                  </a:lnTo>
                  <a:lnTo>
                    <a:pt x="116" y="74"/>
                  </a:lnTo>
                  <a:lnTo>
                    <a:pt x="110" y="79"/>
                  </a:lnTo>
                  <a:lnTo>
                    <a:pt x="107" y="82"/>
                  </a:lnTo>
                  <a:lnTo>
                    <a:pt x="106" y="79"/>
                  </a:lnTo>
                  <a:lnTo>
                    <a:pt x="103" y="78"/>
                  </a:lnTo>
                  <a:lnTo>
                    <a:pt x="99" y="74"/>
                  </a:lnTo>
                  <a:lnTo>
                    <a:pt x="96" y="73"/>
                  </a:lnTo>
                  <a:lnTo>
                    <a:pt x="99" y="67"/>
                  </a:lnTo>
                  <a:lnTo>
                    <a:pt x="103" y="59"/>
                  </a:lnTo>
                  <a:lnTo>
                    <a:pt x="104" y="53"/>
                  </a:lnTo>
                  <a:lnTo>
                    <a:pt x="106" y="47"/>
                  </a:lnTo>
                  <a:lnTo>
                    <a:pt x="113" y="41"/>
                  </a:lnTo>
                  <a:lnTo>
                    <a:pt x="119" y="33"/>
                  </a:lnTo>
                  <a:lnTo>
                    <a:pt x="122" y="26"/>
                  </a:lnTo>
                  <a:lnTo>
                    <a:pt x="122" y="16"/>
                  </a:lnTo>
                  <a:lnTo>
                    <a:pt x="118" y="9"/>
                  </a:lnTo>
                  <a:lnTo>
                    <a:pt x="112" y="3"/>
                  </a:lnTo>
                  <a:lnTo>
                    <a:pt x="103" y="0"/>
                  </a:lnTo>
                  <a:lnTo>
                    <a:pt x="95" y="0"/>
                  </a:lnTo>
                  <a:lnTo>
                    <a:pt x="89" y="1"/>
                  </a:lnTo>
                  <a:lnTo>
                    <a:pt x="84" y="3"/>
                  </a:lnTo>
                  <a:lnTo>
                    <a:pt x="80" y="7"/>
                  </a:lnTo>
                  <a:lnTo>
                    <a:pt x="75" y="10"/>
                  </a:lnTo>
                  <a:lnTo>
                    <a:pt x="72" y="13"/>
                  </a:lnTo>
                  <a:lnTo>
                    <a:pt x="70" y="18"/>
                  </a:lnTo>
                  <a:lnTo>
                    <a:pt x="69" y="21"/>
                  </a:lnTo>
                  <a:lnTo>
                    <a:pt x="69" y="26"/>
                  </a:lnTo>
                  <a:lnTo>
                    <a:pt x="70" y="33"/>
                  </a:lnTo>
                  <a:lnTo>
                    <a:pt x="75" y="38"/>
                  </a:lnTo>
                  <a:lnTo>
                    <a:pt x="80" y="42"/>
                  </a:lnTo>
                  <a:lnTo>
                    <a:pt x="84" y="45"/>
                  </a:lnTo>
                  <a:lnTo>
                    <a:pt x="84" y="53"/>
                  </a:lnTo>
                  <a:lnTo>
                    <a:pt x="84" y="59"/>
                  </a:lnTo>
                  <a:lnTo>
                    <a:pt x="83" y="65"/>
                  </a:lnTo>
                  <a:lnTo>
                    <a:pt x="83" y="70"/>
                  </a:lnTo>
                  <a:lnTo>
                    <a:pt x="80" y="70"/>
                  </a:lnTo>
                  <a:lnTo>
                    <a:pt x="75" y="71"/>
                  </a:lnTo>
                  <a:lnTo>
                    <a:pt x="74" y="73"/>
                  </a:lnTo>
                  <a:lnTo>
                    <a:pt x="72" y="73"/>
                  </a:lnTo>
                  <a:lnTo>
                    <a:pt x="66" y="65"/>
                  </a:lnTo>
                  <a:lnTo>
                    <a:pt x="63" y="53"/>
                  </a:lnTo>
                  <a:lnTo>
                    <a:pt x="55" y="44"/>
                  </a:lnTo>
                  <a:lnTo>
                    <a:pt x="43" y="39"/>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2" name="Freeform 287"/>
            <p:cNvSpPr>
              <a:spLocks/>
            </p:cNvSpPr>
            <p:nvPr/>
          </p:nvSpPr>
          <p:spPr bwMode="auto">
            <a:xfrm>
              <a:off x="703" y="635"/>
              <a:ext cx="89" cy="155"/>
            </a:xfrm>
            <a:custGeom>
              <a:avLst/>
              <a:gdLst>
                <a:gd name="T0" fmla="*/ 0 w 179"/>
                <a:gd name="T1" fmla="*/ 0 h 312"/>
                <a:gd name="T2" fmla="*/ 0 w 179"/>
                <a:gd name="T3" fmla="*/ 0 h 312"/>
                <a:gd name="T4" fmla="*/ 0 w 179"/>
                <a:gd name="T5" fmla="*/ 0 h 312"/>
                <a:gd name="T6" fmla="*/ 0 w 179"/>
                <a:gd name="T7" fmla="*/ 0 h 312"/>
                <a:gd name="T8" fmla="*/ 0 w 179"/>
                <a:gd name="T9" fmla="*/ 0 h 312"/>
                <a:gd name="T10" fmla="*/ 0 w 179"/>
                <a:gd name="T11" fmla="*/ 0 h 312"/>
                <a:gd name="T12" fmla="*/ 0 w 179"/>
                <a:gd name="T13" fmla="*/ 0 h 312"/>
                <a:gd name="T14" fmla="*/ 0 w 179"/>
                <a:gd name="T15" fmla="*/ 0 h 312"/>
                <a:gd name="T16" fmla="*/ 0 w 179"/>
                <a:gd name="T17" fmla="*/ 0 h 312"/>
                <a:gd name="T18" fmla="*/ 0 w 179"/>
                <a:gd name="T19" fmla="*/ 0 h 312"/>
                <a:gd name="T20" fmla="*/ 0 w 179"/>
                <a:gd name="T21" fmla="*/ 0 h 312"/>
                <a:gd name="T22" fmla="*/ 0 w 179"/>
                <a:gd name="T23" fmla="*/ 0 h 312"/>
                <a:gd name="T24" fmla="*/ 0 w 179"/>
                <a:gd name="T25" fmla="*/ 0 h 312"/>
                <a:gd name="T26" fmla="*/ 0 w 179"/>
                <a:gd name="T27" fmla="*/ 0 h 312"/>
                <a:gd name="T28" fmla="*/ 0 w 179"/>
                <a:gd name="T29" fmla="*/ 0 h 312"/>
                <a:gd name="T30" fmla="*/ 0 w 179"/>
                <a:gd name="T31" fmla="*/ 0 h 312"/>
                <a:gd name="T32" fmla="*/ 0 w 179"/>
                <a:gd name="T33" fmla="*/ 0 h 312"/>
                <a:gd name="T34" fmla="*/ 0 w 179"/>
                <a:gd name="T35" fmla="*/ 0 h 312"/>
                <a:gd name="T36" fmla="*/ 0 w 179"/>
                <a:gd name="T37" fmla="*/ 0 h 312"/>
                <a:gd name="T38" fmla="*/ 0 w 179"/>
                <a:gd name="T39" fmla="*/ 0 h 312"/>
                <a:gd name="T40" fmla="*/ 0 w 179"/>
                <a:gd name="T41" fmla="*/ 0 h 312"/>
                <a:gd name="T42" fmla="*/ 0 w 179"/>
                <a:gd name="T43" fmla="*/ 0 h 312"/>
                <a:gd name="T44" fmla="*/ 0 w 179"/>
                <a:gd name="T45" fmla="*/ 0 h 312"/>
                <a:gd name="T46" fmla="*/ 0 w 179"/>
                <a:gd name="T47" fmla="*/ 0 h 312"/>
                <a:gd name="T48" fmla="*/ 0 w 179"/>
                <a:gd name="T49" fmla="*/ 0 h 312"/>
                <a:gd name="T50" fmla="*/ 0 w 179"/>
                <a:gd name="T51" fmla="*/ 0 h 312"/>
                <a:gd name="T52" fmla="*/ 0 w 179"/>
                <a:gd name="T53" fmla="*/ 0 h 312"/>
                <a:gd name="T54" fmla="*/ 0 w 179"/>
                <a:gd name="T55" fmla="*/ 0 h 312"/>
                <a:gd name="T56" fmla="*/ 0 w 179"/>
                <a:gd name="T57" fmla="*/ 0 h 312"/>
                <a:gd name="T58" fmla="*/ 0 w 179"/>
                <a:gd name="T59" fmla="*/ 0 h 312"/>
                <a:gd name="T60" fmla="*/ 0 w 179"/>
                <a:gd name="T61" fmla="*/ 0 h 312"/>
                <a:gd name="T62" fmla="*/ 0 w 179"/>
                <a:gd name="T63" fmla="*/ 0 h 312"/>
                <a:gd name="T64" fmla="*/ 0 w 179"/>
                <a:gd name="T65" fmla="*/ 0 h 312"/>
                <a:gd name="T66" fmla="*/ 0 w 179"/>
                <a:gd name="T67" fmla="*/ 0 h 312"/>
                <a:gd name="T68" fmla="*/ 0 w 179"/>
                <a:gd name="T69" fmla="*/ 0 h 312"/>
                <a:gd name="T70" fmla="*/ 0 w 179"/>
                <a:gd name="T71" fmla="*/ 0 h 312"/>
                <a:gd name="T72" fmla="*/ 0 w 179"/>
                <a:gd name="T73" fmla="*/ 0 h 312"/>
                <a:gd name="T74" fmla="*/ 0 w 179"/>
                <a:gd name="T75" fmla="*/ 0 h 312"/>
                <a:gd name="T76" fmla="*/ 0 w 179"/>
                <a:gd name="T77" fmla="*/ 0 h 312"/>
                <a:gd name="T78" fmla="*/ 0 w 179"/>
                <a:gd name="T79" fmla="*/ 0 h 312"/>
                <a:gd name="T80" fmla="*/ 0 w 179"/>
                <a:gd name="T81" fmla="*/ 0 h 312"/>
                <a:gd name="T82" fmla="*/ 0 w 179"/>
                <a:gd name="T83" fmla="*/ 0 h 312"/>
                <a:gd name="T84" fmla="*/ 0 w 179"/>
                <a:gd name="T85" fmla="*/ 0 h 312"/>
                <a:gd name="T86" fmla="*/ 0 w 179"/>
                <a:gd name="T87" fmla="*/ 0 h 312"/>
                <a:gd name="T88" fmla="*/ 0 w 179"/>
                <a:gd name="T89" fmla="*/ 0 h 312"/>
                <a:gd name="T90" fmla="*/ 0 w 179"/>
                <a:gd name="T91" fmla="*/ 0 h 312"/>
                <a:gd name="T92" fmla="*/ 0 w 179"/>
                <a:gd name="T93" fmla="*/ 0 h 312"/>
                <a:gd name="T94" fmla="*/ 0 w 179"/>
                <a:gd name="T95" fmla="*/ 0 h 312"/>
                <a:gd name="T96" fmla="*/ 0 w 179"/>
                <a:gd name="T97" fmla="*/ 0 h 312"/>
                <a:gd name="T98" fmla="*/ 0 w 179"/>
                <a:gd name="T99" fmla="*/ 0 h 3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
                <a:gd name="T151" fmla="*/ 0 h 312"/>
                <a:gd name="T152" fmla="*/ 179 w 179"/>
                <a:gd name="T153" fmla="*/ 312 h 31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 h="312">
                  <a:moveTo>
                    <a:pt x="177" y="0"/>
                  </a:moveTo>
                  <a:lnTo>
                    <a:pt x="163" y="20"/>
                  </a:lnTo>
                  <a:lnTo>
                    <a:pt x="147" y="37"/>
                  </a:lnTo>
                  <a:lnTo>
                    <a:pt x="128" y="52"/>
                  </a:lnTo>
                  <a:lnTo>
                    <a:pt x="110" y="63"/>
                  </a:lnTo>
                  <a:lnTo>
                    <a:pt x="90" y="71"/>
                  </a:lnTo>
                  <a:lnTo>
                    <a:pt x="70" y="77"/>
                  </a:lnTo>
                  <a:lnTo>
                    <a:pt x="52" y="80"/>
                  </a:lnTo>
                  <a:lnTo>
                    <a:pt x="34" y="80"/>
                  </a:lnTo>
                  <a:lnTo>
                    <a:pt x="34" y="95"/>
                  </a:lnTo>
                  <a:lnTo>
                    <a:pt x="31" y="112"/>
                  </a:lnTo>
                  <a:lnTo>
                    <a:pt x="20" y="130"/>
                  </a:lnTo>
                  <a:lnTo>
                    <a:pt x="0" y="144"/>
                  </a:lnTo>
                  <a:lnTo>
                    <a:pt x="12" y="164"/>
                  </a:lnTo>
                  <a:lnTo>
                    <a:pt x="20" y="188"/>
                  </a:lnTo>
                  <a:lnTo>
                    <a:pt x="22" y="214"/>
                  </a:lnTo>
                  <a:lnTo>
                    <a:pt x="12" y="236"/>
                  </a:lnTo>
                  <a:lnTo>
                    <a:pt x="20" y="239"/>
                  </a:lnTo>
                  <a:lnTo>
                    <a:pt x="29" y="243"/>
                  </a:lnTo>
                  <a:lnTo>
                    <a:pt x="40" y="248"/>
                  </a:lnTo>
                  <a:lnTo>
                    <a:pt x="52" y="255"/>
                  </a:lnTo>
                  <a:lnTo>
                    <a:pt x="63" y="266"/>
                  </a:lnTo>
                  <a:lnTo>
                    <a:pt x="73" y="278"/>
                  </a:lnTo>
                  <a:lnTo>
                    <a:pt x="81" y="294"/>
                  </a:lnTo>
                  <a:lnTo>
                    <a:pt x="87" y="312"/>
                  </a:lnTo>
                  <a:lnTo>
                    <a:pt x="92" y="301"/>
                  </a:lnTo>
                  <a:lnTo>
                    <a:pt x="98" y="289"/>
                  </a:lnTo>
                  <a:lnTo>
                    <a:pt x="105" y="278"/>
                  </a:lnTo>
                  <a:lnTo>
                    <a:pt x="113" y="268"/>
                  </a:lnTo>
                  <a:lnTo>
                    <a:pt x="124" y="257"/>
                  </a:lnTo>
                  <a:lnTo>
                    <a:pt x="136" y="249"/>
                  </a:lnTo>
                  <a:lnTo>
                    <a:pt x="148" y="245"/>
                  </a:lnTo>
                  <a:lnTo>
                    <a:pt x="162" y="242"/>
                  </a:lnTo>
                  <a:lnTo>
                    <a:pt x="156" y="228"/>
                  </a:lnTo>
                  <a:lnTo>
                    <a:pt x="151" y="210"/>
                  </a:lnTo>
                  <a:lnTo>
                    <a:pt x="154" y="191"/>
                  </a:lnTo>
                  <a:lnTo>
                    <a:pt x="167" y="170"/>
                  </a:lnTo>
                  <a:lnTo>
                    <a:pt x="154" y="136"/>
                  </a:lnTo>
                  <a:lnTo>
                    <a:pt x="151" y="104"/>
                  </a:lnTo>
                  <a:lnTo>
                    <a:pt x="153" y="75"/>
                  </a:lnTo>
                  <a:lnTo>
                    <a:pt x="156" y="54"/>
                  </a:lnTo>
                  <a:lnTo>
                    <a:pt x="160" y="42"/>
                  </a:lnTo>
                  <a:lnTo>
                    <a:pt x="167" y="28"/>
                  </a:lnTo>
                  <a:lnTo>
                    <a:pt x="173" y="16"/>
                  </a:lnTo>
                  <a:lnTo>
                    <a:pt x="177" y="9"/>
                  </a:lnTo>
                  <a:lnTo>
                    <a:pt x="179" y="8"/>
                  </a:lnTo>
                  <a:lnTo>
                    <a:pt x="179" y="5"/>
                  </a:lnTo>
                  <a:lnTo>
                    <a:pt x="177" y="3"/>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3" name="Freeform 288"/>
            <p:cNvSpPr>
              <a:spLocks/>
            </p:cNvSpPr>
            <p:nvPr/>
          </p:nvSpPr>
          <p:spPr bwMode="auto">
            <a:xfrm>
              <a:off x="931" y="596"/>
              <a:ext cx="168" cy="128"/>
            </a:xfrm>
            <a:custGeom>
              <a:avLst/>
              <a:gdLst>
                <a:gd name="T0" fmla="*/ 1 w 335"/>
                <a:gd name="T1" fmla="*/ 0 h 257"/>
                <a:gd name="T2" fmla="*/ 1 w 335"/>
                <a:gd name="T3" fmla="*/ 0 h 257"/>
                <a:gd name="T4" fmla="*/ 1 w 335"/>
                <a:gd name="T5" fmla="*/ 0 h 257"/>
                <a:gd name="T6" fmla="*/ 1 w 335"/>
                <a:gd name="T7" fmla="*/ 0 h 257"/>
                <a:gd name="T8" fmla="*/ 1 w 335"/>
                <a:gd name="T9" fmla="*/ 0 h 257"/>
                <a:gd name="T10" fmla="*/ 1 w 335"/>
                <a:gd name="T11" fmla="*/ 0 h 257"/>
                <a:gd name="T12" fmla="*/ 1 w 335"/>
                <a:gd name="T13" fmla="*/ 0 h 257"/>
                <a:gd name="T14" fmla="*/ 1 w 335"/>
                <a:gd name="T15" fmla="*/ 0 h 257"/>
                <a:gd name="T16" fmla="*/ 1 w 335"/>
                <a:gd name="T17" fmla="*/ 0 h 257"/>
                <a:gd name="T18" fmla="*/ 1 w 335"/>
                <a:gd name="T19" fmla="*/ 0 h 257"/>
                <a:gd name="T20" fmla="*/ 1 w 335"/>
                <a:gd name="T21" fmla="*/ 0 h 257"/>
                <a:gd name="T22" fmla="*/ 1 w 335"/>
                <a:gd name="T23" fmla="*/ 0 h 257"/>
                <a:gd name="T24" fmla="*/ 0 w 335"/>
                <a:gd name="T25" fmla="*/ 0 h 257"/>
                <a:gd name="T26" fmla="*/ 1 w 335"/>
                <a:gd name="T27" fmla="*/ 0 h 257"/>
                <a:gd name="T28" fmla="*/ 1 w 335"/>
                <a:gd name="T29" fmla="*/ 0 h 257"/>
                <a:gd name="T30" fmla="*/ 1 w 335"/>
                <a:gd name="T31" fmla="*/ 0 h 257"/>
                <a:gd name="T32" fmla="*/ 1 w 335"/>
                <a:gd name="T33" fmla="*/ 0 h 257"/>
                <a:gd name="T34" fmla="*/ 1 w 335"/>
                <a:gd name="T35" fmla="*/ 0 h 257"/>
                <a:gd name="T36" fmla="*/ 1 w 335"/>
                <a:gd name="T37" fmla="*/ 0 h 257"/>
                <a:gd name="T38" fmla="*/ 1 w 335"/>
                <a:gd name="T39" fmla="*/ 0 h 257"/>
                <a:gd name="T40" fmla="*/ 1 w 335"/>
                <a:gd name="T41" fmla="*/ 0 h 257"/>
                <a:gd name="T42" fmla="*/ 1 w 335"/>
                <a:gd name="T43" fmla="*/ 0 h 257"/>
                <a:gd name="T44" fmla="*/ 1 w 335"/>
                <a:gd name="T45" fmla="*/ 0 h 257"/>
                <a:gd name="T46" fmla="*/ 1 w 335"/>
                <a:gd name="T47" fmla="*/ 0 h 257"/>
                <a:gd name="T48" fmla="*/ 1 w 335"/>
                <a:gd name="T49" fmla="*/ 0 h 257"/>
                <a:gd name="T50" fmla="*/ 1 w 335"/>
                <a:gd name="T51" fmla="*/ 0 h 257"/>
                <a:gd name="T52" fmla="*/ 1 w 335"/>
                <a:gd name="T53" fmla="*/ 0 h 257"/>
                <a:gd name="T54" fmla="*/ 1 w 335"/>
                <a:gd name="T55" fmla="*/ 0 h 257"/>
                <a:gd name="T56" fmla="*/ 1 w 335"/>
                <a:gd name="T57" fmla="*/ 0 h 257"/>
                <a:gd name="T58" fmla="*/ 1 w 335"/>
                <a:gd name="T59" fmla="*/ 0 h 257"/>
                <a:gd name="T60" fmla="*/ 1 w 335"/>
                <a:gd name="T61" fmla="*/ 0 h 257"/>
                <a:gd name="T62" fmla="*/ 1 w 335"/>
                <a:gd name="T63" fmla="*/ 0 h 257"/>
                <a:gd name="T64" fmla="*/ 1 w 335"/>
                <a:gd name="T65" fmla="*/ 0 h 257"/>
                <a:gd name="T66" fmla="*/ 1 w 335"/>
                <a:gd name="T67" fmla="*/ 0 h 257"/>
                <a:gd name="T68" fmla="*/ 1 w 335"/>
                <a:gd name="T69" fmla="*/ 0 h 257"/>
                <a:gd name="T70" fmla="*/ 1 w 335"/>
                <a:gd name="T71" fmla="*/ 0 h 257"/>
                <a:gd name="T72" fmla="*/ 1 w 335"/>
                <a:gd name="T73" fmla="*/ 0 h 257"/>
                <a:gd name="T74" fmla="*/ 1 w 335"/>
                <a:gd name="T75" fmla="*/ 0 h 257"/>
                <a:gd name="T76" fmla="*/ 1 w 335"/>
                <a:gd name="T77" fmla="*/ 0 h 257"/>
                <a:gd name="T78" fmla="*/ 1 w 335"/>
                <a:gd name="T79" fmla="*/ 0 h 257"/>
                <a:gd name="T80" fmla="*/ 1 w 335"/>
                <a:gd name="T81" fmla="*/ 0 h 257"/>
                <a:gd name="T82" fmla="*/ 1 w 335"/>
                <a:gd name="T83" fmla="*/ 0 h 257"/>
                <a:gd name="T84" fmla="*/ 1 w 335"/>
                <a:gd name="T85" fmla="*/ 0 h 257"/>
                <a:gd name="T86" fmla="*/ 1 w 335"/>
                <a:gd name="T87" fmla="*/ 0 h 257"/>
                <a:gd name="T88" fmla="*/ 1 w 335"/>
                <a:gd name="T89" fmla="*/ 0 h 257"/>
                <a:gd name="T90" fmla="*/ 1 w 335"/>
                <a:gd name="T91" fmla="*/ 0 h 257"/>
                <a:gd name="T92" fmla="*/ 1 w 335"/>
                <a:gd name="T93" fmla="*/ 0 h 257"/>
                <a:gd name="T94" fmla="*/ 1 w 335"/>
                <a:gd name="T95" fmla="*/ 0 h 257"/>
                <a:gd name="T96" fmla="*/ 1 w 335"/>
                <a:gd name="T97" fmla="*/ 0 h 257"/>
                <a:gd name="T98" fmla="*/ 1 w 335"/>
                <a:gd name="T99" fmla="*/ 0 h 257"/>
                <a:gd name="T100" fmla="*/ 1 w 335"/>
                <a:gd name="T101" fmla="*/ 0 h 257"/>
                <a:gd name="T102" fmla="*/ 1 w 335"/>
                <a:gd name="T103" fmla="*/ 0 h 257"/>
                <a:gd name="T104" fmla="*/ 1 w 335"/>
                <a:gd name="T105" fmla="*/ 0 h 257"/>
                <a:gd name="T106" fmla="*/ 1 w 335"/>
                <a:gd name="T107" fmla="*/ 0 h 257"/>
                <a:gd name="T108" fmla="*/ 1 w 335"/>
                <a:gd name="T109" fmla="*/ 0 h 257"/>
                <a:gd name="T110" fmla="*/ 1 w 335"/>
                <a:gd name="T111" fmla="*/ 0 h 257"/>
                <a:gd name="T112" fmla="*/ 1 w 335"/>
                <a:gd name="T113" fmla="*/ 0 h 257"/>
                <a:gd name="T114" fmla="*/ 1 w 335"/>
                <a:gd name="T115" fmla="*/ 0 h 257"/>
                <a:gd name="T116" fmla="*/ 1 w 335"/>
                <a:gd name="T117" fmla="*/ 0 h 257"/>
                <a:gd name="T118" fmla="*/ 1 w 335"/>
                <a:gd name="T119" fmla="*/ 0 h 257"/>
                <a:gd name="T120" fmla="*/ 1 w 335"/>
                <a:gd name="T121" fmla="*/ 0 h 2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5"/>
                <a:gd name="T184" fmla="*/ 0 h 257"/>
                <a:gd name="T185" fmla="*/ 335 w 335"/>
                <a:gd name="T186" fmla="*/ 257 h 2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5" h="257">
                  <a:moveTo>
                    <a:pt x="152" y="0"/>
                  </a:moveTo>
                  <a:lnTo>
                    <a:pt x="140" y="3"/>
                  </a:lnTo>
                  <a:lnTo>
                    <a:pt x="126" y="10"/>
                  </a:lnTo>
                  <a:lnTo>
                    <a:pt x="109" y="14"/>
                  </a:lnTo>
                  <a:lnTo>
                    <a:pt x="91" y="20"/>
                  </a:lnTo>
                  <a:lnTo>
                    <a:pt x="71" y="26"/>
                  </a:lnTo>
                  <a:lnTo>
                    <a:pt x="53" y="31"/>
                  </a:lnTo>
                  <a:lnTo>
                    <a:pt x="36" y="34"/>
                  </a:lnTo>
                  <a:lnTo>
                    <a:pt x="21" y="36"/>
                  </a:lnTo>
                  <a:lnTo>
                    <a:pt x="15" y="34"/>
                  </a:lnTo>
                  <a:lnTo>
                    <a:pt x="9" y="34"/>
                  </a:lnTo>
                  <a:lnTo>
                    <a:pt x="3" y="32"/>
                  </a:lnTo>
                  <a:lnTo>
                    <a:pt x="0" y="32"/>
                  </a:lnTo>
                  <a:lnTo>
                    <a:pt x="18" y="43"/>
                  </a:lnTo>
                  <a:lnTo>
                    <a:pt x="35" y="58"/>
                  </a:lnTo>
                  <a:lnTo>
                    <a:pt x="48" y="77"/>
                  </a:lnTo>
                  <a:lnTo>
                    <a:pt x="62" y="97"/>
                  </a:lnTo>
                  <a:lnTo>
                    <a:pt x="73" y="120"/>
                  </a:lnTo>
                  <a:lnTo>
                    <a:pt x="82" y="144"/>
                  </a:lnTo>
                  <a:lnTo>
                    <a:pt x="88" y="168"/>
                  </a:lnTo>
                  <a:lnTo>
                    <a:pt x="93" y="193"/>
                  </a:lnTo>
                  <a:lnTo>
                    <a:pt x="102" y="193"/>
                  </a:lnTo>
                  <a:lnTo>
                    <a:pt x="113" y="196"/>
                  </a:lnTo>
                  <a:lnTo>
                    <a:pt x="125" y="202"/>
                  </a:lnTo>
                  <a:lnTo>
                    <a:pt x="138" y="208"/>
                  </a:lnTo>
                  <a:lnTo>
                    <a:pt x="151" y="219"/>
                  </a:lnTo>
                  <a:lnTo>
                    <a:pt x="163" y="230"/>
                  </a:lnTo>
                  <a:lnTo>
                    <a:pt x="174" y="243"/>
                  </a:lnTo>
                  <a:lnTo>
                    <a:pt x="181" y="257"/>
                  </a:lnTo>
                  <a:lnTo>
                    <a:pt x="190" y="249"/>
                  </a:lnTo>
                  <a:lnTo>
                    <a:pt x="204" y="242"/>
                  </a:lnTo>
                  <a:lnTo>
                    <a:pt x="219" y="236"/>
                  </a:lnTo>
                  <a:lnTo>
                    <a:pt x="238" y="231"/>
                  </a:lnTo>
                  <a:lnTo>
                    <a:pt x="259" y="230"/>
                  </a:lnTo>
                  <a:lnTo>
                    <a:pt x="283" y="231"/>
                  </a:lnTo>
                  <a:lnTo>
                    <a:pt x="308" y="239"/>
                  </a:lnTo>
                  <a:lnTo>
                    <a:pt x="335" y="249"/>
                  </a:lnTo>
                  <a:lnTo>
                    <a:pt x="328" y="239"/>
                  </a:lnTo>
                  <a:lnTo>
                    <a:pt x="319" y="228"/>
                  </a:lnTo>
                  <a:lnTo>
                    <a:pt x="312" y="214"/>
                  </a:lnTo>
                  <a:lnTo>
                    <a:pt x="306" y="197"/>
                  </a:lnTo>
                  <a:lnTo>
                    <a:pt x="305" y="179"/>
                  </a:lnTo>
                  <a:lnTo>
                    <a:pt x="305" y="159"/>
                  </a:lnTo>
                  <a:lnTo>
                    <a:pt x="311" y="136"/>
                  </a:lnTo>
                  <a:lnTo>
                    <a:pt x="322" y="110"/>
                  </a:lnTo>
                  <a:lnTo>
                    <a:pt x="306" y="107"/>
                  </a:lnTo>
                  <a:lnTo>
                    <a:pt x="290" y="103"/>
                  </a:lnTo>
                  <a:lnTo>
                    <a:pt x="274" y="95"/>
                  </a:lnTo>
                  <a:lnTo>
                    <a:pt x="261" y="86"/>
                  </a:lnTo>
                  <a:lnTo>
                    <a:pt x="248" y="75"/>
                  </a:lnTo>
                  <a:lnTo>
                    <a:pt x="239" y="58"/>
                  </a:lnTo>
                  <a:lnTo>
                    <a:pt x="235" y="40"/>
                  </a:lnTo>
                  <a:lnTo>
                    <a:pt x="233" y="16"/>
                  </a:lnTo>
                  <a:lnTo>
                    <a:pt x="224" y="17"/>
                  </a:lnTo>
                  <a:lnTo>
                    <a:pt x="215" y="20"/>
                  </a:lnTo>
                  <a:lnTo>
                    <a:pt x="206" y="20"/>
                  </a:lnTo>
                  <a:lnTo>
                    <a:pt x="196" y="20"/>
                  </a:lnTo>
                  <a:lnTo>
                    <a:pt x="186" y="19"/>
                  </a:lnTo>
                  <a:lnTo>
                    <a:pt x="175" y="14"/>
                  </a:lnTo>
                  <a:lnTo>
                    <a:pt x="164" y="8"/>
                  </a:lnTo>
                  <a:lnTo>
                    <a:pt x="152"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4" name="Freeform 289"/>
            <p:cNvSpPr>
              <a:spLocks/>
            </p:cNvSpPr>
            <p:nvPr/>
          </p:nvSpPr>
          <p:spPr bwMode="auto">
            <a:xfrm>
              <a:off x="845" y="403"/>
              <a:ext cx="147" cy="182"/>
            </a:xfrm>
            <a:custGeom>
              <a:avLst/>
              <a:gdLst>
                <a:gd name="T0" fmla="*/ 0 w 295"/>
                <a:gd name="T1" fmla="*/ 1 h 364"/>
                <a:gd name="T2" fmla="*/ 0 w 295"/>
                <a:gd name="T3" fmla="*/ 1 h 364"/>
                <a:gd name="T4" fmla="*/ 0 w 295"/>
                <a:gd name="T5" fmla="*/ 1 h 364"/>
                <a:gd name="T6" fmla="*/ 0 w 295"/>
                <a:gd name="T7" fmla="*/ 1 h 364"/>
                <a:gd name="T8" fmla="*/ 0 w 295"/>
                <a:gd name="T9" fmla="*/ 1 h 364"/>
                <a:gd name="T10" fmla="*/ 0 w 295"/>
                <a:gd name="T11" fmla="*/ 1 h 364"/>
                <a:gd name="T12" fmla="*/ 0 w 295"/>
                <a:gd name="T13" fmla="*/ 1 h 364"/>
                <a:gd name="T14" fmla="*/ 0 w 295"/>
                <a:gd name="T15" fmla="*/ 1 h 364"/>
                <a:gd name="T16" fmla="*/ 0 w 295"/>
                <a:gd name="T17" fmla="*/ 1 h 364"/>
                <a:gd name="T18" fmla="*/ 0 w 295"/>
                <a:gd name="T19" fmla="*/ 1 h 364"/>
                <a:gd name="T20" fmla="*/ 0 w 295"/>
                <a:gd name="T21" fmla="*/ 1 h 364"/>
                <a:gd name="T22" fmla="*/ 0 w 295"/>
                <a:gd name="T23" fmla="*/ 1 h 364"/>
                <a:gd name="T24" fmla="*/ 0 w 295"/>
                <a:gd name="T25" fmla="*/ 1 h 364"/>
                <a:gd name="T26" fmla="*/ 0 w 295"/>
                <a:gd name="T27" fmla="*/ 1 h 364"/>
                <a:gd name="T28" fmla="*/ 0 w 295"/>
                <a:gd name="T29" fmla="*/ 1 h 364"/>
                <a:gd name="T30" fmla="*/ 0 w 295"/>
                <a:gd name="T31" fmla="*/ 1 h 364"/>
                <a:gd name="T32" fmla="*/ 0 w 295"/>
                <a:gd name="T33" fmla="*/ 1 h 364"/>
                <a:gd name="T34" fmla="*/ 0 w 295"/>
                <a:gd name="T35" fmla="*/ 1 h 364"/>
                <a:gd name="T36" fmla="*/ 0 w 295"/>
                <a:gd name="T37" fmla="*/ 1 h 364"/>
                <a:gd name="T38" fmla="*/ 0 w 295"/>
                <a:gd name="T39" fmla="*/ 1 h 364"/>
                <a:gd name="T40" fmla="*/ 0 w 295"/>
                <a:gd name="T41" fmla="*/ 1 h 364"/>
                <a:gd name="T42" fmla="*/ 0 w 295"/>
                <a:gd name="T43" fmla="*/ 1 h 364"/>
                <a:gd name="T44" fmla="*/ 0 w 295"/>
                <a:gd name="T45" fmla="*/ 1 h 364"/>
                <a:gd name="T46" fmla="*/ 0 w 295"/>
                <a:gd name="T47" fmla="*/ 1 h 364"/>
                <a:gd name="T48" fmla="*/ 0 w 295"/>
                <a:gd name="T49" fmla="*/ 1 h 364"/>
                <a:gd name="T50" fmla="*/ 0 w 295"/>
                <a:gd name="T51" fmla="*/ 1 h 364"/>
                <a:gd name="T52" fmla="*/ 0 w 295"/>
                <a:gd name="T53" fmla="*/ 1 h 364"/>
                <a:gd name="T54" fmla="*/ 0 w 295"/>
                <a:gd name="T55" fmla="*/ 1 h 364"/>
                <a:gd name="T56" fmla="*/ 0 w 295"/>
                <a:gd name="T57" fmla="*/ 1 h 364"/>
                <a:gd name="T58" fmla="*/ 0 w 295"/>
                <a:gd name="T59" fmla="*/ 1 h 364"/>
                <a:gd name="T60" fmla="*/ 0 w 295"/>
                <a:gd name="T61" fmla="*/ 1 h 364"/>
                <a:gd name="T62" fmla="*/ 0 w 295"/>
                <a:gd name="T63" fmla="*/ 1 h 364"/>
                <a:gd name="T64" fmla="*/ 0 w 295"/>
                <a:gd name="T65" fmla="*/ 1 h 364"/>
                <a:gd name="T66" fmla="*/ 0 w 295"/>
                <a:gd name="T67" fmla="*/ 1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5"/>
                <a:gd name="T103" fmla="*/ 0 h 364"/>
                <a:gd name="T104" fmla="*/ 295 w 295"/>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5" h="364">
                  <a:moveTo>
                    <a:pt x="258" y="176"/>
                  </a:moveTo>
                  <a:lnTo>
                    <a:pt x="249" y="176"/>
                  </a:lnTo>
                  <a:lnTo>
                    <a:pt x="232" y="176"/>
                  </a:lnTo>
                  <a:lnTo>
                    <a:pt x="211" y="179"/>
                  </a:lnTo>
                  <a:lnTo>
                    <a:pt x="186" y="185"/>
                  </a:lnTo>
                  <a:lnTo>
                    <a:pt x="160" y="196"/>
                  </a:lnTo>
                  <a:lnTo>
                    <a:pt x="136" y="213"/>
                  </a:lnTo>
                  <a:lnTo>
                    <a:pt x="113" y="237"/>
                  </a:lnTo>
                  <a:lnTo>
                    <a:pt x="96" y="272"/>
                  </a:lnTo>
                  <a:lnTo>
                    <a:pt x="86" y="303"/>
                  </a:lnTo>
                  <a:lnTo>
                    <a:pt x="76" y="327"/>
                  </a:lnTo>
                  <a:lnTo>
                    <a:pt x="66" y="343"/>
                  </a:lnTo>
                  <a:lnTo>
                    <a:pt x="54" y="350"/>
                  </a:lnTo>
                  <a:lnTo>
                    <a:pt x="46" y="352"/>
                  </a:lnTo>
                  <a:lnTo>
                    <a:pt x="40" y="353"/>
                  </a:lnTo>
                  <a:lnTo>
                    <a:pt x="32" y="355"/>
                  </a:lnTo>
                  <a:lnTo>
                    <a:pt x="24" y="356"/>
                  </a:lnTo>
                  <a:lnTo>
                    <a:pt x="18" y="358"/>
                  </a:lnTo>
                  <a:lnTo>
                    <a:pt x="12" y="359"/>
                  </a:lnTo>
                  <a:lnTo>
                    <a:pt x="6" y="363"/>
                  </a:lnTo>
                  <a:lnTo>
                    <a:pt x="2" y="364"/>
                  </a:lnTo>
                  <a:lnTo>
                    <a:pt x="2" y="363"/>
                  </a:lnTo>
                  <a:lnTo>
                    <a:pt x="2" y="361"/>
                  </a:lnTo>
                  <a:lnTo>
                    <a:pt x="0" y="359"/>
                  </a:lnTo>
                  <a:lnTo>
                    <a:pt x="0" y="358"/>
                  </a:lnTo>
                  <a:lnTo>
                    <a:pt x="24" y="347"/>
                  </a:lnTo>
                  <a:lnTo>
                    <a:pt x="44" y="330"/>
                  </a:lnTo>
                  <a:lnTo>
                    <a:pt x="57" y="311"/>
                  </a:lnTo>
                  <a:lnTo>
                    <a:pt x="66" y="289"/>
                  </a:lnTo>
                  <a:lnTo>
                    <a:pt x="70" y="266"/>
                  </a:lnTo>
                  <a:lnTo>
                    <a:pt x="73" y="246"/>
                  </a:lnTo>
                  <a:lnTo>
                    <a:pt x="73" y="228"/>
                  </a:lnTo>
                  <a:lnTo>
                    <a:pt x="73" y="214"/>
                  </a:lnTo>
                  <a:lnTo>
                    <a:pt x="72" y="202"/>
                  </a:lnTo>
                  <a:lnTo>
                    <a:pt x="70" y="188"/>
                  </a:lnTo>
                  <a:lnTo>
                    <a:pt x="66" y="173"/>
                  </a:lnTo>
                  <a:lnTo>
                    <a:pt x="61" y="156"/>
                  </a:lnTo>
                  <a:lnTo>
                    <a:pt x="70" y="155"/>
                  </a:lnTo>
                  <a:lnTo>
                    <a:pt x="83" y="149"/>
                  </a:lnTo>
                  <a:lnTo>
                    <a:pt x="93" y="138"/>
                  </a:lnTo>
                  <a:lnTo>
                    <a:pt x="105" y="126"/>
                  </a:lnTo>
                  <a:lnTo>
                    <a:pt x="115" y="112"/>
                  </a:lnTo>
                  <a:lnTo>
                    <a:pt x="121" y="97"/>
                  </a:lnTo>
                  <a:lnTo>
                    <a:pt x="122" y="81"/>
                  </a:lnTo>
                  <a:lnTo>
                    <a:pt x="118" y="65"/>
                  </a:lnTo>
                  <a:lnTo>
                    <a:pt x="130" y="63"/>
                  </a:lnTo>
                  <a:lnTo>
                    <a:pt x="147" y="59"/>
                  </a:lnTo>
                  <a:lnTo>
                    <a:pt x="163" y="52"/>
                  </a:lnTo>
                  <a:lnTo>
                    <a:pt x="183" y="43"/>
                  </a:lnTo>
                  <a:lnTo>
                    <a:pt x="200" y="34"/>
                  </a:lnTo>
                  <a:lnTo>
                    <a:pt x="217" y="23"/>
                  </a:lnTo>
                  <a:lnTo>
                    <a:pt x="231" y="11"/>
                  </a:lnTo>
                  <a:lnTo>
                    <a:pt x="240" y="0"/>
                  </a:lnTo>
                  <a:lnTo>
                    <a:pt x="240" y="14"/>
                  </a:lnTo>
                  <a:lnTo>
                    <a:pt x="241" y="31"/>
                  </a:lnTo>
                  <a:lnTo>
                    <a:pt x="244" y="49"/>
                  </a:lnTo>
                  <a:lnTo>
                    <a:pt x="250" y="66"/>
                  </a:lnTo>
                  <a:lnTo>
                    <a:pt x="258" y="83"/>
                  </a:lnTo>
                  <a:lnTo>
                    <a:pt x="269" y="98"/>
                  </a:lnTo>
                  <a:lnTo>
                    <a:pt x="281" y="110"/>
                  </a:lnTo>
                  <a:lnTo>
                    <a:pt x="295" y="120"/>
                  </a:lnTo>
                  <a:lnTo>
                    <a:pt x="286" y="121"/>
                  </a:lnTo>
                  <a:lnTo>
                    <a:pt x="276" y="124"/>
                  </a:lnTo>
                  <a:lnTo>
                    <a:pt x="267" y="129"/>
                  </a:lnTo>
                  <a:lnTo>
                    <a:pt x="260" y="135"/>
                  </a:lnTo>
                  <a:lnTo>
                    <a:pt x="253" y="143"/>
                  </a:lnTo>
                  <a:lnTo>
                    <a:pt x="252" y="153"/>
                  </a:lnTo>
                  <a:lnTo>
                    <a:pt x="252" y="164"/>
                  </a:lnTo>
                  <a:lnTo>
                    <a:pt x="258" y="176"/>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5" name="Freeform 290"/>
            <p:cNvSpPr>
              <a:spLocks/>
            </p:cNvSpPr>
            <p:nvPr/>
          </p:nvSpPr>
          <p:spPr bwMode="auto">
            <a:xfrm>
              <a:off x="797" y="406"/>
              <a:ext cx="87" cy="176"/>
            </a:xfrm>
            <a:custGeom>
              <a:avLst/>
              <a:gdLst>
                <a:gd name="T0" fmla="*/ 1 w 174"/>
                <a:gd name="T1" fmla="*/ 1 h 351"/>
                <a:gd name="T2" fmla="*/ 1 w 174"/>
                <a:gd name="T3" fmla="*/ 1 h 351"/>
                <a:gd name="T4" fmla="*/ 1 w 174"/>
                <a:gd name="T5" fmla="*/ 1 h 351"/>
                <a:gd name="T6" fmla="*/ 1 w 174"/>
                <a:gd name="T7" fmla="*/ 1 h 351"/>
                <a:gd name="T8" fmla="*/ 1 w 174"/>
                <a:gd name="T9" fmla="*/ 1 h 351"/>
                <a:gd name="T10" fmla="*/ 1 w 174"/>
                <a:gd name="T11" fmla="*/ 1 h 351"/>
                <a:gd name="T12" fmla="*/ 1 w 174"/>
                <a:gd name="T13" fmla="*/ 1 h 351"/>
                <a:gd name="T14" fmla="*/ 1 w 174"/>
                <a:gd name="T15" fmla="*/ 1 h 351"/>
                <a:gd name="T16" fmla="*/ 1 w 174"/>
                <a:gd name="T17" fmla="*/ 1 h 351"/>
                <a:gd name="T18" fmla="*/ 1 w 174"/>
                <a:gd name="T19" fmla="*/ 1 h 351"/>
                <a:gd name="T20" fmla="*/ 1 w 174"/>
                <a:gd name="T21" fmla="*/ 1 h 351"/>
                <a:gd name="T22" fmla="*/ 1 w 174"/>
                <a:gd name="T23" fmla="*/ 1 h 351"/>
                <a:gd name="T24" fmla="*/ 1 w 174"/>
                <a:gd name="T25" fmla="*/ 1 h 351"/>
                <a:gd name="T26" fmla="*/ 1 w 174"/>
                <a:gd name="T27" fmla="*/ 1 h 351"/>
                <a:gd name="T28" fmla="*/ 1 w 174"/>
                <a:gd name="T29" fmla="*/ 1 h 351"/>
                <a:gd name="T30" fmla="*/ 1 w 174"/>
                <a:gd name="T31" fmla="*/ 1 h 351"/>
                <a:gd name="T32" fmla="*/ 1 w 174"/>
                <a:gd name="T33" fmla="*/ 1 h 351"/>
                <a:gd name="T34" fmla="*/ 1 w 174"/>
                <a:gd name="T35" fmla="*/ 1 h 351"/>
                <a:gd name="T36" fmla="*/ 1 w 174"/>
                <a:gd name="T37" fmla="*/ 1 h 351"/>
                <a:gd name="T38" fmla="*/ 1 w 174"/>
                <a:gd name="T39" fmla="*/ 1 h 351"/>
                <a:gd name="T40" fmla="*/ 1 w 174"/>
                <a:gd name="T41" fmla="*/ 1 h 351"/>
                <a:gd name="T42" fmla="*/ 1 w 174"/>
                <a:gd name="T43" fmla="*/ 1 h 351"/>
                <a:gd name="T44" fmla="*/ 1 w 174"/>
                <a:gd name="T45" fmla="*/ 1 h 351"/>
                <a:gd name="T46" fmla="*/ 1 w 174"/>
                <a:gd name="T47" fmla="*/ 1 h 351"/>
                <a:gd name="T48" fmla="*/ 1 w 174"/>
                <a:gd name="T49" fmla="*/ 1 h 351"/>
                <a:gd name="T50" fmla="*/ 1 w 174"/>
                <a:gd name="T51" fmla="*/ 1 h 351"/>
                <a:gd name="T52" fmla="*/ 1 w 174"/>
                <a:gd name="T53" fmla="*/ 1 h 351"/>
                <a:gd name="T54" fmla="*/ 1 w 174"/>
                <a:gd name="T55" fmla="*/ 1 h 351"/>
                <a:gd name="T56" fmla="*/ 1 w 174"/>
                <a:gd name="T57" fmla="*/ 1 h 351"/>
                <a:gd name="T58" fmla="*/ 1 w 174"/>
                <a:gd name="T59" fmla="*/ 1 h 351"/>
                <a:gd name="T60" fmla="*/ 1 w 174"/>
                <a:gd name="T61" fmla="*/ 1 h 351"/>
                <a:gd name="T62" fmla="*/ 1 w 174"/>
                <a:gd name="T63" fmla="*/ 1 h 351"/>
                <a:gd name="T64" fmla="*/ 0 w 174"/>
                <a:gd name="T65" fmla="*/ 1 h 351"/>
                <a:gd name="T66" fmla="*/ 1 w 174"/>
                <a:gd name="T67" fmla="*/ 1 h 351"/>
                <a:gd name="T68" fmla="*/ 1 w 174"/>
                <a:gd name="T69" fmla="*/ 1 h 351"/>
                <a:gd name="T70" fmla="*/ 1 w 174"/>
                <a:gd name="T71" fmla="*/ 1 h 351"/>
                <a:gd name="T72" fmla="*/ 1 w 174"/>
                <a:gd name="T73" fmla="*/ 1 h 351"/>
                <a:gd name="T74" fmla="*/ 1 w 174"/>
                <a:gd name="T75" fmla="*/ 0 h 351"/>
                <a:gd name="T76" fmla="*/ 1 w 174"/>
                <a:gd name="T77" fmla="*/ 1 h 351"/>
                <a:gd name="T78" fmla="*/ 1 w 174"/>
                <a:gd name="T79" fmla="*/ 1 h 351"/>
                <a:gd name="T80" fmla="*/ 1 w 174"/>
                <a:gd name="T81" fmla="*/ 1 h 351"/>
                <a:gd name="T82" fmla="*/ 1 w 174"/>
                <a:gd name="T83" fmla="*/ 1 h 351"/>
                <a:gd name="T84" fmla="*/ 1 w 174"/>
                <a:gd name="T85" fmla="*/ 1 h 351"/>
                <a:gd name="T86" fmla="*/ 1 w 174"/>
                <a:gd name="T87" fmla="*/ 1 h 351"/>
                <a:gd name="T88" fmla="*/ 1 w 174"/>
                <a:gd name="T89" fmla="*/ 1 h 351"/>
                <a:gd name="T90" fmla="*/ 1 w 174"/>
                <a:gd name="T91" fmla="*/ 1 h 351"/>
                <a:gd name="T92" fmla="*/ 1 w 174"/>
                <a:gd name="T93" fmla="*/ 1 h 351"/>
                <a:gd name="T94" fmla="*/ 1 w 174"/>
                <a:gd name="T95" fmla="*/ 1 h 3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1"/>
                <a:gd name="T146" fmla="*/ 174 w 174"/>
                <a:gd name="T147" fmla="*/ 351 h 3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1">
                  <a:moveTo>
                    <a:pt x="96" y="351"/>
                  </a:moveTo>
                  <a:lnTo>
                    <a:pt x="93" y="346"/>
                  </a:lnTo>
                  <a:lnTo>
                    <a:pt x="88" y="340"/>
                  </a:lnTo>
                  <a:lnTo>
                    <a:pt x="81" y="336"/>
                  </a:lnTo>
                  <a:lnTo>
                    <a:pt x="70" y="336"/>
                  </a:lnTo>
                  <a:lnTo>
                    <a:pt x="64" y="336"/>
                  </a:lnTo>
                  <a:lnTo>
                    <a:pt x="59" y="334"/>
                  </a:lnTo>
                  <a:lnTo>
                    <a:pt x="55" y="331"/>
                  </a:lnTo>
                  <a:lnTo>
                    <a:pt x="52" y="328"/>
                  </a:lnTo>
                  <a:lnTo>
                    <a:pt x="56" y="322"/>
                  </a:lnTo>
                  <a:lnTo>
                    <a:pt x="62" y="314"/>
                  </a:lnTo>
                  <a:lnTo>
                    <a:pt x="67" y="310"/>
                  </a:lnTo>
                  <a:lnTo>
                    <a:pt x="72" y="307"/>
                  </a:lnTo>
                  <a:lnTo>
                    <a:pt x="84" y="307"/>
                  </a:lnTo>
                  <a:lnTo>
                    <a:pt x="93" y="305"/>
                  </a:lnTo>
                  <a:lnTo>
                    <a:pt x="99" y="301"/>
                  </a:lnTo>
                  <a:lnTo>
                    <a:pt x="105" y="294"/>
                  </a:lnTo>
                  <a:lnTo>
                    <a:pt x="107" y="291"/>
                  </a:lnTo>
                  <a:lnTo>
                    <a:pt x="107" y="287"/>
                  </a:lnTo>
                  <a:lnTo>
                    <a:pt x="108" y="284"/>
                  </a:lnTo>
                  <a:lnTo>
                    <a:pt x="108" y="281"/>
                  </a:lnTo>
                  <a:lnTo>
                    <a:pt x="107" y="278"/>
                  </a:lnTo>
                  <a:lnTo>
                    <a:pt x="105" y="273"/>
                  </a:lnTo>
                  <a:lnTo>
                    <a:pt x="104" y="270"/>
                  </a:lnTo>
                  <a:lnTo>
                    <a:pt x="102" y="267"/>
                  </a:lnTo>
                  <a:lnTo>
                    <a:pt x="95" y="262"/>
                  </a:lnTo>
                  <a:lnTo>
                    <a:pt x="85" y="261"/>
                  </a:lnTo>
                  <a:lnTo>
                    <a:pt x="76" y="262"/>
                  </a:lnTo>
                  <a:lnTo>
                    <a:pt x="69" y="265"/>
                  </a:lnTo>
                  <a:lnTo>
                    <a:pt x="64" y="271"/>
                  </a:lnTo>
                  <a:lnTo>
                    <a:pt x="62" y="276"/>
                  </a:lnTo>
                  <a:lnTo>
                    <a:pt x="62" y="281"/>
                  </a:lnTo>
                  <a:lnTo>
                    <a:pt x="64" y="285"/>
                  </a:lnTo>
                  <a:lnTo>
                    <a:pt x="58" y="291"/>
                  </a:lnTo>
                  <a:lnTo>
                    <a:pt x="50" y="297"/>
                  </a:lnTo>
                  <a:lnTo>
                    <a:pt x="44" y="302"/>
                  </a:lnTo>
                  <a:lnTo>
                    <a:pt x="41" y="305"/>
                  </a:lnTo>
                  <a:lnTo>
                    <a:pt x="40" y="302"/>
                  </a:lnTo>
                  <a:lnTo>
                    <a:pt x="37" y="301"/>
                  </a:lnTo>
                  <a:lnTo>
                    <a:pt x="33" y="297"/>
                  </a:lnTo>
                  <a:lnTo>
                    <a:pt x="30" y="296"/>
                  </a:lnTo>
                  <a:lnTo>
                    <a:pt x="33" y="290"/>
                  </a:lnTo>
                  <a:lnTo>
                    <a:pt x="37" y="282"/>
                  </a:lnTo>
                  <a:lnTo>
                    <a:pt x="38" y="276"/>
                  </a:lnTo>
                  <a:lnTo>
                    <a:pt x="40" y="270"/>
                  </a:lnTo>
                  <a:lnTo>
                    <a:pt x="46" y="265"/>
                  </a:lnTo>
                  <a:lnTo>
                    <a:pt x="50" y="261"/>
                  </a:lnTo>
                  <a:lnTo>
                    <a:pt x="55" y="255"/>
                  </a:lnTo>
                  <a:lnTo>
                    <a:pt x="56" y="249"/>
                  </a:lnTo>
                  <a:lnTo>
                    <a:pt x="56" y="246"/>
                  </a:lnTo>
                  <a:lnTo>
                    <a:pt x="56" y="244"/>
                  </a:lnTo>
                  <a:lnTo>
                    <a:pt x="56" y="241"/>
                  </a:lnTo>
                  <a:lnTo>
                    <a:pt x="56" y="239"/>
                  </a:lnTo>
                  <a:lnTo>
                    <a:pt x="53" y="233"/>
                  </a:lnTo>
                  <a:lnTo>
                    <a:pt x="50" y="229"/>
                  </a:lnTo>
                  <a:lnTo>
                    <a:pt x="44" y="226"/>
                  </a:lnTo>
                  <a:lnTo>
                    <a:pt x="35" y="223"/>
                  </a:lnTo>
                  <a:lnTo>
                    <a:pt x="32" y="223"/>
                  </a:lnTo>
                  <a:lnTo>
                    <a:pt x="27" y="223"/>
                  </a:lnTo>
                  <a:lnTo>
                    <a:pt x="23" y="224"/>
                  </a:lnTo>
                  <a:lnTo>
                    <a:pt x="20" y="226"/>
                  </a:lnTo>
                  <a:lnTo>
                    <a:pt x="17" y="227"/>
                  </a:lnTo>
                  <a:lnTo>
                    <a:pt x="14" y="229"/>
                  </a:lnTo>
                  <a:lnTo>
                    <a:pt x="11" y="232"/>
                  </a:lnTo>
                  <a:lnTo>
                    <a:pt x="9" y="233"/>
                  </a:lnTo>
                  <a:lnTo>
                    <a:pt x="0" y="201"/>
                  </a:lnTo>
                  <a:lnTo>
                    <a:pt x="3" y="166"/>
                  </a:lnTo>
                  <a:lnTo>
                    <a:pt x="15" y="132"/>
                  </a:lnTo>
                  <a:lnTo>
                    <a:pt x="37" y="99"/>
                  </a:lnTo>
                  <a:lnTo>
                    <a:pt x="62" y="70"/>
                  </a:lnTo>
                  <a:lnTo>
                    <a:pt x="91" y="44"/>
                  </a:lnTo>
                  <a:lnTo>
                    <a:pt x="122" y="24"/>
                  </a:lnTo>
                  <a:lnTo>
                    <a:pt x="148" y="10"/>
                  </a:lnTo>
                  <a:lnTo>
                    <a:pt x="156" y="6"/>
                  </a:lnTo>
                  <a:lnTo>
                    <a:pt x="166" y="1"/>
                  </a:lnTo>
                  <a:lnTo>
                    <a:pt x="174" y="0"/>
                  </a:lnTo>
                  <a:lnTo>
                    <a:pt x="169" y="6"/>
                  </a:lnTo>
                  <a:lnTo>
                    <a:pt x="159" y="21"/>
                  </a:lnTo>
                  <a:lnTo>
                    <a:pt x="150" y="41"/>
                  </a:lnTo>
                  <a:lnTo>
                    <a:pt x="142" y="61"/>
                  </a:lnTo>
                  <a:lnTo>
                    <a:pt x="140" y="82"/>
                  </a:lnTo>
                  <a:lnTo>
                    <a:pt x="142" y="96"/>
                  </a:lnTo>
                  <a:lnTo>
                    <a:pt x="146" y="111"/>
                  </a:lnTo>
                  <a:lnTo>
                    <a:pt x="151" y="129"/>
                  </a:lnTo>
                  <a:lnTo>
                    <a:pt x="157" y="149"/>
                  </a:lnTo>
                  <a:lnTo>
                    <a:pt x="162" y="166"/>
                  </a:lnTo>
                  <a:lnTo>
                    <a:pt x="166" y="181"/>
                  </a:lnTo>
                  <a:lnTo>
                    <a:pt x="168" y="195"/>
                  </a:lnTo>
                  <a:lnTo>
                    <a:pt x="169" y="207"/>
                  </a:lnTo>
                  <a:lnTo>
                    <a:pt x="169" y="221"/>
                  </a:lnTo>
                  <a:lnTo>
                    <a:pt x="169" y="239"/>
                  </a:lnTo>
                  <a:lnTo>
                    <a:pt x="166" y="259"/>
                  </a:lnTo>
                  <a:lnTo>
                    <a:pt x="162" y="282"/>
                  </a:lnTo>
                  <a:lnTo>
                    <a:pt x="153" y="304"/>
                  </a:lnTo>
                  <a:lnTo>
                    <a:pt x="140" y="323"/>
                  </a:lnTo>
                  <a:lnTo>
                    <a:pt x="120" y="340"/>
                  </a:lnTo>
                  <a:lnTo>
                    <a:pt x="96" y="351"/>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6" name="Freeform 291"/>
            <p:cNvSpPr>
              <a:spLocks/>
            </p:cNvSpPr>
            <p:nvPr/>
          </p:nvSpPr>
          <p:spPr bwMode="auto">
            <a:xfrm>
              <a:off x="660" y="491"/>
              <a:ext cx="425" cy="299"/>
            </a:xfrm>
            <a:custGeom>
              <a:avLst/>
              <a:gdLst>
                <a:gd name="T0" fmla="*/ 1 w 848"/>
                <a:gd name="T1" fmla="*/ 1 h 597"/>
                <a:gd name="T2" fmla="*/ 1 w 848"/>
                <a:gd name="T3" fmla="*/ 1 h 597"/>
                <a:gd name="T4" fmla="*/ 1 w 848"/>
                <a:gd name="T5" fmla="*/ 1 h 597"/>
                <a:gd name="T6" fmla="*/ 1 w 848"/>
                <a:gd name="T7" fmla="*/ 1 h 597"/>
                <a:gd name="T8" fmla="*/ 1 w 848"/>
                <a:gd name="T9" fmla="*/ 1 h 597"/>
                <a:gd name="T10" fmla="*/ 1 w 848"/>
                <a:gd name="T11" fmla="*/ 1 h 597"/>
                <a:gd name="T12" fmla="*/ 1 w 848"/>
                <a:gd name="T13" fmla="*/ 1 h 597"/>
                <a:gd name="T14" fmla="*/ 1 w 848"/>
                <a:gd name="T15" fmla="*/ 1 h 597"/>
                <a:gd name="T16" fmla="*/ 1 w 848"/>
                <a:gd name="T17" fmla="*/ 1 h 597"/>
                <a:gd name="T18" fmla="*/ 1 w 848"/>
                <a:gd name="T19" fmla="*/ 1 h 597"/>
                <a:gd name="T20" fmla="*/ 1 w 848"/>
                <a:gd name="T21" fmla="*/ 1 h 597"/>
                <a:gd name="T22" fmla="*/ 1 w 848"/>
                <a:gd name="T23" fmla="*/ 1 h 597"/>
                <a:gd name="T24" fmla="*/ 0 w 848"/>
                <a:gd name="T25" fmla="*/ 1 h 597"/>
                <a:gd name="T26" fmla="*/ 1 w 848"/>
                <a:gd name="T27" fmla="*/ 1 h 597"/>
                <a:gd name="T28" fmla="*/ 1 w 848"/>
                <a:gd name="T29" fmla="*/ 1 h 597"/>
                <a:gd name="T30" fmla="*/ 1 w 848"/>
                <a:gd name="T31" fmla="*/ 1 h 597"/>
                <a:gd name="T32" fmla="*/ 1 w 848"/>
                <a:gd name="T33" fmla="*/ 1 h 597"/>
                <a:gd name="T34" fmla="*/ 1 w 848"/>
                <a:gd name="T35" fmla="*/ 1 h 597"/>
                <a:gd name="T36" fmla="*/ 1 w 848"/>
                <a:gd name="T37" fmla="*/ 1 h 597"/>
                <a:gd name="T38" fmla="*/ 1 w 848"/>
                <a:gd name="T39" fmla="*/ 1 h 597"/>
                <a:gd name="T40" fmla="*/ 1 w 848"/>
                <a:gd name="T41" fmla="*/ 1 h 597"/>
                <a:gd name="T42" fmla="*/ 1 w 848"/>
                <a:gd name="T43" fmla="*/ 1 h 597"/>
                <a:gd name="T44" fmla="*/ 1 w 848"/>
                <a:gd name="T45" fmla="*/ 1 h 597"/>
                <a:gd name="T46" fmla="*/ 1 w 848"/>
                <a:gd name="T47" fmla="*/ 1 h 597"/>
                <a:gd name="T48" fmla="*/ 1 w 848"/>
                <a:gd name="T49" fmla="*/ 1 h 597"/>
                <a:gd name="T50" fmla="*/ 1 w 848"/>
                <a:gd name="T51" fmla="*/ 1 h 597"/>
                <a:gd name="T52" fmla="*/ 1 w 848"/>
                <a:gd name="T53" fmla="*/ 1 h 597"/>
                <a:gd name="T54" fmla="*/ 1 w 848"/>
                <a:gd name="T55" fmla="*/ 1 h 597"/>
                <a:gd name="T56" fmla="*/ 1 w 848"/>
                <a:gd name="T57" fmla="*/ 1 h 597"/>
                <a:gd name="T58" fmla="*/ 1 w 848"/>
                <a:gd name="T59" fmla="*/ 0 h 597"/>
                <a:gd name="T60" fmla="*/ 1 w 848"/>
                <a:gd name="T61" fmla="*/ 1 h 597"/>
                <a:gd name="T62" fmla="*/ 1 w 848"/>
                <a:gd name="T63" fmla="*/ 1 h 597"/>
                <a:gd name="T64" fmla="*/ 1 w 848"/>
                <a:gd name="T65" fmla="*/ 1 h 597"/>
                <a:gd name="T66" fmla="*/ 1 w 848"/>
                <a:gd name="T67" fmla="*/ 1 h 597"/>
                <a:gd name="T68" fmla="*/ 1 w 848"/>
                <a:gd name="T69" fmla="*/ 1 h 597"/>
                <a:gd name="T70" fmla="*/ 1 w 848"/>
                <a:gd name="T71" fmla="*/ 1 h 597"/>
                <a:gd name="T72" fmla="*/ 1 w 848"/>
                <a:gd name="T73" fmla="*/ 1 h 597"/>
                <a:gd name="T74" fmla="*/ 1 w 848"/>
                <a:gd name="T75" fmla="*/ 1 h 597"/>
                <a:gd name="T76" fmla="*/ 1 w 848"/>
                <a:gd name="T77" fmla="*/ 1 h 597"/>
                <a:gd name="T78" fmla="*/ 1 w 848"/>
                <a:gd name="T79" fmla="*/ 1 h 597"/>
                <a:gd name="T80" fmla="*/ 1 w 848"/>
                <a:gd name="T81" fmla="*/ 1 h 597"/>
                <a:gd name="T82" fmla="*/ 1 w 848"/>
                <a:gd name="T83" fmla="*/ 1 h 597"/>
                <a:gd name="T84" fmla="*/ 1 w 848"/>
                <a:gd name="T85" fmla="*/ 1 h 597"/>
                <a:gd name="T86" fmla="*/ 1 w 848"/>
                <a:gd name="T87" fmla="*/ 1 h 597"/>
                <a:gd name="T88" fmla="*/ 1 w 848"/>
                <a:gd name="T89" fmla="*/ 1 h 597"/>
                <a:gd name="T90" fmla="*/ 1 w 848"/>
                <a:gd name="T91" fmla="*/ 1 h 597"/>
                <a:gd name="T92" fmla="*/ 1 w 848"/>
                <a:gd name="T93" fmla="*/ 1 h 597"/>
                <a:gd name="T94" fmla="*/ 1 w 848"/>
                <a:gd name="T95" fmla="*/ 1 h 597"/>
                <a:gd name="T96" fmla="*/ 1 w 848"/>
                <a:gd name="T97" fmla="*/ 1 h 597"/>
                <a:gd name="T98" fmla="*/ 1 w 848"/>
                <a:gd name="T99" fmla="*/ 1 h 597"/>
                <a:gd name="T100" fmla="*/ 1 w 848"/>
                <a:gd name="T101" fmla="*/ 1 h 597"/>
                <a:gd name="T102" fmla="*/ 1 w 848"/>
                <a:gd name="T103" fmla="*/ 1 h 597"/>
                <a:gd name="T104" fmla="*/ 1 w 848"/>
                <a:gd name="T105" fmla="*/ 1 h 597"/>
                <a:gd name="T106" fmla="*/ 1 w 848"/>
                <a:gd name="T107" fmla="*/ 1 h 597"/>
                <a:gd name="T108" fmla="*/ 1 w 848"/>
                <a:gd name="T109" fmla="*/ 1 h 597"/>
                <a:gd name="T110" fmla="*/ 1 w 848"/>
                <a:gd name="T111" fmla="*/ 1 h 5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8"/>
                <a:gd name="T169" fmla="*/ 0 h 597"/>
                <a:gd name="T170" fmla="*/ 848 w 848"/>
                <a:gd name="T171" fmla="*/ 597 h 5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8" h="597">
                  <a:moveTo>
                    <a:pt x="404" y="353"/>
                  </a:moveTo>
                  <a:lnTo>
                    <a:pt x="413" y="396"/>
                  </a:lnTo>
                  <a:lnTo>
                    <a:pt x="413" y="439"/>
                  </a:lnTo>
                  <a:lnTo>
                    <a:pt x="406" y="478"/>
                  </a:lnTo>
                  <a:lnTo>
                    <a:pt x="392" y="509"/>
                  </a:lnTo>
                  <a:lnTo>
                    <a:pt x="377" y="532"/>
                  </a:lnTo>
                  <a:lnTo>
                    <a:pt x="364" y="553"/>
                  </a:lnTo>
                  <a:lnTo>
                    <a:pt x="355" y="573"/>
                  </a:lnTo>
                  <a:lnTo>
                    <a:pt x="348" y="597"/>
                  </a:lnTo>
                  <a:lnTo>
                    <a:pt x="346" y="590"/>
                  </a:lnTo>
                  <a:lnTo>
                    <a:pt x="342" y="578"/>
                  </a:lnTo>
                  <a:lnTo>
                    <a:pt x="335" y="564"/>
                  </a:lnTo>
                  <a:lnTo>
                    <a:pt x="328" y="550"/>
                  </a:lnTo>
                  <a:lnTo>
                    <a:pt x="319" y="535"/>
                  </a:lnTo>
                  <a:lnTo>
                    <a:pt x="308" y="521"/>
                  </a:lnTo>
                  <a:lnTo>
                    <a:pt x="297" y="507"/>
                  </a:lnTo>
                  <a:lnTo>
                    <a:pt x="287" y="498"/>
                  </a:lnTo>
                  <a:lnTo>
                    <a:pt x="274" y="489"/>
                  </a:lnTo>
                  <a:lnTo>
                    <a:pt x="265" y="478"/>
                  </a:lnTo>
                  <a:lnTo>
                    <a:pt x="258" y="468"/>
                  </a:lnTo>
                  <a:lnTo>
                    <a:pt x="252" y="457"/>
                  </a:lnTo>
                  <a:lnTo>
                    <a:pt x="239" y="423"/>
                  </a:lnTo>
                  <a:lnTo>
                    <a:pt x="236" y="391"/>
                  </a:lnTo>
                  <a:lnTo>
                    <a:pt x="238" y="362"/>
                  </a:lnTo>
                  <a:lnTo>
                    <a:pt x="241" y="341"/>
                  </a:lnTo>
                  <a:lnTo>
                    <a:pt x="245" y="330"/>
                  </a:lnTo>
                  <a:lnTo>
                    <a:pt x="252" y="318"/>
                  </a:lnTo>
                  <a:lnTo>
                    <a:pt x="258" y="306"/>
                  </a:lnTo>
                  <a:lnTo>
                    <a:pt x="267" y="295"/>
                  </a:lnTo>
                  <a:lnTo>
                    <a:pt x="276" y="283"/>
                  </a:lnTo>
                  <a:lnTo>
                    <a:pt x="285" y="269"/>
                  </a:lnTo>
                  <a:lnTo>
                    <a:pt x="293" y="255"/>
                  </a:lnTo>
                  <a:lnTo>
                    <a:pt x="300" y="241"/>
                  </a:lnTo>
                  <a:lnTo>
                    <a:pt x="303" y="232"/>
                  </a:lnTo>
                  <a:lnTo>
                    <a:pt x="305" y="222"/>
                  </a:lnTo>
                  <a:lnTo>
                    <a:pt x="303" y="214"/>
                  </a:lnTo>
                  <a:lnTo>
                    <a:pt x="300" y="212"/>
                  </a:lnTo>
                  <a:lnTo>
                    <a:pt x="293" y="217"/>
                  </a:lnTo>
                  <a:lnTo>
                    <a:pt x="288" y="225"/>
                  </a:lnTo>
                  <a:lnTo>
                    <a:pt x="285" y="234"/>
                  </a:lnTo>
                  <a:lnTo>
                    <a:pt x="282" y="241"/>
                  </a:lnTo>
                  <a:lnTo>
                    <a:pt x="279" y="254"/>
                  </a:lnTo>
                  <a:lnTo>
                    <a:pt x="274" y="266"/>
                  </a:lnTo>
                  <a:lnTo>
                    <a:pt x="268" y="277"/>
                  </a:lnTo>
                  <a:lnTo>
                    <a:pt x="262" y="287"/>
                  </a:lnTo>
                  <a:lnTo>
                    <a:pt x="248" y="307"/>
                  </a:lnTo>
                  <a:lnTo>
                    <a:pt x="232" y="324"/>
                  </a:lnTo>
                  <a:lnTo>
                    <a:pt x="213" y="339"/>
                  </a:lnTo>
                  <a:lnTo>
                    <a:pt x="195" y="350"/>
                  </a:lnTo>
                  <a:lnTo>
                    <a:pt x="175" y="358"/>
                  </a:lnTo>
                  <a:lnTo>
                    <a:pt x="155" y="364"/>
                  </a:lnTo>
                  <a:lnTo>
                    <a:pt x="137" y="367"/>
                  </a:lnTo>
                  <a:lnTo>
                    <a:pt x="119" y="367"/>
                  </a:lnTo>
                  <a:lnTo>
                    <a:pt x="113" y="365"/>
                  </a:lnTo>
                  <a:lnTo>
                    <a:pt x="107" y="364"/>
                  </a:lnTo>
                  <a:lnTo>
                    <a:pt x="100" y="364"/>
                  </a:lnTo>
                  <a:lnTo>
                    <a:pt x="96" y="362"/>
                  </a:lnTo>
                  <a:lnTo>
                    <a:pt x="85" y="358"/>
                  </a:lnTo>
                  <a:lnTo>
                    <a:pt x="74" y="353"/>
                  </a:lnTo>
                  <a:lnTo>
                    <a:pt x="64" y="348"/>
                  </a:lnTo>
                  <a:lnTo>
                    <a:pt x="53" y="342"/>
                  </a:lnTo>
                  <a:lnTo>
                    <a:pt x="42" y="338"/>
                  </a:lnTo>
                  <a:lnTo>
                    <a:pt x="29" y="332"/>
                  </a:lnTo>
                  <a:lnTo>
                    <a:pt x="15" y="326"/>
                  </a:lnTo>
                  <a:lnTo>
                    <a:pt x="0" y="319"/>
                  </a:lnTo>
                  <a:lnTo>
                    <a:pt x="9" y="316"/>
                  </a:lnTo>
                  <a:lnTo>
                    <a:pt x="18" y="313"/>
                  </a:lnTo>
                  <a:lnTo>
                    <a:pt x="30" y="310"/>
                  </a:lnTo>
                  <a:lnTo>
                    <a:pt x="42" y="306"/>
                  </a:lnTo>
                  <a:lnTo>
                    <a:pt x="53" y="300"/>
                  </a:lnTo>
                  <a:lnTo>
                    <a:pt x="64" y="293"/>
                  </a:lnTo>
                  <a:lnTo>
                    <a:pt x="73" y="284"/>
                  </a:lnTo>
                  <a:lnTo>
                    <a:pt x="79" y="275"/>
                  </a:lnTo>
                  <a:lnTo>
                    <a:pt x="88" y="260"/>
                  </a:lnTo>
                  <a:lnTo>
                    <a:pt x="99" y="243"/>
                  </a:lnTo>
                  <a:lnTo>
                    <a:pt x="114" y="226"/>
                  </a:lnTo>
                  <a:lnTo>
                    <a:pt x="131" y="209"/>
                  </a:lnTo>
                  <a:lnTo>
                    <a:pt x="149" y="197"/>
                  </a:lnTo>
                  <a:lnTo>
                    <a:pt x="169" y="188"/>
                  </a:lnTo>
                  <a:lnTo>
                    <a:pt x="192" y="183"/>
                  </a:lnTo>
                  <a:lnTo>
                    <a:pt x="213" y="187"/>
                  </a:lnTo>
                  <a:lnTo>
                    <a:pt x="223" y="191"/>
                  </a:lnTo>
                  <a:lnTo>
                    <a:pt x="233" y="191"/>
                  </a:lnTo>
                  <a:lnTo>
                    <a:pt x="242" y="190"/>
                  </a:lnTo>
                  <a:lnTo>
                    <a:pt x="248" y="185"/>
                  </a:lnTo>
                  <a:lnTo>
                    <a:pt x="253" y="182"/>
                  </a:lnTo>
                  <a:lnTo>
                    <a:pt x="258" y="182"/>
                  </a:lnTo>
                  <a:lnTo>
                    <a:pt x="262" y="182"/>
                  </a:lnTo>
                  <a:lnTo>
                    <a:pt x="267" y="183"/>
                  </a:lnTo>
                  <a:lnTo>
                    <a:pt x="259" y="190"/>
                  </a:lnTo>
                  <a:lnTo>
                    <a:pt x="253" y="199"/>
                  </a:lnTo>
                  <a:lnTo>
                    <a:pt x="247" y="208"/>
                  </a:lnTo>
                  <a:lnTo>
                    <a:pt x="245" y="217"/>
                  </a:lnTo>
                  <a:lnTo>
                    <a:pt x="245" y="219"/>
                  </a:lnTo>
                  <a:lnTo>
                    <a:pt x="247" y="222"/>
                  </a:lnTo>
                  <a:lnTo>
                    <a:pt x="247" y="223"/>
                  </a:lnTo>
                  <a:lnTo>
                    <a:pt x="248" y="225"/>
                  </a:lnTo>
                  <a:lnTo>
                    <a:pt x="250" y="226"/>
                  </a:lnTo>
                  <a:lnTo>
                    <a:pt x="253" y="228"/>
                  </a:lnTo>
                  <a:lnTo>
                    <a:pt x="255" y="228"/>
                  </a:lnTo>
                  <a:lnTo>
                    <a:pt x="256" y="229"/>
                  </a:lnTo>
                  <a:lnTo>
                    <a:pt x="264" y="231"/>
                  </a:lnTo>
                  <a:lnTo>
                    <a:pt x="273" y="229"/>
                  </a:lnTo>
                  <a:lnTo>
                    <a:pt x="279" y="226"/>
                  </a:lnTo>
                  <a:lnTo>
                    <a:pt x="285" y="222"/>
                  </a:lnTo>
                  <a:lnTo>
                    <a:pt x="288" y="212"/>
                  </a:lnTo>
                  <a:lnTo>
                    <a:pt x="290" y="203"/>
                  </a:lnTo>
                  <a:lnTo>
                    <a:pt x="287" y="196"/>
                  </a:lnTo>
                  <a:lnTo>
                    <a:pt x="284" y="188"/>
                  </a:lnTo>
                  <a:lnTo>
                    <a:pt x="281" y="183"/>
                  </a:lnTo>
                  <a:lnTo>
                    <a:pt x="281" y="180"/>
                  </a:lnTo>
                  <a:lnTo>
                    <a:pt x="284" y="179"/>
                  </a:lnTo>
                  <a:lnTo>
                    <a:pt x="287" y="177"/>
                  </a:lnTo>
                  <a:lnTo>
                    <a:pt x="288" y="179"/>
                  </a:lnTo>
                  <a:lnTo>
                    <a:pt x="290" y="182"/>
                  </a:lnTo>
                  <a:lnTo>
                    <a:pt x="291" y="187"/>
                  </a:lnTo>
                  <a:lnTo>
                    <a:pt x="293" y="193"/>
                  </a:lnTo>
                  <a:lnTo>
                    <a:pt x="294" y="199"/>
                  </a:lnTo>
                  <a:lnTo>
                    <a:pt x="300" y="205"/>
                  </a:lnTo>
                  <a:lnTo>
                    <a:pt x="308" y="205"/>
                  </a:lnTo>
                  <a:lnTo>
                    <a:pt x="320" y="199"/>
                  </a:lnTo>
                  <a:lnTo>
                    <a:pt x="325" y="203"/>
                  </a:lnTo>
                  <a:lnTo>
                    <a:pt x="331" y="206"/>
                  </a:lnTo>
                  <a:lnTo>
                    <a:pt x="339" y="209"/>
                  </a:lnTo>
                  <a:lnTo>
                    <a:pt x="346" y="209"/>
                  </a:lnTo>
                  <a:lnTo>
                    <a:pt x="352" y="208"/>
                  </a:lnTo>
                  <a:lnTo>
                    <a:pt x="360" y="205"/>
                  </a:lnTo>
                  <a:lnTo>
                    <a:pt x="366" y="197"/>
                  </a:lnTo>
                  <a:lnTo>
                    <a:pt x="371" y="188"/>
                  </a:lnTo>
                  <a:lnTo>
                    <a:pt x="375" y="187"/>
                  </a:lnTo>
                  <a:lnTo>
                    <a:pt x="381" y="183"/>
                  </a:lnTo>
                  <a:lnTo>
                    <a:pt x="387" y="182"/>
                  </a:lnTo>
                  <a:lnTo>
                    <a:pt x="393" y="180"/>
                  </a:lnTo>
                  <a:lnTo>
                    <a:pt x="401" y="179"/>
                  </a:lnTo>
                  <a:lnTo>
                    <a:pt x="409" y="177"/>
                  </a:lnTo>
                  <a:lnTo>
                    <a:pt x="415" y="176"/>
                  </a:lnTo>
                  <a:lnTo>
                    <a:pt x="423" y="174"/>
                  </a:lnTo>
                  <a:lnTo>
                    <a:pt x="435" y="167"/>
                  </a:lnTo>
                  <a:lnTo>
                    <a:pt x="445" y="151"/>
                  </a:lnTo>
                  <a:lnTo>
                    <a:pt x="455" y="127"/>
                  </a:lnTo>
                  <a:lnTo>
                    <a:pt x="465" y="96"/>
                  </a:lnTo>
                  <a:lnTo>
                    <a:pt x="482" y="61"/>
                  </a:lnTo>
                  <a:lnTo>
                    <a:pt x="505" y="37"/>
                  </a:lnTo>
                  <a:lnTo>
                    <a:pt x="529" y="20"/>
                  </a:lnTo>
                  <a:lnTo>
                    <a:pt x="555" y="9"/>
                  </a:lnTo>
                  <a:lnTo>
                    <a:pt x="580" y="3"/>
                  </a:lnTo>
                  <a:lnTo>
                    <a:pt x="601" y="0"/>
                  </a:lnTo>
                  <a:lnTo>
                    <a:pt x="618" y="0"/>
                  </a:lnTo>
                  <a:lnTo>
                    <a:pt x="627" y="0"/>
                  </a:lnTo>
                  <a:lnTo>
                    <a:pt x="635" y="0"/>
                  </a:lnTo>
                  <a:lnTo>
                    <a:pt x="644" y="2"/>
                  </a:lnTo>
                  <a:lnTo>
                    <a:pt x="656" y="3"/>
                  </a:lnTo>
                  <a:lnTo>
                    <a:pt x="670" y="5"/>
                  </a:lnTo>
                  <a:lnTo>
                    <a:pt x="685" y="9"/>
                  </a:lnTo>
                  <a:lnTo>
                    <a:pt x="699" y="12"/>
                  </a:lnTo>
                  <a:lnTo>
                    <a:pt x="714" y="18"/>
                  </a:lnTo>
                  <a:lnTo>
                    <a:pt x="726" y="25"/>
                  </a:lnTo>
                  <a:lnTo>
                    <a:pt x="738" y="31"/>
                  </a:lnTo>
                  <a:lnTo>
                    <a:pt x="752" y="35"/>
                  </a:lnTo>
                  <a:lnTo>
                    <a:pt x="767" y="38"/>
                  </a:lnTo>
                  <a:lnTo>
                    <a:pt x="781" y="41"/>
                  </a:lnTo>
                  <a:lnTo>
                    <a:pt x="796" y="43"/>
                  </a:lnTo>
                  <a:lnTo>
                    <a:pt x="810" y="43"/>
                  </a:lnTo>
                  <a:lnTo>
                    <a:pt x="822" y="43"/>
                  </a:lnTo>
                  <a:lnTo>
                    <a:pt x="835" y="41"/>
                  </a:lnTo>
                  <a:lnTo>
                    <a:pt x="848" y="41"/>
                  </a:lnTo>
                  <a:lnTo>
                    <a:pt x="848" y="46"/>
                  </a:lnTo>
                  <a:lnTo>
                    <a:pt x="842" y="52"/>
                  </a:lnTo>
                  <a:lnTo>
                    <a:pt x="836" y="58"/>
                  </a:lnTo>
                  <a:lnTo>
                    <a:pt x="824" y="75"/>
                  </a:lnTo>
                  <a:lnTo>
                    <a:pt x="809" y="96"/>
                  </a:lnTo>
                  <a:lnTo>
                    <a:pt x="790" y="121"/>
                  </a:lnTo>
                  <a:lnTo>
                    <a:pt x="772" y="144"/>
                  </a:lnTo>
                  <a:lnTo>
                    <a:pt x="752" y="167"/>
                  </a:lnTo>
                  <a:lnTo>
                    <a:pt x="732" y="187"/>
                  </a:lnTo>
                  <a:lnTo>
                    <a:pt x="713" y="202"/>
                  </a:lnTo>
                  <a:lnTo>
                    <a:pt x="694" y="209"/>
                  </a:lnTo>
                  <a:lnTo>
                    <a:pt x="682" y="212"/>
                  </a:lnTo>
                  <a:lnTo>
                    <a:pt x="668" y="219"/>
                  </a:lnTo>
                  <a:lnTo>
                    <a:pt x="651" y="223"/>
                  </a:lnTo>
                  <a:lnTo>
                    <a:pt x="633" y="229"/>
                  </a:lnTo>
                  <a:lnTo>
                    <a:pt x="613" y="235"/>
                  </a:lnTo>
                  <a:lnTo>
                    <a:pt x="595" y="240"/>
                  </a:lnTo>
                  <a:lnTo>
                    <a:pt x="578" y="243"/>
                  </a:lnTo>
                  <a:lnTo>
                    <a:pt x="563" y="245"/>
                  </a:lnTo>
                  <a:lnTo>
                    <a:pt x="549" y="243"/>
                  </a:lnTo>
                  <a:lnTo>
                    <a:pt x="532" y="240"/>
                  </a:lnTo>
                  <a:lnTo>
                    <a:pt x="514" y="235"/>
                  </a:lnTo>
                  <a:lnTo>
                    <a:pt x="497" y="229"/>
                  </a:lnTo>
                  <a:lnTo>
                    <a:pt x="482" y="225"/>
                  </a:lnTo>
                  <a:lnTo>
                    <a:pt x="468" y="219"/>
                  </a:lnTo>
                  <a:lnTo>
                    <a:pt x="458" y="214"/>
                  </a:lnTo>
                  <a:lnTo>
                    <a:pt x="452" y="211"/>
                  </a:lnTo>
                  <a:lnTo>
                    <a:pt x="445" y="206"/>
                  </a:lnTo>
                  <a:lnTo>
                    <a:pt x="439" y="202"/>
                  </a:lnTo>
                  <a:lnTo>
                    <a:pt x="432" y="197"/>
                  </a:lnTo>
                  <a:lnTo>
                    <a:pt x="426" y="193"/>
                  </a:lnTo>
                  <a:lnTo>
                    <a:pt x="421" y="191"/>
                  </a:lnTo>
                  <a:lnTo>
                    <a:pt x="415" y="191"/>
                  </a:lnTo>
                  <a:lnTo>
                    <a:pt x="409" y="193"/>
                  </a:lnTo>
                  <a:lnTo>
                    <a:pt x="401" y="193"/>
                  </a:lnTo>
                  <a:lnTo>
                    <a:pt x="392" y="196"/>
                  </a:lnTo>
                  <a:lnTo>
                    <a:pt x="386" y="197"/>
                  </a:lnTo>
                  <a:lnTo>
                    <a:pt x="380" y="199"/>
                  </a:lnTo>
                  <a:lnTo>
                    <a:pt x="375" y="202"/>
                  </a:lnTo>
                  <a:lnTo>
                    <a:pt x="371" y="206"/>
                  </a:lnTo>
                  <a:lnTo>
                    <a:pt x="369" y="209"/>
                  </a:lnTo>
                  <a:lnTo>
                    <a:pt x="371" y="212"/>
                  </a:lnTo>
                  <a:lnTo>
                    <a:pt x="375" y="216"/>
                  </a:lnTo>
                  <a:lnTo>
                    <a:pt x="378" y="217"/>
                  </a:lnTo>
                  <a:lnTo>
                    <a:pt x="384" y="217"/>
                  </a:lnTo>
                  <a:lnTo>
                    <a:pt x="390" y="217"/>
                  </a:lnTo>
                  <a:lnTo>
                    <a:pt x="398" y="217"/>
                  </a:lnTo>
                  <a:lnTo>
                    <a:pt x="407" y="216"/>
                  </a:lnTo>
                  <a:lnTo>
                    <a:pt x="415" y="216"/>
                  </a:lnTo>
                  <a:lnTo>
                    <a:pt x="424" y="214"/>
                  </a:lnTo>
                  <a:lnTo>
                    <a:pt x="433" y="212"/>
                  </a:lnTo>
                  <a:lnTo>
                    <a:pt x="441" y="211"/>
                  </a:lnTo>
                  <a:lnTo>
                    <a:pt x="450" y="211"/>
                  </a:lnTo>
                  <a:lnTo>
                    <a:pt x="459" y="212"/>
                  </a:lnTo>
                  <a:lnTo>
                    <a:pt x="470" y="214"/>
                  </a:lnTo>
                  <a:lnTo>
                    <a:pt x="484" y="217"/>
                  </a:lnTo>
                  <a:lnTo>
                    <a:pt x="499" y="223"/>
                  </a:lnTo>
                  <a:lnTo>
                    <a:pt x="519" y="231"/>
                  </a:lnTo>
                  <a:lnTo>
                    <a:pt x="542" y="241"/>
                  </a:lnTo>
                  <a:lnTo>
                    <a:pt x="560" y="252"/>
                  </a:lnTo>
                  <a:lnTo>
                    <a:pt x="577" y="267"/>
                  </a:lnTo>
                  <a:lnTo>
                    <a:pt x="590" y="286"/>
                  </a:lnTo>
                  <a:lnTo>
                    <a:pt x="604" y="306"/>
                  </a:lnTo>
                  <a:lnTo>
                    <a:pt x="615" y="329"/>
                  </a:lnTo>
                  <a:lnTo>
                    <a:pt x="624" y="353"/>
                  </a:lnTo>
                  <a:lnTo>
                    <a:pt x="630" y="377"/>
                  </a:lnTo>
                  <a:lnTo>
                    <a:pt x="635" y="402"/>
                  </a:lnTo>
                  <a:lnTo>
                    <a:pt x="636" y="419"/>
                  </a:lnTo>
                  <a:lnTo>
                    <a:pt x="638" y="436"/>
                  </a:lnTo>
                  <a:lnTo>
                    <a:pt x="638" y="451"/>
                  </a:lnTo>
                  <a:lnTo>
                    <a:pt x="636" y="466"/>
                  </a:lnTo>
                  <a:lnTo>
                    <a:pt x="626" y="454"/>
                  </a:lnTo>
                  <a:lnTo>
                    <a:pt x="612" y="445"/>
                  </a:lnTo>
                  <a:lnTo>
                    <a:pt x="593" y="434"/>
                  </a:lnTo>
                  <a:lnTo>
                    <a:pt x="574" y="426"/>
                  </a:lnTo>
                  <a:lnTo>
                    <a:pt x="552" y="420"/>
                  </a:lnTo>
                  <a:lnTo>
                    <a:pt x="531" y="414"/>
                  </a:lnTo>
                  <a:lnTo>
                    <a:pt x="511" y="410"/>
                  </a:lnTo>
                  <a:lnTo>
                    <a:pt x="494" y="406"/>
                  </a:lnTo>
                  <a:lnTo>
                    <a:pt x="484" y="405"/>
                  </a:lnTo>
                  <a:lnTo>
                    <a:pt x="470" y="402"/>
                  </a:lnTo>
                  <a:lnTo>
                    <a:pt x="458" y="399"/>
                  </a:lnTo>
                  <a:lnTo>
                    <a:pt x="444" y="394"/>
                  </a:lnTo>
                  <a:lnTo>
                    <a:pt x="432" y="387"/>
                  </a:lnTo>
                  <a:lnTo>
                    <a:pt x="419" y="377"/>
                  </a:lnTo>
                  <a:lnTo>
                    <a:pt x="410" y="365"/>
                  </a:lnTo>
                  <a:lnTo>
                    <a:pt x="403" y="350"/>
                  </a:lnTo>
                  <a:lnTo>
                    <a:pt x="393" y="327"/>
                  </a:lnTo>
                  <a:lnTo>
                    <a:pt x="383" y="310"/>
                  </a:lnTo>
                  <a:lnTo>
                    <a:pt x="377" y="290"/>
                  </a:lnTo>
                  <a:lnTo>
                    <a:pt x="377" y="263"/>
                  </a:lnTo>
                  <a:lnTo>
                    <a:pt x="377" y="255"/>
                  </a:lnTo>
                  <a:lnTo>
                    <a:pt x="372" y="248"/>
                  </a:lnTo>
                  <a:lnTo>
                    <a:pt x="368" y="240"/>
                  </a:lnTo>
                  <a:lnTo>
                    <a:pt x="360" y="234"/>
                  </a:lnTo>
                  <a:lnTo>
                    <a:pt x="352" y="228"/>
                  </a:lnTo>
                  <a:lnTo>
                    <a:pt x="345" y="223"/>
                  </a:lnTo>
                  <a:lnTo>
                    <a:pt x="339" y="219"/>
                  </a:lnTo>
                  <a:lnTo>
                    <a:pt x="332" y="216"/>
                  </a:lnTo>
                  <a:lnTo>
                    <a:pt x="325" y="212"/>
                  </a:lnTo>
                  <a:lnTo>
                    <a:pt x="319" y="211"/>
                  </a:lnTo>
                  <a:lnTo>
                    <a:pt x="314" y="211"/>
                  </a:lnTo>
                  <a:lnTo>
                    <a:pt x="313" y="216"/>
                  </a:lnTo>
                  <a:lnTo>
                    <a:pt x="314" y="222"/>
                  </a:lnTo>
                  <a:lnTo>
                    <a:pt x="314" y="228"/>
                  </a:lnTo>
                  <a:lnTo>
                    <a:pt x="316" y="235"/>
                  </a:lnTo>
                  <a:lnTo>
                    <a:pt x="319" y="241"/>
                  </a:lnTo>
                  <a:lnTo>
                    <a:pt x="323" y="246"/>
                  </a:lnTo>
                  <a:lnTo>
                    <a:pt x="332" y="254"/>
                  </a:lnTo>
                  <a:lnTo>
                    <a:pt x="343" y="264"/>
                  </a:lnTo>
                  <a:lnTo>
                    <a:pt x="357" y="277"/>
                  </a:lnTo>
                  <a:lnTo>
                    <a:pt x="371" y="292"/>
                  </a:lnTo>
                  <a:lnTo>
                    <a:pt x="384" y="310"/>
                  </a:lnTo>
                  <a:lnTo>
                    <a:pt x="395" y="330"/>
                  </a:lnTo>
                  <a:lnTo>
                    <a:pt x="404"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7" name="Freeform 292"/>
            <p:cNvSpPr>
              <a:spLocks/>
            </p:cNvSpPr>
            <p:nvPr/>
          </p:nvSpPr>
          <p:spPr bwMode="auto">
            <a:xfrm>
              <a:off x="667" y="447"/>
              <a:ext cx="128" cy="130"/>
            </a:xfrm>
            <a:custGeom>
              <a:avLst/>
              <a:gdLst>
                <a:gd name="T0" fmla="*/ 1 w 255"/>
                <a:gd name="T1" fmla="*/ 1 h 259"/>
                <a:gd name="T2" fmla="*/ 1 w 255"/>
                <a:gd name="T3" fmla="*/ 1 h 259"/>
                <a:gd name="T4" fmla="*/ 1 w 255"/>
                <a:gd name="T5" fmla="*/ 1 h 259"/>
                <a:gd name="T6" fmla="*/ 1 w 255"/>
                <a:gd name="T7" fmla="*/ 1 h 259"/>
                <a:gd name="T8" fmla="*/ 1 w 255"/>
                <a:gd name="T9" fmla="*/ 1 h 259"/>
                <a:gd name="T10" fmla="*/ 1 w 255"/>
                <a:gd name="T11" fmla="*/ 1 h 259"/>
                <a:gd name="T12" fmla="*/ 1 w 255"/>
                <a:gd name="T13" fmla="*/ 1 h 259"/>
                <a:gd name="T14" fmla="*/ 1 w 255"/>
                <a:gd name="T15" fmla="*/ 1 h 259"/>
                <a:gd name="T16" fmla="*/ 1 w 255"/>
                <a:gd name="T17" fmla="*/ 1 h 259"/>
                <a:gd name="T18" fmla="*/ 1 w 255"/>
                <a:gd name="T19" fmla="*/ 1 h 259"/>
                <a:gd name="T20" fmla="*/ 1 w 255"/>
                <a:gd name="T21" fmla="*/ 1 h 259"/>
                <a:gd name="T22" fmla="*/ 1 w 255"/>
                <a:gd name="T23" fmla="*/ 1 h 259"/>
                <a:gd name="T24" fmla="*/ 1 w 255"/>
                <a:gd name="T25" fmla="*/ 1 h 259"/>
                <a:gd name="T26" fmla="*/ 1 w 255"/>
                <a:gd name="T27" fmla="*/ 1 h 259"/>
                <a:gd name="T28" fmla="*/ 1 w 255"/>
                <a:gd name="T29" fmla="*/ 1 h 259"/>
                <a:gd name="T30" fmla="*/ 1 w 255"/>
                <a:gd name="T31" fmla="*/ 1 h 259"/>
                <a:gd name="T32" fmla="*/ 1 w 255"/>
                <a:gd name="T33" fmla="*/ 1 h 259"/>
                <a:gd name="T34" fmla="*/ 1 w 255"/>
                <a:gd name="T35" fmla="*/ 1 h 259"/>
                <a:gd name="T36" fmla="*/ 1 w 255"/>
                <a:gd name="T37" fmla="*/ 1 h 259"/>
                <a:gd name="T38" fmla="*/ 1 w 255"/>
                <a:gd name="T39" fmla="*/ 1 h 259"/>
                <a:gd name="T40" fmla="*/ 1 w 255"/>
                <a:gd name="T41" fmla="*/ 1 h 259"/>
                <a:gd name="T42" fmla="*/ 1 w 255"/>
                <a:gd name="T43" fmla="*/ 1 h 259"/>
                <a:gd name="T44" fmla="*/ 1 w 255"/>
                <a:gd name="T45" fmla="*/ 1 h 259"/>
                <a:gd name="T46" fmla="*/ 1 w 255"/>
                <a:gd name="T47" fmla="*/ 1 h 259"/>
                <a:gd name="T48" fmla="*/ 1 w 255"/>
                <a:gd name="T49" fmla="*/ 1 h 259"/>
                <a:gd name="T50" fmla="*/ 1 w 255"/>
                <a:gd name="T51" fmla="*/ 1 h 259"/>
                <a:gd name="T52" fmla="*/ 1 w 255"/>
                <a:gd name="T53" fmla="*/ 1 h 259"/>
                <a:gd name="T54" fmla="*/ 1 w 255"/>
                <a:gd name="T55" fmla="*/ 1 h 259"/>
                <a:gd name="T56" fmla="*/ 1 w 255"/>
                <a:gd name="T57" fmla="*/ 1 h 259"/>
                <a:gd name="T58" fmla="*/ 1 w 255"/>
                <a:gd name="T59" fmla="*/ 1 h 259"/>
                <a:gd name="T60" fmla="*/ 1 w 255"/>
                <a:gd name="T61" fmla="*/ 1 h 259"/>
                <a:gd name="T62" fmla="*/ 1 w 255"/>
                <a:gd name="T63" fmla="*/ 1 h 259"/>
                <a:gd name="T64" fmla="*/ 1 w 255"/>
                <a:gd name="T65" fmla="*/ 1 h 259"/>
                <a:gd name="T66" fmla="*/ 1 w 255"/>
                <a:gd name="T67" fmla="*/ 1 h 2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59"/>
                <a:gd name="T104" fmla="*/ 255 w 255"/>
                <a:gd name="T105" fmla="*/ 259 h 2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59">
                  <a:moveTo>
                    <a:pt x="194" y="259"/>
                  </a:moveTo>
                  <a:lnTo>
                    <a:pt x="194" y="250"/>
                  </a:lnTo>
                  <a:lnTo>
                    <a:pt x="197" y="241"/>
                  </a:lnTo>
                  <a:lnTo>
                    <a:pt x="203" y="235"/>
                  </a:lnTo>
                  <a:lnTo>
                    <a:pt x="211" y="232"/>
                  </a:lnTo>
                  <a:lnTo>
                    <a:pt x="219" y="232"/>
                  </a:lnTo>
                  <a:lnTo>
                    <a:pt x="225" y="233"/>
                  </a:lnTo>
                  <a:lnTo>
                    <a:pt x="229" y="236"/>
                  </a:lnTo>
                  <a:lnTo>
                    <a:pt x="231" y="239"/>
                  </a:lnTo>
                  <a:lnTo>
                    <a:pt x="232" y="241"/>
                  </a:lnTo>
                  <a:lnTo>
                    <a:pt x="235" y="242"/>
                  </a:lnTo>
                  <a:lnTo>
                    <a:pt x="240" y="242"/>
                  </a:lnTo>
                  <a:lnTo>
                    <a:pt x="246" y="244"/>
                  </a:lnTo>
                  <a:lnTo>
                    <a:pt x="252" y="245"/>
                  </a:lnTo>
                  <a:lnTo>
                    <a:pt x="255" y="245"/>
                  </a:lnTo>
                  <a:lnTo>
                    <a:pt x="255" y="244"/>
                  </a:lnTo>
                  <a:lnTo>
                    <a:pt x="254" y="241"/>
                  </a:lnTo>
                  <a:lnTo>
                    <a:pt x="251" y="236"/>
                  </a:lnTo>
                  <a:lnTo>
                    <a:pt x="246" y="232"/>
                  </a:lnTo>
                  <a:lnTo>
                    <a:pt x="242" y="229"/>
                  </a:lnTo>
                  <a:lnTo>
                    <a:pt x="237" y="224"/>
                  </a:lnTo>
                  <a:lnTo>
                    <a:pt x="234" y="227"/>
                  </a:lnTo>
                  <a:lnTo>
                    <a:pt x="228" y="229"/>
                  </a:lnTo>
                  <a:lnTo>
                    <a:pt x="222" y="227"/>
                  </a:lnTo>
                  <a:lnTo>
                    <a:pt x="216" y="224"/>
                  </a:lnTo>
                  <a:lnTo>
                    <a:pt x="213" y="218"/>
                  </a:lnTo>
                  <a:lnTo>
                    <a:pt x="210" y="212"/>
                  </a:lnTo>
                  <a:lnTo>
                    <a:pt x="210" y="206"/>
                  </a:lnTo>
                  <a:lnTo>
                    <a:pt x="210" y="201"/>
                  </a:lnTo>
                  <a:lnTo>
                    <a:pt x="210" y="198"/>
                  </a:lnTo>
                  <a:lnTo>
                    <a:pt x="211" y="195"/>
                  </a:lnTo>
                  <a:lnTo>
                    <a:pt x="214" y="194"/>
                  </a:lnTo>
                  <a:lnTo>
                    <a:pt x="216" y="190"/>
                  </a:lnTo>
                  <a:lnTo>
                    <a:pt x="220" y="186"/>
                  </a:lnTo>
                  <a:lnTo>
                    <a:pt x="226" y="183"/>
                  </a:lnTo>
                  <a:lnTo>
                    <a:pt x="232" y="181"/>
                  </a:lnTo>
                  <a:lnTo>
                    <a:pt x="237" y="181"/>
                  </a:lnTo>
                  <a:lnTo>
                    <a:pt x="243" y="155"/>
                  </a:lnTo>
                  <a:lnTo>
                    <a:pt x="242" y="129"/>
                  </a:lnTo>
                  <a:lnTo>
                    <a:pt x="234" y="106"/>
                  </a:lnTo>
                  <a:lnTo>
                    <a:pt x="222" y="84"/>
                  </a:lnTo>
                  <a:lnTo>
                    <a:pt x="202" y="65"/>
                  </a:lnTo>
                  <a:lnTo>
                    <a:pt x="176" y="48"/>
                  </a:lnTo>
                  <a:lnTo>
                    <a:pt x="142" y="36"/>
                  </a:lnTo>
                  <a:lnTo>
                    <a:pt x="104" y="27"/>
                  </a:lnTo>
                  <a:lnTo>
                    <a:pt x="89" y="25"/>
                  </a:lnTo>
                  <a:lnTo>
                    <a:pt x="74" y="21"/>
                  </a:lnTo>
                  <a:lnTo>
                    <a:pt x="58" y="18"/>
                  </a:lnTo>
                  <a:lnTo>
                    <a:pt x="43" y="13"/>
                  </a:lnTo>
                  <a:lnTo>
                    <a:pt x="29" y="10"/>
                  </a:lnTo>
                  <a:lnTo>
                    <a:pt x="17" y="6"/>
                  </a:lnTo>
                  <a:lnTo>
                    <a:pt x="8" y="3"/>
                  </a:lnTo>
                  <a:lnTo>
                    <a:pt x="0" y="0"/>
                  </a:lnTo>
                  <a:lnTo>
                    <a:pt x="10" y="12"/>
                  </a:lnTo>
                  <a:lnTo>
                    <a:pt x="17" y="27"/>
                  </a:lnTo>
                  <a:lnTo>
                    <a:pt x="25" y="44"/>
                  </a:lnTo>
                  <a:lnTo>
                    <a:pt x="32" y="61"/>
                  </a:lnTo>
                  <a:lnTo>
                    <a:pt x="37" y="79"/>
                  </a:lnTo>
                  <a:lnTo>
                    <a:pt x="42" y="96"/>
                  </a:lnTo>
                  <a:lnTo>
                    <a:pt x="46" y="113"/>
                  </a:lnTo>
                  <a:lnTo>
                    <a:pt x="49" y="128"/>
                  </a:lnTo>
                  <a:lnTo>
                    <a:pt x="54" y="145"/>
                  </a:lnTo>
                  <a:lnTo>
                    <a:pt x="60" y="163"/>
                  </a:lnTo>
                  <a:lnTo>
                    <a:pt x="71" y="184"/>
                  </a:lnTo>
                  <a:lnTo>
                    <a:pt x="86" y="207"/>
                  </a:lnTo>
                  <a:lnTo>
                    <a:pt x="104" y="227"/>
                  </a:lnTo>
                  <a:lnTo>
                    <a:pt x="129" y="244"/>
                  </a:lnTo>
                  <a:lnTo>
                    <a:pt x="158" y="255"/>
                  </a:lnTo>
                  <a:lnTo>
                    <a:pt x="194" y="259"/>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8" name="Freeform 293"/>
            <p:cNvSpPr>
              <a:spLocks/>
            </p:cNvSpPr>
            <p:nvPr/>
          </p:nvSpPr>
          <p:spPr bwMode="auto">
            <a:xfrm>
              <a:off x="805" y="524"/>
              <a:ext cx="13" cy="14"/>
            </a:xfrm>
            <a:custGeom>
              <a:avLst/>
              <a:gdLst>
                <a:gd name="T0" fmla="*/ 0 w 28"/>
                <a:gd name="T1" fmla="*/ 1 h 27"/>
                <a:gd name="T2" fmla="*/ 0 w 28"/>
                <a:gd name="T3" fmla="*/ 1 h 27"/>
                <a:gd name="T4" fmla="*/ 0 w 28"/>
                <a:gd name="T5" fmla="*/ 1 h 27"/>
                <a:gd name="T6" fmla="*/ 0 w 28"/>
                <a:gd name="T7" fmla="*/ 0 h 27"/>
                <a:gd name="T8" fmla="*/ 0 w 28"/>
                <a:gd name="T9" fmla="*/ 0 h 27"/>
                <a:gd name="T10" fmla="*/ 0 w 28"/>
                <a:gd name="T11" fmla="*/ 1 h 27"/>
                <a:gd name="T12" fmla="*/ 0 w 28"/>
                <a:gd name="T13" fmla="*/ 1 h 27"/>
                <a:gd name="T14" fmla="*/ 0 w 28"/>
                <a:gd name="T15" fmla="*/ 1 h 27"/>
                <a:gd name="T16" fmla="*/ 0 w 28"/>
                <a:gd name="T17" fmla="*/ 1 h 27"/>
                <a:gd name="T18" fmla="*/ 0 w 28"/>
                <a:gd name="T19" fmla="*/ 1 h 27"/>
                <a:gd name="T20" fmla="*/ 0 w 28"/>
                <a:gd name="T21" fmla="*/ 1 h 27"/>
                <a:gd name="T22" fmla="*/ 0 w 28"/>
                <a:gd name="T23" fmla="*/ 1 h 27"/>
                <a:gd name="T24" fmla="*/ 0 w 28"/>
                <a:gd name="T25" fmla="*/ 1 h 27"/>
                <a:gd name="T26" fmla="*/ 0 w 28"/>
                <a:gd name="T27" fmla="*/ 1 h 27"/>
                <a:gd name="T28" fmla="*/ 0 w 28"/>
                <a:gd name="T29" fmla="*/ 1 h 27"/>
                <a:gd name="T30" fmla="*/ 0 w 28"/>
                <a:gd name="T31" fmla="*/ 1 h 27"/>
                <a:gd name="T32" fmla="*/ 0 w 28"/>
                <a:gd name="T33" fmla="*/ 1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7"/>
                <a:gd name="T53" fmla="*/ 28 w 28"/>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7">
                  <a:moveTo>
                    <a:pt x="0" y="12"/>
                  </a:moveTo>
                  <a:lnTo>
                    <a:pt x="2" y="6"/>
                  </a:lnTo>
                  <a:lnTo>
                    <a:pt x="5" y="1"/>
                  </a:lnTo>
                  <a:lnTo>
                    <a:pt x="9" y="0"/>
                  </a:lnTo>
                  <a:lnTo>
                    <a:pt x="14" y="0"/>
                  </a:lnTo>
                  <a:lnTo>
                    <a:pt x="20" y="1"/>
                  </a:lnTo>
                  <a:lnTo>
                    <a:pt x="23" y="4"/>
                  </a:lnTo>
                  <a:lnTo>
                    <a:pt x="26" y="9"/>
                  </a:lnTo>
                  <a:lnTo>
                    <a:pt x="28" y="14"/>
                  </a:lnTo>
                  <a:lnTo>
                    <a:pt x="26" y="20"/>
                  </a:lnTo>
                  <a:lnTo>
                    <a:pt x="23" y="23"/>
                  </a:lnTo>
                  <a:lnTo>
                    <a:pt x="20" y="26"/>
                  </a:lnTo>
                  <a:lnTo>
                    <a:pt x="15" y="27"/>
                  </a:lnTo>
                  <a:lnTo>
                    <a:pt x="11" y="26"/>
                  </a:lnTo>
                  <a:lnTo>
                    <a:pt x="6" y="21"/>
                  </a:lnTo>
                  <a:lnTo>
                    <a:pt x="2" y="17"/>
                  </a:lnTo>
                  <a:lnTo>
                    <a:pt x="0" y="1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59" name="Freeform 294"/>
            <p:cNvSpPr>
              <a:spLocks/>
            </p:cNvSpPr>
            <p:nvPr/>
          </p:nvSpPr>
          <p:spPr bwMode="auto">
            <a:xfrm>
              <a:off x="832" y="542"/>
              <a:ext cx="14" cy="15"/>
            </a:xfrm>
            <a:custGeom>
              <a:avLst/>
              <a:gdLst>
                <a:gd name="T0" fmla="*/ 1 w 28"/>
                <a:gd name="T1" fmla="*/ 1 h 30"/>
                <a:gd name="T2" fmla="*/ 1 w 28"/>
                <a:gd name="T3" fmla="*/ 1 h 30"/>
                <a:gd name="T4" fmla="*/ 1 w 28"/>
                <a:gd name="T5" fmla="*/ 0 h 30"/>
                <a:gd name="T6" fmla="*/ 1 w 28"/>
                <a:gd name="T7" fmla="*/ 1 h 30"/>
                <a:gd name="T8" fmla="*/ 1 w 28"/>
                <a:gd name="T9" fmla="*/ 1 h 30"/>
                <a:gd name="T10" fmla="*/ 1 w 28"/>
                <a:gd name="T11" fmla="*/ 1 h 30"/>
                <a:gd name="T12" fmla="*/ 1 w 28"/>
                <a:gd name="T13" fmla="*/ 1 h 30"/>
                <a:gd name="T14" fmla="*/ 1 w 28"/>
                <a:gd name="T15" fmla="*/ 1 h 30"/>
                <a:gd name="T16" fmla="*/ 1 w 28"/>
                <a:gd name="T17" fmla="*/ 1 h 30"/>
                <a:gd name="T18" fmla="*/ 1 w 28"/>
                <a:gd name="T19" fmla="*/ 1 h 30"/>
                <a:gd name="T20" fmla="*/ 1 w 28"/>
                <a:gd name="T21" fmla="*/ 1 h 30"/>
                <a:gd name="T22" fmla="*/ 1 w 28"/>
                <a:gd name="T23" fmla="*/ 1 h 30"/>
                <a:gd name="T24" fmla="*/ 1 w 28"/>
                <a:gd name="T25" fmla="*/ 1 h 30"/>
                <a:gd name="T26" fmla="*/ 1 w 28"/>
                <a:gd name="T27" fmla="*/ 1 h 30"/>
                <a:gd name="T28" fmla="*/ 0 w 28"/>
                <a:gd name="T29" fmla="*/ 1 h 30"/>
                <a:gd name="T30" fmla="*/ 0 w 28"/>
                <a:gd name="T31" fmla="*/ 1 h 30"/>
                <a:gd name="T32" fmla="*/ 1 w 28"/>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30"/>
                <a:gd name="T53" fmla="*/ 28 w 28"/>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30">
                  <a:moveTo>
                    <a:pt x="2" y="5"/>
                  </a:moveTo>
                  <a:lnTo>
                    <a:pt x="8" y="2"/>
                  </a:lnTo>
                  <a:lnTo>
                    <a:pt x="14" y="0"/>
                  </a:lnTo>
                  <a:lnTo>
                    <a:pt x="20" y="2"/>
                  </a:lnTo>
                  <a:lnTo>
                    <a:pt x="25" y="5"/>
                  </a:lnTo>
                  <a:lnTo>
                    <a:pt x="28" y="10"/>
                  </a:lnTo>
                  <a:lnTo>
                    <a:pt x="28" y="16"/>
                  </a:lnTo>
                  <a:lnTo>
                    <a:pt x="28" y="22"/>
                  </a:lnTo>
                  <a:lnTo>
                    <a:pt x="26" y="28"/>
                  </a:lnTo>
                  <a:lnTo>
                    <a:pt x="21" y="30"/>
                  </a:lnTo>
                  <a:lnTo>
                    <a:pt x="15" y="30"/>
                  </a:lnTo>
                  <a:lnTo>
                    <a:pt x="8" y="28"/>
                  </a:lnTo>
                  <a:lnTo>
                    <a:pt x="3" y="23"/>
                  </a:lnTo>
                  <a:lnTo>
                    <a:pt x="2" y="19"/>
                  </a:lnTo>
                  <a:lnTo>
                    <a:pt x="0" y="14"/>
                  </a:lnTo>
                  <a:lnTo>
                    <a:pt x="0" y="10"/>
                  </a:lnTo>
                  <a:lnTo>
                    <a:pt x="2" y="5"/>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0" name="Freeform 295"/>
            <p:cNvSpPr>
              <a:spLocks/>
            </p:cNvSpPr>
            <p:nvPr/>
          </p:nvSpPr>
          <p:spPr bwMode="auto">
            <a:xfrm>
              <a:off x="799" y="560"/>
              <a:ext cx="14" cy="14"/>
            </a:xfrm>
            <a:custGeom>
              <a:avLst/>
              <a:gdLst>
                <a:gd name="T0" fmla="*/ 1 w 28"/>
                <a:gd name="T1" fmla="*/ 0 h 29"/>
                <a:gd name="T2" fmla="*/ 1 w 28"/>
                <a:gd name="T3" fmla="*/ 0 h 29"/>
                <a:gd name="T4" fmla="*/ 1 w 28"/>
                <a:gd name="T5" fmla="*/ 0 h 29"/>
                <a:gd name="T6" fmla="*/ 1 w 28"/>
                <a:gd name="T7" fmla="*/ 0 h 29"/>
                <a:gd name="T8" fmla="*/ 1 w 28"/>
                <a:gd name="T9" fmla="*/ 0 h 29"/>
                <a:gd name="T10" fmla="*/ 1 w 28"/>
                <a:gd name="T11" fmla="*/ 0 h 29"/>
                <a:gd name="T12" fmla="*/ 1 w 28"/>
                <a:gd name="T13" fmla="*/ 0 h 29"/>
                <a:gd name="T14" fmla="*/ 1 w 28"/>
                <a:gd name="T15" fmla="*/ 0 h 29"/>
                <a:gd name="T16" fmla="*/ 1 w 28"/>
                <a:gd name="T17" fmla="*/ 0 h 29"/>
                <a:gd name="T18" fmla="*/ 1 w 28"/>
                <a:gd name="T19" fmla="*/ 0 h 29"/>
                <a:gd name="T20" fmla="*/ 1 w 28"/>
                <a:gd name="T21" fmla="*/ 0 h 29"/>
                <a:gd name="T22" fmla="*/ 1 w 28"/>
                <a:gd name="T23" fmla="*/ 0 h 29"/>
                <a:gd name="T24" fmla="*/ 1 w 28"/>
                <a:gd name="T25" fmla="*/ 0 h 29"/>
                <a:gd name="T26" fmla="*/ 0 w 28"/>
                <a:gd name="T27" fmla="*/ 0 h 29"/>
                <a:gd name="T28" fmla="*/ 0 w 28"/>
                <a:gd name="T29" fmla="*/ 0 h 29"/>
                <a:gd name="T30" fmla="*/ 1 w 28"/>
                <a:gd name="T31" fmla="*/ 0 h 29"/>
                <a:gd name="T32" fmla="*/ 1 w 28"/>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4" y="6"/>
                  </a:moveTo>
                  <a:lnTo>
                    <a:pt x="7" y="3"/>
                  </a:lnTo>
                  <a:lnTo>
                    <a:pt x="13" y="0"/>
                  </a:lnTo>
                  <a:lnTo>
                    <a:pt x="19" y="0"/>
                  </a:lnTo>
                  <a:lnTo>
                    <a:pt x="25" y="3"/>
                  </a:lnTo>
                  <a:lnTo>
                    <a:pt x="28" y="9"/>
                  </a:lnTo>
                  <a:lnTo>
                    <a:pt x="28" y="15"/>
                  </a:lnTo>
                  <a:lnTo>
                    <a:pt x="26" y="21"/>
                  </a:lnTo>
                  <a:lnTo>
                    <a:pt x="23" y="24"/>
                  </a:lnTo>
                  <a:lnTo>
                    <a:pt x="20" y="27"/>
                  </a:lnTo>
                  <a:lnTo>
                    <a:pt x="14" y="29"/>
                  </a:lnTo>
                  <a:lnTo>
                    <a:pt x="8" y="29"/>
                  </a:lnTo>
                  <a:lnTo>
                    <a:pt x="4" y="26"/>
                  </a:lnTo>
                  <a:lnTo>
                    <a:pt x="0" y="21"/>
                  </a:lnTo>
                  <a:lnTo>
                    <a:pt x="0" y="15"/>
                  </a:lnTo>
                  <a:lnTo>
                    <a:pt x="2" y="9"/>
                  </a:lnTo>
                  <a:lnTo>
                    <a:pt x="4" y="6"/>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1" name="Freeform 296"/>
            <p:cNvSpPr>
              <a:spLocks/>
            </p:cNvSpPr>
            <p:nvPr/>
          </p:nvSpPr>
          <p:spPr bwMode="auto">
            <a:xfrm>
              <a:off x="776" y="542"/>
              <a:ext cx="15" cy="14"/>
            </a:xfrm>
            <a:custGeom>
              <a:avLst/>
              <a:gdLst>
                <a:gd name="T0" fmla="*/ 1 w 29"/>
                <a:gd name="T1" fmla="*/ 1 h 28"/>
                <a:gd name="T2" fmla="*/ 1 w 29"/>
                <a:gd name="T3" fmla="*/ 1 h 28"/>
                <a:gd name="T4" fmla="*/ 0 w 29"/>
                <a:gd name="T5" fmla="*/ 1 h 28"/>
                <a:gd name="T6" fmla="*/ 0 w 29"/>
                <a:gd name="T7" fmla="*/ 1 h 28"/>
                <a:gd name="T8" fmla="*/ 1 w 29"/>
                <a:gd name="T9" fmla="*/ 1 h 28"/>
                <a:gd name="T10" fmla="*/ 1 w 29"/>
                <a:gd name="T11" fmla="*/ 1 h 28"/>
                <a:gd name="T12" fmla="*/ 1 w 29"/>
                <a:gd name="T13" fmla="*/ 1 h 28"/>
                <a:gd name="T14" fmla="*/ 1 w 29"/>
                <a:gd name="T15" fmla="*/ 1 h 28"/>
                <a:gd name="T16" fmla="*/ 1 w 29"/>
                <a:gd name="T17" fmla="*/ 1 h 28"/>
                <a:gd name="T18" fmla="*/ 1 w 29"/>
                <a:gd name="T19" fmla="*/ 1 h 28"/>
                <a:gd name="T20" fmla="*/ 1 w 29"/>
                <a:gd name="T21" fmla="*/ 1 h 28"/>
                <a:gd name="T22" fmla="*/ 1 w 29"/>
                <a:gd name="T23" fmla="*/ 1 h 28"/>
                <a:gd name="T24" fmla="*/ 1 w 29"/>
                <a:gd name="T25" fmla="*/ 1 h 28"/>
                <a:gd name="T26" fmla="*/ 1 w 29"/>
                <a:gd name="T27" fmla="*/ 1 h 28"/>
                <a:gd name="T28" fmla="*/ 1 w 29"/>
                <a:gd name="T29" fmla="*/ 0 h 28"/>
                <a:gd name="T30" fmla="*/ 1 w 29"/>
                <a:gd name="T31" fmla="*/ 0 h 28"/>
                <a:gd name="T32" fmla="*/ 1 w 29"/>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8"/>
                <a:gd name="T53" fmla="*/ 29 w 2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8">
                  <a:moveTo>
                    <a:pt x="4" y="2"/>
                  </a:moveTo>
                  <a:lnTo>
                    <a:pt x="1" y="5"/>
                  </a:lnTo>
                  <a:lnTo>
                    <a:pt x="0" y="11"/>
                  </a:lnTo>
                  <a:lnTo>
                    <a:pt x="0" y="17"/>
                  </a:lnTo>
                  <a:lnTo>
                    <a:pt x="3" y="23"/>
                  </a:lnTo>
                  <a:lnTo>
                    <a:pt x="7" y="26"/>
                  </a:lnTo>
                  <a:lnTo>
                    <a:pt x="13" y="28"/>
                  </a:lnTo>
                  <a:lnTo>
                    <a:pt x="20" y="28"/>
                  </a:lnTo>
                  <a:lnTo>
                    <a:pt x="24" y="25"/>
                  </a:lnTo>
                  <a:lnTo>
                    <a:pt x="27" y="22"/>
                  </a:lnTo>
                  <a:lnTo>
                    <a:pt x="29" y="17"/>
                  </a:lnTo>
                  <a:lnTo>
                    <a:pt x="29" y="13"/>
                  </a:lnTo>
                  <a:lnTo>
                    <a:pt x="27" y="8"/>
                  </a:lnTo>
                  <a:lnTo>
                    <a:pt x="23" y="4"/>
                  </a:lnTo>
                  <a:lnTo>
                    <a:pt x="16" y="0"/>
                  </a:lnTo>
                  <a:lnTo>
                    <a:pt x="9" y="0"/>
                  </a:lnTo>
                  <a:lnTo>
                    <a:pt x="4"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2" name="Freeform 297"/>
            <p:cNvSpPr>
              <a:spLocks/>
            </p:cNvSpPr>
            <p:nvPr/>
          </p:nvSpPr>
          <p:spPr bwMode="auto">
            <a:xfrm>
              <a:off x="768" y="569"/>
              <a:ext cx="12" cy="12"/>
            </a:xfrm>
            <a:custGeom>
              <a:avLst/>
              <a:gdLst>
                <a:gd name="T0" fmla="*/ 0 w 24"/>
                <a:gd name="T1" fmla="*/ 1 h 24"/>
                <a:gd name="T2" fmla="*/ 0 w 24"/>
                <a:gd name="T3" fmla="*/ 1 h 24"/>
                <a:gd name="T4" fmla="*/ 0 w 24"/>
                <a:gd name="T5" fmla="*/ 1 h 24"/>
                <a:gd name="T6" fmla="*/ 1 w 24"/>
                <a:gd name="T7" fmla="*/ 1 h 24"/>
                <a:gd name="T8" fmla="*/ 1 w 24"/>
                <a:gd name="T9" fmla="*/ 1 h 24"/>
                <a:gd name="T10" fmla="*/ 1 w 24"/>
                <a:gd name="T11" fmla="*/ 0 h 24"/>
                <a:gd name="T12" fmla="*/ 1 w 24"/>
                <a:gd name="T13" fmla="*/ 1 h 24"/>
                <a:gd name="T14" fmla="*/ 1 w 24"/>
                <a:gd name="T15" fmla="*/ 1 h 24"/>
                <a:gd name="T16" fmla="*/ 1 w 24"/>
                <a:gd name="T17" fmla="*/ 1 h 24"/>
                <a:gd name="T18" fmla="*/ 1 w 24"/>
                <a:gd name="T19" fmla="*/ 1 h 24"/>
                <a:gd name="T20" fmla="*/ 1 w 24"/>
                <a:gd name="T21" fmla="*/ 1 h 24"/>
                <a:gd name="T22" fmla="*/ 1 w 24"/>
                <a:gd name="T23" fmla="*/ 1 h 24"/>
                <a:gd name="T24" fmla="*/ 1 w 24"/>
                <a:gd name="T25" fmla="*/ 1 h 24"/>
                <a:gd name="T26" fmla="*/ 1 w 24"/>
                <a:gd name="T27" fmla="*/ 1 h 24"/>
                <a:gd name="T28" fmla="*/ 1 w 24"/>
                <a:gd name="T29" fmla="*/ 1 h 24"/>
                <a:gd name="T30" fmla="*/ 1 w 24"/>
                <a:gd name="T31" fmla="*/ 1 h 24"/>
                <a:gd name="T32" fmla="*/ 0 w 24"/>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24"/>
                <a:gd name="T53" fmla="*/ 24 w 24"/>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24">
                  <a:moveTo>
                    <a:pt x="0" y="17"/>
                  </a:moveTo>
                  <a:lnTo>
                    <a:pt x="0" y="11"/>
                  </a:lnTo>
                  <a:lnTo>
                    <a:pt x="0" y="6"/>
                  </a:lnTo>
                  <a:lnTo>
                    <a:pt x="3" y="3"/>
                  </a:lnTo>
                  <a:lnTo>
                    <a:pt x="9" y="1"/>
                  </a:lnTo>
                  <a:lnTo>
                    <a:pt x="15" y="0"/>
                  </a:lnTo>
                  <a:lnTo>
                    <a:pt x="20" y="1"/>
                  </a:lnTo>
                  <a:lnTo>
                    <a:pt x="23" y="5"/>
                  </a:lnTo>
                  <a:lnTo>
                    <a:pt x="24" y="8"/>
                  </a:lnTo>
                  <a:lnTo>
                    <a:pt x="24" y="12"/>
                  </a:lnTo>
                  <a:lnTo>
                    <a:pt x="23" y="18"/>
                  </a:lnTo>
                  <a:lnTo>
                    <a:pt x="18" y="21"/>
                  </a:lnTo>
                  <a:lnTo>
                    <a:pt x="15" y="24"/>
                  </a:lnTo>
                  <a:lnTo>
                    <a:pt x="11" y="24"/>
                  </a:lnTo>
                  <a:lnTo>
                    <a:pt x="6" y="23"/>
                  </a:lnTo>
                  <a:lnTo>
                    <a:pt x="1"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3" name="Freeform 298"/>
            <p:cNvSpPr>
              <a:spLocks/>
            </p:cNvSpPr>
            <p:nvPr/>
          </p:nvSpPr>
          <p:spPr bwMode="auto">
            <a:xfrm>
              <a:off x="790" y="589"/>
              <a:ext cx="11" cy="14"/>
            </a:xfrm>
            <a:custGeom>
              <a:avLst/>
              <a:gdLst>
                <a:gd name="T0" fmla="*/ 1 w 22"/>
                <a:gd name="T1" fmla="*/ 0 h 29"/>
                <a:gd name="T2" fmla="*/ 1 w 22"/>
                <a:gd name="T3" fmla="*/ 0 h 29"/>
                <a:gd name="T4" fmla="*/ 1 w 22"/>
                <a:gd name="T5" fmla="*/ 0 h 29"/>
                <a:gd name="T6" fmla="*/ 0 w 22"/>
                <a:gd name="T7" fmla="*/ 0 h 29"/>
                <a:gd name="T8" fmla="*/ 0 w 22"/>
                <a:gd name="T9" fmla="*/ 0 h 29"/>
                <a:gd name="T10" fmla="*/ 1 w 22"/>
                <a:gd name="T11" fmla="*/ 0 h 29"/>
                <a:gd name="T12" fmla="*/ 1 w 22"/>
                <a:gd name="T13" fmla="*/ 0 h 29"/>
                <a:gd name="T14" fmla="*/ 1 w 22"/>
                <a:gd name="T15" fmla="*/ 0 h 29"/>
                <a:gd name="T16" fmla="*/ 1 w 22"/>
                <a:gd name="T17" fmla="*/ 0 h 29"/>
                <a:gd name="T18" fmla="*/ 1 w 22"/>
                <a:gd name="T19" fmla="*/ 0 h 29"/>
                <a:gd name="T20" fmla="*/ 1 w 22"/>
                <a:gd name="T21" fmla="*/ 0 h 29"/>
                <a:gd name="T22" fmla="*/ 1 w 22"/>
                <a:gd name="T23" fmla="*/ 0 h 29"/>
                <a:gd name="T24" fmla="*/ 1 w 22"/>
                <a:gd name="T25" fmla="*/ 0 h 29"/>
                <a:gd name="T26" fmla="*/ 1 w 22"/>
                <a:gd name="T27" fmla="*/ 0 h 29"/>
                <a:gd name="T28" fmla="*/ 1 w 22"/>
                <a:gd name="T29" fmla="*/ 0 h 29"/>
                <a:gd name="T30" fmla="*/ 1 w 22"/>
                <a:gd name="T31" fmla="*/ 0 h 29"/>
                <a:gd name="T32" fmla="*/ 1 w 22"/>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29"/>
                <a:gd name="T53" fmla="*/ 22 w 22"/>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29">
                  <a:moveTo>
                    <a:pt x="8" y="29"/>
                  </a:moveTo>
                  <a:lnTo>
                    <a:pt x="3" y="27"/>
                  </a:lnTo>
                  <a:lnTo>
                    <a:pt x="2" y="24"/>
                  </a:lnTo>
                  <a:lnTo>
                    <a:pt x="0" y="20"/>
                  </a:lnTo>
                  <a:lnTo>
                    <a:pt x="0" y="13"/>
                  </a:lnTo>
                  <a:lnTo>
                    <a:pt x="2" y="7"/>
                  </a:lnTo>
                  <a:lnTo>
                    <a:pt x="6" y="3"/>
                  </a:lnTo>
                  <a:lnTo>
                    <a:pt x="9" y="1"/>
                  </a:lnTo>
                  <a:lnTo>
                    <a:pt x="14" y="0"/>
                  </a:lnTo>
                  <a:lnTo>
                    <a:pt x="17" y="1"/>
                  </a:lnTo>
                  <a:lnTo>
                    <a:pt x="20" y="4"/>
                  </a:lnTo>
                  <a:lnTo>
                    <a:pt x="22" y="10"/>
                  </a:lnTo>
                  <a:lnTo>
                    <a:pt x="22" y="15"/>
                  </a:lnTo>
                  <a:lnTo>
                    <a:pt x="20" y="20"/>
                  </a:lnTo>
                  <a:lnTo>
                    <a:pt x="17" y="24"/>
                  </a:lnTo>
                  <a:lnTo>
                    <a:pt x="14" y="27"/>
                  </a:lnTo>
                  <a:lnTo>
                    <a:pt x="8" y="29"/>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4" name="Freeform 299"/>
            <p:cNvSpPr>
              <a:spLocks/>
            </p:cNvSpPr>
            <p:nvPr/>
          </p:nvSpPr>
          <p:spPr bwMode="auto">
            <a:xfrm>
              <a:off x="810" y="575"/>
              <a:ext cx="13" cy="16"/>
            </a:xfrm>
            <a:custGeom>
              <a:avLst/>
              <a:gdLst>
                <a:gd name="T0" fmla="*/ 1 w 26"/>
                <a:gd name="T1" fmla="*/ 1 h 32"/>
                <a:gd name="T2" fmla="*/ 1 w 26"/>
                <a:gd name="T3" fmla="*/ 1 h 32"/>
                <a:gd name="T4" fmla="*/ 1 w 26"/>
                <a:gd name="T5" fmla="*/ 1 h 32"/>
                <a:gd name="T6" fmla="*/ 1 w 26"/>
                <a:gd name="T7" fmla="*/ 1 h 32"/>
                <a:gd name="T8" fmla="*/ 1 w 26"/>
                <a:gd name="T9" fmla="*/ 0 h 32"/>
                <a:gd name="T10" fmla="*/ 1 w 26"/>
                <a:gd name="T11" fmla="*/ 1 h 32"/>
                <a:gd name="T12" fmla="*/ 1 w 26"/>
                <a:gd name="T13" fmla="*/ 1 h 32"/>
                <a:gd name="T14" fmla="*/ 1 w 26"/>
                <a:gd name="T15" fmla="*/ 1 h 32"/>
                <a:gd name="T16" fmla="*/ 1 w 26"/>
                <a:gd name="T17" fmla="*/ 1 h 32"/>
                <a:gd name="T18" fmla="*/ 1 w 26"/>
                <a:gd name="T19" fmla="*/ 1 h 32"/>
                <a:gd name="T20" fmla="*/ 1 w 26"/>
                <a:gd name="T21" fmla="*/ 1 h 32"/>
                <a:gd name="T22" fmla="*/ 1 w 26"/>
                <a:gd name="T23" fmla="*/ 1 h 32"/>
                <a:gd name="T24" fmla="*/ 1 w 26"/>
                <a:gd name="T25" fmla="*/ 1 h 32"/>
                <a:gd name="T26" fmla="*/ 1 w 26"/>
                <a:gd name="T27" fmla="*/ 1 h 32"/>
                <a:gd name="T28" fmla="*/ 1 w 26"/>
                <a:gd name="T29" fmla="*/ 1 h 32"/>
                <a:gd name="T30" fmla="*/ 0 w 26"/>
                <a:gd name="T31" fmla="*/ 1 h 32"/>
                <a:gd name="T32" fmla="*/ 1 w 26"/>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2"/>
                <a:gd name="T53" fmla="*/ 26 w 26"/>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2">
                  <a:moveTo>
                    <a:pt x="1" y="17"/>
                  </a:moveTo>
                  <a:lnTo>
                    <a:pt x="3" y="11"/>
                  </a:lnTo>
                  <a:lnTo>
                    <a:pt x="6" y="6"/>
                  </a:lnTo>
                  <a:lnTo>
                    <a:pt x="9" y="2"/>
                  </a:lnTo>
                  <a:lnTo>
                    <a:pt x="15" y="0"/>
                  </a:lnTo>
                  <a:lnTo>
                    <a:pt x="21" y="2"/>
                  </a:lnTo>
                  <a:lnTo>
                    <a:pt x="26" y="6"/>
                  </a:lnTo>
                  <a:lnTo>
                    <a:pt x="26" y="11"/>
                  </a:lnTo>
                  <a:lnTo>
                    <a:pt x="26" y="17"/>
                  </a:lnTo>
                  <a:lnTo>
                    <a:pt x="23" y="23"/>
                  </a:lnTo>
                  <a:lnTo>
                    <a:pt x="18" y="28"/>
                  </a:lnTo>
                  <a:lnTo>
                    <a:pt x="12" y="31"/>
                  </a:lnTo>
                  <a:lnTo>
                    <a:pt x="7" y="32"/>
                  </a:lnTo>
                  <a:lnTo>
                    <a:pt x="4" y="31"/>
                  </a:lnTo>
                  <a:lnTo>
                    <a:pt x="1" y="26"/>
                  </a:lnTo>
                  <a:lnTo>
                    <a:pt x="0" y="22"/>
                  </a:lnTo>
                  <a:lnTo>
                    <a:pt x="1"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5" name="Freeform 300"/>
            <p:cNvSpPr>
              <a:spLocks/>
            </p:cNvSpPr>
            <p:nvPr/>
          </p:nvSpPr>
          <p:spPr bwMode="auto">
            <a:xfrm>
              <a:off x="827" y="579"/>
              <a:ext cx="13"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1 w 26"/>
                <a:gd name="T13" fmla="*/ 1 h 24"/>
                <a:gd name="T14" fmla="*/ 1 w 26"/>
                <a:gd name="T15" fmla="*/ 1 h 24"/>
                <a:gd name="T16" fmla="*/ 1 w 26"/>
                <a:gd name="T17" fmla="*/ 1 h 24"/>
                <a:gd name="T18" fmla="*/ 1 w 26"/>
                <a:gd name="T19" fmla="*/ 1 h 24"/>
                <a:gd name="T20" fmla="*/ 1 w 26"/>
                <a:gd name="T21" fmla="*/ 1 h 24"/>
                <a:gd name="T22" fmla="*/ 0 w 26"/>
                <a:gd name="T23" fmla="*/ 1 h 24"/>
                <a:gd name="T24" fmla="*/ 0 w 26"/>
                <a:gd name="T25" fmla="*/ 1 h 24"/>
                <a:gd name="T26" fmla="*/ 1 w 26"/>
                <a:gd name="T27" fmla="*/ 1 h 24"/>
                <a:gd name="T28" fmla="*/ 1 w 26"/>
                <a:gd name="T29" fmla="*/ 0 h 24"/>
                <a:gd name="T30" fmla="*/ 1 w 26"/>
                <a:gd name="T31" fmla="*/ 0 h 24"/>
                <a:gd name="T32" fmla="*/ 1 w 26"/>
                <a:gd name="T33" fmla="*/ 1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4"/>
                <a:gd name="T53" fmla="*/ 26 w 26"/>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4">
                  <a:moveTo>
                    <a:pt x="20" y="1"/>
                  </a:moveTo>
                  <a:lnTo>
                    <a:pt x="23" y="4"/>
                  </a:lnTo>
                  <a:lnTo>
                    <a:pt x="25" y="7"/>
                  </a:lnTo>
                  <a:lnTo>
                    <a:pt x="26" y="12"/>
                  </a:lnTo>
                  <a:lnTo>
                    <a:pt x="25" y="17"/>
                  </a:lnTo>
                  <a:lnTo>
                    <a:pt x="22" y="21"/>
                  </a:lnTo>
                  <a:lnTo>
                    <a:pt x="17" y="23"/>
                  </a:lnTo>
                  <a:lnTo>
                    <a:pt x="13" y="24"/>
                  </a:lnTo>
                  <a:lnTo>
                    <a:pt x="8" y="24"/>
                  </a:lnTo>
                  <a:lnTo>
                    <a:pt x="5" y="23"/>
                  </a:lnTo>
                  <a:lnTo>
                    <a:pt x="2" y="18"/>
                  </a:lnTo>
                  <a:lnTo>
                    <a:pt x="0" y="14"/>
                  </a:lnTo>
                  <a:lnTo>
                    <a:pt x="0" y="9"/>
                  </a:lnTo>
                  <a:lnTo>
                    <a:pt x="3" y="4"/>
                  </a:lnTo>
                  <a:lnTo>
                    <a:pt x="8" y="0"/>
                  </a:lnTo>
                  <a:lnTo>
                    <a:pt x="13"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6" name="Freeform 301"/>
            <p:cNvSpPr>
              <a:spLocks/>
            </p:cNvSpPr>
            <p:nvPr/>
          </p:nvSpPr>
          <p:spPr bwMode="auto">
            <a:xfrm>
              <a:off x="680" y="597"/>
              <a:ext cx="109" cy="75"/>
            </a:xfrm>
            <a:custGeom>
              <a:avLst/>
              <a:gdLst>
                <a:gd name="T0" fmla="*/ 1 w 217"/>
                <a:gd name="T1" fmla="*/ 1 h 150"/>
                <a:gd name="T2" fmla="*/ 1 w 217"/>
                <a:gd name="T3" fmla="*/ 1 h 150"/>
                <a:gd name="T4" fmla="*/ 1 w 217"/>
                <a:gd name="T5" fmla="*/ 1 h 150"/>
                <a:gd name="T6" fmla="*/ 1 w 217"/>
                <a:gd name="T7" fmla="*/ 1 h 150"/>
                <a:gd name="T8" fmla="*/ 1 w 217"/>
                <a:gd name="T9" fmla="*/ 1 h 150"/>
                <a:gd name="T10" fmla="*/ 1 w 217"/>
                <a:gd name="T11" fmla="*/ 1 h 150"/>
                <a:gd name="T12" fmla="*/ 1 w 217"/>
                <a:gd name="T13" fmla="*/ 1 h 150"/>
                <a:gd name="T14" fmla="*/ 1 w 217"/>
                <a:gd name="T15" fmla="*/ 1 h 150"/>
                <a:gd name="T16" fmla="*/ 1 w 217"/>
                <a:gd name="T17" fmla="*/ 1 h 150"/>
                <a:gd name="T18" fmla="*/ 1 w 217"/>
                <a:gd name="T19" fmla="*/ 1 h 150"/>
                <a:gd name="T20" fmla="*/ 1 w 217"/>
                <a:gd name="T21" fmla="*/ 1 h 150"/>
                <a:gd name="T22" fmla="*/ 1 w 217"/>
                <a:gd name="T23" fmla="*/ 1 h 150"/>
                <a:gd name="T24" fmla="*/ 1 w 217"/>
                <a:gd name="T25" fmla="*/ 1 h 150"/>
                <a:gd name="T26" fmla="*/ 1 w 217"/>
                <a:gd name="T27" fmla="*/ 1 h 150"/>
                <a:gd name="T28" fmla="*/ 1 w 217"/>
                <a:gd name="T29" fmla="*/ 1 h 150"/>
                <a:gd name="T30" fmla="*/ 1 w 217"/>
                <a:gd name="T31" fmla="*/ 1 h 150"/>
                <a:gd name="T32" fmla="*/ 1 w 217"/>
                <a:gd name="T33" fmla="*/ 1 h 150"/>
                <a:gd name="T34" fmla="*/ 1 w 217"/>
                <a:gd name="T35" fmla="*/ 1 h 150"/>
                <a:gd name="T36" fmla="*/ 1 w 217"/>
                <a:gd name="T37" fmla="*/ 1 h 150"/>
                <a:gd name="T38" fmla="*/ 1 w 217"/>
                <a:gd name="T39" fmla="*/ 1 h 150"/>
                <a:gd name="T40" fmla="*/ 1 w 217"/>
                <a:gd name="T41" fmla="*/ 1 h 150"/>
                <a:gd name="T42" fmla="*/ 1 w 217"/>
                <a:gd name="T43" fmla="*/ 1 h 150"/>
                <a:gd name="T44" fmla="*/ 1 w 217"/>
                <a:gd name="T45" fmla="*/ 1 h 150"/>
                <a:gd name="T46" fmla="*/ 1 w 217"/>
                <a:gd name="T47" fmla="*/ 1 h 150"/>
                <a:gd name="T48" fmla="*/ 1 w 217"/>
                <a:gd name="T49" fmla="*/ 1 h 150"/>
                <a:gd name="T50" fmla="*/ 1 w 217"/>
                <a:gd name="T51" fmla="*/ 1 h 150"/>
                <a:gd name="T52" fmla="*/ 1 w 217"/>
                <a:gd name="T53" fmla="*/ 1 h 150"/>
                <a:gd name="T54" fmla="*/ 1 w 217"/>
                <a:gd name="T55" fmla="*/ 1 h 150"/>
                <a:gd name="T56" fmla="*/ 1 w 217"/>
                <a:gd name="T57" fmla="*/ 1 h 150"/>
                <a:gd name="T58" fmla="*/ 0 w 217"/>
                <a:gd name="T59" fmla="*/ 1 h 150"/>
                <a:gd name="T60" fmla="*/ 1 w 217"/>
                <a:gd name="T61" fmla="*/ 1 h 150"/>
                <a:gd name="T62" fmla="*/ 1 w 217"/>
                <a:gd name="T63" fmla="*/ 1 h 150"/>
                <a:gd name="T64" fmla="*/ 1 w 217"/>
                <a:gd name="T65" fmla="*/ 1 h 150"/>
                <a:gd name="T66" fmla="*/ 1 w 217"/>
                <a:gd name="T67" fmla="*/ 1 h 150"/>
                <a:gd name="T68" fmla="*/ 1 w 217"/>
                <a:gd name="T69" fmla="*/ 1 h 150"/>
                <a:gd name="T70" fmla="*/ 1 w 217"/>
                <a:gd name="T71" fmla="*/ 1 h 150"/>
                <a:gd name="T72" fmla="*/ 1 w 217"/>
                <a:gd name="T73" fmla="*/ 1 h 150"/>
                <a:gd name="T74" fmla="*/ 1 w 217"/>
                <a:gd name="T75" fmla="*/ 1 h 150"/>
                <a:gd name="T76" fmla="*/ 1 w 217"/>
                <a:gd name="T77" fmla="*/ 1 h 150"/>
                <a:gd name="T78" fmla="*/ 1 w 217"/>
                <a:gd name="T79" fmla="*/ 1 h 150"/>
                <a:gd name="T80" fmla="*/ 1 w 217"/>
                <a:gd name="T81" fmla="*/ 1 h 150"/>
                <a:gd name="T82" fmla="*/ 1 w 217"/>
                <a:gd name="T83" fmla="*/ 1 h 150"/>
                <a:gd name="T84" fmla="*/ 1 w 217"/>
                <a:gd name="T85" fmla="*/ 1 h 150"/>
                <a:gd name="T86" fmla="*/ 1 w 217"/>
                <a:gd name="T87" fmla="*/ 1 h 150"/>
                <a:gd name="T88" fmla="*/ 1 w 217"/>
                <a:gd name="T89" fmla="*/ 1 h 150"/>
                <a:gd name="T90" fmla="*/ 1 w 217"/>
                <a:gd name="T91" fmla="*/ 1 h 150"/>
                <a:gd name="T92" fmla="*/ 1 w 217"/>
                <a:gd name="T93" fmla="*/ 1 h 150"/>
                <a:gd name="T94" fmla="*/ 1 w 217"/>
                <a:gd name="T95" fmla="*/ 1 h 150"/>
                <a:gd name="T96" fmla="*/ 1 w 217"/>
                <a:gd name="T97" fmla="*/ 1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7"/>
                  </a:moveTo>
                  <a:lnTo>
                    <a:pt x="216" y="16"/>
                  </a:lnTo>
                  <a:lnTo>
                    <a:pt x="214" y="16"/>
                  </a:lnTo>
                  <a:lnTo>
                    <a:pt x="211" y="14"/>
                  </a:lnTo>
                  <a:lnTo>
                    <a:pt x="209" y="13"/>
                  </a:lnTo>
                  <a:lnTo>
                    <a:pt x="208" y="11"/>
                  </a:lnTo>
                  <a:lnTo>
                    <a:pt x="208" y="10"/>
                  </a:lnTo>
                  <a:lnTo>
                    <a:pt x="206" y="7"/>
                  </a:lnTo>
                  <a:lnTo>
                    <a:pt x="206" y="5"/>
                  </a:lnTo>
                  <a:lnTo>
                    <a:pt x="203" y="10"/>
                  </a:lnTo>
                  <a:lnTo>
                    <a:pt x="200" y="14"/>
                  </a:lnTo>
                  <a:lnTo>
                    <a:pt x="196" y="16"/>
                  </a:lnTo>
                  <a:lnTo>
                    <a:pt x="194" y="19"/>
                  </a:lnTo>
                  <a:lnTo>
                    <a:pt x="185" y="16"/>
                  </a:lnTo>
                  <a:lnTo>
                    <a:pt x="174" y="11"/>
                  </a:lnTo>
                  <a:lnTo>
                    <a:pt x="159" y="8"/>
                  </a:lnTo>
                  <a:lnTo>
                    <a:pt x="144" y="5"/>
                  </a:lnTo>
                  <a:lnTo>
                    <a:pt x="129" y="2"/>
                  </a:lnTo>
                  <a:lnTo>
                    <a:pt x="113" y="0"/>
                  </a:lnTo>
                  <a:lnTo>
                    <a:pt x="103" y="0"/>
                  </a:lnTo>
                  <a:lnTo>
                    <a:pt x="93" y="2"/>
                  </a:lnTo>
                  <a:lnTo>
                    <a:pt x="84" y="5"/>
                  </a:lnTo>
                  <a:lnTo>
                    <a:pt x="83" y="5"/>
                  </a:lnTo>
                  <a:lnTo>
                    <a:pt x="87" y="7"/>
                  </a:lnTo>
                  <a:lnTo>
                    <a:pt x="93" y="5"/>
                  </a:lnTo>
                  <a:lnTo>
                    <a:pt x="106" y="5"/>
                  </a:lnTo>
                  <a:lnTo>
                    <a:pt x="118" y="5"/>
                  </a:lnTo>
                  <a:lnTo>
                    <a:pt x="132" y="8"/>
                  </a:lnTo>
                  <a:lnTo>
                    <a:pt x="144" y="11"/>
                  </a:lnTo>
                  <a:lnTo>
                    <a:pt x="156" y="14"/>
                  </a:lnTo>
                  <a:lnTo>
                    <a:pt x="168" y="19"/>
                  </a:lnTo>
                  <a:lnTo>
                    <a:pt x="177" y="22"/>
                  </a:lnTo>
                  <a:lnTo>
                    <a:pt x="184" y="26"/>
                  </a:lnTo>
                  <a:lnTo>
                    <a:pt x="185" y="29"/>
                  </a:lnTo>
                  <a:lnTo>
                    <a:pt x="184" y="31"/>
                  </a:lnTo>
                  <a:lnTo>
                    <a:pt x="180" y="33"/>
                  </a:lnTo>
                  <a:lnTo>
                    <a:pt x="174" y="36"/>
                  </a:lnTo>
                  <a:lnTo>
                    <a:pt x="168" y="39"/>
                  </a:lnTo>
                  <a:lnTo>
                    <a:pt x="162" y="43"/>
                  </a:lnTo>
                  <a:lnTo>
                    <a:pt x="156" y="46"/>
                  </a:lnTo>
                  <a:lnTo>
                    <a:pt x="151" y="49"/>
                  </a:lnTo>
                  <a:lnTo>
                    <a:pt x="144" y="46"/>
                  </a:lnTo>
                  <a:lnTo>
                    <a:pt x="135" y="43"/>
                  </a:lnTo>
                  <a:lnTo>
                    <a:pt x="122" y="39"/>
                  </a:lnTo>
                  <a:lnTo>
                    <a:pt x="110" y="36"/>
                  </a:lnTo>
                  <a:lnTo>
                    <a:pt x="97" y="34"/>
                  </a:lnTo>
                  <a:lnTo>
                    <a:pt x="84" y="33"/>
                  </a:lnTo>
                  <a:lnTo>
                    <a:pt x="74" y="33"/>
                  </a:lnTo>
                  <a:lnTo>
                    <a:pt x="64" y="36"/>
                  </a:lnTo>
                  <a:lnTo>
                    <a:pt x="58" y="39"/>
                  </a:lnTo>
                  <a:lnTo>
                    <a:pt x="55" y="40"/>
                  </a:lnTo>
                  <a:lnTo>
                    <a:pt x="57" y="42"/>
                  </a:lnTo>
                  <a:lnTo>
                    <a:pt x="63" y="42"/>
                  </a:lnTo>
                  <a:lnTo>
                    <a:pt x="69" y="40"/>
                  </a:lnTo>
                  <a:lnTo>
                    <a:pt x="74" y="40"/>
                  </a:lnTo>
                  <a:lnTo>
                    <a:pt x="80" y="40"/>
                  </a:lnTo>
                  <a:lnTo>
                    <a:pt x="87" y="40"/>
                  </a:lnTo>
                  <a:lnTo>
                    <a:pt x="93" y="42"/>
                  </a:lnTo>
                  <a:lnTo>
                    <a:pt x="100" y="43"/>
                  </a:lnTo>
                  <a:lnTo>
                    <a:pt x="107" y="45"/>
                  </a:lnTo>
                  <a:lnTo>
                    <a:pt x="113" y="46"/>
                  </a:lnTo>
                  <a:lnTo>
                    <a:pt x="124" y="49"/>
                  </a:lnTo>
                  <a:lnTo>
                    <a:pt x="133" y="52"/>
                  </a:lnTo>
                  <a:lnTo>
                    <a:pt x="141" y="54"/>
                  </a:lnTo>
                  <a:lnTo>
                    <a:pt x="144" y="55"/>
                  </a:lnTo>
                  <a:lnTo>
                    <a:pt x="136" y="62"/>
                  </a:lnTo>
                  <a:lnTo>
                    <a:pt x="124" y="66"/>
                  </a:lnTo>
                  <a:lnTo>
                    <a:pt x="112" y="69"/>
                  </a:lnTo>
                  <a:lnTo>
                    <a:pt x="104" y="72"/>
                  </a:lnTo>
                  <a:lnTo>
                    <a:pt x="97" y="72"/>
                  </a:lnTo>
                  <a:lnTo>
                    <a:pt x="86" y="71"/>
                  </a:lnTo>
                  <a:lnTo>
                    <a:pt x="75" y="66"/>
                  </a:lnTo>
                  <a:lnTo>
                    <a:pt x="64" y="63"/>
                  </a:lnTo>
                  <a:lnTo>
                    <a:pt x="55" y="62"/>
                  </a:lnTo>
                  <a:lnTo>
                    <a:pt x="48" y="62"/>
                  </a:lnTo>
                  <a:lnTo>
                    <a:pt x="45" y="63"/>
                  </a:lnTo>
                  <a:lnTo>
                    <a:pt x="48" y="65"/>
                  </a:lnTo>
                  <a:lnTo>
                    <a:pt x="57" y="69"/>
                  </a:lnTo>
                  <a:lnTo>
                    <a:pt x="68" y="72"/>
                  </a:lnTo>
                  <a:lnTo>
                    <a:pt x="75" y="77"/>
                  </a:lnTo>
                  <a:lnTo>
                    <a:pt x="81" y="80"/>
                  </a:lnTo>
                  <a:lnTo>
                    <a:pt x="75" y="81"/>
                  </a:lnTo>
                  <a:lnTo>
                    <a:pt x="66" y="84"/>
                  </a:lnTo>
                  <a:lnTo>
                    <a:pt x="54" y="89"/>
                  </a:lnTo>
                  <a:lnTo>
                    <a:pt x="42" y="92"/>
                  </a:lnTo>
                  <a:lnTo>
                    <a:pt x="29" y="95"/>
                  </a:lnTo>
                  <a:lnTo>
                    <a:pt x="19" y="98"/>
                  </a:lnTo>
                  <a:lnTo>
                    <a:pt x="11" y="101"/>
                  </a:lnTo>
                  <a:lnTo>
                    <a:pt x="5" y="103"/>
                  </a:lnTo>
                  <a:lnTo>
                    <a:pt x="0" y="104"/>
                  </a:lnTo>
                  <a:lnTo>
                    <a:pt x="0" y="106"/>
                  </a:lnTo>
                  <a:lnTo>
                    <a:pt x="3" y="107"/>
                  </a:lnTo>
                  <a:lnTo>
                    <a:pt x="11" y="107"/>
                  </a:lnTo>
                  <a:lnTo>
                    <a:pt x="19" y="107"/>
                  </a:lnTo>
                  <a:lnTo>
                    <a:pt x="29" y="106"/>
                  </a:lnTo>
                  <a:lnTo>
                    <a:pt x="42" y="103"/>
                  </a:lnTo>
                  <a:lnTo>
                    <a:pt x="54" y="100"/>
                  </a:lnTo>
                  <a:lnTo>
                    <a:pt x="66" y="97"/>
                  </a:lnTo>
                  <a:lnTo>
                    <a:pt x="77" y="94"/>
                  </a:lnTo>
                  <a:lnTo>
                    <a:pt x="86" y="91"/>
                  </a:lnTo>
                  <a:lnTo>
                    <a:pt x="92" y="88"/>
                  </a:lnTo>
                  <a:lnTo>
                    <a:pt x="90" y="100"/>
                  </a:lnTo>
                  <a:lnTo>
                    <a:pt x="86" y="118"/>
                  </a:lnTo>
                  <a:lnTo>
                    <a:pt x="81" y="133"/>
                  </a:lnTo>
                  <a:lnTo>
                    <a:pt x="75" y="144"/>
                  </a:lnTo>
                  <a:lnTo>
                    <a:pt x="72" y="149"/>
                  </a:lnTo>
                  <a:lnTo>
                    <a:pt x="74" y="150"/>
                  </a:lnTo>
                  <a:lnTo>
                    <a:pt x="77" y="150"/>
                  </a:lnTo>
                  <a:lnTo>
                    <a:pt x="81" y="146"/>
                  </a:lnTo>
                  <a:lnTo>
                    <a:pt x="87" y="135"/>
                  </a:lnTo>
                  <a:lnTo>
                    <a:pt x="97" y="117"/>
                  </a:lnTo>
                  <a:lnTo>
                    <a:pt x="104" y="100"/>
                  </a:lnTo>
                  <a:lnTo>
                    <a:pt x="107" y="88"/>
                  </a:lnTo>
                  <a:lnTo>
                    <a:pt x="112" y="86"/>
                  </a:lnTo>
                  <a:lnTo>
                    <a:pt x="118" y="83"/>
                  </a:lnTo>
                  <a:lnTo>
                    <a:pt x="126" y="80"/>
                  </a:lnTo>
                  <a:lnTo>
                    <a:pt x="132" y="77"/>
                  </a:lnTo>
                  <a:lnTo>
                    <a:pt x="139" y="74"/>
                  </a:lnTo>
                  <a:lnTo>
                    <a:pt x="145" y="71"/>
                  </a:lnTo>
                  <a:lnTo>
                    <a:pt x="151" y="69"/>
                  </a:lnTo>
                  <a:lnTo>
                    <a:pt x="156" y="68"/>
                  </a:lnTo>
                  <a:lnTo>
                    <a:pt x="156" y="80"/>
                  </a:lnTo>
                  <a:lnTo>
                    <a:pt x="155" y="98"/>
                  </a:lnTo>
                  <a:lnTo>
                    <a:pt x="150" y="117"/>
                  </a:lnTo>
                  <a:lnTo>
                    <a:pt x="147" y="130"/>
                  </a:lnTo>
                  <a:lnTo>
                    <a:pt x="145" y="136"/>
                  </a:lnTo>
                  <a:lnTo>
                    <a:pt x="145" y="139"/>
                  </a:lnTo>
                  <a:lnTo>
                    <a:pt x="147" y="136"/>
                  </a:lnTo>
                  <a:lnTo>
                    <a:pt x="151" y="130"/>
                  </a:lnTo>
                  <a:lnTo>
                    <a:pt x="158" y="117"/>
                  </a:lnTo>
                  <a:lnTo>
                    <a:pt x="164" y="98"/>
                  </a:lnTo>
                  <a:lnTo>
                    <a:pt x="168" y="80"/>
                  </a:lnTo>
                  <a:lnTo>
                    <a:pt x="168" y="63"/>
                  </a:lnTo>
                  <a:lnTo>
                    <a:pt x="177" y="55"/>
                  </a:lnTo>
                  <a:lnTo>
                    <a:pt x="184" y="48"/>
                  </a:lnTo>
                  <a:lnTo>
                    <a:pt x="190" y="42"/>
                  </a:lnTo>
                  <a:lnTo>
                    <a:pt x="194" y="37"/>
                  </a:lnTo>
                  <a:lnTo>
                    <a:pt x="197" y="34"/>
                  </a:lnTo>
                  <a:lnTo>
                    <a:pt x="200" y="33"/>
                  </a:lnTo>
                  <a:lnTo>
                    <a:pt x="202" y="36"/>
                  </a:lnTo>
                  <a:lnTo>
                    <a:pt x="202" y="42"/>
                  </a:lnTo>
                  <a:lnTo>
                    <a:pt x="200" y="54"/>
                  </a:lnTo>
                  <a:lnTo>
                    <a:pt x="199" y="72"/>
                  </a:lnTo>
                  <a:lnTo>
                    <a:pt x="197" y="92"/>
                  </a:lnTo>
                  <a:lnTo>
                    <a:pt x="196" y="104"/>
                  </a:lnTo>
                  <a:lnTo>
                    <a:pt x="203" y="89"/>
                  </a:lnTo>
                  <a:lnTo>
                    <a:pt x="211" y="65"/>
                  </a:lnTo>
                  <a:lnTo>
                    <a:pt x="216" y="39"/>
                  </a:lnTo>
                  <a:lnTo>
                    <a:pt x="217" y="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7" name="Freeform 302"/>
            <p:cNvSpPr>
              <a:spLocks/>
            </p:cNvSpPr>
            <p:nvPr/>
          </p:nvSpPr>
          <p:spPr bwMode="auto">
            <a:xfrm>
              <a:off x="688" y="465"/>
              <a:ext cx="87" cy="83"/>
            </a:xfrm>
            <a:custGeom>
              <a:avLst/>
              <a:gdLst>
                <a:gd name="T0" fmla="*/ 1 w 174"/>
                <a:gd name="T1" fmla="*/ 1 h 165"/>
                <a:gd name="T2" fmla="*/ 1 w 174"/>
                <a:gd name="T3" fmla="*/ 1 h 165"/>
                <a:gd name="T4" fmla="*/ 1 w 174"/>
                <a:gd name="T5" fmla="*/ 1 h 165"/>
                <a:gd name="T6" fmla="*/ 1 w 174"/>
                <a:gd name="T7" fmla="*/ 1 h 165"/>
                <a:gd name="T8" fmla="*/ 1 w 174"/>
                <a:gd name="T9" fmla="*/ 1 h 165"/>
                <a:gd name="T10" fmla="*/ 1 w 174"/>
                <a:gd name="T11" fmla="*/ 1 h 165"/>
                <a:gd name="T12" fmla="*/ 1 w 174"/>
                <a:gd name="T13" fmla="*/ 1 h 165"/>
                <a:gd name="T14" fmla="*/ 1 w 174"/>
                <a:gd name="T15" fmla="*/ 1 h 165"/>
                <a:gd name="T16" fmla="*/ 1 w 174"/>
                <a:gd name="T17" fmla="*/ 1 h 165"/>
                <a:gd name="T18" fmla="*/ 1 w 174"/>
                <a:gd name="T19" fmla="*/ 1 h 165"/>
                <a:gd name="T20" fmla="*/ 1 w 174"/>
                <a:gd name="T21" fmla="*/ 1 h 165"/>
                <a:gd name="T22" fmla="*/ 1 w 174"/>
                <a:gd name="T23" fmla="*/ 1 h 165"/>
                <a:gd name="T24" fmla="*/ 1 w 174"/>
                <a:gd name="T25" fmla="*/ 1 h 165"/>
                <a:gd name="T26" fmla="*/ 1 w 174"/>
                <a:gd name="T27" fmla="*/ 1 h 165"/>
                <a:gd name="T28" fmla="*/ 1 w 174"/>
                <a:gd name="T29" fmla="*/ 1 h 165"/>
                <a:gd name="T30" fmla="*/ 1 w 174"/>
                <a:gd name="T31" fmla="*/ 1 h 165"/>
                <a:gd name="T32" fmla="*/ 1 w 174"/>
                <a:gd name="T33" fmla="*/ 1 h 165"/>
                <a:gd name="T34" fmla="*/ 1 w 174"/>
                <a:gd name="T35" fmla="*/ 1 h 165"/>
                <a:gd name="T36" fmla="*/ 1 w 174"/>
                <a:gd name="T37" fmla="*/ 1 h 165"/>
                <a:gd name="T38" fmla="*/ 1 w 174"/>
                <a:gd name="T39" fmla="*/ 1 h 165"/>
                <a:gd name="T40" fmla="*/ 1 w 174"/>
                <a:gd name="T41" fmla="*/ 1 h 165"/>
                <a:gd name="T42" fmla="*/ 1 w 174"/>
                <a:gd name="T43" fmla="*/ 1 h 165"/>
                <a:gd name="T44" fmla="*/ 1 w 174"/>
                <a:gd name="T45" fmla="*/ 1 h 165"/>
                <a:gd name="T46" fmla="*/ 1 w 174"/>
                <a:gd name="T47" fmla="*/ 1 h 165"/>
                <a:gd name="T48" fmla="*/ 1 w 174"/>
                <a:gd name="T49" fmla="*/ 1 h 165"/>
                <a:gd name="T50" fmla="*/ 1 w 174"/>
                <a:gd name="T51" fmla="*/ 1 h 165"/>
                <a:gd name="T52" fmla="*/ 1 w 174"/>
                <a:gd name="T53" fmla="*/ 1 h 165"/>
                <a:gd name="T54" fmla="*/ 1 w 174"/>
                <a:gd name="T55" fmla="*/ 1 h 165"/>
                <a:gd name="T56" fmla="*/ 1 w 174"/>
                <a:gd name="T57" fmla="*/ 1 h 165"/>
                <a:gd name="T58" fmla="*/ 1 w 174"/>
                <a:gd name="T59" fmla="*/ 1 h 165"/>
                <a:gd name="T60" fmla="*/ 1 w 174"/>
                <a:gd name="T61" fmla="*/ 1 h 165"/>
                <a:gd name="T62" fmla="*/ 1 w 174"/>
                <a:gd name="T63" fmla="*/ 1 h 165"/>
                <a:gd name="T64" fmla="*/ 1 w 174"/>
                <a:gd name="T65" fmla="*/ 1 h 165"/>
                <a:gd name="T66" fmla="*/ 1 w 174"/>
                <a:gd name="T67" fmla="*/ 1 h 165"/>
                <a:gd name="T68" fmla="*/ 1 w 174"/>
                <a:gd name="T69" fmla="*/ 1 h 165"/>
                <a:gd name="T70" fmla="*/ 1 w 174"/>
                <a:gd name="T71" fmla="*/ 1 h 165"/>
                <a:gd name="T72" fmla="*/ 1 w 174"/>
                <a:gd name="T73" fmla="*/ 1 h 165"/>
                <a:gd name="T74" fmla="*/ 1 w 174"/>
                <a:gd name="T75" fmla="*/ 1 h 165"/>
                <a:gd name="T76" fmla="*/ 1 w 174"/>
                <a:gd name="T77" fmla="*/ 1 h 165"/>
                <a:gd name="T78" fmla="*/ 1 w 174"/>
                <a:gd name="T79" fmla="*/ 1 h 165"/>
                <a:gd name="T80" fmla="*/ 1 w 174"/>
                <a:gd name="T81" fmla="*/ 1 h 165"/>
                <a:gd name="T82" fmla="*/ 1 w 174"/>
                <a:gd name="T83" fmla="*/ 1 h 165"/>
                <a:gd name="T84" fmla="*/ 1 w 174"/>
                <a:gd name="T85" fmla="*/ 1 h 165"/>
                <a:gd name="T86" fmla="*/ 1 w 174"/>
                <a:gd name="T87" fmla="*/ 1 h 165"/>
                <a:gd name="T88" fmla="*/ 1 w 174"/>
                <a:gd name="T89" fmla="*/ 1 h 165"/>
                <a:gd name="T90" fmla="*/ 1 w 174"/>
                <a:gd name="T91" fmla="*/ 1 h 165"/>
                <a:gd name="T92" fmla="*/ 1 w 174"/>
                <a:gd name="T93" fmla="*/ 1 h 165"/>
                <a:gd name="T94" fmla="*/ 1 w 174"/>
                <a:gd name="T95" fmla="*/ 1 h 165"/>
                <a:gd name="T96" fmla="*/ 1 w 174"/>
                <a:gd name="T97" fmla="*/ 1 h 165"/>
                <a:gd name="T98" fmla="*/ 1 w 174"/>
                <a:gd name="T99" fmla="*/ 1 h 165"/>
                <a:gd name="T100" fmla="*/ 1 w 174"/>
                <a:gd name="T101" fmla="*/ 1 h 165"/>
                <a:gd name="T102" fmla="*/ 1 w 174"/>
                <a:gd name="T103" fmla="*/ 1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4"/>
                <a:gd name="T157" fmla="*/ 0 h 165"/>
                <a:gd name="T158" fmla="*/ 174 w 174"/>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4" h="165">
                  <a:moveTo>
                    <a:pt x="168" y="165"/>
                  </a:moveTo>
                  <a:lnTo>
                    <a:pt x="168" y="162"/>
                  </a:lnTo>
                  <a:lnTo>
                    <a:pt x="169" y="159"/>
                  </a:lnTo>
                  <a:lnTo>
                    <a:pt x="172" y="158"/>
                  </a:lnTo>
                  <a:lnTo>
                    <a:pt x="174" y="154"/>
                  </a:lnTo>
                  <a:lnTo>
                    <a:pt x="166" y="148"/>
                  </a:lnTo>
                  <a:lnTo>
                    <a:pt x="160" y="141"/>
                  </a:lnTo>
                  <a:lnTo>
                    <a:pt x="155" y="135"/>
                  </a:lnTo>
                  <a:lnTo>
                    <a:pt x="154" y="129"/>
                  </a:lnTo>
                  <a:lnTo>
                    <a:pt x="154" y="116"/>
                  </a:lnTo>
                  <a:lnTo>
                    <a:pt x="152" y="96"/>
                  </a:lnTo>
                  <a:lnTo>
                    <a:pt x="148" y="77"/>
                  </a:lnTo>
                  <a:lnTo>
                    <a:pt x="145" y="63"/>
                  </a:lnTo>
                  <a:lnTo>
                    <a:pt x="142" y="57"/>
                  </a:lnTo>
                  <a:lnTo>
                    <a:pt x="139" y="55"/>
                  </a:lnTo>
                  <a:lnTo>
                    <a:pt x="137" y="55"/>
                  </a:lnTo>
                  <a:lnTo>
                    <a:pt x="137" y="61"/>
                  </a:lnTo>
                  <a:lnTo>
                    <a:pt x="139" y="74"/>
                  </a:lnTo>
                  <a:lnTo>
                    <a:pt x="140" y="90"/>
                  </a:lnTo>
                  <a:lnTo>
                    <a:pt x="140" y="107"/>
                  </a:lnTo>
                  <a:lnTo>
                    <a:pt x="140" y="119"/>
                  </a:lnTo>
                  <a:lnTo>
                    <a:pt x="131" y="113"/>
                  </a:lnTo>
                  <a:lnTo>
                    <a:pt x="120" y="107"/>
                  </a:lnTo>
                  <a:lnTo>
                    <a:pt x="111" y="99"/>
                  </a:lnTo>
                  <a:lnTo>
                    <a:pt x="105" y="93"/>
                  </a:lnTo>
                  <a:lnTo>
                    <a:pt x="100" y="83"/>
                  </a:lnTo>
                  <a:lnTo>
                    <a:pt x="96" y="67"/>
                  </a:lnTo>
                  <a:lnTo>
                    <a:pt x="93" y="52"/>
                  </a:lnTo>
                  <a:lnTo>
                    <a:pt x="91" y="40"/>
                  </a:lnTo>
                  <a:lnTo>
                    <a:pt x="91" y="31"/>
                  </a:lnTo>
                  <a:lnTo>
                    <a:pt x="91" y="20"/>
                  </a:lnTo>
                  <a:lnTo>
                    <a:pt x="90" y="12"/>
                  </a:lnTo>
                  <a:lnTo>
                    <a:pt x="87" y="6"/>
                  </a:lnTo>
                  <a:lnTo>
                    <a:pt x="84" y="3"/>
                  </a:lnTo>
                  <a:lnTo>
                    <a:pt x="84" y="5"/>
                  </a:lnTo>
                  <a:lnTo>
                    <a:pt x="84" y="9"/>
                  </a:lnTo>
                  <a:lnTo>
                    <a:pt x="85" y="15"/>
                  </a:lnTo>
                  <a:lnTo>
                    <a:pt x="87" y="23"/>
                  </a:lnTo>
                  <a:lnTo>
                    <a:pt x="85" y="31"/>
                  </a:lnTo>
                  <a:lnTo>
                    <a:pt x="84" y="37"/>
                  </a:lnTo>
                  <a:lnTo>
                    <a:pt x="82" y="43"/>
                  </a:lnTo>
                  <a:lnTo>
                    <a:pt x="82" y="51"/>
                  </a:lnTo>
                  <a:lnTo>
                    <a:pt x="84" y="63"/>
                  </a:lnTo>
                  <a:lnTo>
                    <a:pt x="87" y="74"/>
                  </a:lnTo>
                  <a:lnTo>
                    <a:pt x="88" y="83"/>
                  </a:lnTo>
                  <a:lnTo>
                    <a:pt x="76" y="72"/>
                  </a:lnTo>
                  <a:lnTo>
                    <a:pt x="64" y="60"/>
                  </a:lnTo>
                  <a:lnTo>
                    <a:pt x="50" y="46"/>
                  </a:lnTo>
                  <a:lnTo>
                    <a:pt x="38" y="32"/>
                  </a:lnTo>
                  <a:lnTo>
                    <a:pt x="26" y="20"/>
                  </a:lnTo>
                  <a:lnTo>
                    <a:pt x="15" y="11"/>
                  </a:lnTo>
                  <a:lnTo>
                    <a:pt x="6" y="3"/>
                  </a:lnTo>
                  <a:lnTo>
                    <a:pt x="0" y="0"/>
                  </a:lnTo>
                  <a:lnTo>
                    <a:pt x="10" y="15"/>
                  </a:lnTo>
                  <a:lnTo>
                    <a:pt x="23" y="31"/>
                  </a:lnTo>
                  <a:lnTo>
                    <a:pt x="35" y="46"/>
                  </a:lnTo>
                  <a:lnTo>
                    <a:pt x="41" y="57"/>
                  </a:lnTo>
                  <a:lnTo>
                    <a:pt x="47" y="66"/>
                  </a:lnTo>
                  <a:lnTo>
                    <a:pt x="59" y="77"/>
                  </a:lnTo>
                  <a:lnTo>
                    <a:pt x="70" y="86"/>
                  </a:lnTo>
                  <a:lnTo>
                    <a:pt x="79" y="92"/>
                  </a:lnTo>
                  <a:lnTo>
                    <a:pt x="70" y="92"/>
                  </a:lnTo>
                  <a:lnTo>
                    <a:pt x="58" y="90"/>
                  </a:lnTo>
                  <a:lnTo>
                    <a:pt x="47" y="87"/>
                  </a:lnTo>
                  <a:lnTo>
                    <a:pt x="39" y="84"/>
                  </a:lnTo>
                  <a:lnTo>
                    <a:pt x="35" y="81"/>
                  </a:lnTo>
                  <a:lnTo>
                    <a:pt x="32" y="81"/>
                  </a:lnTo>
                  <a:lnTo>
                    <a:pt x="29" y="83"/>
                  </a:lnTo>
                  <a:lnTo>
                    <a:pt x="32" y="87"/>
                  </a:lnTo>
                  <a:lnTo>
                    <a:pt x="36" y="90"/>
                  </a:lnTo>
                  <a:lnTo>
                    <a:pt x="44" y="95"/>
                  </a:lnTo>
                  <a:lnTo>
                    <a:pt x="52" y="98"/>
                  </a:lnTo>
                  <a:lnTo>
                    <a:pt x="61" y="103"/>
                  </a:lnTo>
                  <a:lnTo>
                    <a:pt x="71" y="106"/>
                  </a:lnTo>
                  <a:lnTo>
                    <a:pt x="81" y="109"/>
                  </a:lnTo>
                  <a:lnTo>
                    <a:pt x="91" y="110"/>
                  </a:lnTo>
                  <a:lnTo>
                    <a:pt x="99" y="110"/>
                  </a:lnTo>
                  <a:lnTo>
                    <a:pt x="108" y="113"/>
                  </a:lnTo>
                  <a:lnTo>
                    <a:pt x="119" y="119"/>
                  </a:lnTo>
                  <a:lnTo>
                    <a:pt x="128" y="127"/>
                  </a:lnTo>
                  <a:lnTo>
                    <a:pt x="134" y="135"/>
                  </a:lnTo>
                  <a:lnTo>
                    <a:pt x="129" y="136"/>
                  </a:lnTo>
                  <a:lnTo>
                    <a:pt x="123" y="139"/>
                  </a:lnTo>
                  <a:lnTo>
                    <a:pt x="116" y="141"/>
                  </a:lnTo>
                  <a:lnTo>
                    <a:pt x="108" y="142"/>
                  </a:lnTo>
                  <a:lnTo>
                    <a:pt x="100" y="142"/>
                  </a:lnTo>
                  <a:lnTo>
                    <a:pt x="93" y="144"/>
                  </a:lnTo>
                  <a:lnTo>
                    <a:pt x="87" y="144"/>
                  </a:lnTo>
                  <a:lnTo>
                    <a:pt x="81" y="142"/>
                  </a:lnTo>
                  <a:lnTo>
                    <a:pt x="73" y="141"/>
                  </a:lnTo>
                  <a:lnTo>
                    <a:pt x="70" y="142"/>
                  </a:lnTo>
                  <a:lnTo>
                    <a:pt x="71" y="145"/>
                  </a:lnTo>
                  <a:lnTo>
                    <a:pt x="82" y="148"/>
                  </a:lnTo>
                  <a:lnTo>
                    <a:pt x="90" y="150"/>
                  </a:lnTo>
                  <a:lnTo>
                    <a:pt x="99" y="150"/>
                  </a:lnTo>
                  <a:lnTo>
                    <a:pt x="110" y="150"/>
                  </a:lnTo>
                  <a:lnTo>
                    <a:pt x="119" y="150"/>
                  </a:lnTo>
                  <a:lnTo>
                    <a:pt x="128" y="150"/>
                  </a:lnTo>
                  <a:lnTo>
                    <a:pt x="137" y="148"/>
                  </a:lnTo>
                  <a:lnTo>
                    <a:pt x="143" y="148"/>
                  </a:lnTo>
                  <a:lnTo>
                    <a:pt x="148" y="148"/>
                  </a:lnTo>
                  <a:lnTo>
                    <a:pt x="155" y="150"/>
                  </a:lnTo>
                  <a:lnTo>
                    <a:pt x="160" y="154"/>
                  </a:lnTo>
                  <a:lnTo>
                    <a:pt x="164" y="159"/>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8" name="Freeform 303"/>
            <p:cNvSpPr>
              <a:spLocks/>
            </p:cNvSpPr>
            <p:nvPr/>
          </p:nvSpPr>
          <p:spPr bwMode="auto">
            <a:xfrm>
              <a:off x="817" y="433"/>
              <a:ext cx="53" cy="126"/>
            </a:xfrm>
            <a:custGeom>
              <a:avLst/>
              <a:gdLst>
                <a:gd name="T0" fmla="*/ 1 w 106"/>
                <a:gd name="T1" fmla="*/ 1 h 252"/>
                <a:gd name="T2" fmla="*/ 1 w 106"/>
                <a:gd name="T3" fmla="*/ 1 h 252"/>
                <a:gd name="T4" fmla="*/ 1 w 106"/>
                <a:gd name="T5" fmla="*/ 1 h 252"/>
                <a:gd name="T6" fmla="*/ 1 w 106"/>
                <a:gd name="T7" fmla="*/ 1 h 252"/>
                <a:gd name="T8" fmla="*/ 1 w 106"/>
                <a:gd name="T9" fmla="*/ 1 h 252"/>
                <a:gd name="T10" fmla="*/ 0 w 106"/>
                <a:gd name="T11" fmla="*/ 1 h 252"/>
                <a:gd name="T12" fmla="*/ 1 w 106"/>
                <a:gd name="T13" fmla="*/ 1 h 252"/>
                <a:gd name="T14" fmla="*/ 1 w 106"/>
                <a:gd name="T15" fmla="*/ 1 h 252"/>
                <a:gd name="T16" fmla="*/ 1 w 106"/>
                <a:gd name="T17" fmla="*/ 1 h 252"/>
                <a:gd name="T18" fmla="*/ 1 w 106"/>
                <a:gd name="T19" fmla="*/ 1 h 252"/>
                <a:gd name="T20" fmla="*/ 1 w 106"/>
                <a:gd name="T21" fmla="*/ 1 h 252"/>
                <a:gd name="T22" fmla="*/ 1 w 106"/>
                <a:gd name="T23" fmla="*/ 1 h 252"/>
                <a:gd name="T24" fmla="*/ 1 w 106"/>
                <a:gd name="T25" fmla="*/ 1 h 252"/>
                <a:gd name="T26" fmla="*/ 1 w 106"/>
                <a:gd name="T27" fmla="*/ 1 h 252"/>
                <a:gd name="T28" fmla="*/ 1 w 106"/>
                <a:gd name="T29" fmla="*/ 1 h 252"/>
                <a:gd name="T30" fmla="*/ 1 w 106"/>
                <a:gd name="T31" fmla="*/ 1 h 252"/>
                <a:gd name="T32" fmla="*/ 1 w 106"/>
                <a:gd name="T33" fmla="*/ 1 h 252"/>
                <a:gd name="T34" fmla="*/ 1 w 106"/>
                <a:gd name="T35" fmla="*/ 1 h 252"/>
                <a:gd name="T36" fmla="*/ 1 w 106"/>
                <a:gd name="T37" fmla="*/ 1 h 252"/>
                <a:gd name="T38" fmla="*/ 1 w 106"/>
                <a:gd name="T39" fmla="*/ 1 h 252"/>
                <a:gd name="T40" fmla="*/ 1 w 106"/>
                <a:gd name="T41" fmla="*/ 1 h 252"/>
                <a:gd name="T42" fmla="*/ 1 w 106"/>
                <a:gd name="T43" fmla="*/ 1 h 252"/>
                <a:gd name="T44" fmla="*/ 1 w 106"/>
                <a:gd name="T45" fmla="*/ 1 h 252"/>
                <a:gd name="T46" fmla="*/ 1 w 106"/>
                <a:gd name="T47" fmla="*/ 1 h 252"/>
                <a:gd name="T48" fmla="*/ 1 w 106"/>
                <a:gd name="T49" fmla="*/ 1 h 252"/>
                <a:gd name="T50" fmla="*/ 1 w 106"/>
                <a:gd name="T51" fmla="*/ 1 h 252"/>
                <a:gd name="T52" fmla="*/ 1 w 106"/>
                <a:gd name="T53" fmla="*/ 1 h 252"/>
                <a:gd name="T54" fmla="*/ 1 w 106"/>
                <a:gd name="T55" fmla="*/ 1 h 252"/>
                <a:gd name="T56" fmla="*/ 1 w 106"/>
                <a:gd name="T57" fmla="*/ 1 h 252"/>
                <a:gd name="T58" fmla="*/ 1 w 106"/>
                <a:gd name="T59" fmla="*/ 1 h 252"/>
                <a:gd name="T60" fmla="*/ 1 w 106"/>
                <a:gd name="T61" fmla="*/ 1 h 252"/>
                <a:gd name="T62" fmla="*/ 1 w 106"/>
                <a:gd name="T63" fmla="*/ 1 h 252"/>
                <a:gd name="T64" fmla="*/ 1 w 106"/>
                <a:gd name="T65" fmla="*/ 1 h 252"/>
                <a:gd name="T66" fmla="*/ 1 w 106"/>
                <a:gd name="T67" fmla="*/ 1 h 252"/>
                <a:gd name="T68" fmla="*/ 1 w 106"/>
                <a:gd name="T69" fmla="*/ 1 h 252"/>
                <a:gd name="T70" fmla="*/ 1 w 106"/>
                <a:gd name="T71" fmla="*/ 1 h 252"/>
                <a:gd name="T72" fmla="*/ 1 w 106"/>
                <a:gd name="T73" fmla="*/ 1 h 252"/>
                <a:gd name="T74" fmla="*/ 1 w 106"/>
                <a:gd name="T75" fmla="*/ 1 h 252"/>
                <a:gd name="T76" fmla="*/ 1 w 106"/>
                <a:gd name="T77" fmla="*/ 1 h 252"/>
                <a:gd name="T78" fmla="*/ 1 w 106"/>
                <a:gd name="T79" fmla="*/ 1 h 252"/>
                <a:gd name="T80" fmla="*/ 1 w 106"/>
                <a:gd name="T81" fmla="*/ 1 h 252"/>
                <a:gd name="T82" fmla="*/ 1 w 106"/>
                <a:gd name="T83" fmla="*/ 1 h 252"/>
                <a:gd name="T84" fmla="*/ 1 w 106"/>
                <a:gd name="T85" fmla="*/ 1 h 252"/>
                <a:gd name="T86" fmla="*/ 1 w 106"/>
                <a:gd name="T87" fmla="*/ 1 h 2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
                <a:gd name="T133" fmla="*/ 0 h 252"/>
                <a:gd name="T134" fmla="*/ 106 w 106"/>
                <a:gd name="T135" fmla="*/ 252 h 2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 h="252">
                  <a:moveTo>
                    <a:pt x="0" y="217"/>
                  </a:moveTo>
                  <a:lnTo>
                    <a:pt x="6" y="212"/>
                  </a:lnTo>
                  <a:lnTo>
                    <a:pt x="10" y="208"/>
                  </a:lnTo>
                  <a:lnTo>
                    <a:pt x="15" y="202"/>
                  </a:lnTo>
                  <a:lnTo>
                    <a:pt x="16" y="196"/>
                  </a:lnTo>
                  <a:lnTo>
                    <a:pt x="18" y="199"/>
                  </a:lnTo>
                  <a:lnTo>
                    <a:pt x="21" y="200"/>
                  </a:lnTo>
                  <a:lnTo>
                    <a:pt x="22" y="200"/>
                  </a:lnTo>
                  <a:lnTo>
                    <a:pt x="24" y="202"/>
                  </a:lnTo>
                  <a:lnTo>
                    <a:pt x="26" y="197"/>
                  </a:lnTo>
                  <a:lnTo>
                    <a:pt x="29" y="189"/>
                  </a:lnTo>
                  <a:lnTo>
                    <a:pt x="29" y="179"/>
                  </a:lnTo>
                  <a:lnTo>
                    <a:pt x="27" y="173"/>
                  </a:lnTo>
                  <a:lnTo>
                    <a:pt x="19" y="160"/>
                  </a:lnTo>
                  <a:lnTo>
                    <a:pt x="10" y="142"/>
                  </a:lnTo>
                  <a:lnTo>
                    <a:pt x="3" y="122"/>
                  </a:lnTo>
                  <a:lnTo>
                    <a:pt x="0" y="110"/>
                  </a:lnTo>
                  <a:lnTo>
                    <a:pt x="0" y="104"/>
                  </a:lnTo>
                  <a:lnTo>
                    <a:pt x="3" y="99"/>
                  </a:lnTo>
                  <a:lnTo>
                    <a:pt x="4" y="101"/>
                  </a:lnTo>
                  <a:lnTo>
                    <a:pt x="4" y="105"/>
                  </a:lnTo>
                  <a:lnTo>
                    <a:pt x="7" y="116"/>
                  </a:lnTo>
                  <a:lnTo>
                    <a:pt x="15" y="131"/>
                  </a:lnTo>
                  <a:lnTo>
                    <a:pt x="24" y="145"/>
                  </a:lnTo>
                  <a:lnTo>
                    <a:pt x="32" y="153"/>
                  </a:lnTo>
                  <a:lnTo>
                    <a:pt x="36" y="139"/>
                  </a:lnTo>
                  <a:lnTo>
                    <a:pt x="41" y="118"/>
                  </a:lnTo>
                  <a:lnTo>
                    <a:pt x="42" y="98"/>
                  </a:lnTo>
                  <a:lnTo>
                    <a:pt x="42" y="84"/>
                  </a:lnTo>
                  <a:lnTo>
                    <a:pt x="39" y="70"/>
                  </a:lnTo>
                  <a:lnTo>
                    <a:pt x="38" y="55"/>
                  </a:lnTo>
                  <a:lnTo>
                    <a:pt x="38" y="40"/>
                  </a:lnTo>
                  <a:lnTo>
                    <a:pt x="39" y="29"/>
                  </a:lnTo>
                  <a:lnTo>
                    <a:pt x="42" y="26"/>
                  </a:lnTo>
                  <a:lnTo>
                    <a:pt x="44" y="26"/>
                  </a:lnTo>
                  <a:lnTo>
                    <a:pt x="44" y="31"/>
                  </a:lnTo>
                  <a:lnTo>
                    <a:pt x="42" y="37"/>
                  </a:lnTo>
                  <a:lnTo>
                    <a:pt x="42" y="46"/>
                  </a:lnTo>
                  <a:lnTo>
                    <a:pt x="44" y="55"/>
                  </a:lnTo>
                  <a:lnTo>
                    <a:pt x="47" y="66"/>
                  </a:lnTo>
                  <a:lnTo>
                    <a:pt x="50" y="72"/>
                  </a:lnTo>
                  <a:lnTo>
                    <a:pt x="55" y="55"/>
                  </a:lnTo>
                  <a:lnTo>
                    <a:pt x="62" y="35"/>
                  </a:lnTo>
                  <a:lnTo>
                    <a:pt x="70" y="15"/>
                  </a:lnTo>
                  <a:lnTo>
                    <a:pt x="80" y="3"/>
                  </a:lnTo>
                  <a:lnTo>
                    <a:pt x="85" y="0"/>
                  </a:lnTo>
                  <a:lnTo>
                    <a:pt x="87" y="0"/>
                  </a:lnTo>
                  <a:lnTo>
                    <a:pt x="85" y="3"/>
                  </a:lnTo>
                  <a:lnTo>
                    <a:pt x="82" y="8"/>
                  </a:lnTo>
                  <a:lnTo>
                    <a:pt x="76" y="18"/>
                  </a:lnTo>
                  <a:lnTo>
                    <a:pt x="70" y="38"/>
                  </a:lnTo>
                  <a:lnTo>
                    <a:pt x="64" y="58"/>
                  </a:lnTo>
                  <a:lnTo>
                    <a:pt x="61" y="70"/>
                  </a:lnTo>
                  <a:lnTo>
                    <a:pt x="68" y="69"/>
                  </a:lnTo>
                  <a:lnTo>
                    <a:pt x="76" y="67"/>
                  </a:lnTo>
                  <a:lnTo>
                    <a:pt x="84" y="63"/>
                  </a:lnTo>
                  <a:lnTo>
                    <a:pt x="90" y="60"/>
                  </a:lnTo>
                  <a:lnTo>
                    <a:pt x="93" y="57"/>
                  </a:lnTo>
                  <a:lnTo>
                    <a:pt x="96" y="57"/>
                  </a:lnTo>
                  <a:lnTo>
                    <a:pt x="94" y="60"/>
                  </a:lnTo>
                  <a:lnTo>
                    <a:pt x="91" y="63"/>
                  </a:lnTo>
                  <a:lnTo>
                    <a:pt x="85" y="69"/>
                  </a:lnTo>
                  <a:lnTo>
                    <a:pt x="74" y="76"/>
                  </a:lnTo>
                  <a:lnTo>
                    <a:pt x="64" y="83"/>
                  </a:lnTo>
                  <a:lnTo>
                    <a:pt x="58" y="87"/>
                  </a:lnTo>
                  <a:lnTo>
                    <a:pt x="55" y="104"/>
                  </a:lnTo>
                  <a:lnTo>
                    <a:pt x="51" y="125"/>
                  </a:lnTo>
                  <a:lnTo>
                    <a:pt x="47" y="144"/>
                  </a:lnTo>
                  <a:lnTo>
                    <a:pt x="44" y="154"/>
                  </a:lnTo>
                  <a:lnTo>
                    <a:pt x="51" y="154"/>
                  </a:lnTo>
                  <a:lnTo>
                    <a:pt x="59" y="153"/>
                  </a:lnTo>
                  <a:lnTo>
                    <a:pt x="67" y="153"/>
                  </a:lnTo>
                  <a:lnTo>
                    <a:pt x="76" y="151"/>
                  </a:lnTo>
                  <a:lnTo>
                    <a:pt x="82" y="150"/>
                  </a:lnTo>
                  <a:lnTo>
                    <a:pt x="90" y="148"/>
                  </a:lnTo>
                  <a:lnTo>
                    <a:pt x="94" y="145"/>
                  </a:lnTo>
                  <a:lnTo>
                    <a:pt x="97" y="144"/>
                  </a:lnTo>
                  <a:lnTo>
                    <a:pt x="100" y="141"/>
                  </a:lnTo>
                  <a:lnTo>
                    <a:pt x="103" y="141"/>
                  </a:lnTo>
                  <a:lnTo>
                    <a:pt x="102" y="144"/>
                  </a:lnTo>
                  <a:lnTo>
                    <a:pt x="99" y="147"/>
                  </a:lnTo>
                  <a:lnTo>
                    <a:pt x="96" y="150"/>
                  </a:lnTo>
                  <a:lnTo>
                    <a:pt x="90" y="153"/>
                  </a:lnTo>
                  <a:lnTo>
                    <a:pt x="82" y="157"/>
                  </a:lnTo>
                  <a:lnTo>
                    <a:pt x="73" y="160"/>
                  </a:lnTo>
                  <a:lnTo>
                    <a:pt x="64" y="165"/>
                  </a:lnTo>
                  <a:lnTo>
                    <a:pt x="56" y="168"/>
                  </a:lnTo>
                  <a:lnTo>
                    <a:pt x="50" y="170"/>
                  </a:lnTo>
                  <a:lnTo>
                    <a:pt x="45" y="171"/>
                  </a:lnTo>
                  <a:lnTo>
                    <a:pt x="41" y="177"/>
                  </a:lnTo>
                  <a:lnTo>
                    <a:pt x="38" y="186"/>
                  </a:lnTo>
                  <a:lnTo>
                    <a:pt x="36" y="196"/>
                  </a:lnTo>
                  <a:lnTo>
                    <a:pt x="36" y="203"/>
                  </a:lnTo>
                  <a:lnTo>
                    <a:pt x="39" y="206"/>
                  </a:lnTo>
                  <a:lnTo>
                    <a:pt x="45" y="206"/>
                  </a:lnTo>
                  <a:lnTo>
                    <a:pt x="51" y="206"/>
                  </a:lnTo>
                  <a:lnTo>
                    <a:pt x="58" y="205"/>
                  </a:lnTo>
                  <a:lnTo>
                    <a:pt x="70" y="200"/>
                  </a:lnTo>
                  <a:lnTo>
                    <a:pt x="82" y="194"/>
                  </a:lnTo>
                  <a:lnTo>
                    <a:pt x="93" y="188"/>
                  </a:lnTo>
                  <a:lnTo>
                    <a:pt x="100" y="183"/>
                  </a:lnTo>
                  <a:lnTo>
                    <a:pt x="103" y="179"/>
                  </a:lnTo>
                  <a:lnTo>
                    <a:pt x="106" y="177"/>
                  </a:lnTo>
                  <a:lnTo>
                    <a:pt x="106" y="179"/>
                  </a:lnTo>
                  <a:lnTo>
                    <a:pt x="103" y="185"/>
                  </a:lnTo>
                  <a:lnTo>
                    <a:pt x="96" y="196"/>
                  </a:lnTo>
                  <a:lnTo>
                    <a:pt x="87" y="209"/>
                  </a:lnTo>
                  <a:lnTo>
                    <a:pt x="76" y="220"/>
                  </a:lnTo>
                  <a:lnTo>
                    <a:pt x="68" y="228"/>
                  </a:lnTo>
                  <a:lnTo>
                    <a:pt x="67" y="225"/>
                  </a:lnTo>
                  <a:lnTo>
                    <a:pt x="65" y="220"/>
                  </a:lnTo>
                  <a:lnTo>
                    <a:pt x="64" y="217"/>
                  </a:lnTo>
                  <a:lnTo>
                    <a:pt x="62" y="214"/>
                  </a:lnTo>
                  <a:lnTo>
                    <a:pt x="55" y="209"/>
                  </a:lnTo>
                  <a:lnTo>
                    <a:pt x="45" y="208"/>
                  </a:lnTo>
                  <a:lnTo>
                    <a:pt x="36" y="209"/>
                  </a:lnTo>
                  <a:lnTo>
                    <a:pt x="29" y="212"/>
                  </a:lnTo>
                  <a:lnTo>
                    <a:pt x="24" y="218"/>
                  </a:lnTo>
                  <a:lnTo>
                    <a:pt x="22" y="223"/>
                  </a:lnTo>
                  <a:lnTo>
                    <a:pt x="22" y="228"/>
                  </a:lnTo>
                  <a:lnTo>
                    <a:pt x="24" y="232"/>
                  </a:lnTo>
                  <a:lnTo>
                    <a:pt x="18" y="238"/>
                  </a:lnTo>
                  <a:lnTo>
                    <a:pt x="10" y="244"/>
                  </a:lnTo>
                  <a:lnTo>
                    <a:pt x="4" y="249"/>
                  </a:lnTo>
                  <a:lnTo>
                    <a:pt x="1" y="252"/>
                  </a:lnTo>
                  <a:lnTo>
                    <a:pt x="7" y="244"/>
                  </a:lnTo>
                  <a:lnTo>
                    <a:pt x="13" y="235"/>
                  </a:lnTo>
                  <a:lnTo>
                    <a:pt x="16" y="229"/>
                  </a:lnTo>
                  <a:lnTo>
                    <a:pt x="16" y="223"/>
                  </a:lnTo>
                  <a:lnTo>
                    <a:pt x="13" y="220"/>
                  </a:lnTo>
                  <a:lnTo>
                    <a:pt x="9" y="217"/>
                  </a:lnTo>
                  <a:lnTo>
                    <a:pt x="4" y="215"/>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69" name="Freeform 304"/>
            <p:cNvSpPr>
              <a:spLocks/>
            </p:cNvSpPr>
            <p:nvPr/>
          </p:nvSpPr>
          <p:spPr bwMode="auto">
            <a:xfrm>
              <a:off x="805" y="503"/>
              <a:ext cx="10" cy="16"/>
            </a:xfrm>
            <a:custGeom>
              <a:avLst/>
              <a:gdLst>
                <a:gd name="T0" fmla="*/ 1 w 18"/>
                <a:gd name="T1" fmla="*/ 1 h 32"/>
                <a:gd name="T2" fmla="*/ 1 w 18"/>
                <a:gd name="T3" fmla="*/ 1 h 32"/>
                <a:gd name="T4" fmla="*/ 1 w 18"/>
                <a:gd name="T5" fmla="*/ 1 h 32"/>
                <a:gd name="T6" fmla="*/ 1 w 18"/>
                <a:gd name="T7" fmla="*/ 1 h 32"/>
                <a:gd name="T8" fmla="*/ 1 w 18"/>
                <a:gd name="T9" fmla="*/ 1 h 32"/>
                <a:gd name="T10" fmla="*/ 1 w 18"/>
                <a:gd name="T11" fmla="*/ 1 h 32"/>
                <a:gd name="T12" fmla="*/ 0 w 18"/>
                <a:gd name="T13" fmla="*/ 1 h 32"/>
                <a:gd name="T14" fmla="*/ 0 w 18"/>
                <a:gd name="T15" fmla="*/ 1 h 32"/>
                <a:gd name="T16" fmla="*/ 0 w 18"/>
                <a:gd name="T17" fmla="*/ 1 h 32"/>
                <a:gd name="T18" fmla="*/ 0 w 18"/>
                <a:gd name="T19" fmla="*/ 0 h 32"/>
                <a:gd name="T20" fmla="*/ 1 w 18"/>
                <a:gd name="T21" fmla="*/ 0 h 32"/>
                <a:gd name="T22" fmla="*/ 1 w 18"/>
                <a:gd name="T23" fmla="*/ 1 h 32"/>
                <a:gd name="T24" fmla="*/ 1 w 18"/>
                <a:gd name="T25" fmla="*/ 1 h 32"/>
                <a:gd name="T26" fmla="*/ 1 w 18"/>
                <a:gd name="T27" fmla="*/ 1 h 32"/>
                <a:gd name="T28" fmla="*/ 1 w 18"/>
                <a:gd name="T29" fmla="*/ 1 h 32"/>
                <a:gd name="T30" fmla="*/ 1 w 18"/>
                <a:gd name="T31" fmla="*/ 1 h 32"/>
                <a:gd name="T32" fmla="*/ 1 w 18"/>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
                <a:gd name="T52" fmla="*/ 0 h 32"/>
                <a:gd name="T53" fmla="*/ 18 w 18"/>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 h="32">
                  <a:moveTo>
                    <a:pt x="18" y="29"/>
                  </a:moveTo>
                  <a:lnTo>
                    <a:pt x="15" y="29"/>
                  </a:lnTo>
                  <a:lnTo>
                    <a:pt x="10" y="29"/>
                  </a:lnTo>
                  <a:lnTo>
                    <a:pt x="6" y="30"/>
                  </a:lnTo>
                  <a:lnTo>
                    <a:pt x="3" y="32"/>
                  </a:lnTo>
                  <a:lnTo>
                    <a:pt x="1" y="22"/>
                  </a:lnTo>
                  <a:lnTo>
                    <a:pt x="0" y="16"/>
                  </a:lnTo>
                  <a:lnTo>
                    <a:pt x="0" y="9"/>
                  </a:lnTo>
                  <a:lnTo>
                    <a:pt x="0" y="3"/>
                  </a:lnTo>
                  <a:lnTo>
                    <a:pt x="0" y="0"/>
                  </a:lnTo>
                  <a:lnTo>
                    <a:pt x="1" y="0"/>
                  </a:lnTo>
                  <a:lnTo>
                    <a:pt x="3" y="1"/>
                  </a:lnTo>
                  <a:lnTo>
                    <a:pt x="3" y="4"/>
                  </a:lnTo>
                  <a:lnTo>
                    <a:pt x="4" y="9"/>
                  </a:lnTo>
                  <a:lnTo>
                    <a:pt x="9" y="16"/>
                  </a:lnTo>
                  <a:lnTo>
                    <a:pt x="13" y="24"/>
                  </a:lnTo>
                  <a:lnTo>
                    <a:pt x="18" y="2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0" name="Freeform 305"/>
            <p:cNvSpPr>
              <a:spLocks/>
            </p:cNvSpPr>
            <p:nvPr/>
          </p:nvSpPr>
          <p:spPr bwMode="auto">
            <a:xfrm>
              <a:off x="878" y="499"/>
              <a:ext cx="171" cy="104"/>
            </a:xfrm>
            <a:custGeom>
              <a:avLst/>
              <a:gdLst>
                <a:gd name="T0" fmla="*/ 1 w 342"/>
                <a:gd name="T1" fmla="*/ 0 h 210"/>
                <a:gd name="T2" fmla="*/ 1 w 342"/>
                <a:gd name="T3" fmla="*/ 0 h 210"/>
                <a:gd name="T4" fmla="*/ 1 w 342"/>
                <a:gd name="T5" fmla="*/ 0 h 210"/>
                <a:gd name="T6" fmla="*/ 1 w 342"/>
                <a:gd name="T7" fmla="*/ 0 h 210"/>
                <a:gd name="T8" fmla="*/ 1 w 342"/>
                <a:gd name="T9" fmla="*/ 0 h 210"/>
                <a:gd name="T10" fmla="*/ 1 w 342"/>
                <a:gd name="T11" fmla="*/ 0 h 210"/>
                <a:gd name="T12" fmla="*/ 1 w 342"/>
                <a:gd name="T13" fmla="*/ 0 h 210"/>
                <a:gd name="T14" fmla="*/ 1 w 342"/>
                <a:gd name="T15" fmla="*/ 0 h 210"/>
                <a:gd name="T16" fmla="*/ 1 w 342"/>
                <a:gd name="T17" fmla="*/ 0 h 210"/>
                <a:gd name="T18" fmla="*/ 1 w 342"/>
                <a:gd name="T19" fmla="*/ 0 h 210"/>
                <a:gd name="T20" fmla="*/ 1 w 342"/>
                <a:gd name="T21" fmla="*/ 0 h 210"/>
                <a:gd name="T22" fmla="*/ 1 w 342"/>
                <a:gd name="T23" fmla="*/ 0 h 210"/>
                <a:gd name="T24" fmla="*/ 1 w 342"/>
                <a:gd name="T25" fmla="*/ 0 h 210"/>
                <a:gd name="T26" fmla="*/ 1 w 342"/>
                <a:gd name="T27" fmla="*/ 0 h 210"/>
                <a:gd name="T28" fmla="*/ 1 w 342"/>
                <a:gd name="T29" fmla="*/ 0 h 210"/>
                <a:gd name="T30" fmla="*/ 1 w 342"/>
                <a:gd name="T31" fmla="*/ 0 h 210"/>
                <a:gd name="T32" fmla="*/ 1 w 342"/>
                <a:gd name="T33" fmla="*/ 0 h 210"/>
                <a:gd name="T34" fmla="*/ 1 w 342"/>
                <a:gd name="T35" fmla="*/ 0 h 210"/>
                <a:gd name="T36" fmla="*/ 1 w 342"/>
                <a:gd name="T37" fmla="*/ 0 h 210"/>
                <a:gd name="T38" fmla="*/ 1 w 342"/>
                <a:gd name="T39" fmla="*/ 0 h 210"/>
                <a:gd name="T40" fmla="*/ 1 w 342"/>
                <a:gd name="T41" fmla="*/ 0 h 210"/>
                <a:gd name="T42" fmla="*/ 1 w 342"/>
                <a:gd name="T43" fmla="*/ 0 h 210"/>
                <a:gd name="T44" fmla="*/ 1 w 342"/>
                <a:gd name="T45" fmla="*/ 0 h 210"/>
                <a:gd name="T46" fmla="*/ 1 w 342"/>
                <a:gd name="T47" fmla="*/ 0 h 210"/>
                <a:gd name="T48" fmla="*/ 1 w 342"/>
                <a:gd name="T49" fmla="*/ 0 h 210"/>
                <a:gd name="T50" fmla="*/ 1 w 342"/>
                <a:gd name="T51" fmla="*/ 0 h 210"/>
                <a:gd name="T52" fmla="*/ 1 w 342"/>
                <a:gd name="T53" fmla="*/ 0 h 210"/>
                <a:gd name="T54" fmla="*/ 1 w 342"/>
                <a:gd name="T55" fmla="*/ 0 h 210"/>
                <a:gd name="T56" fmla="*/ 1 w 342"/>
                <a:gd name="T57" fmla="*/ 0 h 210"/>
                <a:gd name="T58" fmla="*/ 1 w 342"/>
                <a:gd name="T59" fmla="*/ 0 h 210"/>
                <a:gd name="T60" fmla="*/ 1 w 342"/>
                <a:gd name="T61" fmla="*/ 0 h 210"/>
                <a:gd name="T62" fmla="*/ 1 w 342"/>
                <a:gd name="T63" fmla="*/ 0 h 210"/>
                <a:gd name="T64" fmla="*/ 1 w 342"/>
                <a:gd name="T65" fmla="*/ 0 h 210"/>
                <a:gd name="T66" fmla="*/ 1 w 342"/>
                <a:gd name="T67" fmla="*/ 0 h 210"/>
                <a:gd name="T68" fmla="*/ 1 w 342"/>
                <a:gd name="T69" fmla="*/ 0 h 210"/>
                <a:gd name="T70" fmla="*/ 1 w 342"/>
                <a:gd name="T71" fmla="*/ 0 h 210"/>
                <a:gd name="T72" fmla="*/ 1 w 342"/>
                <a:gd name="T73" fmla="*/ 0 h 210"/>
                <a:gd name="T74" fmla="*/ 1 w 342"/>
                <a:gd name="T75" fmla="*/ 0 h 210"/>
                <a:gd name="T76" fmla="*/ 1 w 342"/>
                <a:gd name="T77" fmla="*/ 0 h 210"/>
                <a:gd name="T78" fmla="*/ 1 w 342"/>
                <a:gd name="T79" fmla="*/ 0 h 210"/>
                <a:gd name="T80" fmla="*/ 1 w 342"/>
                <a:gd name="T81" fmla="*/ 0 h 210"/>
                <a:gd name="T82" fmla="*/ 1 w 342"/>
                <a:gd name="T83" fmla="*/ 0 h 210"/>
                <a:gd name="T84" fmla="*/ 1 w 342"/>
                <a:gd name="T85" fmla="*/ 0 h 210"/>
                <a:gd name="T86" fmla="*/ 1 w 342"/>
                <a:gd name="T87" fmla="*/ 0 h 210"/>
                <a:gd name="T88" fmla="*/ 1 w 342"/>
                <a:gd name="T89" fmla="*/ 0 h 210"/>
                <a:gd name="T90" fmla="*/ 1 w 342"/>
                <a:gd name="T91" fmla="*/ 0 h 210"/>
                <a:gd name="T92" fmla="*/ 1 w 342"/>
                <a:gd name="T93" fmla="*/ 0 h 210"/>
                <a:gd name="T94" fmla="*/ 1 w 342"/>
                <a:gd name="T95" fmla="*/ 0 h 210"/>
                <a:gd name="T96" fmla="*/ 1 w 342"/>
                <a:gd name="T97" fmla="*/ 0 h 210"/>
                <a:gd name="T98" fmla="*/ 1 w 342"/>
                <a:gd name="T99" fmla="*/ 0 h 210"/>
                <a:gd name="T100" fmla="*/ 1 w 342"/>
                <a:gd name="T101" fmla="*/ 0 h 210"/>
                <a:gd name="T102" fmla="*/ 1 w 342"/>
                <a:gd name="T103" fmla="*/ 0 h 210"/>
                <a:gd name="T104" fmla="*/ 1 w 342"/>
                <a:gd name="T105" fmla="*/ 0 h 2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10"/>
                <a:gd name="T161" fmla="*/ 342 w 342"/>
                <a:gd name="T162" fmla="*/ 210 h 2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10">
                  <a:moveTo>
                    <a:pt x="13" y="161"/>
                  </a:moveTo>
                  <a:lnTo>
                    <a:pt x="18" y="156"/>
                  </a:lnTo>
                  <a:lnTo>
                    <a:pt x="26" y="152"/>
                  </a:lnTo>
                  <a:lnTo>
                    <a:pt x="33" y="147"/>
                  </a:lnTo>
                  <a:lnTo>
                    <a:pt x="44" y="142"/>
                  </a:lnTo>
                  <a:lnTo>
                    <a:pt x="52" y="136"/>
                  </a:lnTo>
                  <a:lnTo>
                    <a:pt x="61" y="132"/>
                  </a:lnTo>
                  <a:lnTo>
                    <a:pt x="65" y="127"/>
                  </a:lnTo>
                  <a:lnTo>
                    <a:pt x="68" y="124"/>
                  </a:lnTo>
                  <a:lnTo>
                    <a:pt x="71" y="113"/>
                  </a:lnTo>
                  <a:lnTo>
                    <a:pt x="79" y="97"/>
                  </a:lnTo>
                  <a:lnTo>
                    <a:pt x="87" y="78"/>
                  </a:lnTo>
                  <a:lnTo>
                    <a:pt x="93" y="65"/>
                  </a:lnTo>
                  <a:lnTo>
                    <a:pt x="97" y="58"/>
                  </a:lnTo>
                  <a:lnTo>
                    <a:pt x="104" y="49"/>
                  </a:lnTo>
                  <a:lnTo>
                    <a:pt x="111" y="40"/>
                  </a:lnTo>
                  <a:lnTo>
                    <a:pt x="120" y="29"/>
                  </a:lnTo>
                  <a:lnTo>
                    <a:pt x="129" y="20"/>
                  </a:lnTo>
                  <a:lnTo>
                    <a:pt x="137" y="11"/>
                  </a:lnTo>
                  <a:lnTo>
                    <a:pt x="145" y="5"/>
                  </a:lnTo>
                  <a:lnTo>
                    <a:pt x="149" y="2"/>
                  </a:lnTo>
                  <a:lnTo>
                    <a:pt x="154" y="0"/>
                  </a:lnTo>
                  <a:lnTo>
                    <a:pt x="155" y="2"/>
                  </a:lnTo>
                  <a:lnTo>
                    <a:pt x="154" y="3"/>
                  </a:lnTo>
                  <a:lnTo>
                    <a:pt x="151" y="7"/>
                  </a:lnTo>
                  <a:lnTo>
                    <a:pt x="148" y="11"/>
                  </a:lnTo>
                  <a:lnTo>
                    <a:pt x="142" y="17"/>
                  </a:lnTo>
                  <a:lnTo>
                    <a:pt x="134" y="26"/>
                  </a:lnTo>
                  <a:lnTo>
                    <a:pt x="125" y="36"/>
                  </a:lnTo>
                  <a:lnTo>
                    <a:pt x="116" y="46"/>
                  </a:lnTo>
                  <a:lnTo>
                    <a:pt x="108" y="57"/>
                  </a:lnTo>
                  <a:lnTo>
                    <a:pt x="102" y="65"/>
                  </a:lnTo>
                  <a:lnTo>
                    <a:pt x="99" y="71"/>
                  </a:lnTo>
                  <a:lnTo>
                    <a:pt x="94" y="81"/>
                  </a:lnTo>
                  <a:lnTo>
                    <a:pt x="91" y="92"/>
                  </a:lnTo>
                  <a:lnTo>
                    <a:pt x="88" y="103"/>
                  </a:lnTo>
                  <a:lnTo>
                    <a:pt x="88" y="110"/>
                  </a:lnTo>
                  <a:lnTo>
                    <a:pt x="88" y="113"/>
                  </a:lnTo>
                  <a:lnTo>
                    <a:pt x="88" y="115"/>
                  </a:lnTo>
                  <a:lnTo>
                    <a:pt x="91" y="113"/>
                  </a:lnTo>
                  <a:lnTo>
                    <a:pt x="97" y="110"/>
                  </a:lnTo>
                  <a:lnTo>
                    <a:pt x="102" y="107"/>
                  </a:lnTo>
                  <a:lnTo>
                    <a:pt x="107" y="103"/>
                  </a:lnTo>
                  <a:lnTo>
                    <a:pt x="114" y="98"/>
                  </a:lnTo>
                  <a:lnTo>
                    <a:pt x="120" y="94"/>
                  </a:lnTo>
                  <a:lnTo>
                    <a:pt x="126" y="89"/>
                  </a:lnTo>
                  <a:lnTo>
                    <a:pt x="134" y="86"/>
                  </a:lnTo>
                  <a:lnTo>
                    <a:pt x="139" y="83"/>
                  </a:lnTo>
                  <a:lnTo>
                    <a:pt x="143" y="81"/>
                  </a:lnTo>
                  <a:lnTo>
                    <a:pt x="151" y="68"/>
                  </a:lnTo>
                  <a:lnTo>
                    <a:pt x="160" y="55"/>
                  </a:lnTo>
                  <a:lnTo>
                    <a:pt x="172" y="43"/>
                  </a:lnTo>
                  <a:lnTo>
                    <a:pt x="186" y="31"/>
                  </a:lnTo>
                  <a:lnTo>
                    <a:pt x="200" y="22"/>
                  </a:lnTo>
                  <a:lnTo>
                    <a:pt x="212" y="13"/>
                  </a:lnTo>
                  <a:lnTo>
                    <a:pt x="221" y="8"/>
                  </a:lnTo>
                  <a:lnTo>
                    <a:pt x="229" y="5"/>
                  </a:lnTo>
                  <a:lnTo>
                    <a:pt x="236" y="3"/>
                  </a:lnTo>
                  <a:lnTo>
                    <a:pt x="241" y="3"/>
                  </a:lnTo>
                  <a:lnTo>
                    <a:pt x="241" y="5"/>
                  </a:lnTo>
                  <a:lnTo>
                    <a:pt x="235" y="8"/>
                  </a:lnTo>
                  <a:lnTo>
                    <a:pt x="224" y="14"/>
                  </a:lnTo>
                  <a:lnTo>
                    <a:pt x="212" y="23"/>
                  </a:lnTo>
                  <a:lnTo>
                    <a:pt x="200" y="34"/>
                  </a:lnTo>
                  <a:lnTo>
                    <a:pt x="187" y="45"/>
                  </a:lnTo>
                  <a:lnTo>
                    <a:pt x="177" y="57"/>
                  </a:lnTo>
                  <a:lnTo>
                    <a:pt x="168" y="68"/>
                  </a:lnTo>
                  <a:lnTo>
                    <a:pt x="160" y="77"/>
                  </a:lnTo>
                  <a:lnTo>
                    <a:pt x="158" y="83"/>
                  </a:lnTo>
                  <a:lnTo>
                    <a:pt x="158" y="86"/>
                  </a:lnTo>
                  <a:lnTo>
                    <a:pt x="162" y="86"/>
                  </a:lnTo>
                  <a:lnTo>
                    <a:pt x="165" y="84"/>
                  </a:lnTo>
                  <a:lnTo>
                    <a:pt x="172" y="84"/>
                  </a:lnTo>
                  <a:lnTo>
                    <a:pt x="183" y="83"/>
                  </a:lnTo>
                  <a:lnTo>
                    <a:pt x="195" y="80"/>
                  </a:lnTo>
                  <a:lnTo>
                    <a:pt x="204" y="77"/>
                  </a:lnTo>
                  <a:lnTo>
                    <a:pt x="212" y="77"/>
                  </a:lnTo>
                  <a:lnTo>
                    <a:pt x="221" y="69"/>
                  </a:lnTo>
                  <a:lnTo>
                    <a:pt x="233" y="60"/>
                  </a:lnTo>
                  <a:lnTo>
                    <a:pt x="247" y="52"/>
                  </a:lnTo>
                  <a:lnTo>
                    <a:pt x="261" y="46"/>
                  </a:lnTo>
                  <a:lnTo>
                    <a:pt x="274" y="40"/>
                  </a:lnTo>
                  <a:lnTo>
                    <a:pt x="287" y="34"/>
                  </a:lnTo>
                  <a:lnTo>
                    <a:pt x="296" y="29"/>
                  </a:lnTo>
                  <a:lnTo>
                    <a:pt x="302" y="26"/>
                  </a:lnTo>
                  <a:lnTo>
                    <a:pt x="308" y="25"/>
                  </a:lnTo>
                  <a:lnTo>
                    <a:pt x="311" y="26"/>
                  </a:lnTo>
                  <a:lnTo>
                    <a:pt x="310" y="29"/>
                  </a:lnTo>
                  <a:lnTo>
                    <a:pt x="302" y="34"/>
                  </a:lnTo>
                  <a:lnTo>
                    <a:pt x="293" y="37"/>
                  </a:lnTo>
                  <a:lnTo>
                    <a:pt x="282" y="42"/>
                  </a:lnTo>
                  <a:lnTo>
                    <a:pt x="271" y="48"/>
                  </a:lnTo>
                  <a:lnTo>
                    <a:pt x="261" y="54"/>
                  </a:lnTo>
                  <a:lnTo>
                    <a:pt x="252" y="60"/>
                  </a:lnTo>
                  <a:lnTo>
                    <a:pt x="244" y="68"/>
                  </a:lnTo>
                  <a:lnTo>
                    <a:pt x="238" y="74"/>
                  </a:lnTo>
                  <a:lnTo>
                    <a:pt x="235" y="78"/>
                  </a:lnTo>
                  <a:lnTo>
                    <a:pt x="245" y="80"/>
                  </a:lnTo>
                  <a:lnTo>
                    <a:pt x="259" y="78"/>
                  </a:lnTo>
                  <a:lnTo>
                    <a:pt x="273" y="77"/>
                  </a:lnTo>
                  <a:lnTo>
                    <a:pt x="287" y="75"/>
                  </a:lnTo>
                  <a:lnTo>
                    <a:pt x="300" y="72"/>
                  </a:lnTo>
                  <a:lnTo>
                    <a:pt x="313" y="69"/>
                  </a:lnTo>
                  <a:lnTo>
                    <a:pt x="322" y="66"/>
                  </a:lnTo>
                  <a:lnTo>
                    <a:pt x="328" y="63"/>
                  </a:lnTo>
                  <a:lnTo>
                    <a:pt x="336" y="60"/>
                  </a:lnTo>
                  <a:lnTo>
                    <a:pt x="342" y="58"/>
                  </a:lnTo>
                  <a:lnTo>
                    <a:pt x="342" y="60"/>
                  </a:lnTo>
                  <a:lnTo>
                    <a:pt x="337" y="65"/>
                  </a:lnTo>
                  <a:lnTo>
                    <a:pt x="331" y="68"/>
                  </a:lnTo>
                  <a:lnTo>
                    <a:pt x="323" y="72"/>
                  </a:lnTo>
                  <a:lnTo>
                    <a:pt x="313" y="78"/>
                  </a:lnTo>
                  <a:lnTo>
                    <a:pt x="299" y="83"/>
                  </a:lnTo>
                  <a:lnTo>
                    <a:pt x="285" y="87"/>
                  </a:lnTo>
                  <a:lnTo>
                    <a:pt x="270" y="92"/>
                  </a:lnTo>
                  <a:lnTo>
                    <a:pt x="255" y="94"/>
                  </a:lnTo>
                  <a:lnTo>
                    <a:pt x="239" y="94"/>
                  </a:lnTo>
                  <a:lnTo>
                    <a:pt x="244" y="98"/>
                  </a:lnTo>
                  <a:lnTo>
                    <a:pt x="252" y="104"/>
                  </a:lnTo>
                  <a:lnTo>
                    <a:pt x="261" y="110"/>
                  </a:lnTo>
                  <a:lnTo>
                    <a:pt x="271" y="115"/>
                  </a:lnTo>
                  <a:lnTo>
                    <a:pt x="281" y="121"/>
                  </a:lnTo>
                  <a:lnTo>
                    <a:pt x="290" y="126"/>
                  </a:lnTo>
                  <a:lnTo>
                    <a:pt x="297" y="129"/>
                  </a:lnTo>
                  <a:lnTo>
                    <a:pt x="303" y="132"/>
                  </a:lnTo>
                  <a:lnTo>
                    <a:pt x="311" y="135"/>
                  </a:lnTo>
                  <a:lnTo>
                    <a:pt x="314" y="139"/>
                  </a:lnTo>
                  <a:lnTo>
                    <a:pt x="313" y="141"/>
                  </a:lnTo>
                  <a:lnTo>
                    <a:pt x="305" y="139"/>
                  </a:lnTo>
                  <a:lnTo>
                    <a:pt x="297" y="136"/>
                  </a:lnTo>
                  <a:lnTo>
                    <a:pt x="287" y="133"/>
                  </a:lnTo>
                  <a:lnTo>
                    <a:pt x="273" y="129"/>
                  </a:lnTo>
                  <a:lnTo>
                    <a:pt x="259" y="123"/>
                  </a:lnTo>
                  <a:lnTo>
                    <a:pt x="245" y="117"/>
                  </a:lnTo>
                  <a:lnTo>
                    <a:pt x="233" y="110"/>
                  </a:lnTo>
                  <a:lnTo>
                    <a:pt x="224" y="104"/>
                  </a:lnTo>
                  <a:lnTo>
                    <a:pt x="218" y="100"/>
                  </a:lnTo>
                  <a:lnTo>
                    <a:pt x="212" y="100"/>
                  </a:lnTo>
                  <a:lnTo>
                    <a:pt x="206" y="101"/>
                  </a:lnTo>
                  <a:lnTo>
                    <a:pt x="198" y="101"/>
                  </a:lnTo>
                  <a:lnTo>
                    <a:pt x="191" y="103"/>
                  </a:lnTo>
                  <a:lnTo>
                    <a:pt x="184" y="103"/>
                  </a:lnTo>
                  <a:lnTo>
                    <a:pt x="177" y="104"/>
                  </a:lnTo>
                  <a:lnTo>
                    <a:pt x="172" y="104"/>
                  </a:lnTo>
                  <a:lnTo>
                    <a:pt x="168" y="106"/>
                  </a:lnTo>
                  <a:lnTo>
                    <a:pt x="171" y="112"/>
                  </a:lnTo>
                  <a:lnTo>
                    <a:pt x="175" y="118"/>
                  </a:lnTo>
                  <a:lnTo>
                    <a:pt x="181" y="124"/>
                  </a:lnTo>
                  <a:lnTo>
                    <a:pt x="189" y="130"/>
                  </a:lnTo>
                  <a:lnTo>
                    <a:pt x="197" y="136"/>
                  </a:lnTo>
                  <a:lnTo>
                    <a:pt x="203" y="142"/>
                  </a:lnTo>
                  <a:lnTo>
                    <a:pt x="210" y="147"/>
                  </a:lnTo>
                  <a:lnTo>
                    <a:pt x="215" y="150"/>
                  </a:lnTo>
                  <a:lnTo>
                    <a:pt x="224" y="156"/>
                  </a:lnTo>
                  <a:lnTo>
                    <a:pt x="233" y="161"/>
                  </a:lnTo>
                  <a:lnTo>
                    <a:pt x="242" y="165"/>
                  </a:lnTo>
                  <a:lnTo>
                    <a:pt x="249" y="168"/>
                  </a:lnTo>
                  <a:lnTo>
                    <a:pt x="253" y="173"/>
                  </a:lnTo>
                  <a:lnTo>
                    <a:pt x="256" y="178"/>
                  </a:lnTo>
                  <a:lnTo>
                    <a:pt x="253" y="179"/>
                  </a:lnTo>
                  <a:lnTo>
                    <a:pt x="242" y="173"/>
                  </a:lnTo>
                  <a:lnTo>
                    <a:pt x="233" y="167"/>
                  </a:lnTo>
                  <a:lnTo>
                    <a:pt x="221" y="161"/>
                  </a:lnTo>
                  <a:lnTo>
                    <a:pt x="207" y="153"/>
                  </a:lnTo>
                  <a:lnTo>
                    <a:pt x="195" y="144"/>
                  </a:lnTo>
                  <a:lnTo>
                    <a:pt x="181" y="136"/>
                  </a:lnTo>
                  <a:lnTo>
                    <a:pt x="171" y="130"/>
                  </a:lnTo>
                  <a:lnTo>
                    <a:pt x="163" y="124"/>
                  </a:lnTo>
                  <a:lnTo>
                    <a:pt x="157" y="120"/>
                  </a:lnTo>
                  <a:lnTo>
                    <a:pt x="151" y="115"/>
                  </a:lnTo>
                  <a:lnTo>
                    <a:pt x="145" y="113"/>
                  </a:lnTo>
                  <a:lnTo>
                    <a:pt x="140" y="115"/>
                  </a:lnTo>
                  <a:lnTo>
                    <a:pt x="134" y="118"/>
                  </a:lnTo>
                  <a:lnTo>
                    <a:pt x="125" y="121"/>
                  </a:lnTo>
                  <a:lnTo>
                    <a:pt x="111" y="126"/>
                  </a:lnTo>
                  <a:lnTo>
                    <a:pt x="99" y="129"/>
                  </a:lnTo>
                  <a:lnTo>
                    <a:pt x="91" y="133"/>
                  </a:lnTo>
                  <a:lnTo>
                    <a:pt x="90" y="136"/>
                  </a:lnTo>
                  <a:lnTo>
                    <a:pt x="90" y="138"/>
                  </a:lnTo>
                  <a:lnTo>
                    <a:pt x="93" y="142"/>
                  </a:lnTo>
                  <a:lnTo>
                    <a:pt x="99" y="147"/>
                  </a:lnTo>
                  <a:lnTo>
                    <a:pt x="105" y="152"/>
                  </a:lnTo>
                  <a:lnTo>
                    <a:pt x="113" y="159"/>
                  </a:lnTo>
                  <a:lnTo>
                    <a:pt x="123" y="167"/>
                  </a:lnTo>
                  <a:lnTo>
                    <a:pt x="136" y="176"/>
                  </a:lnTo>
                  <a:lnTo>
                    <a:pt x="148" y="185"/>
                  </a:lnTo>
                  <a:lnTo>
                    <a:pt x="160" y="193"/>
                  </a:lnTo>
                  <a:lnTo>
                    <a:pt x="169" y="199"/>
                  </a:lnTo>
                  <a:lnTo>
                    <a:pt x="177" y="202"/>
                  </a:lnTo>
                  <a:lnTo>
                    <a:pt x="184" y="207"/>
                  </a:lnTo>
                  <a:lnTo>
                    <a:pt x="183" y="210"/>
                  </a:lnTo>
                  <a:lnTo>
                    <a:pt x="175" y="210"/>
                  </a:lnTo>
                  <a:lnTo>
                    <a:pt x="165" y="204"/>
                  </a:lnTo>
                  <a:lnTo>
                    <a:pt x="155" y="197"/>
                  </a:lnTo>
                  <a:lnTo>
                    <a:pt x="145" y="190"/>
                  </a:lnTo>
                  <a:lnTo>
                    <a:pt x="131" y="182"/>
                  </a:lnTo>
                  <a:lnTo>
                    <a:pt x="117" y="173"/>
                  </a:lnTo>
                  <a:lnTo>
                    <a:pt x="104" y="165"/>
                  </a:lnTo>
                  <a:lnTo>
                    <a:pt x="91" y="159"/>
                  </a:lnTo>
                  <a:lnTo>
                    <a:pt x="82" y="153"/>
                  </a:lnTo>
                  <a:lnTo>
                    <a:pt x="78" y="152"/>
                  </a:lnTo>
                  <a:lnTo>
                    <a:pt x="73" y="152"/>
                  </a:lnTo>
                  <a:lnTo>
                    <a:pt x="65" y="155"/>
                  </a:lnTo>
                  <a:lnTo>
                    <a:pt x="55" y="158"/>
                  </a:lnTo>
                  <a:lnTo>
                    <a:pt x="42" y="162"/>
                  </a:lnTo>
                  <a:lnTo>
                    <a:pt x="30" y="165"/>
                  </a:lnTo>
                  <a:lnTo>
                    <a:pt x="18" y="170"/>
                  </a:lnTo>
                  <a:lnTo>
                    <a:pt x="9" y="172"/>
                  </a:lnTo>
                  <a:lnTo>
                    <a:pt x="3" y="173"/>
                  </a:lnTo>
                  <a:lnTo>
                    <a:pt x="0" y="173"/>
                  </a:lnTo>
                  <a:lnTo>
                    <a:pt x="1" y="170"/>
                  </a:lnTo>
                  <a:lnTo>
                    <a:pt x="7" y="167"/>
                  </a:lnTo>
                  <a:lnTo>
                    <a:pt x="13" y="16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1" name="Freeform 306"/>
            <p:cNvSpPr>
              <a:spLocks/>
            </p:cNvSpPr>
            <p:nvPr/>
          </p:nvSpPr>
          <p:spPr bwMode="auto">
            <a:xfrm>
              <a:off x="844" y="604"/>
              <a:ext cx="123" cy="103"/>
            </a:xfrm>
            <a:custGeom>
              <a:avLst/>
              <a:gdLst>
                <a:gd name="T0" fmla="*/ 0 w 247"/>
                <a:gd name="T1" fmla="*/ 1 h 206"/>
                <a:gd name="T2" fmla="*/ 0 w 247"/>
                <a:gd name="T3" fmla="*/ 1 h 206"/>
                <a:gd name="T4" fmla="*/ 0 w 247"/>
                <a:gd name="T5" fmla="*/ 1 h 206"/>
                <a:gd name="T6" fmla="*/ 0 w 247"/>
                <a:gd name="T7" fmla="*/ 1 h 206"/>
                <a:gd name="T8" fmla="*/ 0 w 247"/>
                <a:gd name="T9" fmla="*/ 1 h 206"/>
                <a:gd name="T10" fmla="*/ 0 w 247"/>
                <a:gd name="T11" fmla="*/ 1 h 206"/>
                <a:gd name="T12" fmla="*/ 0 w 247"/>
                <a:gd name="T13" fmla="*/ 1 h 206"/>
                <a:gd name="T14" fmla="*/ 0 w 247"/>
                <a:gd name="T15" fmla="*/ 1 h 206"/>
                <a:gd name="T16" fmla="*/ 0 w 247"/>
                <a:gd name="T17" fmla="*/ 1 h 206"/>
                <a:gd name="T18" fmla="*/ 0 w 247"/>
                <a:gd name="T19" fmla="*/ 1 h 206"/>
                <a:gd name="T20" fmla="*/ 0 w 247"/>
                <a:gd name="T21" fmla="*/ 1 h 206"/>
                <a:gd name="T22" fmla="*/ 0 w 247"/>
                <a:gd name="T23" fmla="*/ 1 h 206"/>
                <a:gd name="T24" fmla="*/ 0 w 247"/>
                <a:gd name="T25" fmla="*/ 1 h 206"/>
                <a:gd name="T26" fmla="*/ 0 w 247"/>
                <a:gd name="T27" fmla="*/ 1 h 206"/>
                <a:gd name="T28" fmla="*/ 0 w 247"/>
                <a:gd name="T29" fmla="*/ 1 h 206"/>
                <a:gd name="T30" fmla="*/ 0 w 247"/>
                <a:gd name="T31" fmla="*/ 1 h 206"/>
                <a:gd name="T32" fmla="*/ 0 w 247"/>
                <a:gd name="T33" fmla="*/ 1 h 206"/>
                <a:gd name="T34" fmla="*/ 0 w 247"/>
                <a:gd name="T35" fmla="*/ 1 h 206"/>
                <a:gd name="T36" fmla="*/ 0 w 247"/>
                <a:gd name="T37" fmla="*/ 1 h 206"/>
                <a:gd name="T38" fmla="*/ 0 w 247"/>
                <a:gd name="T39" fmla="*/ 1 h 206"/>
                <a:gd name="T40" fmla="*/ 0 w 247"/>
                <a:gd name="T41" fmla="*/ 1 h 206"/>
                <a:gd name="T42" fmla="*/ 0 w 247"/>
                <a:gd name="T43" fmla="*/ 1 h 206"/>
                <a:gd name="T44" fmla="*/ 0 w 247"/>
                <a:gd name="T45" fmla="*/ 1 h 206"/>
                <a:gd name="T46" fmla="*/ 0 w 247"/>
                <a:gd name="T47" fmla="*/ 1 h 206"/>
                <a:gd name="T48" fmla="*/ 0 w 247"/>
                <a:gd name="T49" fmla="*/ 1 h 206"/>
                <a:gd name="T50" fmla="*/ 0 w 247"/>
                <a:gd name="T51" fmla="*/ 1 h 206"/>
                <a:gd name="T52" fmla="*/ 0 w 247"/>
                <a:gd name="T53" fmla="*/ 1 h 206"/>
                <a:gd name="T54" fmla="*/ 0 w 247"/>
                <a:gd name="T55" fmla="*/ 1 h 206"/>
                <a:gd name="T56" fmla="*/ 0 w 247"/>
                <a:gd name="T57" fmla="*/ 1 h 206"/>
                <a:gd name="T58" fmla="*/ 0 w 247"/>
                <a:gd name="T59" fmla="*/ 1 h 206"/>
                <a:gd name="T60" fmla="*/ 0 w 247"/>
                <a:gd name="T61" fmla="*/ 1 h 206"/>
                <a:gd name="T62" fmla="*/ 0 w 247"/>
                <a:gd name="T63" fmla="*/ 1 h 206"/>
                <a:gd name="T64" fmla="*/ 0 w 247"/>
                <a:gd name="T65" fmla="*/ 1 h 206"/>
                <a:gd name="T66" fmla="*/ 0 w 247"/>
                <a:gd name="T67" fmla="*/ 1 h 206"/>
                <a:gd name="T68" fmla="*/ 0 w 247"/>
                <a:gd name="T69" fmla="*/ 1 h 206"/>
                <a:gd name="T70" fmla="*/ 0 w 247"/>
                <a:gd name="T71" fmla="*/ 1 h 206"/>
                <a:gd name="T72" fmla="*/ 0 w 247"/>
                <a:gd name="T73" fmla="*/ 1 h 206"/>
                <a:gd name="T74" fmla="*/ 0 w 247"/>
                <a:gd name="T75" fmla="*/ 1 h 206"/>
                <a:gd name="T76" fmla="*/ 0 w 247"/>
                <a:gd name="T77" fmla="*/ 1 h 206"/>
                <a:gd name="T78" fmla="*/ 0 w 247"/>
                <a:gd name="T79" fmla="*/ 1 h 206"/>
                <a:gd name="T80" fmla="*/ 0 w 247"/>
                <a:gd name="T81" fmla="*/ 1 h 206"/>
                <a:gd name="T82" fmla="*/ 0 w 247"/>
                <a:gd name="T83" fmla="*/ 1 h 206"/>
                <a:gd name="T84" fmla="*/ 0 w 247"/>
                <a:gd name="T85" fmla="*/ 1 h 206"/>
                <a:gd name="T86" fmla="*/ 0 w 247"/>
                <a:gd name="T87" fmla="*/ 1 h 206"/>
                <a:gd name="T88" fmla="*/ 0 w 247"/>
                <a:gd name="T89" fmla="*/ 1 h 206"/>
                <a:gd name="T90" fmla="*/ 0 w 247"/>
                <a:gd name="T91" fmla="*/ 1 h 206"/>
                <a:gd name="T92" fmla="*/ 0 w 247"/>
                <a:gd name="T93" fmla="*/ 1 h 206"/>
                <a:gd name="T94" fmla="*/ 0 w 247"/>
                <a:gd name="T95" fmla="*/ 1 h 206"/>
                <a:gd name="T96" fmla="*/ 0 w 247"/>
                <a:gd name="T97" fmla="*/ 1 h 206"/>
                <a:gd name="T98" fmla="*/ 0 w 247"/>
                <a:gd name="T99" fmla="*/ 1 h 206"/>
                <a:gd name="T100" fmla="*/ 0 w 247"/>
                <a:gd name="T101" fmla="*/ 1 h 206"/>
                <a:gd name="T102" fmla="*/ 0 w 247"/>
                <a:gd name="T103" fmla="*/ 0 h 2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6"/>
                <a:gd name="T158" fmla="*/ 247 w 247"/>
                <a:gd name="T159" fmla="*/ 206 h 20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6">
                  <a:moveTo>
                    <a:pt x="9" y="2"/>
                  </a:moveTo>
                  <a:lnTo>
                    <a:pt x="18" y="9"/>
                  </a:lnTo>
                  <a:lnTo>
                    <a:pt x="29" y="17"/>
                  </a:lnTo>
                  <a:lnTo>
                    <a:pt x="40" y="22"/>
                  </a:lnTo>
                  <a:lnTo>
                    <a:pt x="49" y="23"/>
                  </a:lnTo>
                  <a:lnTo>
                    <a:pt x="61" y="20"/>
                  </a:lnTo>
                  <a:lnTo>
                    <a:pt x="76" y="17"/>
                  </a:lnTo>
                  <a:lnTo>
                    <a:pt x="93" y="15"/>
                  </a:lnTo>
                  <a:lnTo>
                    <a:pt x="111" y="12"/>
                  </a:lnTo>
                  <a:lnTo>
                    <a:pt x="128" y="12"/>
                  </a:lnTo>
                  <a:lnTo>
                    <a:pt x="144" y="12"/>
                  </a:lnTo>
                  <a:lnTo>
                    <a:pt x="157" y="12"/>
                  </a:lnTo>
                  <a:lnTo>
                    <a:pt x="165" y="15"/>
                  </a:lnTo>
                  <a:lnTo>
                    <a:pt x="173" y="20"/>
                  </a:lnTo>
                  <a:lnTo>
                    <a:pt x="173" y="22"/>
                  </a:lnTo>
                  <a:lnTo>
                    <a:pt x="166" y="22"/>
                  </a:lnTo>
                  <a:lnTo>
                    <a:pt x="156" y="22"/>
                  </a:lnTo>
                  <a:lnTo>
                    <a:pt x="147" y="22"/>
                  </a:lnTo>
                  <a:lnTo>
                    <a:pt x="134" y="22"/>
                  </a:lnTo>
                  <a:lnTo>
                    <a:pt x="121" y="22"/>
                  </a:lnTo>
                  <a:lnTo>
                    <a:pt x="105" y="23"/>
                  </a:lnTo>
                  <a:lnTo>
                    <a:pt x="90" y="26"/>
                  </a:lnTo>
                  <a:lnTo>
                    <a:pt x="78" y="28"/>
                  </a:lnTo>
                  <a:lnTo>
                    <a:pt x="67" y="31"/>
                  </a:lnTo>
                  <a:lnTo>
                    <a:pt x="61" y="34"/>
                  </a:lnTo>
                  <a:lnTo>
                    <a:pt x="66" y="37"/>
                  </a:lnTo>
                  <a:lnTo>
                    <a:pt x="73" y="40"/>
                  </a:lnTo>
                  <a:lnTo>
                    <a:pt x="79" y="43"/>
                  </a:lnTo>
                  <a:lnTo>
                    <a:pt x="87" y="46"/>
                  </a:lnTo>
                  <a:lnTo>
                    <a:pt x="95" y="49"/>
                  </a:lnTo>
                  <a:lnTo>
                    <a:pt x="101" y="52"/>
                  </a:lnTo>
                  <a:lnTo>
                    <a:pt x="105" y="54"/>
                  </a:lnTo>
                  <a:lnTo>
                    <a:pt x="108" y="57"/>
                  </a:lnTo>
                  <a:lnTo>
                    <a:pt x="121" y="55"/>
                  </a:lnTo>
                  <a:lnTo>
                    <a:pt x="137" y="54"/>
                  </a:lnTo>
                  <a:lnTo>
                    <a:pt x="154" y="55"/>
                  </a:lnTo>
                  <a:lnTo>
                    <a:pt x="173" y="57"/>
                  </a:lnTo>
                  <a:lnTo>
                    <a:pt x="189" y="60"/>
                  </a:lnTo>
                  <a:lnTo>
                    <a:pt x="205" y="63"/>
                  </a:lnTo>
                  <a:lnTo>
                    <a:pt x="217" y="67"/>
                  </a:lnTo>
                  <a:lnTo>
                    <a:pt x="224" y="72"/>
                  </a:lnTo>
                  <a:lnTo>
                    <a:pt x="232" y="78"/>
                  </a:lnTo>
                  <a:lnTo>
                    <a:pt x="232" y="81"/>
                  </a:lnTo>
                  <a:lnTo>
                    <a:pt x="227" y="80"/>
                  </a:lnTo>
                  <a:lnTo>
                    <a:pt x="218" y="77"/>
                  </a:lnTo>
                  <a:lnTo>
                    <a:pt x="211" y="74"/>
                  </a:lnTo>
                  <a:lnTo>
                    <a:pt x="200" y="72"/>
                  </a:lnTo>
                  <a:lnTo>
                    <a:pt x="186" y="69"/>
                  </a:lnTo>
                  <a:lnTo>
                    <a:pt x="173" y="67"/>
                  </a:lnTo>
                  <a:lnTo>
                    <a:pt x="157" y="66"/>
                  </a:lnTo>
                  <a:lnTo>
                    <a:pt x="145" y="66"/>
                  </a:lnTo>
                  <a:lnTo>
                    <a:pt x="133" y="66"/>
                  </a:lnTo>
                  <a:lnTo>
                    <a:pt x="125" y="67"/>
                  </a:lnTo>
                  <a:lnTo>
                    <a:pt x="137" y="77"/>
                  </a:lnTo>
                  <a:lnTo>
                    <a:pt x="147" y="83"/>
                  </a:lnTo>
                  <a:lnTo>
                    <a:pt x="154" y="87"/>
                  </a:lnTo>
                  <a:lnTo>
                    <a:pt x="157" y="92"/>
                  </a:lnTo>
                  <a:lnTo>
                    <a:pt x="166" y="93"/>
                  </a:lnTo>
                  <a:lnTo>
                    <a:pt x="177" y="95"/>
                  </a:lnTo>
                  <a:lnTo>
                    <a:pt x="191" y="96"/>
                  </a:lnTo>
                  <a:lnTo>
                    <a:pt x="205" y="100"/>
                  </a:lnTo>
                  <a:lnTo>
                    <a:pt x="218" y="104"/>
                  </a:lnTo>
                  <a:lnTo>
                    <a:pt x="231" y="112"/>
                  </a:lnTo>
                  <a:lnTo>
                    <a:pt x="241" y="122"/>
                  </a:lnTo>
                  <a:lnTo>
                    <a:pt x="247" y="136"/>
                  </a:lnTo>
                  <a:lnTo>
                    <a:pt x="240" y="130"/>
                  </a:lnTo>
                  <a:lnTo>
                    <a:pt x="232" y="125"/>
                  </a:lnTo>
                  <a:lnTo>
                    <a:pt x="221" y="119"/>
                  </a:lnTo>
                  <a:lnTo>
                    <a:pt x="212" y="115"/>
                  </a:lnTo>
                  <a:lnTo>
                    <a:pt x="203" y="110"/>
                  </a:lnTo>
                  <a:lnTo>
                    <a:pt x="192" y="109"/>
                  </a:lnTo>
                  <a:lnTo>
                    <a:pt x="183" y="107"/>
                  </a:lnTo>
                  <a:lnTo>
                    <a:pt x="174" y="107"/>
                  </a:lnTo>
                  <a:lnTo>
                    <a:pt x="185" y="118"/>
                  </a:lnTo>
                  <a:lnTo>
                    <a:pt x="195" y="130"/>
                  </a:lnTo>
                  <a:lnTo>
                    <a:pt x="206" y="141"/>
                  </a:lnTo>
                  <a:lnTo>
                    <a:pt x="215" y="150"/>
                  </a:lnTo>
                  <a:lnTo>
                    <a:pt x="224" y="159"/>
                  </a:lnTo>
                  <a:lnTo>
                    <a:pt x="232" y="167"/>
                  </a:lnTo>
                  <a:lnTo>
                    <a:pt x="237" y="173"/>
                  </a:lnTo>
                  <a:lnTo>
                    <a:pt x="238" y="176"/>
                  </a:lnTo>
                  <a:lnTo>
                    <a:pt x="240" y="182"/>
                  </a:lnTo>
                  <a:lnTo>
                    <a:pt x="243" y="190"/>
                  </a:lnTo>
                  <a:lnTo>
                    <a:pt x="244" y="199"/>
                  </a:lnTo>
                  <a:lnTo>
                    <a:pt x="247" y="206"/>
                  </a:lnTo>
                  <a:lnTo>
                    <a:pt x="241" y="197"/>
                  </a:lnTo>
                  <a:lnTo>
                    <a:pt x="231" y="184"/>
                  </a:lnTo>
                  <a:lnTo>
                    <a:pt x="218" y="170"/>
                  </a:lnTo>
                  <a:lnTo>
                    <a:pt x="206" y="153"/>
                  </a:lnTo>
                  <a:lnTo>
                    <a:pt x="192" y="139"/>
                  </a:lnTo>
                  <a:lnTo>
                    <a:pt x="182" y="127"/>
                  </a:lnTo>
                  <a:lnTo>
                    <a:pt x="173" y="118"/>
                  </a:lnTo>
                  <a:lnTo>
                    <a:pt x="166" y="113"/>
                  </a:lnTo>
                  <a:lnTo>
                    <a:pt x="162" y="112"/>
                  </a:lnTo>
                  <a:lnTo>
                    <a:pt x="159" y="115"/>
                  </a:lnTo>
                  <a:lnTo>
                    <a:pt x="159" y="119"/>
                  </a:lnTo>
                  <a:lnTo>
                    <a:pt x="160" y="125"/>
                  </a:lnTo>
                  <a:lnTo>
                    <a:pt x="163" y="136"/>
                  </a:lnTo>
                  <a:lnTo>
                    <a:pt x="171" y="155"/>
                  </a:lnTo>
                  <a:lnTo>
                    <a:pt x="179" y="171"/>
                  </a:lnTo>
                  <a:lnTo>
                    <a:pt x="183" y="184"/>
                  </a:lnTo>
                  <a:lnTo>
                    <a:pt x="183" y="188"/>
                  </a:lnTo>
                  <a:lnTo>
                    <a:pt x="182" y="188"/>
                  </a:lnTo>
                  <a:lnTo>
                    <a:pt x="179" y="187"/>
                  </a:lnTo>
                  <a:lnTo>
                    <a:pt x="174" y="180"/>
                  </a:lnTo>
                  <a:lnTo>
                    <a:pt x="166" y="167"/>
                  </a:lnTo>
                  <a:lnTo>
                    <a:pt x="157" y="144"/>
                  </a:lnTo>
                  <a:lnTo>
                    <a:pt x="148" y="121"/>
                  </a:lnTo>
                  <a:lnTo>
                    <a:pt x="148" y="103"/>
                  </a:lnTo>
                  <a:lnTo>
                    <a:pt x="134" y="92"/>
                  </a:lnTo>
                  <a:lnTo>
                    <a:pt x="122" y="84"/>
                  </a:lnTo>
                  <a:lnTo>
                    <a:pt x="111" y="78"/>
                  </a:lnTo>
                  <a:lnTo>
                    <a:pt x="107" y="75"/>
                  </a:lnTo>
                  <a:lnTo>
                    <a:pt x="104" y="72"/>
                  </a:lnTo>
                  <a:lnTo>
                    <a:pt x="101" y="72"/>
                  </a:lnTo>
                  <a:lnTo>
                    <a:pt x="99" y="74"/>
                  </a:lnTo>
                  <a:lnTo>
                    <a:pt x="98" y="80"/>
                  </a:lnTo>
                  <a:lnTo>
                    <a:pt x="99" y="93"/>
                  </a:lnTo>
                  <a:lnTo>
                    <a:pt x="104" y="116"/>
                  </a:lnTo>
                  <a:lnTo>
                    <a:pt x="111" y="139"/>
                  </a:lnTo>
                  <a:lnTo>
                    <a:pt x="124" y="158"/>
                  </a:lnTo>
                  <a:lnTo>
                    <a:pt x="130" y="165"/>
                  </a:lnTo>
                  <a:lnTo>
                    <a:pt x="130" y="170"/>
                  </a:lnTo>
                  <a:lnTo>
                    <a:pt x="125" y="168"/>
                  </a:lnTo>
                  <a:lnTo>
                    <a:pt x="119" y="164"/>
                  </a:lnTo>
                  <a:lnTo>
                    <a:pt x="110" y="150"/>
                  </a:lnTo>
                  <a:lnTo>
                    <a:pt x="98" y="127"/>
                  </a:lnTo>
                  <a:lnTo>
                    <a:pt x="89" y="98"/>
                  </a:lnTo>
                  <a:lnTo>
                    <a:pt x="89" y="64"/>
                  </a:lnTo>
                  <a:lnTo>
                    <a:pt x="79" y="57"/>
                  </a:lnTo>
                  <a:lnTo>
                    <a:pt x="69" y="51"/>
                  </a:lnTo>
                  <a:lnTo>
                    <a:pt x="58" y="46"/>
                  </a:lnTo>
                  <a:lnTo>
                    <a:pt x="52" y="43"/>
                  </a:lnTo>
                  <a:lnTo>
                    <a:pt x="49" y="52"/>
                  </a:lnTo>
                  <a:lnTo>
                    <a:pt x="49" y="66"/>
                  </a:lnTo>
                  <a:lnTo>
                    <a:pt x="52" y="81"/>
                  </a:lnTo>
                  <a:lnTo>
                    <a:pt x="55" y="93"/>
                  </a:lnTo>
                  <a:lnTo>
                    <a:pt x="57" y="106"/>
                  </a:lnTo>
                  <a:lnTo>
                    <a:pt x="60" y="124"/>
                  </a:lnTo>
                  <a:lnTo>
                    <a:pt x="64" y="139"/>
                  </a:lnTo>
                  <a:lnTo>
                    <a:pt x="67" y="150"/>
                  </a:lnTo>
                  <a:lnTo>
                    <a:pt x="67" y="153"/>
                  </a:lnTo>
                  <a:lnTo>
                    <a:pt x="63" y="151"/>
                  </a:lnTo>
                  <a:lnTo>
                    <a:pt x="58" y="145"/>
                  </a:lnTo>
                  <a:lnTo>
                    <a:pt x="53" y="135"/>
                  </a:lnTo>
                  <a:lnTo>
                    <a:pt x="50" y="115"/>
                  </a:lnTo>
                  <a:lnTo>
                    <a:pt x="46" y="86"/>
                  </a:lnTo>
                  <a:lnTo>
                    <a:pt x="40" y="58"/>
                  </a:lnTo>
                  <a:lnTo>
                    <a:pt x="37" y="40"/>
                  </a:lnTo>
                  <a:lnTo>
                    <a:pt x="23" y="26"/>
                  </a:lnTo>
                  <a:lnTo>
                    <a:pt x="12" y="15"/>
                  </a:lnTo>
                  <a:lnTo>
                    <a:pt x="5" y="8"/>
                  </a:lnTo>
                  <a:lnTo>
                    <a:pt x="0" y="3"/>
                  </a:lnTo>
                  <a:lnTo>
                    <a:pt x="0" y="0"/>
                  </a:lnTo>
                  <a:lnTo>
                    <a:pt x="2" y="0"/>
                  </a:lnTo>
                  <a:lnTo>
                    <a:pt x="5" y="0"/>
                  </a:lnTo>
                  <a:lnTo>
                    <a:pt x="9" y="2"/>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2" name="Freeform 307"/>
            <p:cNvSpPr>
              <a:spLocks/>
            </p:cNvSpPr>
            <p:nvPr/>
          </p:nvSpPr>
          <p:spPr bwMode="auto">
            <a:xfrm>
              <a:off x="779" y="616"/>
              <a:ext cx="86" cy="142"/>
            </a:xfrm>
            <a:custGeom>
              <a:avLst/>
              <a:gdLst>
                <a:gd name="T0" fmla="*/ 1 w 171"/>
                <a:gd name="T1" fmla="*/ 1 h 284"/>
                <a:gd name="T2" fmla="*/ 1 w 171"/>
                <a:gd name="T3" fmla="*/ 1 h 284"/>
                <a:gd name="T4" fmla="*/ 1 w 171"/>
                <a:gd name="T5" fmla="*/ 1 h 284"/>
                <a:gd name="T6" fmla="*/ 1 w 171"/>
                <a:gd name="T7" fmla="*/ 1 h 284"/>
                <a:gd name="T8" fmla="*/ 1 w 171"/>
                <a:gd name="T9" fmla="*/ 1 h 284"/>
                <a:gd name="T10" fmla="*/ 1 w 171"/>
                <a:gd name="T11" fmla="*/ 1 h 284"/>
                <a:gd name="T12" fmla="*/ 1 w 171"/>
                <a:gd name="T13" fmla="*/ 1 h 284"/>
                <a:gd name="T14" fmla="*/ 1 w 171"/>
                <a:gd name="T15" fmla="*/ 1 h 284"/>
                <a:gd name="T16" fmla="*/ 1 w 171"/>
                <a:gd name="T17" fmla="*/ 1 h 284"/>
                <a:gd name="T18" fmla="*/ 1 w 171"/>
                <a:gd name="T19" fmla="*/ 1 h 284"/>
                <a:gd name="T20" fmla="*/ 1 w 171"/>
                <a:gd name="T21" fmla="*/ 1 h 284"/>
                <a:gd name="T22" fmla="*/ 1 w 171"/>
                <a:gd name="T23" fmla="*/ 1 h 284"/>
                <a:gd name="T24" fmla="*/ 1 w 171"/>
                <a:gd name="T25" fmla="*/ 1 h 284"/>
                <a:gd name="T26" fmla="*/ 1 w 171"/>
                <a:gd name="T27" fmla="*/ 1 h 284"/>
                <a:gd name="T28" fmla="*/ 1 w 171"/>
                <a:gd name="T29" fmla="*/ 1 h 284"/>
                <a:gd name="T30" fmla="*/ 1 w 171"/>
                <a:gd name="T31" fmla="*/ 1 h 284"/>
                <a:gd name="T32" fmla="*/ 1 w 171"/>
                <a:gd name="T33" fmla="*/ 1 h 284"/>
                <a:gd name="T34" fmla="*/ 1 w 171"/>
                <a:gd name="T35" fmla="*/ 1 h 284"/>
                <a:gd name="T36" fmla="*/ 1 w 171"/>
                <a:gd name="T37" fmla="*/ 1 h 284"/>
                <a:gd name="T38" fmla="*/ 1 w 171"/>
                <a:gd name="T39" fmla="*/ 1 h 284"/>
                <a:gd name="T40" fmla="*/ 1 w 171"/>
                <a:gd name="T41" fmla="*/ 1 h 284"/>
                <a:gd name="T42" fmla="*/ 1 w 171"/>
                <a:gd name="T43" fmla="*/ 1 h 284"/>
                <a:gd name="T44" fmla="*/ 1 w 171"/>
                <a:gd name="T45" fmla="*/ 1 h 284"/>
                <a:gd name="T46" fmla="*/ 1 w 171"/>
                <a:gd name="T47" fmla="*/ 1 h 284"/>
                <a:gd name="T48" fmla="*/ 1 w 171"/>
                <a:gd name="T49" fmla="*/ 1 h 284"/>
                <a:gd name="T50" fmla="*/ 1 w 171"/>
                <a:gd name="T51" fmla="*/ 1 h 284"/>
                <a:gd name="T52" fmla="*/ 1 w 171"/>
                <a:gd name="T53" fmla="*/ 1 h 284"/>
                <a:gd name="T54" fmla="*/ 1 w 171"/>
                <a:gd name="T55" fmla="*/ 1 h 284"/>
                <a:gd name="T56" fmla="*/ 1 w 171"/>
                <a:gd name="T57" fmla="*/ 1 h 284"/>
                <a:gd name="T58" fmla="*/ 1 w 171"/>
                <a:gd name="T59" fmla="*/ 1 h 284"/>
                <a:gd name="T60" fmla="*/ 1 w 171"/>
                <a:gd name="T61" fmla="*/ 1 h 284"/>
                <a:gd name="T62" fmla="*/ 1 w 171"/>
                <a:gd name="T63" fmla="*/ 1 h 284"/>
                <a:gd name="T64" fmla="*/ 1 w 171"/>
                <a:gd name="T65" fmla="*/ 1 h 284"/>
                <a:gd name="T66" fmla="*/ 1 w 171"/>
                <a:gd name="T67" fmla="*/ 1 h 284"/>
                <a:gd name="T68" fmla="*/ 1 w 171"/>
                <a:gd name="T69" fmla="*/ 1 h 284"/>
                <a:gd name="T70" fmla="*/ 1 w 171"/>
                <a:gd name="T71" fmla="*/ 1 h 284"/>
                <a:gd name="T72" fmla="*/ 1 w 171"/>
                <a:gd name="T73" fmla="*/ 1 h 284"/>
                <a:gd name="T74" fmla="*/ 1 w 171"/>
                <a:gd name="T75" fmla="*/ 1 h 284"/>
                <a:gd name="T76" fmla="*/ 1 w 171"/>
                <a:gd name="T77" fmla="*/ 1 h 284"/>
                <a:gd name="T78" fmla="*/ 1 w 171"/>
                <a:gd name="T79" fmla="*/ 1 h 284"/>
                <a:gd name="T80" fmla="*/ 1 w 171"/>
                <a:gd name="T81" fmla="*/ 1 h 284"/>
                <a:gd name="T82" fmla="*/ 1 w 171"/>
                <a:gd name="T83" fmla="*/ 1 h 284"/>
                <a:gd name="T84" fmla="*/ 1 w 171"/>
                <a:gd name="T85" fmla="*/ 1 h 284"/>
                <a:gd name="T86" fmla="*/ 1 w 171"/>
                <a:gd name="T87" fmla="*/ 1 h 284"/>
                <a:gd name="T88" fmla="*/ 1 w 171"/>
                <a:gd name="T89" fmla="*/ 1 h 284"/>
                <a:gd name="T90" fmla="*/ 1 w 171"/>
                <a:gd name="T91" fmla="*/ 1 h 284"/>
                <a:gd name="T92" fmla="*/ 1 w 171"/>
                <a:gd name="T93" fmla="*/ 1 h 284"/>
                <a:gd name="T94" fmla="*/ 0 w 171"/>
                <a:gd name="T95" fmla="*/ 1 h 284"/>
                <a:gd name="T96" fmla="*/ 1 w 171"/>
                <a:gd name="T97" fmla="*/ 1 h 284"/>
                <a:gd name="T98" fmla="*/ 1 w 171"/>
                <a:gd name="T99" fmla="*/ 1 h 284"/>
                <a:gd name="T100" fmla="*/ 1 w 171"/>
                <a:gd name="T101" fmla="*/ 1 h 284"/>
                <a:gd name="T102" fmla="*/ 1 w 171"/>
                <a:gd name="T103" fmla="*/ 1 h 284"/>
                <a:gd name="T104" fmla="*/ 1 w 171"/>
                <a:gd name="T105" fmla="*/ 1 h 284"/>
                <a:gd name="T106" fmla="*/ 1 w 171"/>
                <a:gd name="T107" fmla="*/ 1 h 284"/>
                <a:gd name="T108" fmla="*/ 1 w 171"/>
                <a:gd name="T109" fmla="*/ 1 h 284"/>
                <a:gd name="T110" fmla="*/ 1 w 171"/>
                <a:gd name="T111" fmla="*/ 1 h 2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4"/>
                <a:gd name="T170" fmla="*/ 171 w 171"/>
                <a:gd name="T171" fmla="*/ 284 h 2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4">
                  <a:moveTo>
                    <a:pt x="73" y="0"/>
                  </a:moveTo>
                  <a:lnTo>
                    <a:pt x="76" y="1"/>
                  </a:lnTo>
                  <a:lnTo>
                    <a:pt x="79" y="15"/>
                  </a:lnTo>
                  <a:lnTo>
                    <a:pt x="81" y="32"/>
                  </a:lnTo>
                  <a:lnTo>
                    <a:pt x="82" y="41"/>
                  </a:lnTo>
                  <a:lnTo>
                    <a:pt x="85" y="44"/>
                  </a:lnTo>
                  <a:lnTo>
                    <a:pt x="90" y="47"/>
                  </a:lnTo>
                  <a:lnTo>
                    <a:pt x="97" y="53"/>
                  </a:lnTo>
                  <a:lnTo>
                    <a:pt x="105" y="61"/>
                  </a:lnTo>
                  <a:lnTo>
                    <a:pt x="114" y="68"/>
                  </a:lnTo>
                  <a:lnTo>
                    <a:pt x="123" y="79"/>
                  </a:lnTo>
                  <a:lnTo>
                    <a:pt x="133" y="90"/>
                  </a:lnTo>
                  <a:lnTo>
                    <a:pt x="140" y="104"/>
                  </a:lnTo>
                  <a:lnTo>
                    <a:pt x="152" y="125"/>
                  </a:lnTo>
                  <a:lnTo>
                    <a:pt x="162" y="140"/>
                  </a:lnTo>
                  <a:lnTo>
                    <a:pt x="168" y="151"/>
                  </a:lnTo>
                  <a:lnTo>
                    <a:pt x="171" y="159"/>
                  </a:lnTo>
                  <a:lnTo>
                    <a:pt x="171" y="163"/>
                  </a:lnTo>
                  <a:lnTo>
                    <a:pt x="169" y="165"/>
                  </a:lnTo>
                  <a:lnTo>
                    <a:pt x="166" y="163"/>
                  </a:lnTo>
                  <a:lnTo>
                    <a:pt x="162" y="155"/>
                  </a:lnTo>
                  <a:lnTo>
                    <a:pt x="159" y="149"/>
                  </a:lnTo>
                  <a:lnTo>
                    <a:pt x="154" y="140"/>
                  </a:lnTo>
                  <a:lnTo>
                    <a:pt x="148" y="130"/>
                  </a:lnTo>
                  <a:lnTo>
                    <a:pt x="140" y="117"/>
                  </a:lnTo>
                  <a:lnTo>
                    <a:pt x="133" y="107"/>
                  </a:lnTo>
                  <a:lnTo>
                    <a:pt x="125" y="96"/>
                  </a:lnTo>
                  <a:lnTo>
                    <a:pt x="119" y="87"/>
                  </a:lnTo>
                  <a:lnTo>
                    <a:pt x="114" y="82"/>
                  </a:lnTo>
                  <a:lnTo>
                    <a:pt x="107" y="76"/>
                  </a:lnTo>
                  <a:lnTo>
                    <a:pt x="101" y="71"/>
                  </a:lnTo>
                  <a:lnTo>
                    <a:pt x="96" y="68"/>
                  </a:lnTo>
                  <a:lnTo>
                    <a:pt x="91" y="67"/>
                  </a:lnTo>
                  <a:lnTo>
                    <a:pt x="90" y="82"/>
                  </a:lnTo>
                  <a:lnTo>
                    <a:pt x="90" y="99"/>
                  </a:lnTo>
                  <a:lnTo>
                    <a:pt x="91" y="114"/>
                  </a:lnTo>
                  <a:lnTo>
                    <a:pt x="93" y="125"/>
                  </a:lnTo>
                  <a:lnTo>
                    <a:pt x="101" y="131"/>
                  </a:lnTo>
                  <a:lnTo>
                    <a:pt x="110" y="140"/>
                  </a:lnTo>
                  <a:lnTo>
                    <a:pt x="120" y="149"/>
                  </a:lnTo>
                  <a:lnTo>
                    <a:pt x="131" y="162"/>
                  </a:lnTo>
                  <a:lnTo>
                    <a:pt x="142" y="175"/>
                  </a:lnTo>
                  <a:lnTo>
                    <a:pt x="151" y="191"/>
                  </a:lnTo>
                  <a:lnTo>
                    <a:pt x="157" y="207"/>
                  </a:lnTo>
                  <a:lnTo>
                    <a:pt x="160" y="227"/>
                  </a:lnTo>
                  <a:lnTo>
                    <a:pt x="160" y="233"/>
                  </a:lnTo>
                  <a:lnTo>
                    <a:pt x="157" y="230"/>
                  </a:lnTo>
                  <a:lnTo>
                    <a:pt x="152" y="220"/>
                  </a:lnTo>
                  <a:lnTo>
                    <a:pt x="145" y="203"/>
                  </a:lnTo>
                  <a:lnTo>
                    <a:pt x="140" y="194"/>
                  </a:lnTo>
                  <a:lnTo>
                    <a:pt x="136" y="183"/>
                  </a:lnTo>
                  <a:lnTo>
                    <a:pt x="128" y="175"/>
                  </a:lnTo>
                  <a:lnTo>
                    <a:pt x="122" y="166"/>
                  </a:lnTo>
                  <a:lnTo>
                    <a:pt x="114" y="160"/>
                  </a:lnTo>
                  <a:lnTo>
                    <a:pt x="107" y="154"/>
                  </a:lnTo>
                  <a:lnTo>
                    <a:pt x="101" y="149"/>
                  </a:lnTo>
                  <a:lnTo>
                    <a:pt x="94" y="148"/>
                  </a:lnTo>
                  <a:lnTo>
                    <a:pt x="104" y="172"/>
                  </a:lnTo>
                  <a:lnTo>
                    <a:pt x="110" y="207"/>
                  </a:lnTo>
                  <a:lnTo>
                    <a:pt x="114" y="244"/>
                  </a:lnTo>
                  <a:lnTo>
                    <a:pt x="113" y="275"/>
                  </a:lnTo>
                  <a:lnTo>
                    <a:pt x="110" y="282"/>
                  </a:lnTo>
                  <a:lnTo>
                    <a:pt x="108" y="284"/>
                  </a:lnTo>
                  <a:lnTo>
                    <a:pt x="107" y="279"/>
                  </a:lnTo>
                  <a:lnTo>
                    <a:pt x="107" y="270"/>
                  </a:lnTo>
                  <a:lnTo>
                    <a:pt x="104" y="249"/>
                  </a:lnTo>
                  <a:lnTo>
                    <a:pt x="97" y="215"/>
                  </a:lnTo>
                  <a:lnTo>
                    <a:pt x="88" y="180"/>
                  </a:lnTo>
                  <a:lnTo>
                    <a:pt x="82" y="160"/>
                  </a:lnTo>
                  <a:lnTo>
                    <a:pt x="70" y="169"/>
                  </a:lnTo>
                  <a:lnTo>
                    <a:pt x="56" y="185"/>
                  </a:lnTo>
                  <a:lnTo>
                    <a:pt x="46" y="204"/>
                  </a:lnTo>
                  <a:lnTo>
                    <a:pt x="39" y="223"/>
                  </a:lnTo>
                  <a:lnTo>
                    <a:pt x="36" y="230"/>
                  </a:lnTo>
                  <a:lnTo>
                    <a:pt x="33" y="230"/>
                  </a:lnTo>
                  <a:lnTo>
                    <a:pt x="32" y="224"/>
                  </a:lnTo>
                  <a:lnTo>
                    <a:pt x="35" y="214"/>
                  </a:lnTo>
                  <a:lnTo>
                    <a:pt x="43" y="195"/>
                  </a:lnTo>
                  <a:lnTo>
                    <a:pt x="55" y="172"/>
                  </a:lnTo>
                  <a:lnTo>
                    <a:pt x="67" y="151"/>
                  </a:lnTo>
                  <a:lnTo>
                    <a:pt x="76" y="139"/>
                  </a:lnTo>
                  <a:lnTo>
                    <a:pt x="78" y="120"/>
                  </a:lnTo>
                  <a:lnTo>
                    <a:pt x="78" y="99"/>
                  </a:lnTo>
                  <a:lnTo>
                    <a:pt x="78" y="82"/>
                  </a:lnTo>
                  <a:lnTo>
                    <a:pt x="78" y="70"/>
                  </a:lnTo>
                  <a:lnTo>
                    <a:pt x="68" y="76"/>
                  </a:lnTo>
                  <a:lnTo>
                    <a:pt x="58" y="85"/>
                  </a:lnTo>
                  <a:lnTo>
                    <a:pt x="47" y="96"/>
                  </a:lnTo>
                  <a:lnTo>
                    <a:pt x="35" y="108"/>
                  </a:lnTo>
                  <a:lnTo>
                    <a:pt x="26" y="122"/>
                  </a:lnTo>
                  <a:lnTo>
                    <a:pt x="17" y="136"/>
                  </a:lnTo>
                  <a:lnTo>
                    <a:pt x="10" y="148"/>
                  </a:lnTo>
                  <a:lnTo>
                    <a:pt x="6" y="160"/>
                  </a:lnTo>
                  <a:lnTo>
                    <a:pt x="3" y="165"/>
                  </a:lnTo>
                  <a:lnTo>
                    <a:pt x="1" y="165"/>
                  </a:lnTo>
                  <a:lnTo>
                    <a:pt x="0" y="162"/>
                  </a:lnTo>
                  <a:lnTo>
                    <a:pt x="1" y="152"/>
                  </a:lnTo>
                  <a:lnTo>
                    <a:pt x="4" y="145"/>
                  </a:lnTo>
                  <a:lnTo>
                    <a:pt x="10" y="133"/>
                  </a:lnTo>
                  <a:lnTo>
                    <a:pt x="20" y="119"/>
                  </a:lnTo>
                  <a:lnTo>
                    <a:pt x="29" y="104"/>
                  </a:lnTo>
                  <a:lnTo>
                    <a:pt x="39" y="87"/>
                  </a:lnTo>
                  <a:lnTo>
                    <a:pt x="50" y="73"/>
                  </a:lnTo>
                  <a:lnTo>
                    <a:pt x="61" y="61"/>
                  </a:lnTo>
                  <a:lnTo>
                    <a:pt x="70" y="52"/>
                  </a:lnTo>
                  <a:lnTo>
                    <a:pt x="75" y="42"/>
                  </a:lnTo>
                  <a:lnTo>
                    <a:pt x="75" y="30"/>
                  </a:lnTo>
                  <a:lnTo>
                    <a:pt x="72" y="18"/>
                  </a:lnTo>
                  <a:lnTo>
                    <a:pt x="70" y="10"/>
                  </a:lnTo>
                  <a:lnTo>
                    <a:pt x="70" y="7"/>
                  </a:lnTo>
                  <a:lnTo>
                    <a:pt x="70" y="4"/>
                  </a:lnTo>
                  <a:lnTo>
                    <a:pt x="72" y="3"/>
                  </a:lnTo>
                  <a:lnTo>
                    <a:pt x="73"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3" name="Freeform 308"/>
            <p:cNvSpPr>
              <a:spLocks/>
            </p:cNvSpPr>
            <p:nvPr/>
          </p:nvSpPr>
          <p:spPr bwMode="auto">
            <a:xfrm>
              <a:off x="866" y="431"/>
              <a:ext cx="103" cy="148"/>
            </a:xfrm>
            <a:custGeom>
              <a:avLst/>
              <a:gdLst>
                <a:gd name="T0" fmla="*/ 1 w 206"/>
                <a:gd name="T1" fmla="*/ 1 h 295"/>
                <a:gd name="T2" fmla="*/ 1 w 206"/>
                <a:gd name="T3" fmla="*/ 1 h 295"/>
                <a:gd name="T4" fmla="*/ 1 w 206"/>
                <a:gd name="T5" fmla="*/ 1 h 295"/>
                <a:gd name="T6" fmla="*/ 1 w 206"/>
                <a:gd name="T7" fmla="*/ 1 h 295"/>
                <a:gd name="T8" fmla="*/ 1 w 206"/>
                <a:gd name="T9" fmla="*/ 1 h 295"/>
                <a:gd name="T10" fmla="*/ 1 w 206"/>
                <a:gd name="T11" fmla="*/ 1 h 295"/>
                <a:gd name="T12" fmla="*/ 1 w 206"/>
                <a:gd name="T13" fmla="*/ 1 h 295"/>
                <a:gd name="T14" fmla="*/ 1 w 206"/>
                <a:gd name="T15" fmla="*/ 1 h 295"/>
                <a:gd name="T16" fmla="*/ 1 w 206"/>
                <a:gd name="T17" fmla="*/ 1 h 295"/>
                <a:gd name="T18" fmla="*/ 1 w 206"/>
                <a:gd name="T19" fmla="*/ 1 h 295"/>
                <a:gd name="T20" fmla="*/ 1 w 206"/>
                <a:gd name="T21" fmla="*/ 1 h 295"/>
                <a:gd name="T22" fmla="*/ 1 w 206"/>
                <a:gd name="T23" fmla="*/ 1 h 295"/>
                <a:gd name="T24" fmla="*/ 1 w 206"/>
                <a:gd name="T25" fmla="*/ 1 h 295"/>
                <a:gd name="T26" fmla="*/ 1 w 206"/>
                <a:gd name="T27" fmla="*/ 1 h 295"/>
                <a:gd name="T28" fmla="*/ 1 w 206"/>
                <a:gd name="T29" fmla="*/ 1 h 295"/>
                <a:gd name="T30" fmla="*/ 1 w 206"/>
                <a:gd name="T31" fmla="*/ 1 h 295"/>
                <a:gd name="T32" fmla="*/ 1 w 206"/>
                <a:gd name="T33" fmla="*/ 1 h 295"/>
                <a:gd name="T34" fmla="*/ 1 w 206"/>
                <a:gd name="T35" fmla="*/ 1 h 295"/>
                <a:gd name="T36" fmla="*/ 1 w 206"/>
                <a:gd name="T37" fmla="*/ 1 h 295"/>
                <a:gd name="T38" fmla="*/ 1 w 206"/>
                <a:gd name="T39" fmla="*/ 1 h 295"/>
                <a:gd name="T40" fmla="*/ 1 w 206"/>
                <a:gd name="T41" fmla="*/ 1 h 295"/>
                <a:gd name="T42" fmla="*/ 1 w 206"/>
                <a:gd name="T43" fmla="*/ 1 h 295"/>
                <a:gd name="T44" fmla="*/ 1 w 206"/>
                <a:gd name="T45" fmla="*/ 0 h 295"/>
                <a:gd name="T46" fmla="*/ 1 w 206"/>
                <a:gd name="T47" fmla="*/ 1 h 295"/>
                <a:gd name="T48" fmla="*/ 1 w 206"/>
                <a:gd name="T49" fmla="*/ 1 h 295"/>
                <a:gd name="T50" fmla="*/ 1 w 206"/>
                <a:gd name="T51" fmla="*/ 1 h 295"/>
                <a:gd name="T52" fmla="*/ 1 w 206"/>
                <a:gd name="T53" fmla="*/ 1 h 295"/>
                <a:gd name="T54" fmla="*/ 1 w 206"/>
                <a:gd name="T55" fmla="*/ 1 h 295"/>
                <a:gd name="T56" fmla="*/ 1 w 206"/>
                <a:gd name="T57" fmla="*/ 1 h 295"/>
                <a:gd name="T58" fmla="*/ 1 w 206"/>
                <a:gd name="T59" fmla="*/ 1 h 295"/>
                <a:gd name="T60" fmla="*/ 1 w 206"/>
                <a:gd name="T61" fmla="*/ 1 h 295"/>
                <a:gd name="T62" fmla="*/ 1 w 206"/>
                <a:gd name="T63" fmla="*/ 1 h 295"/>
                <a:gd name="T64" fmla="*/ 1 w 206"/>
                <a:gd name="T65" fmla="*/ 1 h 295"/>
                <a:gd name="T66" fmla="*/ 1 w 206"/>
                <a:gd name="T67" fmla="*/ 1 h 295"/>
                <a:gd name="T68" fmla="*/ 1 w 206"/>
                <a:gd name="T69" fmla="*/ 1 h 295"/>
                <a:gd name="T70" fmla="*/ 1 w 206"/>
                <a:gd name="T71" fmla="*/ 1 h 295"/>
                <a:gd name="T72" fmla="*/ 1 w 206"/>
                <a:gd name="T73" fmla="*/ 1 h 295"/>
                <a:gd name="T74" fmla="*/ 1 w 206"/>
                <a:gd name="T75" fmla="*/ 1 h 295"/>
                <a:gd name="T76" fmla="*/ 1 w 206"/>
                <a:gd name="T77" fmla="*/ 1 h 295"/>
                <a:gd name="T78" fmla="*/ 1 w 206"/>
                <a:gd name="T79" fmla="*/ 1 h 295"/>
                <a:gd name="T80" fmla="*/ 1 w 206"/>
                <a:gd name="T81" fmla="*/ 1 h 295"/>
                <a:gd name="T82" fmla="*/ 1 w 206"/>
                <a:gd name="T83" fmla="*/ 1 h 295"/>
                <a:gd name="T84" fmla="*/ 1 w 206"/>
                <a:gd name="T85" fmla="*/ 1 h 295"/>
                <a:gd name="T86" fmla="*/ 1 w 206"/>
                <a:gd name="T87" fmla="*/ 1 h 295"/>
                <a:gd name="T88" fmla="*/ 1 w 206"/>
                <a:gd name="T89" fmla="*/ 1 h 295"/>
                <a:gd name="T90" fmla="*/ 1 w 206"/>
                <a:gd name="T91" fmla="*/ 1 h 295"/>
                <a:gd name="T92" fmla="*/ 1 w 206"/>
                <a:gd name="T93" fmla="*/ 1 h 295"/>
                <a:gd name="T94" fmla="*/ 1 w 206"/>
                <a:gd name="T95" fmla="*/ 1 h 295"/>
                <a:gd name="T96" fmla="*/ 1 w 206"/>
                <a:gd name="T97" fmla="*/ 1 h 295"/>
                <a:gd name="T98" fmla="*/ 1 w 206"/>
                <a:gd name="T99" fmla="*/ 1 h 295"/>
                <a:gd name="T100" fmla="*/ 1 w 206"/>
                <a:gd name="T101" fmla="*/ 1 h 295"/>
                <a:gd name="T102" fmla="*/ 1 w 206"/>
                <a:gd name="T103" fmla="*/ 1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6" y="261"/>
                  </a:lnTo>
                  <a:lnTo>
                    <a:pt x="25" y="243"/>
                  </a:lnTo>
                  <a:lnTo>
                    <a:pt x="31" y="229"/>
                  </a:lnTo>
                  <a:lnTo>
                    <a:pt x="37" y="215"/>
                  </a:lnTo>
                  <a:lnTo>
                    <a:pt x="45" y="196"/>
                  </a:lnTo>
                  <a:lnTo>
                    <a:pt x="52" y="177"/>
                  </a:lnTo>
                  <a:lnTo>
                    <a:pt x="58" y="165"/>
                  </a:lnTo>
                  <a:lnTo>
                    <a:pt x="51" y="157"/>
                  </a:lnTo>
                  <a:lnTo>
                    <a:pt x="43" y="150"/>
                  </a:lnTo>
                  <a:lnTo>
                    <a:pt x="38" y="142"/>
                  </a:lnTo>
                  <a:lnTo>
                    <a:pt x="37" y="131"/>
                  </a:lnTo>
                  <a:lnTo>
                    <a:pt x="37" y="125"/>
                  </a:lnTo>
                  <a:lnTo>
                    <a:pt x="38" y="125"/>
                  </a:lnTo>
                  <a:lnTo>
                    <a:pt x="40" y="130"/>
                  </a:lnTo>
                  <a:lnTo>
                    <a:pt x="43" y="136"/>
                  </a:lnTo>
                  <a:lnTo>
                    <a:pt x="48" y="141"/>
                  </a:lnTo>
                  <a:lnTo>
                    <a:pt x="54" y="144"/>
                  </a:lnTo>
                  <a:lnTo>
                    <a:pt x="60" y="147"/>
                  </a:lnTo>
                  <a:lnTo>
                    <a:pt x="64" y="148"/>
                  </a:lnTo>
                  <a:lnTo>
                    <a:pt x="72" y="141"/>
                  </a:lnTo>
                  <a:lnTo>
                    <a:pt x="80" y="133"/>
                  </a:lnTo>
                  <a:lnTo>
                    <a:pt x="87" y="122"/>
                  </a:lnTo>
                  <a:lnTo>
                    <a:pt x="95" y="113"/>
                  </a:lnTo>
                  <a:lnTo>
                    <a:pt x="103" y="104"/>
                  </a:lnTo>
                  <a:lnTo>
                    <a:pt x="109" y="96"/>
                  </a:lnTo>
                  <a:lnTo>
                    <a:pt x="113" y="89"/>
                  </a:lnTo>
                  <a:lnTo>
                    <a:pt x="115" y="84"/>
                  </a:lnTo>
                  <a:lnTo>
                    <a:pt x="115" y="73"/>
                  </a:lnTo>
                  <a:lnTo>
                    <a:pt x="113" y="56"/>
                  </a:lnTo>
                  <a:lnTo>
                    <a:pt x="107" y="40"/>
                  </a:lnTo>
                  <a:lnTo>
                    <a:pt x="101" y="27"/>
                  </a:lnTo>
                  <a:lnTo>
                    <a:pt x="95" y="20"/>
                  </a:lnTo>
                  <a:lnTo>
                    <a:pt x="93" y="15"/>
                  </a:lnTo>
                  <a:lnTo>
                    <a:pt x="93" y="14"/>
                  </a:lnTo>
                  <a:lnTo>
                    <a:pt x="98" y="17"/>
                  </a:lnTo>
                  <a:lnTo>
                    <a:pt x="106" y="26"/>
                  </a:lnTo>
                  <a:lnTo>
                    <a:pt x="115" y="43"/>
                  </a:lnTo>
                  <a:lnTo>
                    <a:pt x="122" y="61"/>
                  </a:lnTo>
                  <a:lnTo>
                    <a:pt x="124" y="73"/>
                  </a:lnTo>
                  <a:lnTo>
                    <a:pt x="133" y="55"/>
                  </a:lnTo>
                  <a:lnTo>
                    <a:pt x="145" y="34"/>
                  </a:lnTo>
                  <a:lnTo>
                    <a:pt x="156" y="15"/>
                  </a:lnTo>
                  <a:lnTo>
                    <a:pt x="167" y="3"/>
                  </a:lnTo>
                  <a:lnTo>
                    <a:pt x="173" y="0"/>
                  </a:lnTo>
                  <a:lnTo>
                    <a:pt x="174" y="2"/>
                  </a:lnTo>
                  <a:lnTo>
                    <a:pt x="173" y="5"/>
                  </a:lnTo>
                  <a:lnTo>
                    <a:pt x="168" y="11"/>
                  </a:lnTo>
                  <a:lnTo>
                    <a:pt x="162" y="24"/>
                  </a:lnTo>
                  <a:lnTo>
                    <a:pt x="150" y="49"/>
                  </a:lnTo>
                  <a:lnTo>
                    <a:pt x="139" y="72"/>
                  </a:lnTo>
                  <a:lnTo>
                    <a:pt x="130" y="84"/>
                  </a:lnTo>
                  <a:lnTo>
                    <a:pt x="139" y="81"/>
                  </a:lnTo>
                  <a:lnTo>
                    <a:pt x="150" y="78"/>
                  </a:lnTo>
                  <a:lnTo>
                    <a:pt x="159" y="76"/>
                  </a:lnTo>
                  <a:lnTo>
                    <a:pt x="167" y="73"/>
                  </a:lnTo>
                  <a:lnTo>
                    <a:pt x="174" y="70"/>
                  </a:lnTo>
                  <a:lnTo>
                    <a:pt x="182" y="67"/>
                  </a:lnTo>
                  <a:lnTo>
                    <a:pt x="188" y="64"/>
                  </a:lnTo>
                  <a:lnTo>
                    <a:pt x="193" y="61"/>
                  </a:lnTo>
                  <a:lnTo>
                    <a:pt x="200" y="56"/>
                  </a:lnTo>
                  <a:lnTo>
                    <a:pt x="205" y="55"/>
                  </a:lnTo>
                  <a:lnTo>
                    <a:pt x="206" y="58"/>
                  </a:lnTo>
                  <a:lnTo>
                    <a:pt x="203" y="63"/>
                  </a:lnTo>
                  <a:lnTo>
                    <a:pt x="197" y="67"/>
                  </a:lnTo>
                  <a:lnTo>
                    <a:pt x="188" y="72"/>
                  </a:lnTo>
                  <a:lnTo>
                    <a:pt x="177" y="78"/>
                  </a:lnTo>
                  <a:lnTo>
                    <a:pt x="165" y="84"/>
                  </a:lnTo>
                  <a:lnTo>
                    <a:pt x="153" y="90"/>
                  </a:lnTo>
                  <a:lnTo>
                    <a:pt x="142" y="96"/>
                  </a:lnTo>
                  <a:lnTo>
                    <a:pt x="133" y="99"/>
                  </a:lnTo>
                  <a:lnTo>
                    <a:pt x="127" y="101"/>
                  </a:lnTo>
                  <a:lnTo>
                    <a:pt x="116" y="105"/>
                  </a:lnTo>
                  <a:lnTo>
                    <a:pt x="106" y="118"/>
                  </a:lnTo>
                  <a:lnTo>
                    <a:pt x="98" y="130"/>
                  </a:lnTo>
                  <a:lnTo>
                    <a:pt x="96" y="137"/>
                  </a:lnTo>
                  <a:lnTo>
                    <a:pt x="98" y="141"/>
                  </a:lnTo>
                  <a:lnTo>
                    <a:pt x="103" y="144"/>
                  </a:lnTo>
                  <a:lnTo>
                    <a:pt x="106" y="145"/>
                  </a:lnTo>
                  <a:lnTo>
                    <a:pt x="109" y="145"/>
                  </a:lnTo>
                  <a:lnTo>
                    <a:pt x="103" y="148"/>
                  </a:lnTo>
                  <a:lnTo>
                    <a:pt x="98" y="151"/>
                  </a:lnTo>
                  <a:lnTo>
                    <a:pt x="93" y="156"/>
                  </a:lnTo>
                  <a:lnTo>
                    <a:pt x="90" y="159"/>
                  </a:lnTo>
                  <a:lnTo>
                    <a:pt x="87" y="157"/>
                  </a:lnTo>
                  <a:lnTo>
                    <a:pt x="84" y="157"/>
                  </a:lnTo>
                  <a:lnTo>
                    <a:pt x="83" y="157"/>
                  </a:lnTo>
                  <a:lnTo>
                    <a:pt x="78" y="165"/>
                  </a:lnTo>
                  <a:lnTo>
                    <a:pt x="72" y="176"/>
                  </a:lnTo>
                  <a:lnTo>
                    <a:pt x="64" y="191"/>
                  </a:lnTo>
                  <a:lnTo>
                    <a:pt x="55" y="206"/>
                  </a:lnTo>
                  <a:lnTo>
                    <a:pt x="48" y="223"/>
                  </a:lnTo>
                  <a:lnTo>
                    <a:pt x="42" y="240"/>
                  </a:lnTo>
                  <a:lnTo>
                    <a:pt x="38" y="254"/>
                  </a:lnTo>
                  <a:lnTo>
                    <a:pt x="37" y="264"/>
                  </a:lnTo>
                  <a:lnTo>
                    <a:pt x="34" y="270"/>
                  </a:lnTo>
                  <a:lnTo>
                    <a:pt x="32" y="276"/>
                  </a:lnTo>
                  <a:lnTo>
                    <a:pt x="29" y="283"/>
                  </a:lnTo>
                  <a:lnTo>
                    <a:pt x="25" y="287"/>
                  </a:lnTo>
                  <a:lnTo>
                    <a:pt x="20" y="290"/>
                  </a:lnTo>
                  <a:lnTo>
                    <a:pt x="13" y="293"/>
                  </a:lnTo>
                  <a:lnTo>
                    <a:pt x="5" y="295"/>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4" name="Freeform 309"/>
            <p:cNvSpPr>
              <a:spLocks/>
            </p:cNvSpPr>
            <p:nvPr/>
          </p:nvSpPr>
          <p:spPr bwMode="auto">
            <a:xfrm>
              <a:off x="715" y="666"/>
              <a:ext cx="67" cy="115"/>
            </a:xfrm>
            <a:custGeom>
              <a:avLst/>
              <a:gdLst>
                <a:gd name="T0" fmla="*/ 1 w 132"/>
                <a:gd name="T1" fmla="*/ 1 h 229"/>
                <a:gd name="T2" fmla="*/ 1 w 132"/>
                <a:gd name="T3" fmla="*/ 1 h 229"/>
                <a:gd name="T4" fmla="*/ 1 w 132"/>
                <a:gd name="T5" fmla="*/ 1 h 229"/>
                <a:gd name="T6" fmla="*/ 1 w 132"/>
                <a:gd name="T7" fmla="*/ 1 h 229"/>
                <a:gd name="T8" fmla="*/ 1 w 132"/>
                <a:gd name="T9" fmla="*/ 1 h 229"/>
                <a:gd name="T10" fmla="*/ 1 w 132"/>
                <a:gd name="T11" fmla="*/ 1 h 229"/>
                <a:gd name="T12" fmla="*/ 0 w 132"/>
                <a:gd name="T13" fmla="*/ 1 h 229"/>
                <a:gd name="T14" fmla="*/ 1 w 132"/>
                <a:gd name="T15" fmla="*/ 1 h 229"/>
                <a:gd name="T16" fmla="*/ 1 w 132"/>
                <a:gd name="T17" fmla="*/ 1 h 229"/>
                <a:gd name="T18" fmla="*/ 1 w 132"/>
                <a:gd name="T19" fmla="*/ 1 h 229"/>
                <a:gd name="T20" fmla="*/ 1 w 132"/>
                <a:gd name="T21" fmla="*/ 1 h 229"/>
                <a:gd name="T22" fmla="*/ 1 w 132"/>
                <a:gd name="T23" fmla="*/ 1 h 229"/>
                <a:gd name="T24" fmla="*/ 1 w 132"/>
                <a:gd name="T25" fmla="*/ 1 h 229"/>
                <a:gd name="T26" fmla="*/ 1 w 132"/>
                <a:gd name="T27" fmla="*/ 1 h 229"/>
                <a:gd name="T28" fmla="*/ 1 w 132"/>
                <a:gd name="T29" fmla="*/ 1 h 229"/>
                <a:gd name="T30" fmla="*/ 1 w 132"/>
                <a:gd name="T31" fmla="*/ 1 h 229"/>
                <a:gd name="T32" fmla="*/ 1 w 132"/>
                <a:gd name="T33" fmla="*/ 1 h 229"/>
                <a:gd name="T34" fmla="*/ 1 w 132"/>
                <a:gd name="T35" fmla="*/ 1 h 229"/>
                <a:gd name="T36" fmla="*/ 1 w 132"/>
                <a:gd name="T37" fmla="*/ 1 h 229"/>
                <a:gd name="T38" fmla="*/ 1 w 132"/>
                <a:gd name="T39" fmla="*/ 1 h 229"/>
                <a:gd name="T40" fmla="*/ 1 w 132"/>
                <a:gd name="T41" fmla="*/ 1 h 229"/>
                <a:gd name="T42" fmla="*/ 1 w 132"/>
                <a:gd name="T43" fmla="*/ 1 h 229"/>
                <a:gd name="T44" fmla="*/ 1 w 132"/>
                <a:gd name="T45" fmla="*/ 1 h 229"/>
                <a:gd name="T46" fmla="*/ 1 w 132"/>
                <a:gd name="T47" fmla="*/ 1 h 229"/>
                <a:gd name="T48" fmla="*/ 1 w 132"/>
                <a:gd name="T49" fmla="*/ 1 h 229"/>
                <a:gd name="T50" fmla="*/ 1 w 132"/>
                <a:gd name="T51" fmla="*/ 1 h 229"/>
                <a:gd name="T52" fmla="*/ 1 w 132"/>
                <a:gd name="T53" fmla="*/ 1 h 229"/>
                <a:gd name="T54" fmla="*/ 1 w 132"/>
                <a:gd name="T55" fmla="*/ 1 h 229"/>
                <a:gd name="T56" fmla="*/ 1 w 132"/>
                <a:gd name="T57" fmla="*/ 1 h 229"/>
                <a:gd name="T58" fmla="*/ 1 w 132"/>
                <a:gd name="T59" fmla="*/ 1 h 229"/>
                <a:gd name="T60" fmla="*/ 1 w 132"/>
                <a:gd name="T61" fmla="*/ 1 h 229"/>
                <a:gd name="T62" fmla="*/ 1 w 132"/>
                <a:gd name="T63" fmla="*/ 1 h 229"/>
                <a:gd name="T64" fmla="*/ 1 w 132"/>
                <a:gd name="T65" fmla="*/ 1 h 229"/>
                <a:gd name="T66" fmla="*/ 1 w 132"/>
                <a:gd name="T67" fmla="*/ 1 h 229"/>
                <a:gd name="T68" fmla="*/ 1 w 132"/>
                <a:gd name="T69" fmla="*/ 1 h 229"/>
                <a:gd name="T70" fmla="*/ 1 w 132"/>
                <a:gd name="T71" fmla="*/ 1 h 229"/>
                <a:gd name="T72" fmla="*/ 1 w 132"/>
                <a:gd name="T73" fmla="*/ 1 h 229"/>
                <a:gd name="T74" fmla="*/ 1 w 132"/>
                <a:gd name="T75" fmla="*/ 1 h 229"/>
                <a:gd name="T76" fmla="*/ 1 w 132"/>
                <a:gd name="T77" fmla="*/ 1 h 229"/>
                <a:gd name="T78" fmla="*/ 1 w 132"/>
                <a:gd name="T79" fmla="*/ 1 h 229"/>
                <a:gd name="T80" fmla="*/ 1 w 132"/>
                <a:gd name="T81" fmla="*/ 1 h 229"/>
                <a:gd name="T82" fmla="*/ 1 w 132"/>
                <a:gd name="T83" fmla="*/ 1 h 229"/>
                <a:gd name="T84" fmla="*/ 1 w 132"/>
                <a:gd name="T85" fmla="*/ 1 h 229"/>
                <a:gd name="T86" fmla="*/ 1 w 132"/>
                <a:gd name="T87" fmla="*/ 1 h 229"/>
                <a:gd name="T88" fmla="*/ 1 w 132"/>
                <a:gd name="T89" fmla="*/ 1 h 229"/>
                <a:gd name="T90" fmla="*/ 1 w 132"/>
                <a:gd name="T91" fmla="*/ 1 h 229"/>
                <a:gd name="T92" fmla="*/ 1 w 132"/>
                <a:gd name="T93" fmla="*/ 1 h 229"/>
                <a:gd name="T94" fmla="*/ 1 w 132"/>
                <a:gd name="T95" fmla="*/ 1 h 229"/>
                <a:gd name="T96" fmla="*/ 1 w 132"/>
                <a:gd name="T97" fmla="*/ 1 h 229"/>
                <a:gd name="T98" fmla="*/ 1 w 132"/>
                <a:gd name="T99" fmla="*/ 0 h 22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2"/>
                <a:gd name="T151" fmla="*/ 0 h 229"/>
                <a:gd name="T152" fmla="*/ 132 w 132"/>
                <a:gd name="T153" fmla="*/ 229 h 22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2" h="229">
                  <a:moveTo>
                    <a:pt x="93" y="5"/>
                  </a:moveTo>
                  <a:lnTo>
                    <a:pt x="87" y="14"/>
                  </a:lnTo>
                  <a:lnTo>
                    <a:pt x="80" y="27"/>
                  </a:lnTo>
                  <a:lnTo>
                    <a:pt x="74" y="41"/>
                  </a:lnTo>
                  <a:lnTo>
                    <a:pt x="71" y="49"/>
                  </a:lnTo>
                  <a:lnTo>
                    <a:pt x="64" y="49"/>
                  </a:lnTo>
                  <a:lnTo>
                    <a:pt x="53" y="52"/>
                  </a:lnTo>
                  <a:lnTo>
                    <a:pt x="42" y="56"/>
                  </a:lnTo>
                  <a:lnTo>
                    <a:pt x="32" y="63"/>
                  </a:lnTo>
                  <a:lnTo>
                    <a:pt x="21" y="69"/>
                  </a:lnTo>
                  <a:lnTo>
                    <a:pt x="12" y="73"/>
                  </a:lnTo>
                  <a:lnTo>
                    <a:pt x="4" y="79"/>
                  </a:lnTo>
                  <a:lnTo>
                    <a:pt x="1" y="82"/>
                  </a:lnTo>
                  <a:lnTo>
                    <a:pt x="0" y="87"/>
                  </a:lnTo>
                  <a:lnTo>
                    <a:pt x="0" y="89"/>
                  </a:lnTo>
                  <a:lnTo>
                    <a:pt x="1" y="89"/>
                  </a:lnTo>
                  <a:lnTo>
                    <a:pt x="6" y="87"/>
                  </a:lnTo>
                  <a:lnTo>
                    <a:pt x="10" y="84"/>
                  </a:lnTo>
                  <a:lnTo>
                    <a:pt x="16" y="81"/>
                  </a:lnTo>
                  <a:lnTo>
                    <a:pt x="24" y="76"/>
                  </a:lnTo>
                  <a:lnTo>
                    <a:pt x="33" y="70"/>
                  </a:lnTo>
                  <a:lnTo>
                    <a:pt x="42" y="66"/>
                  </a:lnTo>
                  <a:lnTo>
                    <a:pt x="51" y="63"/>
                  </a:lnTo>
                  <a:lnTo>
                    <a:pt x="59" y="60"/>
                  </a:lnTo>
                  <a:lnTo>
                    <a:pt x="65" y="58"/>
                  </a:lnTo>
                  <a:lnTo>
                    <a:pt x="62" y="69"/>
                  </a:lnTo>
                  <a:lnTo>
                    <a:pt x="59" y="84"/>
                  </a:lnTo>
                  <a:lnTo>
                    <a:pt x="56" y="98"/>
                  </a:lnTo>
                  <a:lnTo>
                    <a:pt x="55" y="107"/>
                  </a:lnTo>
                  <a:lnTo>
                    <a:pt x="50" y="113"/>
                  </a:lnTo>
                  <a:lnTo>
                    <a:pt x="42" y="119"/>
                  </a:lnTo>
                  <a:lnTo>
                    <a:pt x="35" y="128"/>
                  </a:lnTo>
                  <a:lnTo>
                    <a:pt x="27" y="136"/>
                  </a:lnTo>
                  <a:lnTo>
                    <a:pt x="19" y="145"/>
                  </a:lnTo>
                  <a:lnTo>
                    <a:pt x="12" y="151"/>
                  </a:lnTo>
                  <a:lnTo>
                    <a:pt x="7" y="157"/>
                  </a:lnTo>
                  <a:lnTo>
                    <a:pt x="6" y="162"/>
                  </a:lnTo>
                  <a:lnTo>
                    <a:pt x="4" y="166"/>
                  </a:lnTo>
                  <a:lnTo>
                    <a:pt x="4" y="170"/>
                  </a:lnTo>
                  <a:lnTo>
                    <a:pt x="7" y="170"/>
                  </a:lnTo>
                  <a:lnTo>
                    <a:pt x="10" y="165"/>
                  </a:lnTo>
                  <a:lnTo>
                    <a:pt x="19" y="156"/>
                  </a:lnTo>
                  <a:lnTo>
                    <a:pt x="33" y="142"/>
                  </a:lnTo>
                  <a:lnTo>
                    <a:pt x="45" y="131"/>
                  </a:lnTo>
                  <a:lnTo>
                    <a:pt x="55" y="124"/>
                  </a:lnTo>
                  <a:lnTo>
                    <a:pt x="56" y="142"/>
                  </a:lnTo>
                  <a:lnTo>
                    <a:pt x="58" y="173"/>
                  </a:lnTo>
                  <a:lnTo>
                    <a:pt x="61" y="203"/>
                  </a:lnTo>
                  <a:lnTo>
                    <a:pt x="64" y="221"/>
                  </a:lnTo>
                  <a:lnTo>
                    <a:pt x="65" y="228"/>
                  </a:lnTo>
                  <a:lnTo>
                    <a:pt x="67" y="229"/>
                  </a:lnTo>
                  <a:lnTo>
                    <a:pt x="67" y="226"/>
                  </a:lnTo>
                  <a:lnTo>
                    <a:pt x="68" y="218"/>
                  </a:lnTo>
                  <a:lnTo>
                    <a:pt x="68" y="199"/>
                  </a:lnTo>
                  <a:lnTo>
                    <a:pt x="67" y="165"/>
                  </a:lnTo>
                  <a:lnTo>
                    <a:pt x="65" y="133"/>
                  </a:lnTo>
                  <a:lnTo>
                    <a:pt x="68" y="113"/>
                  </a:lnTo>
                  <a:lnTo>
                    <a:pt x="70" y="111"/>
                  </a:lnTo>
                  <a:lnTo>
                    <a:pt x="71" y="111"/>
                  </a:lnTo>
                  <a:lnTo>
                    <a:pt x="73" y="115"/>
                  </a:lnTo>
                  <a:lnTo>
                    <a:pt x="74" y="121"/>
                  </a:lnTo>
                  <a:lnTo>
                    <a:pt x="80" y="131"/>
                  </a:lnTo>
                  <a:lnTo>
                    <a:pt x="94" y="148"/>
                  </a:lnTo>
                  <a:lnTo>
                    <a:pt x="109" y="165"/>
                  </a:lnTo>
                  <a:lnTo>
                    <a:pt x="119" y="173"/>
                  </a:lnTo>
                  <a:lnTo>
                    <a:pt x="123" y="173"/>
                  </a:lnTo>
                  <a:lnTo>
                    <a:pt x="123" y="168"/>
                  </a:lnTo>
                  <a:lnTo>
                    <a:pt x="119" y="163"/>
                  </a:lnTo>
                  <a:lnTo>
                    <a:pt x="113" y="156"/>
                  </a:lnTo>
                  <a:lnTo>
                    <a:pt x="103" y="145"/>
                  </a:lnTo>
                  <a:lnTo>
                    <a:pt x="93" y="131"/>
                  </a:lnTo>
                  <a:lnTo>
                    <a:pt x="84" y="118"/>
                  </a:lnTo>
                  <a:lnTo>
                    <a:pt x="77" y="107"/>
                  </a:lnTo>
                  <a:lnTo>
                    <a:pt x="77" y="96"/>
                  </a:lnTo>
                  <a:lnTo>
                    <a:pt x="77" y="81"/>
                  </a:lnTo>
                  <a:lnTo>
                    <a:pt x="79" y="69"/>
                  </a:lnTo>
                  <a:lnTo>
                    <a:pt x="80" y="61"/>
                  </a:lnTo>
                  <a:lnTo>
                    <a:pt x="82" y="58"/>
                  </a:lnTo>
                  <a:lnTo>
                    <a:pt x="85" y="58"/>
                  </a:lnTo>
                  <a:lnTo>
                    <a:pt x="88" y="61"/>
                  </a:lnTo>
                  <a:lnTo>
                    <a:pt x="91" y="66"/>
                  </a:lnTo>
                  <a:lnTo>
                    <a:pt x="100" y="73"/>
                  </a:lnTo>
                  <a:lnTo>
                    <a:pt x="113" y="84"/>
                  </a:lnTo>
                  <a:lnTo>
                    <a:pt x="123" y="95"/>
                  </a:lnTo>
                  <a:lnTo>
                    <a:pt x="131" y="101"/>
                  </a:lnTo>
                  <a:lnTo>
                    <a:pt x="132" y="101"/>
                  </a:lnTo>
                  <a:lnTo>
                    <a:pt x="129" y="96"/>
                  </a:lnTo>
                  <a:lnTo>
                    <a:pt x="125" y="89"/>
                  </a:lnTo>
                  <a:lnTo>
                    <a:pt x="117" y="81"/>
                  </a:lnTo>
                  <a:lnTo>
                    <a:pt x="111" y="73"/>
                  </a:lnTo>
                  <a:lnTo>
                    <a:pt x="105" y="66"/>
                  </a:lnTo>
                  <a:lnTo>
                    <a:pt x="99" y="58"/>
                  </a:lnTo>
                  <a:lnTo>
                    <a:pt x="96" y="52"/>
                  </a:lnTo>
                  <a:lnTo>
                    <a:pt x="93" y="46"/>
                  </a:lnTo>
                  <a:lnTo>
                    <a:pt x="93" y="35"/>
                  </a:lnTo>
                  <a:lnTo>
                    <a:pt x="93" y="23"/>
                  </a:lnTo>
                  <a:lnTo>
                    <a:pt x="97" y="12"/>
                  </a:lnTo>
                  <a:lnTo>
                    <a:pt x="100" y="5"/>
                  </a:lnTo>
                  <a:lnTo>
                    <a:pt x="100" y="0"/>
                  </a:lnTo>
                  <a:lnTo>
                    <a:pt x="97"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5" name="Freeform 310"/>
            <p:cNvSpPr>
              <a:spLocks/>
            </p:cNvSpPr>
            <p:nvPr/>
          </p:nvSpPr>
          <p:spPr bwMode="auto">
            <a:xfrm>
              <a:off x="950" y="615"/>
              <a:ext cx="132" cy="104"/>
            </a:xfrm>
            <a:custGeom>
              <a:avLst/>
              <a:gdLst>
                <a:gd name="T0" fmla="*/ 1 w 264"/>
                <a:gd name="T1" fmla="*/ 0 h 209"/>
                <a:gd name="T2" fmla="*/ 1 w 264"/>
                <a:gd name="T3" fmla="*/ 0 h 209"/>
                <a:gd name="T4" fmla="*/ 1 w 264"/>
                <a:gd name="T5" fmla="*/ 0 h 209"/>
                <a:gd name="T6" fmla="*/ 1 w 264"/>
                <a:gd name="T7" fmla="*/ 0 h 209"/>
                <a:gd name="T8" fmla="*/ 1 w 264"/>
                <a:gd name="T9" fmla="*/ 0 h 209"/>
                <a:gd name="T10" fmla="*/ 1 w 264"/>
                <a:gd name="T11" fmla="*/ 0 h 209"/>
                <a:gd name="T12" fmla="*/ 1 w 264"/>
                <a:gd name="T13" fmla="*/ 0 h 209"/>
                <a:gd name="T14" fmla="*/ 1 w 264"/>
                <a:gd name="T15" fmla="*/ 0 h 209"/>
                <a:gd name="T16" fmla="*/ 1 w 264"/>
                <a:gd name="T17" fmla="*/ 0 h 209"/>
                <a:gd name="T18" fmla="*/ 1 w 264"/>
                <a:gd name="T19" fmla="*/ 0 h 209"/>
                <a:gd name="T20" fmla="*/ 1 w 264"/>
                <a:gd name="T21" fmla="*/ 0 h 209"/>
                <a:gd name="T22" fmla="*/ 1 w 264"/>
                <a:gd name="T23" fmla="*/ 0 h 209"/>
                <a:gd name="T24" fmla="*/ 1 w 264"/>
                <a:gd name="T25" fmla="*/ 0 h 209"/>
                <a:gd name="T26" fmla="*/ 1 w 264"/>
                <a:gd name="T27" fmla="*/ 0 h 209"/>
                <a:gd name="T28" fmla="*/ 1 w 264"/>
                <a:gd name="T29" fmla="*/ 0 h 209"/>
                <a:gd name="T30" fmla="*/ 1 w 264"/>
                <a:gd name="T31" fmla="*/ 0 h 209"/>
                <a:gd name="T32" fmla="*/ 1 w 264"/>
                <a:gd name="T33" fmla="*/ 0 h 209"/>
                <a:gd name="T34" fmla="*/ 1 w 264"/>
                <a:gd name="T35" fmla="*/ 0 h 209"/>
                <a:gd name="T36" fmla="*/ 1 w 264"/>
                <a:gd name="T37" fmla="*/ 0 h 209"/>
                <a:gd name="T38" fmla="*/ 1 w 264"/>
                <a:gd name="T39" fmla="*/ 0 h 209"/>
                <a:gd name="T40" fmla="*/ 1 w 264"/>
                <a:gd name="T41" fmla="*/ 0 h 209"/>
                <a:gd name="T42" fmla="*/ 1 w 264"/>
                <a:gd name="T43" fmla="*/ 0 h 209"/>
                <a:gd name="T44" fmla="*/ 1 w 264"/>
                <a:gd name="T45" fmla="*/ 0 h 209"/>
                <a:gd name="T46" fmla="*/ 1 w 264"/>
                <a:gd name="T47" fmla="*/ 0 h 209"/>
                <a:gd name="T48" fmla="*/ 1 w 264"/>
                <a:gd name="T49" fmla="*/ 0 h 209"/>
                <a:gd name="T50" fmla="*/ 1 w 264"/>
                <a:gd name="T51" fmla="*/ 0 h 209"/>
                <a:gd name="T52" fmla="*/ 1 w 264"/>
                <a:gd name="T53" fmla="*/ 0 h 209"/>
                <a:gd name="T54" fmla="*/ 1 w 264"/>
                <a:gd name="T55" fmla="*/ 0 h 209"/>
                <a:gd name="T56" fmla="*/ 1 w 264"/>
                <a:gd name="T57" fmla="*/ 0 h 209"/>
                <a:gd name="T58" fmla="*/ 1 w 264"/>
                <a:gd name="T59" fmla="*/ 0 h 209"/>
                <a:gd name="T60" fmla="*/ 1 w 264"/>
                <a:gd name="T61" fmla="*/ 0 h 209"/>
                <a:gd name="T62" fmla="*/ 1 w 264"/>
                <a:gd name="T63" fmla="*/ 0 h 209"/>
                <a:gd name="T64" fmla="*/ 1 w 264"/>
                <a:gd name="T65" fmla="*/ 0 h 209"/>
                <a:gd name="T66" fmla="*/ 1 w 264"/>
                <a:gd name="T67" fmla="*/ 0 h 209"/>
                <a:gd name="T68" fmla="*/ 1 w 264"/>
                <a:gd name="T69" fmla="*/ 0 h 209"/>
                <a:gd name="T70" fmla="*/ 1 w 264"/>
                <a:gd name="T71" fmla="*/ 0 h 209"/>
                <a:gd name="T72" fmla="*/ 1 w 264"/>
                <a:gd name="T73" fmla="*/ 0 h 209"/>
                <a:gd name="T74" fmla="*/ 1 w 264"/>
                <a:gd name="T75" fmla="*/ 0 h 209"/>
                <a:gd name="T76" fmla="*/ 1 w 264"/>
                <a:gd name="T77" fmla="*/ 0 h 209"/>
                <a:gd name="T78" fmla="*/ 1 w 264"/>
                <a:gd name="T79" fmla="*/ 0 h 209"/>
                <a:gd name="T80" fmla="*/ 1 w 264"/>
                <a:gd name="T81" fmla="*/ 0 h 209"/>
                <a:gd name="T82" fmla="*/ 1 w 264"/>
                <a:gd name="T83" fmla="*/ 0 h 209"/>
                <a:gd name="T84" fmla="*/ 1 w 264"/>
                <a:gd name="T85" fmla="*/ 0 h 209"/>
                <a:gd name="T86" fmla="*/ 1 w 264"/>
                <a:gd name="T87" fmla="*/ 0 h 209"/>
                <a:gd name="T88" fmla="*/ 1 w 264"/>
                <a:gd name="T89" fmla="*/ 0 h 209"/>
                <a:gd name="T90" fmla="*/ 1 w 264"/>
                <a:gd name="T91" fmla="*/ 0 h 209"/>
                <a:gd name="T92" fmla="*/ 1 w 264"/>
                <a:gd name="T93" fmla="*/ 0 h 209"/>
                <a:gd name="T94" fmla="*/ 1 w 264"/>
                <a:gd name="T95" fmla="*/ 0 h 209"/>
                <a:gd name="T96" fmla="*/ 1 w 264"/>
                <a:gd name="T97" fmla="*/ 0 h 209"/>
                <a:gd name="T98" fmla="*/ 1 w 264"/>
                <a:gd name="T99" fmla="*/ 0 h 209"/>
                <a:gd name="T100" fmla="*/ 1 w 264"/>
                <a:gd name="T101" fmla="*/ 0 h 209"/>
                <a:gd name="T102" fmla="*/ 1 w 264"/>
                <a:gd name="T103" fmla="*/ 0 h 209"/>
                <a:gd name="T104" fmla="*/ 1 w 264"/>
                <a:gd name="T105" fmla="*/ 0 h 209"/>
                <a:gd name="T106" fmla="*/ 1 w 264"/>
                <a:gd name="T107" fmla="*/ 0 h 209"/>
                <a:gd name="T108" fmla="*/ 1 w 264"/>
                <a:gd name="T109" fmla="*/ 0 h 209"/>
                <a:gd name="T110" fmla="*/ 1 w 264"/>
                <a:gd name="T111" fmla="*/ 0 h 209"/>
                <a:gd name="T112" fmla="*/ 1 w 264"/>
                <a:gd name="T113" fmla="*/ 0 h 209"/>
                <a:gd name="T114" fmla="*/ 1 w 264"/>
                <a:gd name="T115" fmla="*/ 0 h 209"/>
                <a:gd name="T116" fmla="*/ 1 w 264"/>
                <a:gd name="T117" fmla="*/ 0 h 209"/>
                <a:gd name="T118" fmla="*/ 1 w 264"/>
                <a:gd name="T119" fmla="*/ 0 h 209"/>
                <a:gd name="T120" fmla="*/ 1 w 264"/>
                <a:gd name="T121" fmla="*/ 0 h 209"/>
                <a:gd name="T122" fmla="*/ 1 w 264"/>
                <a:gd name="T123" fmla="*/ 0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6"/>
                  </a:moveTo>
                  <a:lnTo>
                    <a:pt x="6" y="21"/>
                  </a:lnTo>
                  <a:lnTo>
                    <a:pt x="14" y="29"/>
                  </a:lnTo>
                  <a:lnTo>
                    <a:pt x="22" y="35"/>
                  </a:lnTo>
                  <a:lnTo>
                    <a:pt x="25" y="39"/>
                  </a:lnTo>
                  <a:lnTo>
                    <a:pt x="31" y="42"/>
                  </a:lnTo>
                  <a:lnTo>
                    <a:pt x="41" y="45"/>
                  </a:lnTo>
                  <a:lnTo>
                    <a:pt x="52" y="52"/>
                  </a:lnTo>
                  <a:lnTo>
                    <a:pt x="60" y="56"/>
                  </a:lnTo>
                  <a:lnTo>
                    <a:pt x="60" y="76"/>
                  </a:lnTo>
                  <a:lnTo>
                    <a:pt x="60" y="97"/>
                  </a:lnTo>
                  <a:lnTo>
                    <a:pt x="60" y="117"/>
                  </a:lnTo>
                  <a:lnTo>
                    <a:pt x="63" y="133"/>
                  </a:lnTo>
                  <a:lnTo>
                    <a:pt x="66" y="139"/>
                  </a:lnTo>
                  <a:lnTo>
                    <a:pt x="67" y="139"/>
                  </a:lnTo>
                  <a:lnTo>
                    <a:pt x="67" y="133"/>
                  </a:lnTo>
                  <a:lnTo>
                    <a:pt x="66" y="126"/>
                  </a:lnTo>
                  <a:lnTo>
                    <a:pt x="66" y="113"/>
                  </a:lnTo>
                  <a:lnTo>
                    <a:pt x="67" y="91"/>
                  </a:lnTo>
                  <a:lnTo>
                    <a:pt x="70" y="70"/>
                  </a:lnTo>
                  <a:lnTo>
                    <a:pt x="73" y="58"/>
                  </a:lnTo>
                  <a:lnTo>
                    <a:pt x="78" y="61"/>
                  </a:lnTo>
                  <a:lnTo>
                    <a:pt x="83" y="65"/>
                  </a:lnTo>
                  <a:lnTo>
                    <a:pt x="90" y="71"/>
                  </a:lnTo>
                  <a:lnTo>
                    <a:pt x="98" y="79"/>
                  </a:lnTo>
                  <a:lnTo>
                    <a:pt x="104" y="85"/>
                  </a:lnTo>
                  <a:lnTo>
                    <a:pt x="112" y="91"/>
                  </a:lnTo>
                  <a:lnTo>
                    <a:pt x="116" y="96"/>
                  </a:lnTo>
                  <a:lnTo>
                    <a:pt x="121" y="99"/>
                  </a:lnTo>
                  <a:lnTo>
                    <a:pt x="124" y="123"/>
                  </a:lnTo>
                  <a:lnTo>
                    <a:pt x="128" y="155"/>
                  </a:lnTo>
                  <a:lnTo>
                    <a:pt x="136" y="186"/>
                  </a:lnTo>
                  <a:lnTo>
                    <a:pt x="144" y="204"/>
                  </a:lnTo>
                  <a:lnTo>
                    <a:pt x="148" y="209"/>
                  </a:lnTo>
                  <a:lnTo>
                    <a:pt x="150" y="206"/>
                  </a:lnTo>
                  <a:lnTo>
                    <a:pt x="148" y="198"/>
                  </a:lnTo>
                  <a:lnTo>
                    <a:pt x="145" y="189"/>
                  </a:lnTo>
                  <a:lnTo>
                    <a:pt x="142" y="172"/>
                  </a:lnTo>
                  <a:lnTo>
                    <a:pt x="138" y="148"/>
                  </a:lnTo>
                  <a:lnTo>
                    <a:pt x="133" y="123"/>
                  </a:lnTo>
                  <a:lnTo>
                    <a:pt x="133" y="107"/>
                  </a:lnTo>
                  <a:lnTo>
                    <a:pt x="145" y="113"/>
                  </a:lnTo>
                  <a:lnTo>
                    <a:pt x="162" y="123"/>
                  </a:lnTo>
                  <a:lnTo>
                    <a:pt x="182" y="134"/>
                  </a:lnTo>
                  <a:lnTo>
                    <a:pt x="203" y="145"/>
                  </a:lnTo>
                  <a:lnTo>
                    <a:pt x="223" y="157"/>
                  </a:lnTo>
                  <a:lnTo>
                    <a:pt x="240" y="166"/>
                  </a:lnTo>
                  <a:lnTo>
                    <a:pt x="254" y="174"/>
                  </a:lnTo>
                  <a:lnTo>
                    <a:pt x="260" y="178"/>
                  </a:lnTo>
                  <a:lnTo>
                    <a:pt x="263" y="181"/>
                  </a:lnTo>
                  <a:lnTo>
                    <a:pt x="264" y="180"/>
                  </a:lnTo>
                  <a:lnTo>
                    <a:pt x="261" y="175"/>
                  </a:lnTo>
                  <a:lnTo>
                    <a:pt x="254" y="169"/>
                  </a:lnTo>
                  <a:lnTo>
                    <a:pt x="246" y="163"/>
                  </a:lnTo>
                  <a:lnTo>
                    <a:pt x="232" y="154"/>
                  </a:lnTo>
                  <a:lnTo>
                    <a:pt x="215" y="143"/>
                  </a:lnTo>
                  <a:lnTo>
                    <a:pt x="197" y="131"/>
                  </a:lnTo>
                  <a:lnTo>
                    <a:pt x="179" y="120"/>
                  </a:lnTo>
                  <a:lnTo>
                    <a:pt x="162" y="110"/>
                  </a:lnTo>
                  <a:lnTo>
                    <a:pt x="148" y="102"/>
                  </a:lnTo>
                  <a:lnTo>
                    <a:pt x="141" y="97"/>
                  </a:lnTo>
                  <a:lnTo>
                    <a:pt x="135" y="96"/>
                  </a:lnTo>
                  <a:lnTo>
                    <a:pt x="136" y="94"/>
                  </a:lnTo>
                  <a:lnTo>
                    <a:pt x="142" y="94"/>
                  </a:lnTo>
                  <a:lnTo>
                    <a:pt x="153" y="91"/>
                  </a:lnTo>
                  <a:lnTo>
                    <a:pt x="162" y="88"/>
                  </a:lnTo>
                  <a:lnTo>
                    <a:pt x="174" y="85"/>
                  </a:lnTo>
                  <a:lnTo>
                    <a:pt x="189" y="84"/>
                  </a:lnTo>
                  <a:lnTo>
                    <a:pt x="205" y="82"/>
                  </a:lnTo>
                  <a:lnTo>
                    <a:pt x="220" y="81"/>
                  </a:lnTo>
                  <a:lnTo>
                    <a:pt x="235" y="82"/>
                  </a:lnTo>
                  <a:lnTo>
                    <a:pt x="247" y="84"/>
                  </a:lnTo>
                  <a:lnTo>
                    <a:pt x="257" y="87"/>
                  </a:lnTo>
                  <a:lnTo>
                    <a:pt x="264" y="91"/>
                  </a:lnTo>
                  <a:lnTo>
                    <a:pt x="264" y="88"/>
                  </a:lnTo>
                  <a:lnTo>
                    <a:pt x="260" y="84"/>
                  </a:lnTo>
                  <a:lnTo>
                    <a:pt x="252" y="79"/>
                  </a:lnTo>
                  <a:lnTo>
                    <a:pt x="244" y="78"/>
                  </a:lnTo>
                  <a:lnTo>
                    <a:pt x="231" y="76"/>
                  </a:lnTo>
                  <a:lnTo>
                    <a:pt x="214" y="76"/>
                  </a:lnTo>
                  <a:lnTo>
                    <a:pt x="196" y="76"/>
                  </a:lnTo>
                  <a:lnTo>
                    <a:pt x="176" y="76"/>
                  </a:lnTo>
                  <a:lnTo>
                    <a:pt x="159" y="78"/>
                  </a:lnTo>
                  <a:lnTo>
                    <a:pt x="145" y="78"/>
                  </a:lnTo>
                  <a:lnTo>
                    <a:pt x="138" y="79"/>
                  </a:lnTo>
                  <a:lnTo>
                    <a:pt x="133" y="78"/>
                  </a:lnTo>
                  <a:lnTo>
                    <a:pt x="125" y="74"/>
                  </a:lnTo>
                  <a:lnTo>
                    <a:pt x="119" y="70"/>
                  </a:lnTo>
                  <a:lnTo>
                    <a:pt x="112" y="64"/>
                  </a:lnTo>
                  <a:lnTo>
                    <a:pt x="104" y="58"/>
                  </a:lnTo>
                  <a:lnTo>
                    <a:pt x="96" y="52"/>
                  </a:lnTo>
                  <a:lnTo>
                    <a:pt x="92" y="48"/>
                  </a:lnTo>
                  <a:lnTo>
                    <a:pt x="89" y="45"/>
                  </a:lnTo>
                  <a:lnTo>
                    <a:pt x="96" y="41"/>
                  </a:lnTo>
                  <a:lnTo>
                    <a:pt x="106" y="35"/>
                  </a:lnTo>
                  <a:lnTo>
                    <a:pt x="116" y="29"/>
                  </a:lnTo>
                  <a:lnTo>
                    <a:pt x="128" y="23"/>
                  </a:lnTo>
                  <a:lnTo>
                    <a:pt x="139" y="16"/>
                  </a:lnTo>
                  <a:lnTo>
                    <a:pt x="148" y="10"/>
                  </a:lnTo>
                  <a:lnTo>
                    <a:pt x="157" y="7"/>
                  </a:lnTo>
                  <a:lnTo>
                    <a:pt x="164" y="6"/>
                  </a:lnTo>
                  <a:lnTo>
                    <a:pt x="170" y="4"/>
                  </a:lnTo>
                  <a:lnTo>
                    <a:pt x="170" y="1"/>
                  </a:lnTo>
                  <a:lnTo>
                    <a:pt x="162" y="0"/>
                  </a:lnTo>
                  <a:lnTo>
                    <a:pt x="151" y="3"/>
                  </a:lnTo>
                  <a:lnTo>
                    <a:pt x="144" y="6"/>
                  </a:lnTo>
                  <a:lnTo>
                    <a:pt x="135" y="10"/>
                  </a:lnTo>
                  <a:lnTo>
                    <a:pt x="122" y="15"/>
                  </a:lnTo>
                  <a:lnTo>
                    <a:pt x="112" y="19"/>
                  </a:lnTo>
                  <a:lnTo>
                    <a:pt x="99" y="26"/>
                  </a:lnTo>
                  <a:lnTo>
                    <a:pt x="90" y="30"/>
                  </a:lnTo>
                  <a:lnTo>
                    <a:pt x="81" y="33"/>
                  </a:lnTo>
                  <a:lnTo>
                    <a:pt x="77" y="36"/>
                  </a:lnTo>
                  <a:lnTo>
                    <a:pt x="70" y="39"/>
                  </a:lnTo>
                  <a:lnTo>
                    <a:pt x="64" y="39"/>
                  </a:lnTo>
                  <a:lnTo>
                    <a:pt x="57" y="38"/>
                  </a:lnTo>
                  <a:lnTo>
                    <a:pt x="49" y="33"/>
                  </a:lnTo>
                  <a:lnTo>
                    <a:pt x="43" y="30"/>
                  </a:lnTo>
                  <a:lnTo>
                    <a:pt x="37" y="27"/>
                  </a:lnTo>
                  <a:lnTo>
                    <a:pt x="29" y="24"/>
                  </a:lnTo>
                  <a:lnTo>
                    <a:pt x="22" y="23"/>
                  </a:lnTo>
                  <a:lnTo>
                    <a:pt x="15" y="19"/>
                  </a:lnTo>
                  <a:lnTo>
                    <a:pt x="8" y="18"/>
                  </a:lnTo>
                  <a:lnTo>
                    <a:pt x="3" y="16"/>
                  </a:lnTo>
                  <a:lnTo>
                    <a:pt x="0" y="16"/>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6" name="Freeform 311"/>
            <p:cNvSpPr>
              <a:spLocks/>
            </p:cNvSpPr>
            <p:nvPr/>
          </p:nvSpPr>
          <p:spPr bwMode="auto">
            <a:xfrm>
              <a:off x="492" y="775"/>
              <a:ext cx="87" cy="89"/>
            </a:xfrm>
            <a:custGeom>
              <a:avLst/>
              <a:gdLst>
                <a:gd name="T0" fmla="*/ 1 w 172"/>
                <a:gd name="T1" fmla="*/ 1 h 178"/>
                <a:gd name="T2" fmla="*/ 1 w 172"/>
                <a:gd name="T3" fmla="*/ 1 h 178"/>
                <a:gd name="T4" fmla="*/ 1 w 172"/>
                <a:gd name="T5" fmla="*/ 1 h 178"/>
                <a:gd name="T6" fmla="*/ 1 w 172"/>
                <a:gd name="T7" fmla="*/ 1 h 178"/>
                <a:gd name="T8" fmla="*/ 1 w 172"/>
                <a:gd name="T9" fmla="*/ 1 h 178"/>
                <a:gd name="T10" fmla="*/ 1 w 172"/>
                <a:gd name="T11" fmla="*/ 1 h 178"/>
                <a:gd name="T12" fmla="*/ 1 w 172"/>
                <a:gd name="T13" fmla="*/ 1 h 178"/>
                <a:gd name="T14" fmla="*/ 1 w 172"/>
                <a:gd name="T15" fmla="*/ 1 h 178"/>
                <a:gd name="T16" fmla="*/ 1 w 172"/>
                <a:gd name="T17" fmla="*/ 1 h 178"/>
                <a:gd name="T18" fmla="*/ 0 w 172"/>
                <a:gd name="T19" fmla="*/ 1 h 178"/>
                <a:gd name="T20" fmla="*/ 1 w 172"/>
                <a:gd name="T21" fmla="*/ 1 h 178"/>
                <a:gd name="T22" fmla="*/ 1 w 172"/>
                <a:gd name="T23" fmla="*/ 1 h 178"/>
                <a:gd name="T24" fmla="*/ 1 w 172"/>
                <a:gd name="T25" fmla="*/ 1 h 178"/>
                <a:gd name="T26" fmla="*/ 1 w 172"/>
                <a:gd name="T27" fmla="*/ 1 h 178"/>
                <a:gd name="T28" fmla="*/ 1 w 172"/>
                <a:gd name="T29" fmla="*/ 1 h 178"/>
                <a:gd name="T30" fmla="*/ 1 w 172"/>
                <a:gd name="T31" fmla="*/ 1 h 178"/>
                <a:gd name="T32" fmla="*/ 1 w 172"/>
                <a:gd name="T33" fmla="*/ 1 h 178"/>
                <a:gd name="T34" fmla="*/ 1 w 172"/>
                <a:gd name="T35" fmla="*/ 1 h 178"/>
                <a:gd name="T36" fmla="*/ 1 w 172"/>
                <a:gd name="T37" fmla="*/ 1 h 178"/>
                <a:gd name="T38" fmla="*/ 1 w 172"/>
                <a:gd name="T39" fmla="*/ 1 h 178"/>
                <a:gd name="T40" fmla="*/ 1 w 172"/>
                <a:gd name="T41" fmla="*/ 1 h 178"/>
                <a:gd name="T42" fmla="*/ 1 w 172"/>
                <a:gd name="T43" fmla="*/ 1 h 178"/>
                <a:gd name="T44" fmla="*/ 1 w 172"/>
                <a:gd name="T45" fmla="*/ 1 h 178"/>
                <a:gd name="T46" fmla="*/ 1 w 172"/>
                <a:gd name="T47" fmla="*/ 1 h 178"/>
                <a:gd name="T48" fmla="*/ 1 w 172"/>
                <a:gd name="T49" fmla="*/ 1 h 178"/>
                <a:gd name="T50" fmla="*/ 1 w 172"/>
                <a:gd name="T51" fmla="*/ 1 h 178"/>
                <a:gd name="T52" fmla="*/ 1 w 172"/>
                <a:gd name="T53" fmla="*/ 1 h 178"/>
                <a:gd name="T54" fmla="*/ 1 w 172"/>
                <a:gd name="T55" fmla="*/ 1 h 178"/>
                <a:gd name="T56" fmla="*/ 1 w 172"/>
                <a:gd name="T57" fmla="*/ 1 h 178"/>
                <a:gd name="T58" fmla="*/ 1 w 172"/>
                <a:gd name="T59" fmla="*/ 1 h 178"/>
                <a:gd name="T60" fmla="*/ 1 w 172"/>
                <a:gd name="T61" fmla="*/ 1 h 178"/>
                <a:gd name="T62" fmla="*/ 1 w 172"/>
                <a:gd name="T63" fmla="*/ 1 h 178"/>
                <a:gd name="T64" fmla="*/ 1 w 172"/>
                <a:gd name="T65" fmla="*/ 1 h 178"/>
                <a:gd name="T66" fmla="*/ 1 w 172"/>
                <a:gd name="T67" fmla="*/ 1 h 178"/>
                <a:gd name="T68" fmla="*/ 1 w 172"/>
                <a:gd name="T69" fmla="*/ 1 h 178"/>
                <a:gd name="T70" fmla="*/ 1 w 172"/>
                <a:gd name="T71" fmla="*/ 1 h 178"/>
                <a:gd name="T72" fmla="*/ 1 w 172"/>
                <a:gd name="T73" fmla="*/ 1 h 178"/>
                <a:gd name="T74" fmla="*/ 1 w 172"/>
                <a:gd name="T75" fmla="*/ 1 h 178"/>
                <a:gd name="T76" fmla="*/ 1 w 172"/>
                <a:gd name="T77" fmla="*/ 1 h 178"/>
                <a:gd name="T78" fmla="*/ 1 w 172"/>
                <a:gd name="T79" fmla="*/ 1 h 178"/>
                <a:gd name="T80" fmla="*/ 1 w 172"/>
                <a:gd name="T81" fmla="*/ 1 h 178"/>
                <a:gd name="T82" fmla="*/ 1 w 172"/>
                <a:gd name="T83" fmla="*/ 1 h 178"/>
                <a:gd name="T84" fmla="*/ 1 w 172"/>
                <a:gd name="T85" fmla="*/ 1 h 178"/>
                <a:gd name="T86" fmla="*/ 1 w 172"/>
                <a:gd name="T87" fmla="*/ 1 h 178"/>
                <a:gd name="T88" fmla="*/ 1 w 172"/>
                <a:gd name="T89" fmla="*/ 1 h 178"/>
                <a:gd name="T90" fmla="*/ 1 w 172"/>
                <a:gd name="T91" fmla="*/ 1 h 178"/>
                <a:gd name="T92" fmla="*/ 1 w 172"/>
                <a:gd name="T93" fmla="*/ 1 h 178"/>
                <a:gd name="T94" fmla="*/ 1 w 172"/>
                <a:gd name="T95" fmla="*/ 1 h 178"/>
                <a:gd name="T96" fmla="*/ 1 w 172"/>
                <a:gd name="T97" fmla="*/ 1 h 1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
                <a:gd name="T148" fmla="*/ 0 h 178"/>
                <a:gd name="T149" fmla="*/ 172 w 172"/>
                <a:gd name="T150" fmla="*/ 178 h 1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 h="178">
                  <a:moveTo>
                    <a:pt x="41" y="40"/>
                  </a:moveTo>
                  <a:lnTo>
                    <a:pt x="29" y="43"/>
                  </a:lnTo>
                  <a:lnTo>
                    <a:pt x="18" y="52"/>
                  </a:lnTo>
                  <a:lnTo>
                    <a:pt x="14" y="66"/>
                  </a:lnTo>
                  <a:lnTo>
                    <a:pt x="21" y="84"/>
                  </a:lnTo>
                  <a:lnTo>
                    <a:pt x="26" y="87"/>
                  </a:lnTo>
                  <a:lnTo>
                    <a:pt x="32" y="87"/>
                  </a:lnTo>
                  <a:lnTo>
                    <a:pt x="38" y="86"/>
                  </a:lnTo>
                  <a:lnTo>
                    <a:pt x="41" y="84"/>
                  </a:lnTo>
                  <a:lnTo>
                    <a:pt x="47" y="87"/>
                  </a:lnTo>
                  <a:lnTo>
                    <a:pt x="52" y="92"/>
                  </a:lnTo>
                  <a:lnTo>
                    <a:pt x="56" y="95"/>
                  </a:lnTo>
                  <a:lnTo>
                    <a:pt x="59" y="100"/>
                  </a:lnTo>
                  <a:lnTo>
                    <a:pt x="61" y="104"/>
                  </a:lnTo>
                  <a:lnTo>
                    <a:pt x="61" y="106"/>
                  </a:lnTo>
                  <a:lnTo>
                    <a:pt x="58" y="106"/>
                  </a:lnTo>
                  <a:lnTo>
                    <a:pt x="52" y="104"/>
                  </a:lnTo>
                  <a:lnTo>
                    <a:pt x="46" y="103"/>
                  </a:lnTo>
                  <a:lnTo>
                    <a:pt x="41" y="101"/>
                  </a:lnTo>
                  <a:lnTo>
                    <a:pt x="38" y="101"/>
                  </a:lnTo>
                  <a:lnTo>
                    <a:pt x="36" y="98"/>
                  </a:lnTo>
                  <a:lnTo>
                    <a:pt x="35" y="95"/>
                  </a:lnTo>
                  <a:lnTo>
                    <a:pt x="30" y="92"/>
                  </a:lnTo>
                  <a:lnTo>
                    <a:pt x="23" y="91"/>
                  </a:lnTo>
                  <a:lnTo>
                    <a:pt x="15" y="92"/>
                  </a:lnTo>
                  <a:lnTo>
                    <a:pt x="7" y="95"/>
                  </a:lnTo>
                  <a:lnTo>
                    <a:pt x="3" y="101"/>
                  </a:lnTo>
                  <a:lnTo>
                    <a:pt x="0" y="109"/>
                  </a:lnTo>
                  <a:lnTo>
                    <a:pt x="0" y="118"/>
                  </a:lnTo>
                  <a:lnTo>
                    <a:pt x="0" y="123"/>
                  </a:lnTo>
                  <a:lnTo>
                    <a:pt x="1" y="127"/>
                  </a:lnTo>
                  <a:lnTo>
                    <a:pt x="4" y="130"/>
                  </a:lnTo>
                  <a:lnTo>
                    <a:pt x="6" y="133"/>
                  </a:lnTo>
                  <a:lnTo>
                    <a:pt x="15" y="138"/>
                  </a:lnTo>
                  <a:lnTo>
                    <a:pt x="26" y="139"/>
                  </a:lnTo>
                  <a:lnTo>
                    <a:pt x="35" y="138"/>
                  </a:lnTo>
                  <a:lnTo>
                    <a:pt x="41" y="133"/>
                  </a:lnTo>
                  <a:lnTo>
                    <a:pt x="46" y="129"/>
                  </a:lnTo>
                  <a:lnTo>
                    <a:pt x="50" y="129"/>
                  </a:lnTo>
                  <a:lnTo>
                    <a:pt x="55" y="130"/>
                  </a:lnTo>
                  <a:lnTo>
                    <a:pt x="59" y="132"/>
                  </a:lnTo>
                  <a:lnTo>
                    <a:pt x="50" y="139"/>
                  </a:lnTo>
                  <a:lnTo>
                    <a:pt x="43" y="152"/>
                  </a:lnTo>
                  <a:lnTo>
                    <a:pt x="38" y="164"/>
                  </a:lnTo>
                  <a:lnTo>
                    <a:pt x="41" y="173"/>
                  </a:lnTo>
                  <a:lnTo>
                    <a:pt x="50" y="178"/>
                  </a:lnTo>
                  <a:lnTo>
                    <a:pt x="59" y="178"/>
                  </a:lnTo>
                  <a:lnTo>
                    <a:pt x="70" y="175"/>
                  </a:lnTo>
                  <a:lnTo>
                    <a:pt x="76" y="168"/>
                  </a:lnTo>
                  <a:lnTo>
                    <a:pt x="81" y="161"/>
                  </a:lnTo>
                  <a:lnTo>
                    <a:pt x="81" y="152"/>
                  </a:lnTo>
                  <a:lnTo>
                    <a:pt x="79" y="142"/>
                  </a:lnTo>
                  <a:lnTo>
                    <a:pt x="76" y="136"/>
                  </a:lnTo>
                  <a:lnTo>
                    <a:pt x="73" y="132"/>
                  </a:lnTo>
                  <a:lnTo>
                    <a:pt x="73" y="129"/>
                  </a:lnTo>
                  <a:lnTo>
                    <a:pt x="75" y="127"/>
                  </a:lnTo>
                  <a:lnTo>
                    <a:pt x="78" y="126"/>
                  </a:lnTo>
                  <a:lnTo>
                    <a:pt x="81" y="126"/>
                  </a:lnTo>
                  <a:lnTo>
                    <a:pt x="82" y="130"/>
                  </a:lnTo>
                  <a:lnTo>
                    <a:pt x="84" y="135"/>
                  </a:lnTo>
                  <a:lnTo>
                    <a:pt x="85" y="139"/>
                  </a:lnTo>
                  <a:lnTo>
                    <a:pt x="87" y="146"/>
                  </a:lnTo>
                  <a:lnTo>
                    <a:pt x="93" y="152"/>
                  </a:lnTo>
                  <a:lnTo>
                    <a:pt x="101" y="153"/>
                  </a:lnTo>
                  <a:lnTo>
                    <a:pt x="113" y="147"/>
                  </a:lnTo>
                  <a:lnTo>
                    <a:pt x="117" y="152"/>
                  </a:lnTo>
                  <a:lnTo>
                    <a:pt x="123" y="155"/>
                  </a:lnTo>
                  <a:lnTo>
                    <a:pt x="131" y="158"/>
                  </a:lnTo>
                  <a:lnTo>
                    <a:pt x="139" y="158"/>
                  </a:lnTo>
                  <a:lnTo>
                    <a:pt x="145" y="156"/>
                  </a:lnTo>
                  <a:lnTo>
                    <a:pt x="152" y="152"/>
                  </a:lnTo>
                  <a:lnTo>
                    <a:pt x="159" y="146"/>
                  </a:lnTo>
                  <a:lnTo>
                    <a:pt x="163" y="135"/>
                  </a:lnTo>
                  <a:lnTo>
                    <a:pt x="163" y="133"/>
                  </a:lnTo>
                  <a:lnTo>
                    <a:pt x="163" y="132"/>
                  </a:lnTo>
                  <a:lnTo>
                    <a:pt x="162" y="132"/>
                  </a:lnTo>
                  <a:lnTo>
                    <a:pt x="162" y="130"/>
                  </a:lnTo>
                  <a:lnTo>
                    <a:pt x="159" y="126"/>
                  </a:lnTo>
                  <a:lnTo>
                    <a:pt x="154" y="118"/>
                  </a:lnTo>
                  <a:lnTo>
                    <a:pt x="146" y="113"/>
                  </a:lnTo>
                  <a:lnTo>
                    <a:pt x="136" y="113"/>
                  </a:lnTo>
                  <a:lnTo>
                    <a:pt x="130" y="115"/>
                  </a:lnTo>
                  <a:lnTo>
                    <a:pt x="123" y="113"/>
                  </a:lnTo>
                  <a:lnTo>
                    <a:pt x="119" y="109"/>
                  </a:lnTo>
                  <a:lnTo>
                    <a:pt x="116" y="106"/>
                  </a:lnTo>
                  <a:lnTo>
                    <a:pt x="122" y="100"/>
                  </a:lnTo>
                  <a:lnTo>
                    <a:pt x="127" y="94"/>
                  </a:lnTo>
                  <a:lnTo>
                    <a:pt x="133" y="89"/>
                  </a:lnTo>
                  <a:lnTo>
                    <a:pt x="137" y="84"/>
                  </a:lnTo>
                  <a:lnTo>
                    <a:pt x="149" y="86"/>
                  </a:lnTo>
                  <a:lnTo>
                    <a:pt x="159" y="83"/>
                  </a:lnTo>
                  <a:lnTo>
                    <a:pt x="165" y="80"/>
                  </a:lnTo>
                  <a:lnTo>
                    <a:pt x="169" y="74"/>
                  </a:lnTo>
                  <a:lnTo>
                    <a:pt x="172" y="66"/>
                  </a:lnTo>
                  <a:lnTo>
                    <a:pt x="172" y="60"/>
                  </a:lnTo>
                  <a:lnTo>
                    <a:pt x="171" y="52"/>
                  </a:lnTo>
                  <a:lnTo>
                    <a:pt x="166" y="46"/>
                  </a:lnTo>
                  <a:lnTo>
                    <a:pt x="160" y="42"/>
                  </a:lnTo>
                  <a:lnTo>
                    <a:pt x="151" y="40"/>
                  </a:lnTo>
                  <a:lnTo>
                    <a:pt x="140" y="42"/>
                  </a:lnTo>
                  <a:lnTo>
                    <a:pt x="133" y="45"/>
                  </a:lnTo>
                  <a:lnTo>
                    <a:pt x="128" y="49"/>
                  </a:lnTo>
                  <a:lnTo>
                    <a:pt x="128" y="54"/>
                  </a:lnTo>
                  <a:lnTo>
                    <a:pt x="128" y="60"/>
                  </a:lnTo>
                  <a:lnTo>
                    <a:pt x="128" y="65"/>
                  </a:lnTo>
                  <a:lnTo>
                    <a:pt x="122" y="71"/>
                  </a:lnTo>
                  <a:lnTo>
                    <a:pt x="116" y="75"/>
                  </a:lnTo>
                  <a:lnTo>
                    <a:pt x="110" y="80"/>
                  </a:lnTo>
                  <a:lnTo>
                    <a:pt x="107" y="83"/>
                  </a:lnTo>
                  <a:lnTo>
                    <a:pt x="104" y="81"/>
                  </a:lnTo>
                  <a:lnTo>
                    <a:pt x="102" y="78"/>
                  </a:lnTo>
                  <a:lnTo>
                    <a:pt x="99" y="77"/>
                  </a:lnTo>
                  <a:lnTo>
                    <a:pt x="96" y="75"/>
                  </a:lnTo>
                  <a:lnTo>
                    <a:pt x="99" y="69"/>
                  </a:lnTo>
                  <a:lnTo>
                    <a:pt x="102" y="62"/>
                  </a:lnTo>
                  <a:lnTo>
                    <a:pt x="104" y="54"/>
                  </a:lnTo>
                  <a:lnTo>
                    <a:pt x="105" y="49"/>
                  </a:lnTo>
                  <a:lnTo>
                    <a:pt x="113" y="43"/>
                  </a:lnTo>
                  <a:lnTo>
                    <a:pt x="119" y="36"/>
                  </a:lnTo>
                  <a:lnTo>
                    <a:pt x="122" y="28"/>
                  </a:lnTo>
                  <a:lnTo>
                    <a:pt x="122" y="19"/>
                  </a:lnTo>
                  <a:lnTo>
                    <a:pt x="117" y="11"/>
                  </a:lnTo>
                  <a:lnTo>
                    <a:pt x="110" y="5"/>
                  </a:lnTo>
                  <a:lnTo>
                    <a:pt x="102" y="0"/>
                  </a:lnTo>
                  <a:lnTo>
                    <a:pt x="93" y="0"/>
                  </a:lnTo>
                  <a:lnTo>
                    <a:pt x="88" y="2"/>
                  </a:lnTo>
                  <a:lnTo>
                    <a:pt x="84" y="5"/>
                  </a:lnTo>
                  <a:lnTo>
                    <a:pt x="78" y="8"/>
                  </a:lnTo>
                  <a:lnTo>
                    <a:pt x="73" y="13"/>
                  </a:lnTo>
                  <a:lnTo>
                    <a:pt x="70" y="16"/>
                  </a:lnTo>
                  <a:lnTo>
                    <a:pt x="69" y="19"/>
                  </a:lnTo>
                  <a:lnTo>
                    <a:pt x="67" y="23"/>
                  </a:lnTo>
                  <a:lnTo>
                    <a:pt x="67" y="26"/>
                  </a:lnTo>
                  <a:lnTo>
                    <a:pt x="70" y="34"/>
                  </a:lnTo>
                  <a:lnTo>
                    <a:pt x="75" y="40"/>
                  </a:lnTo>
                  <a:lnTo>
                    <a:pt x="79" y="45"/>
                  </a:lnTo>
                  <a:lnTo>
                    <a:pt x="84" y="46"/>
                  </a:lnTo>
                  <a:lnTo>
                    <a:pt x="84" y="54"/>
                  </a:lnTo>
                  <a:lnTo>
                    <a:pt x="84" y="62"/>
                  </a:lnTo>
                  <a:lnTo>
                    <a:pt x="82" y="68"/>
                  </a:lnTo>
                  <a:lnTo>
                    <a:pt x="82" y="71"/>
                  </a:lnTo>
                  <a:lnTo>
                    <a:pt x="79" y="71"/>
                  </a:lnTo>
                  <a:lnTo>
                    <a:pt x="75" y="72"/>
                  </a:lnTo>
                  <a:lnTo>
                    <a:pt x="73" y="74"/>
                  </a:lnTo>
                  <a:lnTo>
                    <a:pt x="72" y="74"/>
                  </a:lnTo>
                  <a:lnTo>
                    <a:pt x="65" y="66"/>
                  </a:lnTo>
                  <a:lnTo>
                    <a:pt x="61" y="55"/>
                  </a:lnTo>
                  <a:lnTo>
                    <a:pt x="55" y="45"/>
                  </a:lnTo>
                  <a:lnTo>
                    <a:pt x="41" y="40"/>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7" name="Freeform 312"/>
            <p:cNvSpPr>
              <a:spLocks/>
            </p:cNvSpPr>
            <p:nvPr/>
          </p:nvSpPr>
          <p:spPr bwMode="auto">
            <a:xfrm>
              <a:off x="431" y="893"/>
              <a:ext cx="90" cy="155"/>
            </a:xfrm>
            <a:custGeom>
              <a:avLst/>
              <a:gdLst>
                <a:gd name="T0" fmla="*/ 1 w 178"/>
                <a:gd name="T1" fmla="*/ 0 h 310"/>
                <a:gd name="T2" fmla="*/ 1 w 178"/>
                <a:gd name="T3" fmla="*/ 1 h 310"/>
                <a:gd name="T4" fmla="*/ 1 w 178"/>
                <a:gd name="T5" fmla="*/ 1 h 310"/>
                <a:gd name="T6" fmla="*/ 1 w 178"/>
                <a:gd name="T7" fmla="*/ 1 h 310"/>
                <a:gd name="T8" fmla="*/ 1 w 178"/>
                <a:gd name="T9" fmla="*/ 1 h 310"/>
                <a:gd name="T10" fmla="*/ 1 w 178"/>
                <a:gd name="T11" fmla="*/ 1 h 310"/>
                <a:gd name="T12" fmla="*/ 1 w 178"/>
                <a:gd name="T13" fmla="*/ 1 h 310"/>
                <a:gd name="T14" fmla="*/ 1 w 178"/>
                <a:gd name="T15" fmla="*/ 1 h 310"/>
                <a:gd name="T16" fmla="*/ 1 w 178"/>
                <a:gd name="T17" fmla="*/ 1 h 310"/>
                <a:gd name="T18" fmla="*/ 1 w 178"/>
                <a:gd name="T19" fmla="*/ 1 h 310"/>
                <a:gd name="T20" fmla="*/ 1 w 178"/>
                <a:gd name="T21" fmla="*/ 1 h 310"/>
                <a:gd name="T22" fmla="*/ 1 w 178"/>
                <a:gd name="T23" fmla="*/ 1 h 310"/>
                <a:gd name="T24" fmla="*/ 0 w 178"/>
                <a:gd name="T25" fmla="*/ 1 h 310"/>
                <a:gd name="T26" fmla="*/ 1 w 178"/>
                <a:gd name="T27" fmla="*/ 1 h 310"/>
                <a:gd name="T28" fmla="*/ 1 w 178"/>
                <a:gd name="T29" fmla="*/ 1 h 310"/>
                <a:gd name="T30" fmla="*/ 1 w 178"/>
                <a:gd name="T31" fmla="*/ 1 h 310"/>
                <a:gd name="T32" fmla="*/ 1 w 178"/>
                <a:gd name="T33" fmla="*/ 1 h 310"/>
                <a:gd name="T34" fmla="*/ 1 w 178"/>
                <a:gd name="T35" fmla="*/ 1 h 310"/>
                <a:gd name="T36" fmla="*/ 1 w 178"/>
                <a:gd name="T37" fmla="*/ 1 h 310"/>
                <a:gd name="T38" fmla="*/ 1 w 178"/>
                <a:gd name="T39" fmla="*/ 1 h 310"/>
                <a:gd name="T40" fmla="*/ 1 w 178"/>
                <a:gd name="T41" fmla="*/ 1 h 310"/>
                <a:gd name="T42" fmla="*/ 1 w 178"/>
                <a:gd name="T43" fmla="*/ 1 h 310"/>
                <a:gd name="T44" fmla="*/ 1 w 178"/>
                <a:gd name="T45" fmla="*/ 1 h 310"/>
                <a:gd name="T46" fmla="*/ 1 w 178"/>
                <a:gd name="T47" fmla="*/ 1 h 310"/>
                <a:gd name="T48" fmla="*/ 1 w 178"/>
                <a:gd name="T49" fmla="*/ 1 h 310"/>
                <a:gd name="T50" fmla="*/ 1 w 178"/>
                <a:gd name="T51" fmla="*/ 1 h 310"/>
                <a:gd name="T52" fmla="*/ 1 w 178"/>
                <a:gd name="T53" fmla="*/ 1 h 310"/>
                <a:gd name="T54" fmla="*/ 1 w 178"/>
                <a:gd name="T55" fmla="*/ 1 h 310"/>
                <a:gd name="T56" fmla="*/ 1 w 178"/>
                <a:gd name="T57" fmla="*/ 1 h 310"/>
                <a:gd name="T58" fmla="*/ 1 w 178"/>
                <a:gd name="T59" fmla="*/ 1 h 310"/>
                <a:gd name="T60" fmla="*/ 1 w 178"/>
                <a:gd name="T61" fmla="*/ 1 h 310"/>
                <a:gd name="T62" fmla="*/ 1 w 178"/>
                <a:gd name="T63" fmla="*/ 1 h 310"/>
                <a:gd name="T64" fmla="*/ 1 w 178"/>
                <a:gd name="T65" fmla="*/ 1 h 310"/>
                <a:gd name="T66" fmla="*/ 1 w 178"/>
                <a:gd name="T67" fmla="*/ 1 h 310"/>
                <a:gd name="T68" fmla="*/ 1 w 178"/>
                <a:gd name="T69" fmla="*/ 1 h 310"/>
                <a:gd name="T70" fmla="*/ 1 w 178"/>
                <a:gd name="T71" fmla="*/ 1 h 310"/>
                <a:gd name="T72" fmla="*/ 1 w 178"/>
                <a:gd name="T73" fmla="*/ 1 h 310"/>
                <a:gd name="T74" fmla="*/ 1 w 178"/>
                <a:gd name="T75" fmla="*/ 1 h 310"/>
                <a:gd name="T76" fmla="*/ 1 w 178"/>
                <a:gd name="T77" fmla="*/ 1 h 310"/>
                <a:gd name="T78" fmla="*/ 1 w 178"/>
                <a:gd name="T79" fmla="*/ 1 h 310"/>
                <a:gd name="T80" fmla="*/ 1 w 178"/>
                <a:gd name="T81" fmla="*/ 1 h 310"/>
                <a:gd name="T82" fmla="*/ 1 w 178"/>
                <a:gd name="T83" fmla="*/ 1 h 310"/>
                <a:gd name="T84" fmla="*/ 1 w 178"/>
                <a:gd name="T85" fmla="*/ 1 h 310"/>
                <a:gd name="T86" fmla="*/ 1 w 178"/>
                <a:gd name="T87" fmla="*/ 1 h 310"/>
                <a:gd name="T88" fmla="*/ 1 w 178"/>
                <a:gd name="T89" fmla="*/ 1 h 310"/>
                <a:gd name="T90" fmla="*/ 1 w 178"/>
                <a:gd name="T91" fmla="*/ 1 h 310"/>
                <a:gd name="T92" fmla="*/ 1 w 178"/>
                <a:gd name="T93" fmla="*/ 1 h 310"/>
                <a:gd name="T94" fmla="*/ 1 w 178"/>
                <a:gd name="T95" fmla="*/ 1 h 310"/>
                <a:gd name="T96" fmla="*/ 1 w 178"/>
                <a:gd name="T97" fmla="*/ 1 h 310"/>
                <a:gd name="T98" fmla="*/ 1 w 178"/>
                <a:gd name="T99" fmla="*/ 0 h 3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
                <a:gd name="T151" fmla="*/ 0 h 310"/>
                <a:gd name="T152" fmla="*/ 178 w 178"/>
                <a:gd name="T153" fmla="*/ 310 h 3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 h="310">
                  <a:moveTo>
                    <a:pt x="177" y="0"/>
                  </a:moveTo>
                  <a:lnTo>
                    <a:pt x="163" y="20"/>
                  </a:lnTo>
                  <a:lnTo>
                    <a:pt x="146" y="36"/>
                  </a:lnTo>
                  <a:lnTo>
                    <a:pt x="128" y="52"/>
                  </a:lnTo>
                  <a:lnTo>
                    <a:pt x="108" y="62"/>
                  </a:lnTo>
                  <a:lnTo>
                    <a:pt x="88" y="70"/>
                  </a:lnTo>
                  <a:lnTo>
                    <a:pt x="68" y="76"/>
                  </a:lnTo>
                  <a:lnTo>
                    <a:pt x="50" y="78"/>
                  </a:lnTo>
                  <a:lnTo>
                    <a:pt x="32" y="78"/>
                  </a:lnTo>
                  <a:lnTo>
                    <a:pt x="33" y="93"/>
                  </a:lnTo>
                  <a:lnTo>
                    <a:pt x="30" y="111"/>
                  </a:lnTo>
                  <a:lnTo>
                    <a:pt x="20" y="130"/>
                  </a:lnTo>
                  <a:lnTo>
                    <a:pt x="0" y="143"/>
                  </a:lnTo>
                  <a:lnTo>
                    <a:pt x="12" y="163"/>
                  </a:lnTo>
                  <a:lnTo>
                    <a:pt x="20" y="188"/>
                  </a:lnTo>
                  <a:lnTo>
                    <a:pt x="20" y="212"/>
                  </a:lnTo>
                  <a:lnTo>
                    <a:pt x="12" y="233"/>
                  </a:lnTo>
                  <a:lnTo>
                    <a:pt x="20" y="236"/>
                  </a:lnTo>
                  <a:lnTo>
                    <a:pt x="29" y="241"/>
                  </a:lnTo>
                  <a:lnTo>
                    <a:pt x="39" y="246"/>
                  </a:lnTo>
                  <a:lnTo>
                    <a:pt x="52" y="253"/>
                  </a:lnTo>
                  <a:lnTo>
                    <a:pt x="62" y="264"/>
                  </a:lnTo>
                  <a:lnTo>
                    <a:pt x="71" y="276"/>
                  </a:lnTo>
                  <a:lnTo>
                    <a:pt x="79" y="291"/>
                  </a:lnTo>
                  <a:lnTo>
                    <a:pt x="85" y="310"/>
                  </a:lnTo>
                  <a:lnTo>
                    <a:pt x="90" y="299"/>
                  </a:lnTo>
                  <a:lnTo>
                    <a:pt x="96" y="287"/>
                  </a:lnTo>
                  <a:lnTo>
                    <a:pt x="104" y="276"/>
                  </a:lnTo>
                  <a:lnTo>
                    <a:pt x="113" y="265"/>
                  </a:lnTo>
                  <a:lnTo>
                    <a:pt x="122" y="255"/>
                  </a:lnTo>
                  <a:lnTo>
                    <a:pt x="134" y="247"/>
                  </a:lnTo>
                  <a:lnTo>
                    <a:pt x="146" y="243"/>
                  </a:lnTo>
                  <a:lnTo>
                    <a:pt x="160" y="240"/>
                  </a:lnTo>
                  <a:lnTo>
                    <a:pt x="154" y="227"/>
                  </a:lnTo>
                  <a:lnTo>
                    <a:pt x="151" y="209"/>
                  </a:lnTo>
                  <a:lnTo>
                    <a:pt x="154" y="191"/>
                  </a:lnTo>
                  <a:lnTo>
                    <a:pt x="166" y="169"/>
                  </a:lnTo>
                  <a:lnTo>
                    <a:pt x="154" y="136"/>
                  </a:lnTo>
                  <a:lnTo>
                    <a:pt x="151" y="104"/>
                  </a:lnTo>
                  <a:lnTo>
                    <a:pt x="152" y="75"/>
                  </a:lnTo>
                  <a:lnTo>
                    <a:pt x="155" y="53"/>
                  </a:lnTo>
                  <a:lnTo>
                    <a:pt x="160" y="41"/>
                  </a:lnTo>
                  <a:lnTo>
                    <a:pt x="166" y="26"/>
                  </a:lnTo>
                  <a:lnTo>
                    <a:pt x="172" y="15"/>
                  </a:lnTo>
                  <a:lnTo>
                    <a:pt x="177" y="9"/>
                  </a:lnTo>
                  <a:lnTo>
                    <a:pt x="178" y="6"/>
                  </a:lnTo>
                  <a:lnTo>
                    <a:pt x="178" y="4"/>
                  </a:lnTo>
                  <a:lnTo>
                    <a:pt x="177" y="1"/>
                  </a:lnTo>
                  <a:lnTo>
                    <a:pt x="177"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8" name="Freeform 313"/>
            <p:cNvSpPr>
              <a:spLocks/>
            </p:cNvSpPr>
            <p:nvPr/>
          </p:nvSpPr>
          <p:spPr bwMode="auto">
            <a:xfrm>
              <a:off x="660" y="854"/>
              <a:ext cx="167" cy="128"/>
            </a:xfrm>
            <a:custGeom>
              <a:avLst/>
              <a:gdLst>
                <a:gd name="T0" fmla="*/ 0 w 336"/>
                <a:gd name="T1" fmla="*/ 0 h 256"/>
                <a:gd name="T2" fmla="*/ 0 w 336"/>
                <a:gd name="T3" fmla="*/ 1 h 256"/>
                <a:gd name="T4" fmla="*/ 0 w 336"/>
                <a:gd name="T5" fmla="*/ 1 h 256"/>
                <a:gd name="T6" fmla="*/ 0 w 336"/>
                <a:gd name="T7" fmla="*/ 1 h 256"/>
                <a:gd name="T8" fmla="*/ 0 w 336"/>
                <a:gd name="T9" fmla="*/ 1 h 256"/>
                <a:gd name="T10" fmla="*/ 0 w 336"/>
                <a:gd name="T11" fmla="*/ 1 h 256"/>
                <a:gd name="T12" fmla="*/ 0 w 336"/>
                <a:gd name="T13" fmla="*/ 1 h 256"/>
                <a:gd name="T14" fmla="*/ 0 w 336"/>
                <a:gd name="T15" fmla="*/ 1 h 256"/>
                <a:gd name="T16" fmla="*/ 0 w 336"/>
                <a:gd name="T17" fmla="*/ 1 h 256"/>
                <a:gd name="T18" fmla="*/ 0 w 336"/>
                <a:gd name="T19" fmla="*/ 1 h 256"/>
                <a:gd name="T20" fmla="*/ 0 w 336"/>
                <a:gd name="T21" fmla="*/ 1 h 256"/>
                <a:gd name="T22" fmla="*/ 0 w 336"/>
                <a:gd name="T23" fmla="*/ 1 h 256"/>
                <a:gd name="T24" fmla="*/ 0 w 336"/>
                <a:gd name="T25" fmla="*/ 1 h 256"/>
                <a:gd name="T26" fmla="*/ 0 w 336"/>
                <a:gd name="T27" fmla="*/ 1 h 256"/>
                <a:gd name="T28" fmla="*/ 0 w 336"/>
                <a:gd name="T29" fmla="*/ 1 h 256"/>
                <a:gd name="T30" fmla="*/ 0 w 336"/>
                <a:gd name="T31" fmla="*/ 1 h 256"/>
                <a:gd name="T32" fmla="*/ 0 w 336"/>
                <a:gd name="T33" fmla="*/ 1 h 256"/>
                <a:gd name="T34" fmla="*/ 0 w 336"/>
                <a:gd name="T35" fmla="*/ 1 h 256"/>
                <a:gd name="T36" fmla="*/ 0 w 336"/>
                <a:gd name="T37" fmla="*/ 1 h 256"/>
                <a:gd name="T38" fmla="*/ 0 w 336"/>
                <a:gd name="T39" fmla="*/ 1 h 256"/>
                <a:gd name="T40" fmla="*/ 0 w 336"/>
                <a:gd name="T41" fmla="*/ 1 h 256"/>
                <a:gd name="T42" fmla="*/ 0 w 336"/>
                <a:gd name="T43" fmla="*/ 1 h 256"/>
                <a:gd name="T44" fmla="*/ 0 w 336"/>
                <a:gd name="T45" fmla="*/ 1 h 256"/>
                <a:gd name="T46" fmla="*/ 0 w 336"/>
                <a:gd name="T47" fmla="*/ 1 h 256"/>
                <a:gd name="T48" fmla="*/ 0 w 336"/>
                <a:gd name="T49" fmla="*/ 1 h 256"/>
                <a:gd name="T50" fmla="*/ 0 w 336"/>
                <a:gd name="T51" fmla="*/ 1 h 256"/>
                <a:gd name="T52" fmla="*/ 0 w 336"/>
                <a:gd name="T53" fmla="*/ 1 h 256"/>
                <a:gd name="T54" fmla="*/ 0 w 336"/>
                <a:gd name="T55" fmla="*/ 1 h 256"/>
                <a:gd name="T56" fmla="*/ 0 w 336"/>
                <a:gd name="T57" fmla="*/ 1 h 256"/>
                <a:gd name="T58" fmla="*/ 0 w 336"/>
                <a:gd name="T59" fmla="*/ 1 h 256"/>
                <a:gd name="T60" fmla="*/ 0 w 336"/>
                <a:gd name="T61" fmla="*/ 1 h 256"/>
                <a:gd name="T62" fmla="*/ 0 w 336"/>
                <a:gd name="T63" fmla="*/ 1 h 256"/>
                <a:gd name="T64" fmla="*/ 0 w 336"/>
                <a:gd name="T65" fmla="*/ 1 h 256"/>
                <a:gd name="T66" fmla="*/ 0 w 336"/>
                <a:gd name="T67" fmla="*/ 1 h 256"/>
                <a:gd name="T68" fmla="*/ 0 w 336"/>
                <a:gd name="T69" fmla="*/ 1 h 256"/>
                <a:gd name="T70" fmla="*/ 0 w 336"/>
                <a:gd name="T71" fmla="*/ 1 h 256"/>
                <a:gd name="T72" fmla="*/ 0 w 336"/>
                <a:gd name="T73" fmla="*/ 1 h 256"/>
                <a:gd name="T74" fmla="*/ 0 w 336"/>
                <a:gd name="T75" fmla="*/ 1 h 256"/>
                <a:gd name="T76" fmla="*/ 0 w 336"/>
                <a:gd name="T77" fmla="*/ 1 h 256"/>
                <a:gd name="T78" fmla="*/ 0 w 336"/>
                <a:gd name="T79" fmla="*/ 1 h 256"/>
                <a:gd name="T80" fmla="*/ 0 w 336"/>
                <a:gd name="T81" fmla="*/ 1 h 256"/>
                <a:gd name="T82" fmla="*/ 0 w 336"/>
                <a:gd name="T83" fmla="*/ 1 h 256"/>
                <a:gd name="T84" fmla="*/ 0 w 336"/>
                <a:gd name="T85" fmla="*/ 1 h 256"/>
                <a:gd name="T86" fmla="*/ 0 w 336"/>
                <a:gd name="T87" fmla="*/ 1 h 256"/>
                <a:gd name="T88" fmla="*/ 0 w 336"/>
                <a:gd name="T89" fmla="*/ 1 h 256"/>
                <a:gd name="T90" fmla="*/ 0 w 336"/>
                <a:gd name="T91" fmla="*/ 1 h 256"/>
                <a:gd name="T92" fmla="*/ 0 w 336"/>
                <a:gd name="T93" fmla="*/ 1 h 256"/>
                <a:gd name="T94" fmla="*/ 0 w 336"/>
                <a:gd name="T95" fmla="*/ 1 h 256"/>
                <a:gd name="T96" fmla="*/ 0 w 336"/>
                <a:gd name="T97" fmla="*/ 1 h 256"/>
                <a:gd name="T98" fmla="*/ 0 w 336"/>
                <a:gd name="T99" fmla="*/ 1 h 256"/>
                <a:gd name="T100" fmla="*/ 0 w 336"/>
                <a:gd name="T101" fmla="*/ 1 h 256"/>
                <a:gd name="T102" fmla="*/ 0 w 336"/>
                <a:gd name="T103" fmla="*/ 1 h 256"/>
                <a:gd name="T104" fmla="*/ 0 w 336"/>
                <a:gd name="T105" fmla="*/ 1 h 256"/>
                <a:gd name="T106" fmla="*/ 0 w 336"/>
                <a:gd name="T107" fmla="*/ 1 h 256"/>
                <a:gd name="T108" fmla="*/ 0 w 336"/>
                <a:gd name="T109" fmla="*/ 1 h 256"/>
                <a:gd name="T110" fmla="*/ 0 w 336"/>
                <a:gd name="T111" fmla="*/ 1 h 256"/>
                <a:gd name="T112" fmla="*/ 0 w 336"/>
                <a:gd name="T113" fmla="*/ 1 h 256"/>
                <a:gd name="T114" fmla="*/ 0 w 336"/>
                <a:gd name="T115" fmla="*/ 1 h 256"/>
                <a:gd name="T116" fmla="*/ 0 w 336"/>
                <a:gd name="T117" fmla="*/ 1 h 256"/>
                <a:gd name="T118" fmla="*/ 0 w 336"/>
                <a:gd name="T119" fmla="*/ 1 h 256"/>
                <a:gd name="T120" fmla="*/ 0 w 336"/>
                <a:gd name="T121" fmla="*/ 0 h 2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6"/>
                <a:gd name="T184" fmla="*/ 0 h 256"/>
                <a:gd name="T185" fmla="*/ 336 w 336"/>
                <a:gd name="T186" fmla="*/ 256 h 2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6" h="256">
                  <a:moveTo>
                    <a:pt x="153" y="0"/>
                  </a:moveTo>
                  <a:lnTo>
                    <a:pt x="141" y="3"/>
                  </a:lnTo>
                  <a:lnTo>
                    <a:pt x="127" y="7"/>
                  </a:lnTo>
                  <a:lnTo>
                    <a:pt x="109" y="14"/>
                  </a:lnTo>
                  <a:lnTo>
                    <a:pt x="90" y="18"/>
                  </a:lnTo>
                  <a:lnTo>
                    <a:pt x="72" y="24"/>
                  </a:lnTo>
                  <a:lnTo>
                    <a:pt x="54" y="29"/>
                  </a:lnTo>
                  <a:lnTo>
                    <a:pt x="37" y="32"/>
                  </a:lnTo>
                  <a:lnTo>
                    <a:pt x="22" y="33"/>
                  </a:lnTo>
                  <a:lnTo>
                    <a:pt x="15" y="33"/>
                  </a:lnTo>
                  <a:lnTo>
                    <a:pt x="9" y="32"/>
                  </a:lnTo>
                  <a:lnTo>
                    <a:pt x="3" y="32"/>
                  </a:lnTo>
                  <a:lnTo>
                    <a:pt x="0" y="32"/>
                  </a:lnTo>
                  <a:lnTo>
                    <a:pt x="18" y="43"/>
                  </a:lnTo>
                  <a:lnTo>
                    <a:pt x="34" y="58"/>
                  </a:lnTo>
                  <a:lnTo>
                    <a:pt x="49" y="76"/>
                  </a:lnTo>
                  <a:lnTo>
                    <a:pt x="61" y="96"/>
                  </a:lnTo>
                  <a:lnTo>
                    <a:pt x="73" y="119"/>
                  </a:lnTo>
                  <a:lnTo>
                    <a:pt x="81" y="142"/>
                  </a:lnTo>
                  <a:lnTo>
                    <a:pt x="89" y="168"/>
                  </a:lnTo>
                  <a:lnTo>
                    <a:pt x="93" y="192"/>
                  </a:lnTo>
                  <a:lnTo>
                    <a:pt x="101" y="192"/>
                  </a:lnTo>
                  <a:lnTo>
                    <a:pt x="113" y="194"/>
                  </a:lnTo>
                  <a:lnTo>
                    <a:pt x="125" y="200"/>
                  </a:lnTo>
                  <a:lnTo>
                    <a:pt x="138" y="208"/>
                  </a:lnTo>
                  <a:lnTo>
                    <a:pt x="151" y="217"/>
                  </a:lnTo>
                  <a:lnTo>
                    <a:pt x="163" y="229"/>
                  </a:lnTo>
                  <a:lnTo>
                    <a:pt x="174" y="241"/>
                  </a:lnTo>
                  <a:lnTo>
                    <a:pt x="182" y="256"/>
                  </a:lnTo>
                  <a:lnTo>
                    <a:pt x="191" y="249"/>
                  </a:lnTo>
                  <a:lnTo>
                    <a:pt x="205" y="241"/>
                  </a:lnTo>
                  <a:lnTo>
                    <a:pt x="220" y="235"/>
                  </a:lnTo>
                  <a:lnTo>
                    <a:pt x="238" y="230"/>
                  </a:lnTo>
                  <a:lnTo>
                    <a:pt x="260" y="229"/>
                  </a:lnTo>
                  <a:lnTo>
                    <a:pt x="284" y="230"/>
                  </a:lnTo>
                  <a:lnTo>
                    <a:pt x="308" y="237"/>
                  </a:lnTo>
                  <a:lnTo>
                    <a:pt x="336" y="247"/>
                  </a:lnTo>
                  <a:lnTo>
                    <a:pt x="328" y="238"/>
                  </a:lnTo>
                  <a:lnTo>
                    <a:pt x="319" y="226"/>
                  </a:lnTo>
                  <a:lnTo>
                    <a:pt x="313" y="212"/>
                  </a:lnTo>
                  <a:lnTo>
                    <a:pt x="307" y="197"/>
                  </a:lnTo>
                  <a:lnTo>
                    <a:pt x="305" y="178"/>
                  </a:lnTo>
                  <a:lnTo>
                    <a:pt x="305" y="157"/>
                  </a:lnTo>
                  <a:lnTo>
                    <a:pt x="312" y="134"/>
                  </a:lnTo>
                  <a:lnTo>
                    <a:pt x="322" y="110"/>
                  </a:lnTo>
                  <a:lnTo>
                    <a:pt x="307" y="105"/>
                  </a:lnTo>
                  <a:lnTo>
                    <a:pt x="290" y="101"/>
                  </a:lnTo>
                  <a:lnTo>
                    <a:pt x="275" y="94"/>
                  </a:lnTo>
                  <a:lnTo>
                    <a:pt x="261" y="85"/>
                  </a:lnTo>
                  <a:lnTo>
                    <a:pt x="249" y="73"/>
                  </a:lnTo>
                  <a:lnTo>
                    <a:pt x="240" y="58"/>
                  </a:lnTo>
                  <a:lnTo>
                    <a:pt x="235" y="38"/>
                  </a:lnTo>
                  <a:lnTo>
                    <a:pt x="234" y="15"/>
                  </a:lnTo>
                  <a:lnTo>
                    <a:pt x="225" y="17"/>
                  </a:lnTo>
                  <a:lnTo>
                    <a:pt x="215" y="18"/>
                  </a:lnTo>
                  <a:lnTo>
                    <a:pt x="206" y="20"/>
                  </a:lnTo>
                  <a:lnTo>
                    <a:pt x="197" y="18"/>
                  </a:lnTo>
                  <a:lnTo>
                    <a:pt x="186" y="17"/>
                  </a:lnTo>
                  <a:lnTo>
                    <a:pt x="176" y="14"/>
                  </a:lnTo>
                  <a:lnTo>
                    <a:pt x="165" y="7"/>
                  </a:lnTo>
                  <a:lnTo>
                    <a:pt x="153" y="0"/>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79" name="Freeform 314"/>
            <p:cNvSpPr>
              <a:spLocks/>
            </p:cNvSpPr>
            <p:nvPr/>
          </p:nvSpPr>
          <p:spPr bwMode="auto">
            <a:xfrm>
              <a:off x="573" y="661"/>
              <a:ext cx="148" cy="181"/>
            </a:xfrm>
            <a:custGeom>
              <a:avLst/>
              <a:gdLst>
                <a:gd name="T0" fmla="*/ 1 w 294"/>
                <a:gd name="T1" fmla="*/ 0 h 364"/>
                <a:gd name="T2" fmla="*/ 1 w 294"/>
                <a:gd name="T3" fmla="*/ 0 h 364"/>
                <a:gd name="T4" fmla="*/ 1 w 294"/>
                <a:gd name="T5" fmla="*/ 0 h 364"/>
                <a:gd name="T6" fmla="*/ 1 w 294"/>
                <a:gd name="T7" fmla="*/ 0 h 364"/>
                <a:gd name="T8" fmla="*/ 1 w 294"/>
                <a:gd name="T9" fmla="*/ 0 h 364"/>
                <a:gd name="T10" fmla="*/ 1 w 294"/>
                <a:gd name="T11" fmla="*/ 0 h 364"/>
                <a:gd name="T12" fmla="*/ 1 w 294"/>
                <a:gd name="T13" fmla="*/ 0 h 364"/>
                <a:gd name="T14" fmla="*/ 1 w 294"/>
                <a:gd name="T15" fmla="*/ 0 h 364"/>
                <a:gd name="T16" fmla="*/ 1 w 294"/>
                <a:gd name="T17" fmla="*/ 0 h 364"/>
                <a:gd name="T18" fmla="*/ 1 w 294"/>
                <a:gd name="T19" fmla="*/ 0 h 364"/>
                <a:gd name="T20" fmla="*/ 1 w 294"/>
                <a:gd name="T21" fmla="*/ 0 h 364"/>
                <a:gd name="T22" fmla="*/ 0 w 294"/>
                <a:gd name="T23" fmla="*/ 0 h 364"/>
                <a:gd name="T24" fmla="*/ 1 w 294"/>
                <a:gd name="T25" fmla="*/ 0 h 364"/>
                <a:gd name="T26" fmla="*/ 1 w 294"/>
                <a:gd name="T27" fmla="*/ 0 h 364"/>
                <a:gd name="T28" fmla="*/ 1 w 294"/>
                <a:gd name="T29" fmla="*/ 0 h 364"/>
                <a:gd name="T30" fmla="*/ 1 w 294"/>
                <a:gd name="T31" fmla="*/ 0 h 364"/>
                <a:gd name="T32" fmla="*/ 1 w 294"/>
                <a:gd name="T33" fmla="*/ 0 h 364"/>
                <a:gd name="T34" fmla="*/ 1 w 294"/>
                <a:gd name="T35" fmla="*/ 0 h 364"/>
                <a:gd name="T36" fmla="*/ 1 w 294"/>
                <a:gd name="T37" fmla="*/ 0 h 364"/>
                <a:gd name="T38" fmla="*/ 1 w 294"/>
                <a:gd name="T39" fmla="*/ 0 h 364"/>
                <a:gd name="T40" fmla="*/ 1 w 294"/>
                <a:gd name="T41" fmla="*/ 0 h 364"/>
                <a:gd name="T42" fmla="*/ 1 w 294"/>
                <a:gd name="T43" fmla="*/ 0 h 364"/>
                <a:gd name="T44" fmla="*/ 1 w 294"/>
                <a:gd name="T45" fmla="*/ 0 h 364"/>
                <a:gd name="T46" fmla="*/ 1 w 294"/>
                <a:gd name="T47" fmla="*/ 0 h 364"/>
                <a:gd name="T48" fmla="*/ 1 w 294"/>
                <a:gd name="T49" fmla="*/ 0 h 364"/>
                <a:gd name="T50" fmla="*/ 1 w 294"/>
                <a:gd name="T51" fmla="*/ 0 h 364"/>
                <a:gd name="T52" fmla="*/ 1 w 294"/>
                <a:gd name="T53" fmla="*/ 0 h 364"/>
                <a:gd name="T54" fmla="*/ 1 w 294"/>
                <a:gd name="T55" fmla="*/ 0 h 364"/>
                <a:gd name="T56" fmla="*/ 1 w 294"/>
                <a:gd name="T57" fmla="*/ 0 h 364"/>
                <a:gd name="T58" fmla="*/ 1 w 294"/>
                <a:gd name="T59" fmla="*/ 0 h 364"/>
                <a:gd name="T60" fmla="*/ 1 w 294"/>
                <a:gd name="T61" fmla="*/ 0 h 364"/>
                <a:gd name="T62" fmla="*/ 1 w 294"/>
                <a:gd name="T63" fmla="*/ 0 h 364"/>
                <a:gd name="T64" fmla="*/ 1 w 294"/>
                <a:gd name="T65" fmla="*/ 0 h 364"/>
                <a:gd name="T66" fmla="*/ 1 w 294"/>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4"/>
                <a:gd name="T103" fmla="*/ 0 h 364"/>
                <a:gd name="T104" fmla="*/ 294 w 294"/>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4" h="364">
                  <a:moveTo>
                    <a:pt x="258" y="177"/>
                  </a:moveTo>
                  <a:lnTo>
                    <a:pt x="248" y="177"/>
                  </a:lnTo>
                  <a:lnTo>
                    <a:pt x="232" y="177"/>
                  </a:lnTo>
                  <a:lnTo>
                    <a:pt x="210" y="179"/>
                  </a:lnTo>
                  <a:lnTo>
                    <a:pt x="186" y="185"/>
                  </a:lnTo>
                  <a:lnTo>
                    <a:pt x="160" y="196"/>
                  </a:lnTo>
                  <a:lnTo>
                    <a:pt x="136" y="213"/>
                  </a:lnTo>
                  <a:lnTo>
                    <a:pt x="113" y="239"/>
                  </a:lnTo>
                  <a:lnTo>
                    <a:pt x="96" y="272"/>
                  </a:lnTo>
                  <a:lnTo>
                    <a:pt x="85" y="303"/>
                  </a:lnTo>
                  <a:lnTo>
                    <a:pt x="76" y="327"/>
                  </a:lnTo>
                  <a:lnTo>
                    <a:pt x="65" y="342"/>
                  </a:lnTo>
                  <a:lnTo>
                    <a:pt x="53" y="350"/>
                  </a:lnTo>
                  <a:lnTo>
                    <a:pt x="45" y="352"/>
                  </a:lnTo>
                  <a:lnTo>
                    <a:pt x="38" y="353"/>
                  </a:lnTo>
                  <a:lnTo>
                    <a:pt x="30" y="355"/>
                  </a:lnTo>
                  <a:lnTo>
                    <a:pt x="24" y="356"/>
                  </a:lnTo>
                  <a:lnTo>
                    <a:pt x="16" y="358"/>
                  </a:lnTo>
                  <a:lnTo>
                    <a:pt x="10" y="361"/>
                  </a:lnTo>
                  <a:lnTo>
                    <a:pt x="6" y="362"/>
                  </a:lnTo>
                  <a:lnTo>
                    <a:pt x="1" y="364"/>
                  </a:lnTo>
                  <a:lnTo>
                    <a:pt x="1" y="362"/>
                  </a:lnTo>
                  <a:lnTo>
                    <a:pt x="1" y="361"/>
                  </a:lnTo>
                  <a:lnTo>
                    <a:pt x="0" y="361"/>
                  </a:lnTo>
                  <a:lnTo>
                    <a:pt x="0" y="359"/>
                  </a:lnTo>
                  <a:lnTo>
                    <a:pt x="24" y="347"/>
                  </a:lnTo>
                  <a:lnTo>
                    <a:pt x="42" y="332"/>
                  </a:lnTo>
                  <a:lnTo>
                    <a:pt x="55" y="310"/>
                  </a:lnTo>
                  <a:lnTo>
                    <a:pt x="64" y="289"/>
                  </a:lnTo>
                  <a:lnTo>
                    <a:pt x="68" y="268"/>
                  </a:lnTo>
                  <a:lnTo>
                    <a:pt x="71" y="246"/>
                  </a:lnTo>
                  <a:lnTo>
                    <a:pt x="73" y="229"/>
                  </a:lnTo>
                  <a:lnTo>
                    <a:pt x="73" y="216"/>
                  </a:lnTo>
                  <a:lnTo>
                    <a:pt x="71" y="203"/>
                  </a:lnTo>
                  <a:lnTo>
                    <a:pt x="70" y="190"/>
                  </a:lnTo>
                  <a:lnTo>
                    <a:pt x="65" y="173"/>
                  </a:lnTo>
                  <a:lnTo>
                    <a:pt x="61" y="156"/>
                  </a:lnTo>
                  <a:lnTo>
                    <a:pt x="70" y="155"/>
                  </a:lnTo>
                  <a:lnTo>
                    <a:pt x="81" y="148"/>
                  </a:lnTo>
                  <a:lnTo>
                    <a:pt x="93" y="139"/>
                  </a:lnTo>
                  <a:lnTo>
                    <a:pt x="103" y="127"/>
                  </a:lnTo>
                  <a:lnTo>
                    <a:pt x="113" y="113"/>
                  </a:lnTo>
                  <a:lnTo>
                    <a:pt x="119" y="98"/>
                  </a:lnTo>
                  <a:lnTo>
                    <a:pt x="120" y="81"/>
                  </a:lnTo>
                  <a:lnTo>
                    <a:pt x="117" y="64"/>
                  </a:lnTo>
                  <a:lnTo>
                    <a:pt x="129" y="63"/>
                  </a:lnTo>
                  <a:lnTo>
                    <a:pt x="146" y="60"/>
                  </a:lnTo>
                  <a:lnTo>
                    <a:pt x="163" y="52"/>
                  </a:lnTo>
                  <a:lnTo>
                    <a:pt x="183" y="45"/>
                  </a:lnTo>
                  <a:lnTo>
                    <a:pt x="200" y="34"/>
                  </a:lnTo>
                  <a:lnTo>
                    <a:pt x="216" y="23"/>
                  </a:lnTo>
                  <a:lnTo>
                    <a:pt x="230" y="12"/>
                  </a:lnTo>
                  <a:lnTo>
                    <a:pt x="239" y="0"/>
                  </a:lnTo>
                  <a:lnTo>
                    <a:pt x="239" y="14"/>
                  </a:lnTo>
                  <a:lnTo>
                    <a:pt x="241" y="31"/>
                  </a:lnTo>
                  <a:lnTo>
                    <a:pt x="244" y="49"/>
                  </a:lnTo>
                  <a:lnTo>
                    <a:pt x="250" y="66"/>
                  </a:lnTo>
                  <a:lnTo>
                    <a:pt x="258" y="83"/>
                  </a:lnTo>
                  <a:lnTo>
                    <a:pt x="268" y="98"/>
                  </a:lnTo>
                  <a:lnTo>
                    <a:pt x="281" y="112"/>
                  </a:lnTo>
                  <a:lnTo>
                    <a:pt x="294" y="121"/>
                  </a:lnTo>
                  <a:lnTo>
                    <a:pt x="285" y="122"/>
                  </a:lnTo>
                  <a:lnTo>
                    <a:pt x="276" y="126"/>
                  </a:lnTo>
                  <a:lnTo>
                    <a:pt x="267" y="130"/>
                  </a:lnTo>
                  <a:lnTo>
                    <a:pt x="259" y="136"/>
                  </a:lnTo>
                  <a:lnTo>
                    <a:pt x="253" y="144"/>
                  </a:lnTo>
                  <a:lnTo>
                    <a:pt x="252" y="153"/>
                  </a:lnTo>
                  <a:lnTo>
                    <a:pt x="252" y="165"/>
                  </a:lnTo>
                  <a:lnTo>
                    <a:pt x="258" y="177"/>
                  </a:lnTo>
                  <a:close/>
                </a:path>
              </a:pathLst>
            </a:custGeom>
            <a:solidFill>
              <a:srgbClr val="49A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0" name="Freeform 315"/>
            <p:cNvSpPr>
              <a:spLocks/>
            </p:cNvSpPr>
            <p:nvPr/>
          </p:nvSpPr>
          <p:spPr bwMode="auto">
            <a:xfrm>
              <a:off x="524" y="664"/>
              <a:ext cx="87" cy="176"/>
            </a:xfrm>
            <a:custGeom>
              <a:avLst/>
              <a:gdLst>
                <a:gd name="T0" fmla="*/ 1 w 174"/>
                <a:gd name="T1" fmla="*/ 0 h 353"/>
                <a:gd name="T2" fmla="*/ 1 w 174"/>
                <a:gd name="T3" fmla="*/ 0 h 353"/>
                <a:gd name="T4" fmla="*/ 1 w 174"/>
                <a:gd name="T5" fmla="*/ 0 h 353"/>
                <a:gd name="T6" fmla="*/ 1 w 174"/>
                <a:gd name="T7" fmla="*/ 0 h 353"/>
                <a:gd name="T8" fmla="*/ 1 w 174"/>
                <a:gd name="T9" fmla="*/ 0 h 353"/>
                <a:gd name="T10" fmla="*/ 1 w 174"/>
                <a:gd name="T11" fmla="*/ 0 h 353"/>
                <a:gd name="T12" fmla="*/ 1 w 174"/>
                <a:gd name="T13" fmla="*/ 0 h 353"/>
                <a:gd name="T14" fmla="*/ 1 w 174"/>
                <a:gd name="T15" fmla="*/ 0 h 353"/>
                <a:gd name="T16" fmla="*/ 1 w 174"/>
                <a:gd name="T17" fmla="*/ 0 h 353"/>
                <a:gd name="T18" fmla="*/ 1 w 174"/>
                <a:gd name="T19" fmla="*/ 0 h 353"/>
                <a:gd name="T20" fmla="*/ 1 w 174"/>
                <a:gd name="T21" fmla="*/ 0 h 353"/>
                <a:gd name="T22" fmla="*/ 1 w 174"/>
                <a:gd name="T23" fmla="*/ 0 h 353"/>
                <a:gd name="T24" fmla="*/ 1 w 174"/>
                <a:gd name="T25" fmla="*/ 0 h 353"/>
                <a:gd name="T26" fmla="*/ 1 w 174"/>
                <a:gd name="T27" fmla="*/ 0 h 353"/>
                <a:gd name="T28" fmla="*/ 1 w 174"/>
                <a:gd name="T29" fmla="*/ 0 h 353"/>
                <a:gd name="T30" fmla="*/ 1 w 174"/>
                <a:gd name="T31" fmla="*/ 0 h 353"/>
                <a:gd name="T32" fmla="*/ 1 w 174"/>
                <a:gd name="T33" fmla="*/ 0 h 353"/>
                <a:gd name="T34" fmla="*/ 1 w 174"/>
                <a:gd name="T35" fmla="*/ 0 h 353"/>
                <a:gd name="T36" fmla="*/ 1 w 174"/>
                <a:gd name="T37" fmla="*/ 0 h 353"/>
                <a:gd name="T38" fmla="*/ 1 w 174"/>
                <a:gd name="T39" fmla="*/ 0 h 353"/>
                <a:gd name="T40" fmla="*/ 1 w 174"/>
                <a:gd name="T41" fmla="*/ 0 h 353"/>
                <a:gd name="T42" fmla="*/ 1 w 174"/>
                <a:gd name="T43" fmla="*/ 0 h 353"/>
                <a:gd name="T44" fmla="*/ 1 w 174"/>
                <a:gd name="T45" fmla="*/ 0 h 353"/>
                <a:gd name="T46" fmla="*/ 1 w 174"/>
                <a:gd name="T47" fmla="*/ 0 h 353"/>
                <a:gd name="T48" fmla="*/ 1 w 174"/>
                <a:gd name="T49" fmla="*/ 0 h 353"/>
                <a:gd name="T50" fmla="*/ 1 w 174"/>
                <a:gd name="T51" fmla="*/ 0 h 353"/>
                <a:gd name="T52" fmla="*/ 1 w 174"/>
                <a:gd name="T53" fmla="*/ 0 h 353"/>
                <a:gd name="T54" fmla="*/ 1 w 174"/>
                <a:gd name="T55" fmla="*/ 0 h 353"/>
                <a:gd name="T56" fmla="*/ 1 w 174"/>
                <a:gd name="T57" fmla="*/ 0 h 353"/>
                <a:gd name="T58" fmla="*/ 1 w 174"/>
                <a:gd name="T59" fmla="*/ 0 h 353"/>
                <a:gd name="T60" fmla="*/ 1 w 174"/>
                <a:gd name="T61" fmla="*/ 0 h 353"/>
                <a:gd name="T62" fmla="*/ 1 w 174"/>
                <a:gd name="T63" fmla="*/ 0 h 353"/>
                <a:gd name="T64" fmla="*/ 0 w 174"/>
                <a:gd name="T65" fmla="*/ 0 h 353"/>
                <a:gd name="T66" fmla="*/ 1 w 174"/>
                <a:gd name="T67" fmla="*/ 0 h 353"/>
                <a:gd name="T68" fmla="*/ 1 w 174"/>
                <a:gd name="T69" fmla="*/ 0 h 353"/>
                <a:gd name="T70" fmla="*/ 1 w 174"/>
                <a:gd name="T71" fmla="*/ 0 h 353"/>
                <a:gd name="T72" fmla="*/ 1 w 174"/>
                <a:gd name="T73" fmla="*/ 0 h 353"/>
                <a:gd name="T74" fmla="*/ 1 w 174"/>
                <a:gd name="T75" fmla="*/ 0 h 353"/>
                <a:gd name="T76" fmla="*/ 1 w 174"/>
                <a:gd name="T77" fmla="*/ 0 h 353"/>
                <a:gd name="T78" fmla="*/ 1 w 174"/>
                <a:gd name="T79" fmla="*/ 0 h 353"/>
                <a:gd name="T80" fmla="*/ 1 w 174"/>
                <a:gd name="T81" fmla="*/ 0 h 353"/>
                <a:gd name="T82" fmla="*/ 1 w 174"/>
                <a:gd name="T83" fmla="*/ 0 h 353"/>
                <a:gd name="T84" fmla="*/ 1 w 174"/>
                <a:gd name="T85" fmla="*/ 0 h 353"/>
                <a:gd name="T86" fmla="*/ 1 w 174"/>
                <a:gd name="T87" fmla="*/ 0 h 353"/>
                <a:gd name="T88" fmla="*/ 1 w 174"/>
                <a:gd name="T89" fmla="*/ 0 h 353"/>
                <a:gd name="T90" fmla="*/ 1 w 174"/>
                <a:gd name="T91" fmla="*/ 0 h 353"/>
                <a:gd name="T92" fmla="*/ 1 w 174"/>
                <a:gd name="T93" fmla="*/ 0 h 353"/>
                <a:gd name="T94" fmla="*/ 1 w 174"/>
                <a:gd name="T95" fmla="*/ 0 h 3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
                <a:gd name="T145" fmla="*/ 0 h 353"/>
                <a:gd name="T146" fmla="*/ 174 w 174"/>
                <a:gd name="T147" fmla="*/ 353 h 35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 h="353">
                  <a:moveTo>
                    <a:pt x="98" y="353"/>
                  </a:moveTo>
                  <a:lnTo>
                    <a:pt x="95" y="349"/>
                  </a:lnTo>
                  <a:lnTo>
                    <a:pt x="90" y="341"/>
                  </a:lnTo>
                  <a:lnTo>
                    <a:pt x="82" y="336"/>
                  </a:lnTo>
                  <a:lnTo>
                    <a:pt x="72" y="336"/>
                  </a:lnTo>
                  <a:lnTo>
                    <a:pt x="66" y="338"/>
                  </a:lnTo>
                  <a:lnTo>
                    <a:pt x="59" y="336"/>
                  </a:lnTo>
                  <a:lnTo>
                    <a:pt x="55" y="332"/>
                  </a:lnTo>
                  <a:lnTo>
                    <a:pt x="52" y="329"/>
                  </a:lnTo>
                  <a:lnTo>
                    <a:pt x="58" y="323"/>
                  </a:lnTo>
                  <a:lnTo>
                    <a:pt x="63" y="317"/>
                  </a:lnTo>
                  <a:lnTo>
                    <a:pt x="69" y="312"/>
                  </a:lnTo>
                  <a:lnTo>
                    <a:pt x="73" y="307"/>
                  </a:lnTo>
                  <a:lnTo>
                    <a:pt x="85" y="309"/>
                  </a:lnTo>
                  <a:lnTo>
                    <a:pt x="95" y="306"/>
                  </a:lnTo>
                  <a:lnTo>
                    <a:pt x="101" y="303"/>
                  </a:lnTo>
                  <a:lnTo>
                    <a:pt x="105" y="297"/>
                  </a:lnTo>
                  <a:lnTo>
                    <a:pt x="107" y="294"/>
                  </a:lnTo>
                  <a:lnTo>
                    <a:pt x="108" y="289"/>
                  </a:lnTo>
                  <a:lnTo>
                    <a:pt x="108" y="286"/>
                  </a:lnTo>
                  <a:lnTo>
                    <a:pt x="108" y="281"/>
                  </a:lnTo>
                  <a:lnTo>
                    <a:pt x="108" y="278"/>
                  </a:lnTo>
                  <a:lnTo>
                    <a:pt x="107" y="275"/>
                  </a:lnTo>
                  <a:lnTo>
                    <a:pt x="104" y="272"/>
                  </a:lnTo>
                  <a:lnTo>
                    <a:pt x="102" y="269"/>
                  </a:lnTo>
                  <a:lnTo>
                    <a:pt x="96" y="265"/>
                  </a:lnTo>
                  <a:lnTo>
                    <a:pt x="87" y="263"/>
                  </a:lnTo>
                  <a:lnTo>
                    <a:pt x="76" y="265"/>
                  </a:lnTo>
                  <a:lnTo>
                    <a:pt x="69" y="268"/>
                  </a:lnTo>
                  <a:lnTo>
                    <a:pt x="64" y="272"/>
                  </a:lnTo>
                  <a:lnTo>
                    <a:pt x="64" y="277"/>
                  </a:lnTo>
                  <a:lnTo>
                    <a:pt x="64" y="283"/>
                  </a:lnTo>
                  <a:lnTo>
                    <a:pt x="64" y="288"/>
                  </a:lnTo>
                  <a:lnTo>
                    <a:pt x="58" y="294"/>
                  </a:lnTo>
                  <a:lnTo>
                    <a:pt x="52" y="298"/>
                  </a:lnTo>
                  <a:lnTo>
                    <a:pt x="46" y="303"/>
                  </a:lnTo>
                  <a:lnTo>
                    <a:pt x="43" y="306"/>
                  </a:lnTo>
                  <a:lnTo>
                    <a:pt x="40" y="304"/>
                  </a:lnTo>
                  <a:lnTo>
                    <a:pt x="38" y="301"/>
                  </a:lnTo>
                  <a:lnTo>
                    <a:pt x="35" y="300"/>
                  </a:lnTo>
                  <a:lnTo>
                    <a:pt x="32" y="298"/>
                  </a:lnTo>
                  <a:lnTo>
                    <a:pt x="35" y="292"/>
                  </a:lnTo>
                  <a:lnTo>
                    <a:pt x="38" y="285"/>
                  </a:lnTo>
                  <a:lnTo>
                    <a:pt x="40" y="277"/>
                  </a:lnTo>
                  <a:lnTo>
                    <a:pt x="41" y="272"/>
                  </a:lnTo>
                  <a:lnTo>
                    <a:pt x="47" y="268"/>
                  </a:lnTo>
                  <a:lnTo>
                    <a:pt x="52" y="263"/>
                  </a:lnTo>
                  <a:lnTo>
                    <a:pt x="56" y="255"/>
                  </a:lnTo>
                  <a:lnTo>
                    <a:pt x="58" y="249"/>
                  </a:lnTo>
                  <a:lnTo>
                    <a:pt x="58" y="248"/>
                  </a:lnTo>
                  <a:lnTo>
                    <a:pt x="58" y="245"/>
                  </a:lnTo>
                  <a:lnTo>
                    <a:pt x="58" y="243"/>
                  </a:lnTo>
                  <a:lnTo>
                    <a:pt x="58" y="242"/>
                  </a:lnTo>
                  <a:lnTo>
                    <a:pt x="55" y="236"/>
                  </a:lnTo>
                  <a:lnTo>
                    <a:pt x="50" y="231"/>
                  </a:lnTo>
                  <a:lnTo>
                    <a:pt x="46" y="228"/>
                  </a:lnTo>
                  <a:lnTo>
                    <a:pt x="37" y="225"/>
                  </a:lnTo>
                  <a:lnTo>
                    <a:pt x="32" y="223"/>
                  </a:lnTo>
                  <a:lnTo>
                    <a:pt x="29" y="223"/>
                  </a:lnTo>
                  <a:lnTo>
                    <a:pt x="24" y="225"/>
                  </a:lnTo>
                  <a:lnTo>
                    <a:pt x="21" y="226"/>
                  </a:lnTo>
                  <a:lnTo>
                    <a:pt x="18" y="228"/>
                  </a:lnTo>
                  <a:lnTo>
                    <a:pt x="15" y="231"/>
                  </a:lnTo>
                  <a:lnTo>
                    <a:pt x="12" y="233"/>
                  </a:lnTo>
                  <a:lnTo>
                    <a:pt x="9" y="236"/>
                  </a:lnTo>
                  <a:lnTo>
                    <a:pt x="0" y="202"/>
                  </a:lnTo>
                  <a:lnTo>
                    <a:pt x="3" y="168"/>
                  </a:lnTo>
                  <a:lnTo>
                    <a:pt x="17" y="133"/>
                  </a:lnTo>
                  <a:lnTo>
                    <a:pt x="38" y="101"/>
                  </a:lnTo>
                  <a:lnTo>
                    <a:pt x="64" y="71"/>
                  </a:lnTo>
                  <a:lnTo>
                    <a:pt x="93" y="45"/>
                  </a:lnTo>
                  <a:lnTo>
                    <a:pt x="122" y="25"/>
                  </a:lnTo>
                  <a:lnTo>
                    <a:pt x="150" y="11"/>
                  </a:lnTo>
                  <a:lnTo>
                    <a:pt x="157" y="8"/>
                  </a:lnTo>
                  <a:lnTo>
                    <a:pt x="168" y="2"/>
                  </a:lnTo>
                  <a:lnTo>
                    <a:pt x="174" y="0"/>
                  </a:lnTo>
                  <a:lnTo>
                    <a:pt x="171" y="8"/>
                  </a:lnTo>
                  <a:lnTo>
                    <a:pt x="160" y="23"/>
                  </a:lnTo>
                  <a:lnTo>
                    <a:pt x="150" y="42"/>
                  </a:lnTo>
                  <a:lnTo>
                    <a:pt x="143" y="63"/>
                  </a:lnTo>
                  <a:lnTo>
                    <a:pt x="142" y="84"/>
                  </a:lnTo>
                  <a:lnTo>
                    <a:pt x="143" y="97"/>
                  </a:lnTo>
                  <a:lnTo>
                    <a:pt x="148" y="112"/>
                  </a:lnTo>
                  <a:lnTo>
                    <a:pt x="153" y="130"/>
                  </a:lnTo>
                  <a:lnTo>
                    <a:pt x="159" y="150"/>
                  </a:lnTo>
                  <a:lnTo>
                    <a:pt x="163" y="167"/>
                  </a:lnTo>
                  <a:lnTo>
                    <a:pt x="168" y="184"/>
                  </a:lnTo>
                  <a:lnTo>
                    <a:pt x="169" y="197"/>
                  </a:lnTo>
                  <a:lnTo>
                    <a:pt x="171" y="210"/>
                  </a:lnTo>
                  <a:lnTo>
                    <a:pt x="171" y="223"/>
                  </a:lnTo>
                  <a:lnTo>
                    <a:pt x="169" y="240"/>
                  </a:lnTo>
                  <a:lnTo>
                    <a:pt x="166" y="262"/>
                  </a:lnTo>
                  <a:lnTo>
                    <a:pt x="162" y="283"/>
                  </a:lnTo>
                  <a:lnTo>
                    <a:pt x="153" y="304"/>
                  </a:lnTo>
                  <a:lnTo>
                    <a:pt x="140" y="326"/>
                  </a:lnTo>
                  <a:lnTo>
                    <a:pt x="122" y="341"/>
                  </a:lnTo>
                  <a:lnTo>
                    <a:pt x="98" y="353"/>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1" name="Freeform 316"/>
            <p:cNvSpPr>
              <a:spLocks/>
            </p:cNvSpPr>
            <p:nvPr/>
          </p:nvSpPr>
          <p:spPr bwMode="auto">
            <a:xfrm>
              <a:off x="389" y="749"/>
              <a:ext cx="424" cy="298"/>
            </a:xfrm>
            <a:custGeom>
              <a:avLst/>
              <a:gdLst>
                <a:gd name="T0" fmla="*/ 0 w 849"/>
                <a:gd name="T1" fmla="*/ 1 h 596"/>
                <a:gd name="T2" fmla="*/ 0 w 849"/>
                <a:gd name="T3" fmla="*/ 1 h 596"/>
                <a:gd name="T4" fmla="*/ 0 w 849"/>
                <a:gd name="T5" fmla="*/ 1 h 596"/>
                <a:gd name="T6" fmla="*/ 0 w 849"/>
                <a:gd name="T7" fmla="*/ 1 h 596"/>
                <a:gd name="T8" fmla="*/ 0 w 849"/>
                <a:gd name="T9" fmla="*/ 1 h 596"/>
                <a:gd name="T10" fmla="*/ 0 w 849"/>
                <a:gd name="T11" fmla="*/ 1 h 596"/>
                <a:gd name="T12" fmla="*/ 0 w 849"/>
                <a:gd name="T13" fmla="*/ 1 h 596"/>
                <a:gd name="T14" fmla="*/ 0 w 849"/>
                <a:gd name="T15" fmla="*/ 1 h 596"/>
                <a:gd name="T16" fmla="*/ 0 w 849"/>
                <a:gd name="T17" fmla="*/ 1 h 596"/>
                <a:gd name="T18" fmla="*/ 0 w 849"/>
                <a:gd name="T19" fmla="*/ 1 h 596"/>
                <a:gd name="T20" fmla="*/ 0 w 849"/>
                <a:gd name="T21" fmla="*/ 1 h 596"/>
                <a:gd name="T22" fmla="*/ 0 w 849"/>
                <a:gd name="T23" fmla="*/ 1 h 596"/>
                <a:gd name="T24" fmla="*/ 0 w 849"/>
                <a:gd name="T25" fmla="*/ 1 h 596"/>
                <a:gd name="T26" fmla="*/ 0 w 849"/>
                <a:gd name="T27" fmla="*/ 1 h 596"/>
                <a:gd name="T28" fmla="*/ 0 w 849"/>
                <a:gd name="T29" fmla="*/ 1 h 596"/>
                <a:gd name="T30" fmla="*/ 0 w 849"/>
                <a:gd name="T31" fmla="*/ 1 h 596"/>
                <a:gd name="T32" fmla="*/ 0 w 849"/>
                <a:gd name="T33" fmla="*/ 1 h 596"/>
                <a:gd name="T34" fmla="*/ 0 w 849"/>
                <a:gd name="T35" fmla="*/ 1 h 596"/>
                <a:gd name="T36" fmla="*/ 0 w 849"/>
                <a:gd name="T37" fmla="*/ 1 h 596"/>
                <a:gd name="T38" fmla="*/ 0 w 849"/>
                <a:gd name="T39" fmla="*/ 1 h 596"/>
                <a:gd name="T40" fmla="*/ 0 w 849"/>
                <a:gd name="T41" fmla="*/ 1 h 596"/>
                <a:gd name="T42" fmla="*/ 0 w 849"/>
                <a:gd name="T43" fmla="*/ 1 h 596"/>
                <a:gd name="T44" fmla="*/ 0 w 849"/>
                <a:gd name="T45" fmla="*/ 1 h 596"/>
                <a:gd name="T46" fmla="*/ 0 w 849"/>
                <a:gd name="T47" fmla="*/ 1 h 596"/>
                <a:gd name="T48" fmla="*/ 0 w 849"/>
                <a:gd name="T49" fmla="*/ 1 h 596"/>
                <a:gd name="T50" fmla="*/ 0 w 849"/>
                <a:gd name="T51" fmla="*/ 1 h 596"/>
                <a:gd name="T52" fmla="*/ 0 w 849"/>
                <a:gd name="T53" fmla="*/ 1 h 596"/>
                <a:gd name="T54" fmla="*/ 0 w 849"/>
                <a:gd name="T55" fmla="*/ 1 h 596"/>
                <a:gd name="T56" fmla="*/ 0 w 849"/>
                <a:gd name="T57" fmla="*/ 1 h 596"/>
                <a:gd name="T58" fmla="*/ 0 w 849"/>
                <a:gd name="T59" fmla="*/ 0 h 596"/>
                <a:gd name="T60" fmla="*/ 0 w 849"/>
                <a:gd name="T61" fmla="*/ 1 h 596"/>
                <a:gd name="T62" fmla="*/ 0 w 849"/>
                <a:gd name="T63" fmla="*/ 1 h 596"/>
                <a:gd name="T64" fmla="*/ 0 w 849"/>
                <a:gd name="T65" fmla="*/ 1 h 596"/>
                <a:gd name="T66" fmla="*/ 0 w 849"/>
                <a:gd name="T67" fmla="*/ 1 h 596"/>
                <a:gd name="T68" fmla="*/ 0 w 849"/>
                <a:gd name="T69" fmla="*/ 1 h 596"/>
                <a:gd name="T70" fmla="*/ 0 w 849"/>
                <a:gd name="T71" fmla="*/ 1 h 596"/>
                <a:gd name="T72" fmla="*/ 0 w 849"/>
                <a:gd name="T73" fmla="*/ 1 h 596"/>
                <a:gd name="T74" fmla="*/ 0 w 849"/>
                <a:gd name="T75" fmla="*/ 1 h 596"/>
                <a:gd name="T76" fmla="*/ 0 w 849"/>
                <a:gd name="T77" fmla="*/ 1 h 596"/>
                <a:gd name="T78" fmla="*/ 0 w 849"/>
                <a:gd name="T79" fmla="*/ 1 h 596"/>
                <a:gd name="T80" fmla="*/ 0 w 849"/>
                <a:gd name="T81" fmla="*/ 1 h 596"/>
                <a:gd name="T82" fmla="*/ 0 w 849"/>
                <a:gd name="T83" fmla="*/ 1 h 596"/>
                <a:gd name="T84" fmla="*/ 0 w 849"/>
                <a:gd name="T85" fmla="*/ 1 h 596"/>
                <a:gd name="T86" fmla="*/ 0 w 849"/>
                <a:gd name="T87" fmla="*/ 1 h 596"/>
                <a:gd name="T88" fmla="*/ 0 w 849"/>
                <a:gd name="T89" fmla="*/ 1 h 596"/>
                <a:gd name="T90" fmla="*/ 0 w 849"/>
                <a:gd name="T91" fmla="*/ 1 h 596"/>
                <a:gd name="T92" fmla="*/ 0 w 849"/>
                <a:gd name="T93" fmla="*/ 1 h 596"/>
                <a:gd name="T94" fmla="*/ 0 w 849"/>
                <a:gd name="T95" fmla="*/ 1 h 596"/>
                <a:gd name="T96" fmla="*/ 0 w 849"/>
                <a:gd name="T97" fmla="*/ 1 h 596"/>
                <a:gd name="T98" fmla="*/ 0 w 849"/>
                <a:gd name="T99" fmla="*/ 1 h 596"/>
                <a:gd name="T100" fmla="*/ 0 w 849"/>
                <a:gd name="T101" fmla="*/ 1 h 596"/>
                <a:gd name="T102" fmla="*/ 0 w 849"/>
                <a:gd name="T103" fmla="*/ 1 h 596"/>
                <a:gd name="T104" fmla="*/ 0 w 849"/>
                <a:gd name="T105" fmla="*/ 1 h 596"/>
                <a:gd name="T106" fmla="*/ 0 w 849"/>
                <a:gd name="T107" fmla="*/ 1 h 596"/>
                <a:gd name="T108" fmla="*/ 0 w 849"/>
                <a:gd name="T109" fmla="*/ 1 h 596"/>
                <a:gd name="T110" fmla="*/ 0 w 849"/>
                <a:gd name="T111" fmla="*/ 1 h 5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49"/>
                <a:gd name="T169" fmla="*/ 0 h 596"/>
                <a:gd name="T170" fmla="*/ 849 w 849"/>
                <a:gd name="T171" fmla="*/ 596 h 5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49" h="596">
                  <a:moveTo>
                    <a:pt x="405" y="352"/>
                  </a:moveTo>
                  <a:lnTo>
                    <a:pt x="412" y="395"/>
                  </a:lnTo>
                  <a:lnTo>
                    <a:pt x="412" y="437"/>
                  </a:lnTo>
                  <a:lnTo>
                    <a:pt x="406" y="479"/>
                  </a:lnTo>
                  <a:lnTo>
                    <a:pt x="393" y="509"/>
                  </a:lnTo>
                  <a:lnTo>
                    <a:pt x="377" y="532"/>
                  </a:lnTo>
                  <a:lnTo>
                    <a:pt x="365" y="552"/>
                  </a:lnTo>
                  <a:lnTo>
                    <a:pt x="356" y="573"/>
                  </a:lnTo>
                  <a:lnTo>
                    <a:pt x="348" y="596"/>
                  </a:lnTo>
                  <a:lnTo>
                    <a:pt x="347" y="589"/>
                  </a:lnTo>
                  <a:lnTo>
                    <a:pt x="342" y="576"/>
                  </a:lnTo>
                  <a:lnTo>
                    <a:pt x="336" y="563"/>
                  </a:lnTo>
                  <a:lnTo>
                    <a:pt x="327" y="549"/>
                  </a:lnTo>
                  <a:lnTo>
                    <a:pt x="318" y="534"/>
                  </a:lnTo>
                  <a:lnTo>
                    <a:pt x="307" y="520"/>
                  </a:lnTo>
                  <a:lnTo>
                    <a:pt x="296" y="506"/>
                  </a:lnTo>
                  <a:lnTo>
                    <a:pt x="286" y="497"/>
                  </a:lnTo>
                  <a:lnTo>
                    <a:pt x="275" y="488"/>
                  </a:lnTo>
                  <a:lnTo>
                    <a:pt x="266" y="477"/>
                  </a:lnTo>
                  <a:lnTo>
                    <a:pt x="258" y="468"/>
                  </a:lnTo>
                  <a:lnTo>
                    <a:pt x="252" y="457"/>
                  </a:lnTo>
                  <a:lnTo>
                    <a:pt x="240" y="424"/>
                  </a:lnTo>
                  <a:lnTo>
                    <a:pt x="237" y="392"/>
                  </a:lnTo>
                  <a:lnTo>
                    <a:pt x="238" y="363"/>
                  </a:lnTo>
                  <a:lnTo>
                    <a:pt x="241" y="341"/>
                  </a:lnTo>
                  <a:lnTo>
                    <a:pt x="244" y="329"/>
                  </a:lnTo>
                  <a:lnTo>
                    <a:pt x="251" y="317"/>
                  </a:lnTo>
                  <a:lnTo>
                    <a:pt x="258" y="306"/>
                  </a:lnTo>
                  <a:lnTo>
                    <a:pt x="267" y="294"/>
                  </a:lnTo>
                  <a:lnTo>
                    <a:pt x="275" y="282"/>
                  </a:lnTo>
                  <a:lnTo>
                    <a:pt x="284" y="268"/>
                  </a:lnTo>
                  <a:lnTo>
                    <a:pt x="293" y="254"/>
                  </a:lnTo>
                  <a:lnTo>
                    <a:pt x="301" y="240"/>
                  </a:lnTo>
                  <a:lnTo>
                    <a:pt x="304" y="231"/>
                  </a:lnTo>
                  <a:lnTo>
                    <a:pt x="304" y="222"/>
                  </a:lnTo>
                  <a:lnTo>
                    <a:pt x="302" y="214"/>
                  </a:lnTo>
                  <a:lnTo>
                    <a:pt x="299" y="213"/>
                  </a:lnTo>
                  <a:lnTo>
                    <a:pt x="293" y="217"/>
                  </a:lnTo>
                  <a:lnTo>
                    <a:pt x="289" y="224"/>
                  </a:lnTo>
                  <a:lnTo>
                    <a:pt x="286" y="233"/>
                  </a:lnTo>
                  <a:lnTo>
                    <a:pt x="283" y="240"/>
                  </a:lnTo>
                  <a:lnTo>
                    <a:pt x="280" y="254"/>
                  </a:lnTo>
                  <a:lnTo>
                    <a:pt x="275" y="266"/>
                  </a:lnTo>
                  <a:lnTo>
                    <a:pt x="269" y="277"/>
                  </a:lnTo>
                  <a:lnTo>
                    <a:pt x="263" y="288"/>
                  </a:lnTo>
                  <a:lnTo>
                    <a:pt x="249" y="308"/>
                  </a:lnTo>
                  <a:lnTo>
                    <a:pt x="232" y="324"/>
                  </a:lnTo>
                  <a:lnTo>
                    <a:pt x="214" y="340"/>
                  </a:lnTo>
                  <a:lnTo>
                    <a:pt x="194" y="350"/>
                  </a:lnTo>
                  <a:lnTo>
                    <a:pt x="174" y="358"/>
                  </a:lnTo>
                  <a:lnTo>
                    <a:pt x="154" y="364"/>
                  </a:lnTo>
                  <a:lnTo>
                    <a:pt x="136" y="366"/>
                  </a:lnTo>
                  <a:lnTo>
                    <a:pt x="118" y="366"/>
                  </a:lnTo>
                  <a:lnTo>
                    <a:pt x="112" y="366"/>
                  </a:lnTo>
                  <a:lnTo>
                    <a:pt x="107" y="364"/>
                  </a:lnTo>
                  <a:lnTo>
                    <a:pt x="101" y="363"/>
                  </a:lnTo>
                  <a:lnTo>
                    <a:pt x="96" y="361"/>
                  </a:lnTo>
                  <a:lnTo>
                    <a:pt x="86" y="358"/>
                  </a:lnTo>
                  <a:lnTo>
                    <a:pt x="75" y="353"/>
                  </a:lnTo>
                  <a:lnTo>
                    <a:pt x="64" y="347"/>
                  </a:lnTo>
                  <a:lnTo>
                    <a:pt x="54" y="343"/>
                  </a:lnTo>
                  <a:lnTo>
                    <a:pt x="41" y="337"/>
                  </a:lnTo>
                  <a:lnTo>
                    <a:pt x="29" y="330"/>
                  </a:lnTo>
                  <a:lnTo>
                    <a:pt x="16" y="324"/>
                  </a:lnTo>
                  <a:lnTo>
                    <a:pt x="0" y="318"/>
                  </a:lnTo>
                  <a:lnTo>
                    <a:pt x="9" y="315"/>
                  </a:lnTo>
                  <a:lnTo>
                    <a:pt x="19" y="312"/>
                  </a:lnTo>
                  <a:lnTo>
                    <a:pt x="31" y="309"/>
                  </a:lnTo>
                  <a:lnTo>
                    <a:pt x="43" y="304"/>
                  </a:lnTo>
                  <a:lnTo>
                    <a:pt x="54" y="300"/>
                  </a:lnTo>
                  <a:lnTo>
                    <a:pt x="64" y="292"/>
                  </a:lnTo>
                  <a:lnTo>
                    <a:pt x="74" y="285"/>
                  </a:lnTo>
                  <a:lnTo>
                    <a:pt x="80" y="274"/>
                  </a:lnTo>
                  <a:lnTo>
                    <a:pt x="87" y="259"/>
                  </a:lnTo>
                  <a:lnTo>
                    <a:pt x="99" y="242"/>
                  </a:lnTo>
                  <a:lnTo>
                    <a:pt x="113" y="225"/>
                  </a:lnTo>
                  <a:lnTo>
                    <a:pt x="132" y="208"/>
                  </a:lnTo>
                  <a:lnTo>
                    <a:pt x="150" y="196"/>
                  </a:lnTo>
                  <a:lnTo>
                    <a:pt x="170" y="187"/>
                  </a:lnTo>
                  <a:lnTo>
                    <a:pt x="191" y="182"/>
                  </a:lnTo>
                  <a:lnTo>
                    <a:pt x="214" y="185"/>
                  </a:lnTo>
                  <a:lnTo>
                    <a:pt x="223" y="190"/>
                  </a:lnTo>
                  <a:lnTo>
                    <a:pt x="234" y="191"/>
                  </a:lnTo>
                  <a:lnTo>
                    <a:pt x="243" y="190"/>
                  </a:lnTo>
                  <a:lnTo>
                    <a:pt x="249" y="185"/>
                  </a:lnTo>
                  <a:lnTo>
                    <a:pt x="254" y="181"/>
                  </a:lnTo>
                  <a:lnTo>
                    <a:pt x="258" y="181"/>
                  </a:lnTo>
                  <a:lnTo>
                    <a:pt x="263" y="182"/>
                  </a:lnTo>
                  <a:lnTo>
                    <a:pt x="267" y="184"/>
                  </a:lnTo>
                  <a:lnTo>
                    <a:pt x="260" y="190"/>
                  </a:lnTo>
                  <a:lnTo>
                    <a:pt x="252" y="199"/>
                  </a:lnTo>
                  <a:lnTo>
                    <a:pt x="248" y="208"/>
                  </a:lnTo>
                  <a:lnTo>
                    <a:pt x="246" y="217"/>
                  </a:lnTo>
                  <a:lnTo>
                    <a:pt x="246" y="219"/>
                  </a:lnTo>
                  <a:lnTo>
                    <a:pt x="248" y="220"/>
                  </a:lnTo>
                  <a:lnTo>
                    <a:pt x="248" y="224"/>
                  </a:lnTo>
                  <a:lnTo>
                    <a:pt x="249" y="225"/>
                  </a:lnTo>
                  <a:lnTo>
                    <a:pt x="251" y="227"/>
                  </a:lnTo>
                  <a:lnTo>
                    <a:pt x="252" y="227"/>
                  </a:lnTo>
                  <a:lnTo>
                    <a:pt x="255" y="228"/>
                  </a:lnTo>
                  <a:lnTo>
                    <a:pt x="257" y="230"/>
                  </a:lnTo>
                  <a:lnTo>
                    <a:pt x="264" y="231"/>
                  </a:lnTo>
                  <a:lnTo>
                    <a:pt x="272" y="230"/>
                  </a:lnTo>
                  <a:lnTo>
                    <a:pt x="280" y="225"/>
                  </a:lnTo>
                  <a:lnTo>
                    <a:pt x="284" y="220"/>
                  </a:lnTo>
                  <a:lnTo>
                    <a:pt x="289" y="213"/>
                  </a:lnTo>
                  <a:lnTo>
                    <a:pt x="289" y="204"/>
                  </a:lnTo>
                  <a:lnTo>
                    <a:pt x="287" y="194"/>
                  </a:lnTo>
                  <a:lnTo>
                    <a:pt x="284" y="188"/>
                  </a:lnTo>
                  <a:lnTo>
                    <a:pt x="281" y="184"/>
                  </a:lnTo>
                  <a:lnTo>
                    <a:pt x="281" y="181"/>
                  </a:lnTo>
                  <a:lnTo>
                    <a:pt x="283" y="179"/>
                  </a:lnTo>
                  <a:lnTo>
                    <a:pt x="286" y="178"/>
                  </a:lnTo>
                  <a:lnTo>
                    <a:pt x="289" y="178"/>
                  </a:lnTo>
                  <a:lnTo>
                    <a:pt x="290" y="182"/>
                  </a:lnTo>
                  <a:lnTo>
                    <a:pt x="292" y="187"/>
                  </a:lnTo>
                  <a:lnTo>
                    <a:pt x="293" y="191"/>
                  </a:lnTo>
                  <a:lnTo>
                    <a:pt x="295" y="198"/>
                  </a:lnTo>
                  <a:lnTo>
                    <a:pt x="301" y="204"/>
                  </a:lnTo>
                  <a:lnTo>
                    <a:pt x="309" y="205"/>
                  </a:lnTo>
                  <a:lnTo>
                    <a:pt x="321" y="199"/>
                  </a:lnTo>
                  <a:lnTo>
                    <a:pt x="325" y="204"/>
                  </a:lnTo>
                  <a:lnTo>
                    <a:pt x="331" y="207"/>
                  </a:lnTo>
                  <a:lnTo>
                    <a:pt x="339" y="210"/>
                  </a:lnTo>
                  <a:lnTo>
                    <a:pt x="347" y="210"/>
                  </a:lnTo>
                  <a:lnTo>
                    <a:pt x="353" y="208"/>
                  </a:lnTo>
                  <a:lnTo>
                    <a:pt x="360" y="204"/>
                  </a:lnTo>
                  <a:lnTo>
                    <a:pt x="367" y="198"/>
                  </a:lnTo>
                  <a:lnTo>
                    <a:pt x="371" y="187"/>
                  </a:lnTo>
                  <a:lnTo>
                    <a:pt x="376" y="185"/>
                  </a:lnTo>
                  <a:lnTo>
                    <a:pt x="380" y="184"/>
                  </a:lnTo>
                  <a:lnTo>
                    <a:pt x="386" y="181"/>
                  </a:lnTo>
                  <a:lnTo>
                    <a:pt x="394" y="179"/>
                  </a:lnTo>
                  <a:lnTo>
                    <a:pt x="400" y="178"/>
                  </a:lnTo>
                  <a:lnTo>
                    <a:pt x="408" y="176"/>
                  </a:lnTo>
                  <a:lnTo>
                    <a:pt x="415" y="175"/>
                  </a:lnTo>
                  <a:lnTo>
                    <a:pt x="423" y="173"/>
                  </a:lnTo>
                  <a:lnTo>
                    <a:pt x="435" y="165"/>
                  </a:lnTo>
                  <a:lnTo>
                    <a:pt x="446" y="150"/>
                  </a:lnTo>
                  <a:lnTo>
                    <a:pt x="455" y="126"/>
                  </a:lnTo>
                  <a:lnTo>
                    <a:pt x="466" y="95"/>
                  </a:lnTo>
                  <a:lnTo>
                    <a:pt x="483" y="62"/>
                  </a:lnTo>
                  <a:lnTo>
                    <a:pt x="506" y="36"/>
                  </a:lnTo>
                  <a:lnTo>
                    <a:pt x="530" y="19"/>
                  </a:lnTo>
                  <a:lnTo>
                    <a:pt x="556" y="8"/>
                  </a:lnTo>
                  <a:lnTo>
                    <a:pt x="580" y="2"/>
                  </a:lnTo>
                  <a:lnTo>
                    <a:pt x="602" y="0"/>
                  </a:lnTo>
                  <a:lnTo>
                    <a:pt x="618" y="0"/>
                  </a:lnTo>
                  <a:lnTo>
                    <a:pt x="628" y="0"/>
                  </a:lnTo>
                  <a:lnTo>
                    <a:pt x="635" y="0"/>
                  </a:lnTo>
                  <a:lnTo>
                    <a:pt x="644" y="2"/>
                  </a:lnTo>
                  <a:lnTo>
                    <a:pt x="657" y="4"/>
                  </a:lnTo>
                  <a:lnTo>
                    <a:pt x="670" y="5"/>
                  </a:lnTo>
                  <a:lnTo>
                    <a:pt x="686" y="8"/>
                  </a:lnTo>
                  <a:lnTo>
                    <a:pt x="699" y="13"/>
                  </a:lnTo>
                  <a:lnTo>
                    <a:pt x="715" y="17"/>
                  </a:lnTo>
                  <a:lnTo>
                    <a:pt x="727" y="23"/>
                  </a:lnTo>
                  <a:lnTo>
                    <a:pt x="739" y="29"/>
                  </a:lnTo>
                  <a:lnTo>
                    <a:pt x="753" y="34"/>
                  </a:lnTo>
                  <a:lnTo>
                    <a:pt x="768" y="37"/>
                  </a:lnTo>
                  <a:lnTo>
                    <a:pt x="782" y="40"/>
                  </a:lnTo>
                  <a:lnTo>
                    <a:pt x="797" y="42"/>
                  </a:lnTo>
                  <a:lnTo>
                    <a:pt x="811" y="42"/>
                  </a:lnTo>
                  <a:lnTo>
                    <a:pt x="823" y="42"/>
                  </a:lnTo>
                  <a:lnTo>
                    <a:pt x="835" y="40"/>
                  </a:lnTo>
                  <a:lnTo>
                    <a:pt x="849" y="40"/>
                  </a:lnTo>
                  <a:lnTo>
                    <a:pt x="849" y="46"/>
                  </a:lnTo>
                  <a:lnTo>
                    <a:pt x="843" y="52"/>
                  </a:lnTo>
                  <a:lnTo>
                    <a:pt x="837" y="59"/>
                  </a:lnTo>
                  <a:lnTo>
                    <a:pt x="825" y="75"/>
                  </a:lnTo>
                  <a:lnTo>
                    <a:pt x="809" y="97"/>
                  </a:lnTo>
                  <a:lnTo>
                    <a:pt x="791" y="120"/>
                  </a:lnTo>
                  <a:lnTo>
                    <a:pt x="773" y="143"/>
                  </a:lnTo>
                  <a:lnTo>
                    <a:pt x="753" y="165"/>
                  </a:lnTo>
                  <a:lnTo>
                    <a:pt x="733" y="185"/>
                  </a:lnTo>
                  <a:lnTo>
                    <a:pt x="713" y="201"/>
                  </a:lnTo>
                  <a:lnTo>
                    <a:pt x="695" y="210"/>
                  </a:lnTo>
                  <a:lnTo>
                    <a:pt x="683" y="213"/>
                  </a:lnTo>
                  <a:lnTo>
                    <a:pt x="669" y="217"/>
                  </a:lnTo>
                  <a:lnTo>
                    <a:pt x="651" y="224"/>
                  </a:lnTo>
                  <a:lnTo>
                    <a:pt x="632" y="228"/>
                  </a:lnTo>
                  <a:lnTo>
                    <a:pt x="614" y="234"/>
                  </a:lnTo>
                  <a:lnTo>
                    <a:pt x="596" y="239"/>
                  </a:lnTo>
                  <a:lnTo>
                    <a:pt x="579" y="242"/>
                  </a:lnTo>
                  <a:lnTo>
                    <a:pt x="564" y="243"/>
                  </a:lnTo>
                  <a:lnTo>
                    <a:pt x="550" y="242"/>
                  </a:lnTo>
                  <a:lnTo>
                    <a:pt x="533" y="239"/>
                  </a:lnTo>
                  <a:lnTo>
                    <a:pt x="515" y="234"/>
                  </a:lnTo>
                  <a:lnTo>
                    <a:pt x="498" y="228"/>
                  </a:lnTo>
                  <a:lnTo>
                    <a:pt x="483" y="224"/>
                  </a:lnTo>
                  <a:lnTo>
                    <a:pt x="469" y="217"/>
                  </a:lnTo>
                  <a:lnTo>
                    <a:pt x="458" y="213"/>
                  </a:lnTo>
                  <a:lnTo>
                    <a:pt x="452" y="210"/>
                  </a:lnTo>
                  <a:lnTo>
                    <a:pt x="446" y="205"/>
                  </a:lnTo>
                  <a:lnTo>
                    <a:pt x="440" y="201"/>
                  </a:lnTo>
                  <a:lnTo>
                    <a:pt x="432" y="196"/>
                  </a:lnTo>
                  <a:lnTo>
                    <a:pt x="426" y="193"/>
                  </a:lnTo>
                  <a:lnTo>
                    <a:pt x="422" y="191"/>
                  </a:lnTo>
                  <a:lnTo>
                    <a:pt x="415" y="191"/>
                  </a:lnTo>
                  <a:lnTo>
                    <a:pt x="408" y="191"/>
                  </a:lnTo>
                  <a:lnTo>
                    <a:pt x="400" y="193"/>
                  </a:lnTo>
                  <a:lnTo>
                    <a:pt x="393" y="194"/>
                  </a:lnTo>
                  <a:lnTo>
                    <a:pt x="386" y="196"/>
                  </a:lnTo>
                  <a:lnTo>
                    <a:pt x="380" y="199"/>
                  </a:lnTo>
                  <a:lnTo>
                    <a:pt x="376" y="201"/>
                  </a:lnTo>
                  <a:lnTo>
                    <a:pt x="370" y="205"/>
                  </a:lnTo>
                  <a:lnTo>
                    <a:pt x="368" y="210"/>
                  </a:lnTo>
                  <a:lnTo>
                    <a:pt x="370" y="213"/>
                  </a:lnTo>
                  <a:lnTo>
                    <a:pt x="374" y="216"/>
                  </a:lnTo>
                  <a:lnTo>
                    <a:pt x="379" y="217"/>
                  </a:lnTo>
                  <a:lnTo>
                    <a:pt x="385" y="217"/>
                  </a:lnTo>
                  <a:lnTo>
                    <a:pt x="391" y="216"/>
                  </a:lnTo>
                  <a:lnTo>
                    <a:pt x="399" y="216"/>
                  </a:lnTo>
                  <a:lnTo>
                    <a:pt x="406" y="214"/>
                  </a:lnTo>
                  <a:lnTo>
                    <a:pt x="415" y="214"/>
                  </a:lnTo>
                  <a:lnTo>
                    <a:pt x="425" y="213"/>
                  </a:lnTo>
                  <a:lnTo>
                    <a:pt x="432" y="211"/>
                  </a:lnTo>
                  <a:lnTo>
                    <a:pt x="441" y="210"/>
                  </a:lnTo>
                  <a:lnTo>
                    <a:pt x="449" y="210"/>
                  </a:lnTo>
                  <a:lnTo>
                    <a:pt x="460" y="211"/>
                  </a:lnTo>
                  <a:lnTo>
                    <a:pt x="470" y="213"/>
                  </a:lnTo>
                  <a:lnTo>
                    <a:pt x="484" y="217"/>
                  </a:lnTo>
                  <a:lnTo>
                    <a:pt x="499" y="224"/>
                  </a:lnTo>
                  <a:lnTo>
                    <a:pt x="519" y="231"/>
                  </a:lnTo>
                  <a:lnTo>
                    <a:pt x="542" y="242"/>
                  </a:lnTo>
                  <a:lnTo>
                    <a:pt x="560" y="253"/>
                  </a:lnTo>
                  <a:lnTo>
                    <a:pt x="576" y="268"/>
                  </a:lnTo>
                  <a:lnTo>
                    <a:pt x="591" y="286"/>
                  </a:lnTo>
                  <a:lnTo>
                    <a:pt x="603" y="306"/>
                  </a:lnTo>
                  <a:lnTo>
                    <a:pt x="615" y="329"/>
                  </a:lnTo>
                  <a:lnTo>
                    <a:pt x="623" y="352"/>
                  </a:lnTo>
                  <a:lnTo>
                    <a:pt x="631" y="378"/>
                  </a:lnTo>
                  <a:lnTo>
                    <a:pt x="635" y="402"/>
                  </a:lnTo>
                  <a:lnTo>
                    <a:pt x="637" y="419"/>
                  </a:lnTo>
                  <a:lnTo>
                    <a:pt x="638" y="434"/>
                  </a:lnTo>
                  <a:lnTo>
                    <a:pt x="637" y="450"/>
                  </a:lnTo>
                  <a:lnTo>
                    <a:pt x="635" y="465"/>
                  </a:lnTo>
                  <a:lnTo>
                    <a:pt x="626" y="454"/>
                  </a:lnTo>
                  <a:lnTo>
                    <a:pt x="611" y="443"/>
                  </a:lnTo>
                  <a:lnTo>
                    <a:pt x="594" y="434"/>
                  </a:lnTo>
                  <a:lnTo>
                    <a:pt x="574" y="425"/>
                  </a:lnTo>
                  <a:lnTo>
                    <a:pt x="553" y="419"/>
                  </a:lnTo>
                  <a:lnTo>
                    <a:pt x="531" y="413"/>
                  </a:lnTo>
                  <a:lnTo>
                    <a:pt x="512" y="408"/>
                  </a:lnTo>
                  <a:lnTo>
                    <a:pt x="493" y="405"/>
                  </a:lnTo>
                  <a:lnTo>
                    <a:pt x="483" y="404"/>
                  </a:lnTo>
                  <a:lnTo>
                    <a:pt x="470" y="401"/>
                  </a:lnTo>
                  <a:lnTo>
                    <a:pt x="457" y="398"/>
                  </a:lnTo>
                  <a:lnTo>
                    <a:pt x="444" y="393"/>
                  </a:lnTo>
                  <a:lnTo>
                    <a:pt x="432" y="387"/>
                  </a:lnTo>
                  <a:lnTo>
                    <a:pt x="420" y="376"/>
                  </a:lnTo>
                  <a:lnTo>
                    <a:pt x="411" y="364"/>
                  </a:lnTo>
                  <a:lnTo>
                    <a:pt x="403" y="349"/>
                  </a:lnTo>
                  <a:lnTo>
                    <a:pt x="393" y="327"/>
                  </a:lnTo>
                  <a:lnTo>
                    <a:pt x="383" y="311"/>
                  </a:lnTo>
                  <a:lnTo>
                    <a:pt x="377" y="291"/>
                  </a:lnTo>
                  <a:lnTo>
                    <a:pt x="377" y="263"/>
                  </a:lnTo>
                  <a:lnTo>
                    <a:pt x="377" y="256"/>
                  </a:lnTo>
                  <a:lnTo>
                    <a:pt x="373" y="246"/>
                  </a:lnTo>
                  <a:lnTo>
                    <a:pt x="368" y="240"/>
                  </a:lnTo>
                  <a:lnTo>
                    <a:pt x="360" y="233"/>
                  </a:lnTo>
                  <a:lnTo>
                    <a:pt x="353" y="228"/>
                  </a:lnTo>
                  <a:lnTo>
                    <a:pt x="345" y="222"/>
                  </a:lnTo>
                  <a:lnTo>
                    <a:pt x="339" y="219"/>
                  </a:lnTo>
                  <a:lnTo>
                    <a:pt x="333" y="216"/>
                  </a:lnTo>
                  <a:lnTo>
                    <a:pt x="325" y="213"/>
                  </a:lnTo>
                  <a:lnTo>
                    <a:pt x="318" y="210"/>
                  </a:lnTo>
                  <a:lnTo>
                    <a:pt x="313" y="211"/>
                  </a:lnTo>
                  <a:lnTo>
                    <a:pt x="312" y="214"/>
                  </a:lnTo>
                  <a:lnTo>
                    <a:pt x="313" y="220"/>
                  </a:lnTo>
                  <a:lnTo>
                    <a:pt x="313" y="228"/>
                  </a:lnTo>
                  <a:lnTo>
                    <a:pt x="316" y="234"/>
                  </a:lnTo>
                  <a:lnTo>
                    <a:pt x="319" y="242"/>
                  </a:lnTo>
                  <a:lnTo>
                    <a:pt x="324" y="246"/>
                  </a:lnTo>
                  <a:lnTo>
                    <a:pt x="333" y="254"/>
                  </a:lnTo>
                  <a:lnTo>
                    <a:pt x="344" y="265"/>
                  </a:lnTo>
                  <a:lnTo>
                    <a:pt x="357" y="277"/>
                  </a:lnTo>
                  <a:lnTo>
                    <a:pt x="371" y="292"/>
                  </a:lnTo>
                  <a:lnTo>
                    <a:pt x="385" y="309"/>
                  </a:lnTo>
                  <a:lnTo>
                    <a:pt x="396" y="329"/>
                  </a:lnTo>
                  <a:lnTo>
                    <a:pt x="405" y="352"/>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2" name="Freeform 317"/>
            <p:cNvSpPr>
              <a:spLocks/>
            </p:cNvSpPr>
            <p:nvPr/>
          </p:nvSpPr>
          <p:spPr bwMode="auto">
            <a:xfrm>
              <a:off x="395" y="704"/>
              <a:ext cx="128" cy="130"/>
            </a:xfrm>
            <a:custGeom>
              <a:avLst/>
              <a:gdLst>
                <a:gd name="T0" fmla="*/ 1 w 255"/>
                <a:gd name="T1" fmla="*/ 1 h 260"/>
                <a:gd name="T2" fmla="*/ 1 w 255"/>
                <a:gd name="T3" fmla="*/ 1 h 260"/>
                <a:gd name="T4" fmla="*/ 1 w 255"/>
                <a:gd name="T5" fmla="*/ 1 h 260"/>
                <a:gd name="T6" fmla="*/ 1 w 255"/>
                <a:gd name="T7" fmla="*/ 1 h 260"/>
                <a:gd name="T8" fmla="*/ 1 w 255"/>
                <a:gd name="T9" fmla="*/ 1 h 260"/>
                <a:gd name="T10" fmla="*/ 1 w 255"/>
                <a:gd name="T11" fmla="*/ 1 h 260"/>
                <a:gd name="T12" fmla="*/ 1 w 255"/>
                <a:gd name="T13" fmla="*/ 1 h 260"/>
                <a:gd name="T14" fmla="*/ 1 w 255"/>
                <a:gd name="T15" fmla="*/ 1 h 260"/>
                <a:gd name="T16" fmla="*/ 1 w 255"/>
                <a:gd name="T17" fmla="*/ 1 h 260"/>
                <a:gd name="T18" fmla="*/ 1 w 255"/>
                <a:gd name="T19" fmla="*/ 1 h 260"/>
                <a:gd name="T20" fmla="*/ 1 w 255"/>
                <a:gd name="T21" fmla="*/ 1 h 260"/>
                <a:gd name="T22" fmla="*/ 1 w 255"/>
                <a:gd name="T23" fmla="*/ 1 h 260"/>
                <a:gd name="T24" fmla="*/ 1 w 255"/>
                <a:gd name="T25" fmla="*/ 1 h 260"/>
                <a:gd name="T26" fmla="*/ 1 w 255"/>
                <a:gd name="T27" fmla="*/ 1 h 260"/>
                <a:gd name="T28" fmla="*/ 1 w 255"/>
                <a:gd name="T29" fmla="*/ 1 h 260"/>
                <a:gd name="T30" fmla="*/ 1 w 255"/>
                <a:gd name="T31" fmla="*/ 1 h 260"/>
                <a:gd name="T32" fmla="*/ 1 w 255"/>
                <a:gd name="T33" fmla="*/ 1 h 260"/>
                <a:gd name="T34" fmla="*/ 1 w 255"/>
                <a:gd name="T35" fmla="*/ 1 h 260"/>
                <a:gd name="T36" fmla="*/ 1 w 255"/>
                <a:gd name="T37" fmla="*/ 1 h 260"/>
                <a:gd name="T38" fmla="*/ 1 w 255"/>
                <a:gd name="T39" fmla="*/ 1 h 260"/>
                <a:gd name="T40" fmla="*/ 1 w 255"/>
                <a:gd name="T41" fmla="*/ 1 h 260"/>
                <a:gd name="T42" fmla="*/ 1 w 255"/>
                <a:gd name="T43" fmla="*/ 1 h 260"/>
                <a:gd name="T44" fmla="*/ 1 w 255"/>
                <a:gd name="T45" fmla="*/ 1 h 260"/>
                <a:gd name="T46" fmla="*/ 1 w 255"/>
                <a:gd name="T47" fmla="*/ 1 h 260"/>
                <a:gd name="T48" fmla="*/ 1 w 255"/>
                <a:gd name="T49" fmla="*/ 1 h 260"/>
                <a:gd name="T50" fmla="*/ 1 w 255"/>
                <a:gd name="T51" fmla="*/ 1 h 260"/>
                <a:gd name="T52" fmla="*/ 1 w 255"/>
                <a:gd name="T53" fmla="*/ 1 h 260"/>
                <a:gd name="T54" fmla="*/ 1 w 255"/>
                <a:gd name="T55" fmla="*/ 1 h 260"/>
                <a:gd name="T56" fmla="*/ 1 w 255"/>
                <a:gd name="T57" fmla="*/ 1 h 260"/>
                <a:gd name="T58" fmla="*/ 1 w 255"/>
                <a:gd name="T59" fmla="*/ 1 h 260"/>
                <a:gd name="T60" fmla="*/ 1 w 255"/>
                <a:gd name="T61" fmla="*/ 1 h 260"/>
                <a:gd name="T62" fmla="*/ 1 w 255"/>
                <a:gd name="T63" fmla="*/ 1 h 260"/>
                <a:gd name="T64" fmla="*/ 1 w 255"/>
                <a:gd name="T65" fmla="*/ 1 h 260"/>
                <a:gd name="T66" fmla="*/ 1 w 255"/>
                <a:gd name="T67" fmla="*/ 1 h 2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5"/>
                <a:gd name="T103" fmla="*/ 0 h 260"/>
                <a:gd name="T104" fmla="*/ 255 w 255"/>
                <a:gd name="T105" fmla="*/ 260 h 2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5" h="260">
                  <a:moveTo>
                    <a:pt x="194" y="260"/>
                  </a:moveTo>
                  <a:lnTo>
                    <a:pt x="194" y="251"/>
                  </a:lnTo>
                  <a:lnTo>
                    <a:pt x="197" y="243"/>
                  </a:lnTo>
                  <a:lnTo>
                    <a:pt x="201" y="237"/>
                  </a:lnTo>
                  <a:lnTo>
                    <a:pt x="209" y="234"/>
                  </a:lnTo>
                  <a:lnTo>
                    <a:pt x="217" y="233"/>
                  </a:lnTo>
                  <a:lnTo>
                    <a:pt x="224" y="234"/>
                  </a:lnTo>
                  <a:lnTo>
                    <a:pt x="229" y="237"/>
                  </a:lnTo>
                  <a:lnTo>
                    <a:pt x="230" y="240"/>
                  </a:lnTo>
                  <a:lnTo>
                    <a:pt x="232" y="243"/>
                  </a:lnTo>
                  <a:lnTo>
                    <a:pt x="235" y="243"/>
                  </a:lnTo>
                  <a:lnTo>
                    <a:pt x="240" y="245"/>
                  </a:lnTo>
                  <a:lnTo>
                    <a:pt x="246" y="246"/>
                  </a:lnTo>
                  <a:lnTo>
                    <a:pt x="252" y="248"/>
                  </a:lnTo>
                  <a:lnTo>
                    <a:pt x="255" y="248"/>
                  </a:lnTo>
                  <a:lnTo>
                    <a:pt x="255" y="246"/>
                  </a:lnTo>
                  <a:lnTo>
                    <a:pt x="253" y="242"/>
                  </a:lnTo>
                  <a:lnTo>
                    <a:pt x="250" y="237"/>
                  </a:lnTo>
                  <a:lnTo>
                    <a:pt x="246" y="234"/>
                  </a:lnTo>
                  <a:lnTo>
                    <a:pt x="241" y="229"/>
                  </a:lnTo>
                  <a:lnTo>
                    <a:pt x="235" y="226"/>
                  </a:lnTo>
                  <a:lnTo>
                    <a:pt x="232" y="228"/>
                  </a:lnTo>
                  <a:lnTo>
                    <a:pt x="226" y="229"/>
                  </a:lnTo>
                  <a:lnTo>
                    <a:pt x="220" y="229"/>
                  </a:lnTo>
                  <a:lnTo>
                    <a:pt x="215" y="226"/>
                  </a:lnTo>
                  <a:lnTo>
                    <a:pt x="211" y="220"/>
                  </a:lnTo>
                  <a:lnTo>
                    <a:pt x="208" y="213"/>
                  </a:lnTo>
                  <a:lnTo>
                    <a:pt x="208" y="207"/>
                  </a:lnTo>
                  <a:lnTo>
                    <a:pt x="208" y="202"/>
                  </a:lnTo>
                  <a:lnTo>
                    <a:pt x="209" y="199"/>
                  </a:lnTo>
                  <a:lnTo>
                    <a:pt x="211" y="196"/>
                  </a:lnTo>
                  <a:lnTo>
                    <a:pt x="214" y="194"/>
                  </a:lnTo>
                  <a:lnTo>
                    <a:pt x="215" y="191"/>
                  </a:lnTo>
                  <a:lnTo>
                    <a:pt x="220" y="187"/>
                  </a:lnTo>
                  <a:lnTo>
                    <a:pt x="226" y="184"/>
                  </a:lnTo>
                  <a:lnTo>
                    <a:pt x="230" y="182"/>
                  </a:lnTo>
                  <a:lnTo>
                    <a:pt x="235" y="182"/>
                  </a:lnTo>
                  <a:lnTo>
                    <a:pt x="241" y="156"/>
                  </a:lnTo>
                  <a:lnTo>
                    <a:pt x="240" y="132"/>
                  </a:lnTo>
                  <a:lnTo>
                    <a:pt x="234" y="107"/>
                  </a:lnTo>
                  <a:lnTo>
                    <a:pt x="220" y="86"/>
                  </a:lnTo>
                  <a:lnTo>
                    <a:pt x="200" y="66"/>
                  </a:lnTo>
                  <a:lnTo>
                    <a:pt x="174" y="51"/>
                  </a:lnTo>
                  <a:lnTo>
                    <a:pt x="142" y="37"/>
                  </a:lnTo>
                  <a:lnTo>
                    <a:pt x="104" y="29"/>
                  </a:lnTo>
                  <a:lnTo>
                    <a:pt x="89" y="26"/>
                  </a:lnTo>
                  <a:lnTo>
                    <a:pt x="73" y="23"/>
                  </a:lnTo>
                  <a:lnTo>
                    <a:pt x="58" y="19"/>
                  </a:lnTo>
                  <a:lnTo>
                    <a:pt x="43" y="14"/>
                  </a:lnTo>
                  <a:lnTo>
                    <a:pt x="29" y="11"/>
                  </a:lnTo>
                  <a:lnTo>
                    <a:pt x="17" y="6"/>
                  </a:lnTo>
                  <a:lnTo>
                    <a:pt x="8" y="3"/>
                  </a:lnTo>
                  <a:lnTo>
                    <a:pt x="0" y="0"/>
                  </a:lnTo>
                  <a:lnTo>
                    <a:pt x="9" y="13"/>
                  </a:lnTo>
                  <a:lnTo>
                    <a:pt x="17" y="28"/>
                  </a:lnTo>
                  <a:lnTo>
                    <a:pt x="24" y="45"/>
                  </a:lnTo>
                  <a:lnTo>
                    <a:pt x="31" y="61"/>
                  </a:lnTo>
                  <a:lnTo>
                    <a:pt x="35" y="80"/>
                  </a:lnTo>
                  <a:lnTo>
                    <a:pt x="41" y="98"/>
                  </a:lnTo>
                  <a:lnTo>
                    <a:pt x="46" y="113"/>
                  </a:lnTo>
                  <a:lnTo>
                    <a:pt x="49" y="129"/>
                  </a:lnTo>
                  <a:lnTo>
                    <a:pt x="53" y="145"/>
                  </a:lnTo>
                  <a:lnTo>
                    <a:pt x="60" y="165"/>
                  </a:lnTo>
                  <a:lnTo>
                    <a:pt x="70" y="187"/>
                  </a:lnTo>
                  <a:lnTo>
                    <a:pt x="84" y="208"/>
                  </a:lnTo>
                  <a:lnTo>
                    <a:pt x="102" y="228"/>
                  </a:lnTo>
                  <a:lnTo>
                    <a:pt x="127" y="245"/>
                  </a:lnTo>
                  <a:lnTo>
                    <a:pt x="157" y="255"/>
                  </a:lnTo>
                  <a:lnTo>
                    <a:pt x="194" y="260"/>
                  </a:lnTo>
                  <a:close/>
                </a:path>
              </a:pathLst>
            </a:custGeom>
            <a:solidFill>
              <a:srgbClr val="FF00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3" name="Freeform 318"/>
            <p:cNvSpPr>
              <a:spLocks/>
            </p:cNvSpPr>
            <p:nvPr/>
          </p:nvSpPr>
          <p:spPr bwMode="auto">
            <a:xfrm>
              <a:off x="533" y="782"/>
              <a:ext cx="13" cy="14"/>
            </a:xfrm>
            <a:custGeom>
              <a:avLst/>
              <a:gdLst>
                <a:gd name="T0" fmla="*/ 0 w 26"/>
                <a:gd name="T1" fmla="*/ 1 h 28"/>
                <a:gd name="T2" fmla="*/ 1 w 26"/>
                <a:gd name="T3" fmla="*/ 1 h 28"/>
                <a:gd name="T4" fmla="*/ 1 w 26"/>
                <a:gd name="T5" fmla="*/ 1 h 28"/>
                <a:gd name="T6" fmla="*/ 1 w 26"/>
                <a:gd name="T7" fmla="*/ 0 h 28"/>
                <a:gd name="T8" fmla="*/ 1 w 26"/>
                <a:gd name="T9" fmla="*/ 0 h 28"/>
                <a:gd name="T10" fmla="*/ 1 w 26"/>
                <a:gd name="T11" fmla="*/ 1 h 28"/>
                <a:gd name="T12" fmla="*/ 1 w 26"/>
                <a:gd name="T13" fmla="*/ 1 h 28"/>
                <a:gd name="T14" fmla="*/ 1 w 26"/>
                <a:gd name="T15" fmla="*/ 1 h 28"/>
                <a:gd name="T16" fmla="*/ 1 w 26"/>
                <a:gd name="T17" fmla="*/ 1 h 28"/>
                <a:gd name="T18" fmla="*/ 1 w 26"/>
                <a:gd name="T19" fmla="*/ 1 h 28"/>
                <a:gd name="T20" fmla="*/ 1 w 26"/>
                <a:gd name="T21" fmla="*/ 1 h 28"/>
                <a:gd name="T22" fmla="*/ 1 w 26"/>
                <a:gd name="T23" fmla="*/ 1 h 28"/>
                <a:gd name="T24" fmla="*/ 1 w 26"/>
                <a:gd name="T25" fmla="*/ 1 h 28"/>
                <a:gd name="T26" fmla="*/ 1 w 26"/>
                <a:gd name="T27" fmla="*/ 1 h 28"/>
                <a:gd name="T28" fmla="*/ 1 w 26"/>
                <a:gd name="T29" fmla="*/ 1 h 28"/>
                <a:gd name="T30" fmla="*/ 1 w 26"/>
                <a:gd name="T31" fmla="*/ 1 h 28"/>
                <a:gd name="T32" fmla="*/ 0 w 26"/>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8"/>
                <a:gd name="T53" fmla="*/ 26 w 2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8">
                  <a:moveTo>
                    <a:pt x="0" y="11"/>
                  </a:moveTo>
                  <a:lnTo>
                    <a:pt x="1" y="5"/>
                  </a:lnTo>
                  <a:lnTo>
                    <a:pt x="4" y="2"/>
                  </a:lnTo>
                  <a:lnTo>
                    <a:pt x="9" y="0"/>
                  </a:lnTo>
                  <a:lnTo>
                    <a:pt x="13" y="0"/>
                  </a:lnTo>
                  <a:lnTo>
                    <a:pt x="18" y="2"/>
                  </a:lnTo>
                  <a:lnTo>
                    <a:pt x="23" y="5"/>
                  </a:lnTo>
                  <a:lnTo>
                    <a:pt x="24" y="8"/>
                  </a:lnTo>
                  <a:lnTo>
                    <a:pt x="26" y="14"/>
                  </a:lnTo>
                  <a:lnTo>
                    <a:pt x="24" y="20"/>
                  </a:lnTo>
                  <a:lnTo>
                    <a:pt x="23" y="23"/>
                  </a:lnTo>
                  <a:lnTo>
                    <a:pt x="18" y="26"/>
                  </a:lnTo>
                  <a:lnTo>
                    <a:pt x="15" y="28"/>
                  </a:lnTo>
                  <a:lnTo>
                    <a:pt x="10" y="26"/>
                  </a:lnTo>
                  <a:lnTo>
                    <a:pt x="4" y="22"/>
                  </a:lnTo>
                  <a:lnTo>
                    <a:pt x="1" y="17"/>
                  </a:lnTo>
                  <a:lnTo>
                    <a:pt x="0" y="1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4" name="Freeform 319"/>
            <p:cNvSpPr>
              <a:spLocks/>
            </p:cNvSpPr>
            <p:nvPr/>
          </p:nvSpPr>
          <p:spPr bwMode="auto">
            <a:xfrm>
              <a:off x="560" y="800"/>
              <a:ext cx="14" cy="15"/>
            </a:xfrm>
            <a:custGeom>
              <a:avLst/>
              <a:gdLst>
                <a:gd name="T0" fmla="*/ 0 w 29"/>
                <a:gd name="T1" fmla="*/ 1 h 29"/>
                <a:gd name="T2" fmla="*/ 0 w 29"/>
                <a:gd name="T3" fmla="*/ 0 h 29"/>
                <a:gd name="T4" fmla="*/ 0 w 29"/>
                <a:gd name="T5" fmla="*/ 0 h 29"/>
                <a:gd name="T6" fmla="*/ 0 w 29"/>
                <a:gd name="T7" fmla="*/ 1 h 29"/>
                <a:gd name="T8" fmla="*/ 0 w 29"/>
                <a:gd name="T9" fmla="*/ 1 h 29"/>
                <a:gd name="T10" fmla="*/ 0 w 29"/>
                <a:gd name="T11" fmla="*/ 1 h 29"/>
                <a:gd name="T12" fmla="*/ 0 w 29"/>
                <a:gd name="T13" fmla="*/ 1 h 29"/>
                <a:gd name="T14" fmla="*/ 0 w 29"/>
                <a:gd name="T15" fmla="*/ 1 h 29"/>
                <a:gd name="T16" fmla="*/ 0 w 29"/>
                <a:gd name="T17" fmla="*/ 1 h 29"/>
                <a:gd name="T18" fmla="*/ 0 w 29"/>
                <a:gd name="T19" fmla="*/ 1 h 29"/>
                <a:gd name="T20" fmla="*/ 0 w 29"/>
                <a:gd name="T21" fmla="*/ 1 h 29"/>
                <a:gd name="T22" fmla="*/ 0 w 29"/>
                <a:gd name="T23" fmla="*/ 1 h 29"/>
                <a:gd name="T24" fmla="*/ 0 w 29"/>
                <a:gd name="T25" fmla="*/ 1 h 29"/>
                <a:gd name="T26" fmla="*/ 0 w 29"/>
                <a:gd name="T27" fmla="*/ 1 h 29"/>
                <a:gd name="T28" fmla="*/ 0 w 29"/>
                <a:gd name="T29" fmla="*/ 1 h 29"/>
                <a:gd name="T30" fmla="*/ 0 w 29"/>
                <a:gd name="T31" fmla="*/ 1 h 29"/>
                <a:gd name="T32" fmla="*/ 0 w 29"/>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3" y="3"/>
                  </a:moveTo>
                  <a:lnTo>
                    <a:pt x="8" y="0"/>
                  </a:lnTo>
                  <a:lnTo>
                    <a:pt x="15" y="0"/>
                  </a:lnTo>
                  <a:lnTo>
                    <a:pt x="22" y="1"/>
                  </a:lnTo>
                  <a:lnTo>
                    <a:pt x="26" y="4"/>
                  </a:lnTo>
                  <a:lnTo>
                    <a:pt x="29" y="9"/>
                  </a:lnTo>
                  <a:lnTo>
                    <a:pt x="29" y="15"/>
                  </a:lnTo>
                  <a:lnTo>
                    <a:pt x="29" y="21"/>
                  </a:lnTo>
                  <a:lnTo>
                    <a:pt x="28" y="26"/>
                  </a:lnTo>
                  <a:lnTo>
                    <a:pt x="23" y="29"/>
                  </a:lnTo>
                  <a:lnTo>
                    <a:pt x="15" y="29"/>
                  </a:lnTo>
                  <a:lnTo>
                    <a:pt x="9" y="26"/>
                  </a:lnTo>
                  <a:lnTo>
                    <a:pt x="5" y="23"/>
                  </a:lnTo>
                  <a:lnTo>
                    <a:pt x="2" y="18"/>
                  </a:lnTo>
                  <a:lnTo>
                    <a:pt x="0" y="12"/>
                  </a:lnTo>
                  <a:lnTo>
                    <a:pt x="0" y="7"/>
                  </a:lnTo>
                  <a:lnTo>
                    <a:pt x="3" y="3"/>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5" name="Freeform 320"/>
            <p:cNvSpPr>
              <a:spLocks/>
            </p:cNvSpPr>
            <p:nvPr/>
          </p:nvSpPr>
          <p:spPr bwMode="auto">
            <a:xfrm>
              <a:off x="528" y="817"/>
              <a:ext cx="13" cy="15"/>
            </a:xfrm>
            <a:custGeom>
              <a:avLst/>
              <a:gdLst>
                <a:gd name="T0" fmla="*/ 0 w 28"/>
                <a:gd name="T1" fmla="*/ 1 h 29"/>
                <a:gd name="T2" fmla="*/ 0 w 28"/>
                <a:gd name="T3" fmla="*/ 1 h 29"/>
                <a:gd name="T4" fmla="*/ 0 w 28"/>
                <a:gd name="T5" fmla="*/ 0 h 29"/>
                <a:gd name="T6" fmla="*/ 0 w 28"/>
                <a:gd name="T7" fmla="*/ 0 h 29"/>
                <a:gd name="T8" fmla="*/ 0 w 28"/>
                <a:gd name="T9" fmla="*/ 1 h 29"/>
                <a:gd name="T10" fmla="*/ 0 w 28"/>
                <a:gd name="T11" fmla="*/ 1 h 29"/>
                <a:gd name="T12" fmla="*/ 0 w 28"/>
                <a:gd name="T13" fmla="*/ 1 h 29"/>
                <a:gd name="T14" fmla="*/ 0 w 28"/>
                <a:gd name="T15" fmla="*/ 1 h 29"/>
                <a:gd name="T16" fmla="*/ 0 w 28"/>
                <a:gd name="T17" fmla="*/ 1 h 29"/>
                <a:gd name="T18" fmla="*/ 0 w 28"/>
                <a:gd name="T19" fmla="*/ 1 h 29"/>
                <a:gd name="T20" fmla="*/ 0 w 28"/>
                <a:gd name="T21" fmla="*/ 1 h 29"/>
                <a:gd name="T22" fmla="*/ 0 w 28"/>
                <a:gd name="T23" fmla="*/ 1 h 29"/>
                <a:gd name="T24" fmla="*/ 0 w 28"/>
                <a:gd name="T25" fmla="*/ 1 h 29"/>
                <a:gd name="T26" fmla="*/ 0 w 28"/>
                <a:gd name="T27" fmla="*/ 1 h 29"/>
                <a:gd name="T28" fmla="*/ 0 w 28"/>
                <a:gd name="T29" fmla="*/ 1 h 29"/>
                <a:gd name="T30" fmla="*/ 0 w 28"/>
                <a:gd name="T31" fmla="*/ 1 h 29"/>
                <a:gd name="T32" fmla="*/ 0 w 28"/>
                <a:gd name="T33" fmla="*/ 1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
                <a:gd name="T52" fmla="*/ 0 h 29"/>
                <a:gd name="T53" fmla="*/ 28 w 28"/>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 h="29">
                  <a:moveTo>
                    <a:pt x="3" y="7"/>
                  </a:moveTo>
                  <a:lnTo>
                    <a:pt x="6" y="3"/>
                  </a:lnTo>
                  <a:lnTo>
                    <a:pt x="12" y="0"/>
                  </a:lnTo>
                  <a:lnTo>
                    <a:pt x="18" y="0"/>
                  </a:lnTo>
                  <a:lnTo>
                    <a:pt x="24" y="3"/>
                  </a:lnTo>
                  <a:lnTo>
                    <a:pt x="28" y="10"/>
                  </a:lnTo>
                  <a:lnTo>
                    <a:pt x="28" y="16"/>
                  </a:lnTo>
                  <a:lnTo>
                    <a:pt x="26" y="22"/>
                  </a:lnTo>
                  <a:lnTo>
                    <a:pt x="23" y="26"/>
                  </a:lnTo>
                  <a:lnTo>
                    <a:pt x="18" y="28"/>
                  </a:lnTo>
                  <a:lnTo>
                    <a:pt x="14" y="29"/>
                  </a:lnTo>
                  <a:lnTo>
                    <a:pt x="8" y="29"/>
                  </a:lnTo>
                  <a:lnTo>
                    <a:pt x="3" y="26"/>
                  </a:lnTo>
                  <a:lnTo>
                    <a:pt x="0" y="22"/>
                  </a:lnTo>
                  <a:lnTo>
                    <a:pt x="0" y="16"/>
                  </a:lnTo>
                  <a:lnTo>
                    <a:pt x="2" y="11"/>
                  </a:lnTo>
                  <a:lnTo>
                    <a:pt x="3" y="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6" name="Freeform 321"/>
            <p:cNvSpPr>
              <a:spLocks/>
            </p:cNvSpPr>
            <p:nvPr/>
          </p:nvSpPr>
          <p:spPr bwMode="auto">
            <a:xfrm>
              <a:off x="505" y="800"/>
              <a:ext cx="14" cy="14"/>
            </a:xfrm>
            <a:custGeom>
              <a:avLst/>
              <a:gdLst>
                <a:gd name="T0" fmla="*/ 0 w 29"/>
                <a:gd name="T1" fmla="*/ 0 h 29"/>
                <a:gd name="T2" fmla="*/ 0 w 29"/>
                <a:gd name="T3" fmla="*/ 0 h 29"/>
                <a:gd name="T4" fmla="*/ 0 w 29"/>
                <a:gd name="T5" fmla="*/ 0 h 29"/>
                <a:gd name="T6" fmla="*/ 0 w 29"/>
                <a:gd name="T7" fmla="*/ 0 h 29"/>
                <a:gd name="T8" fmla="*/ 0 w 29"/>
                <a:gd name="T9" fmla="*/ 0 h 29"/>
                <a:gd name="T10" fmla="*/ 0 w 29"/>
                <a:gd name="T11" fmla="*/ 0 h 29"/>
                <a:gd name="T12" fmla="*/ 0 w 29"/>
                <a:gd name="T13" fmla="*/ 0 h 29"/>
                <a:gd name="T14" fmla="*/ 0 w 29"/>
                <a:gd name="T15" fmla="*/ 0 h 29"/>
                <a:gd name="T16" fmla="*/ 0 w 29"/>
                <a:gd name="T17" fmla="*/ 0 h 29"/>
                <a:gd name="T18" fmla="*/ 0 w 29"/>
                <a:gd name="T19" fmla="*/ 0 h 29"/>
                <a:gd name="T20" fmla="*/ 0 w 29"/>
                <a:gd name="T21" fmla="*/ 0 h 29"/>
                <a:gd name="T22" fmla="*/ 0 w 29"/>
                <a:gd name="T23" fmla="*/ 0 h 29"/>
                <a:gd name="T24" fmla="*/ 0 w 29"/>
                <a:gd name="T25" fmla="*/ 0 h 29"/>
                <a:gd name="T26" fmla="*/ 0 w 29"/>
                <a:gd name="T27" fmla="*/ 0 h 29"/>
                <a:gd name="T28" fmla="*/ 0 w 29"/>
                <a:gd name="T29" fmla="*/ 0 h 29"/>
                <a:gd name="T30" fmla="*/ 0 w 29"/>
                <a:gd name="T31" fmla="*/ 0 h 29"/>
                <a:gd name="T32" fmla="*/ 0 w 29"/>
                <a:gd name="T33" fmla="*/ 0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9"/>
                <a:gd name="T53" fmla="*/ 29 w 29"/>
                <a:gd name="T54" fmla="*/ 29 h 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9">
                  <a:moveTo>
                    <a:pt x="5" y="2"/>
                  </a:moveTo>
                  <a:lnTo>
                    <a:pt x="2" y="6"/>
                  </a:lnTo>
                  <a:lnTo>
                    <a:pt x="0" y="13"/>
                  </a:lnTo>
                  <a:lnTo>
                    <a:pt x="0" y="19"/>
                  </a:lnTo>
                  <a:lnTo>
                    <a:pt x="2" y="23"/>
                  </a:lnTo>
                  <a:lnTo>
                    <a:pt x="6" y="26"/>
                  </a:lnTo>
                  <a:lnTo>
                    <a:pt x="14" y="29"/>
                  </a:lnTo>
                  <a:lnTo>
                    <a:pt x="20" y="29"/>
                  </a:lnTo>
                  <a:lnTo>
                    <a:pt x="25" y="26"/>
                  </a:lnTo>
                  <a:lnTo>
                    <a:pt x="28" y="22"/>
                  </a:lnTo>
                  <a:lnTo>
                    <a:pt x="29" y="17"/>
                  </a:lnTo>
                  <a:lnTo>
                    <a:pt x="29" y="13"/>
                  </a:lnTo>
                  <a:lnTo>
                    <a:pt x="28" y="8"/>
                  </a:lnTo>
                  <a:lnTo>
                    <a:pt x="23" y="5"/>
                  </a:lnTo>
                  <a:lnTo>
                    <a:pt x="17" y="2"/>
                  </a:lnTo>
                  <a:lnTo>
                    <a:pt x="9" y="0"/>
                  </a:lnTo>
                  <a:lnTo>
                    <a:pt x="5" y="2"/>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7" name="Freeform 322"/>
            <p:cNvSpPr>
              <a:spLocks/>
            </p:cNvSpPr>
            <p:nvPr/>
          </p:nvSpPr>
          <p:spPr bwMode="auto">
            <a:xfrm>
              <a:off x="496" y="826"/>
              <a:ext cx="12" cy="13"/>
            </a:xfrm>
            <a:custGeom>
              <a:avLst/>
              <a:gdLst>
                <a:gd name="T0" fmla="*/ 0 w 25"/>
                <a:gd name="T1" fmla="*/ 1 h 26"/>
                <a:gd name="T2" fmla="*/ 0 w 25"/>
                <a:gd name="T3" fmla="*/ 1 h 26"/>
                <a:gd name="T4" fmla="*/ 0 w 25"/>
                <a:gd name="T5" fmla="*/ 1 h 26"/>
                <a:gd name="T6" fmla="*/ 0 w 25"/>
                <a:gd name="T7" fmla="*/ 1 h 26"/>
                <a:gd name="T8" fmla="*/ 0 w 25"/>
                <a:gd name="T9" fmla="*/ 1 h 26"/>
                <a:gd name="T10" fmla="*/ 0 w 25"/>
                <a:gd name="T11" fmla="*/ 0 h 26"/>
                <a:gd name="T12" fmla="*/ 0 w 25"/>
                <a:gd name="T13" fmla="*/ 1 h 26"/>
                <a:gd name="T14" fmla="*/ 0 w 25"/>
                <a:gd name="T15" fmla="*/ 1 h 26"/>
                <a:gd name="T16" fmla="*/ 0 w 25"/>
                <a:gd name="T17" fmla="*/ 1 h 26"/>
                <a:gd name="T18" fmla="*/ 0 w 25"/>
                <a:gd name="T19" fmla="*/ 1 h 26"/>
                <a:gd name="T20" fmla="*/ 0 w 25"/>
                <a:gd name="T21" fmla="*/ 1 h 26"/>
                <a:gd name="T22" fmla="*/ 0 w 25"/>
                <a:gd name="T23" fmla="*/ 1 h 26"/>
                <a:gd name="T24" fmla="*/ 0 w 25"/>
                <a:gd name="T25" fmla="*/ 1 h 26"/>
                <a:gd name="T26" fmla="*/ 0 w 25"/>
                <a:gd name="T27" fmla="*/ 1 h 26"/>
                <a:gd name="T28" fmla="*/ 0 w 25"/>
                <a:gd name="T29" fmla="*/ 1 h 26"/>
                <a:gd name="T30" fmla="*/ 0 w 25"/>
                <a:gd name="T31" fmla="*/ 1 h 26"/>
                <a:gd name="T32" fmla="*/ 0 w 25"/>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
                <a:gd name="T52" fmla="*/ 0 h 26"/>
                <a:gd name="T53" fmla="*/ 25 w 25"/>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 h="26">
                  <a:moveTo>
                    <a:pt x="0" y="17"/>
                  </a:moveTo>
                  <a:lnTo>
                    <a:pt x="0" y="12"/>
                  </a:lnTo>
                  <a:lnTo>
                    <a:pt x="0" y="7"/>
                  </a:lnTo>
                  <a:lnTo>
                    <a:pt x="4" y="4"/>
                  </a:lnTo>
                  <a:lnTo>
                    <a:pt x="8" y="1"/>
                  </a:lnTo>
                  <a:lnTo>
                    <a:pt x="16" y="0"/>
                  </a:lnTo>
                  <a:lnTo>
                    <a:pt x="20" y="1"/>
                  </a:lnTo>
                  <a:lnTo>
                    <a:pt x="23" y="4"/>
                  </a:lnTo>
                  <a:lnTo>
                    <a:pt x="25" y="9"/>
                  </a:lnTo>
                  <a:lnTo>
                    <a:pt x="25" y="14"/>
                  </a:lnTo>
                  <a:lnTo>
                    <a:pt x="23" y="20"/>
                  </a:lnTo>
                  <a:lnTo>
                    <a:pt x="19" y="23"/>
                  </a:lnTo>
                  <a:lnTo>
                    <a:pt x="16" y="26"/>
                  </a:lnTo>
                  <a:lnTo>
                    <a:pt x="11" y="26"/>
                  </a:lnTo>
                  <a:lnTo>
                    <a:pt x="7" y="23"/>
                  </a:lnTo>
                  <a:lnTo>
                    <a:pt x="2" y="20"/>
                  </a:lnTo>
                  <a:lnTo>
                    <a:pt x="0" y="17"/>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8" name="Freeform 323"/>
            <p:cNvSpPr>
              <a:spLocks/>
            </p:cNvSpPr>
            <p:nvPr/>
          </p:nvSpPr>
          <p:spPr bwMode="auto">
            <a:xfrm>
              <a:off x="518" y="846"/>
              <a:ext cx="11" cy="15"/>
            </a:xfrm>
            <a:custGeom>
              <a:avLst/>
              <a:gdLst>
                <a:gd name="T0" fmla="*/ 1 w 21"/>
                <a:gd name="T1" fmla="*/ 1 h 30"/>
                <a:gd name="T2" fmla="*/ 1 w 21"/>
                <a:gd name="T3" fmla="*/ 1 h 30"/>
                <a:gd name="T4" fmla="*/ 0 w 21"/>
                <a:gd name="T5" fmla="*/ 1 h 30"/>
                <a:gd name="T6" fmla="*/ 0 w 21"/>
                <a:gd name="T7" fmla="*/ 1 h 30"/>
                <a:gd name="T8" fmla="*/ 0 w 21"/>
                <a:gd name="T9" fmla="*/ 1 h 30"/>
                <a:gd name="T10" fmla="*/ 1 w 21"/>
                <a:gd name="T11" fmla="*/ 1 h 30"/>
                <a:gd name="T12" fmla="*/ 1 w 21"/>
                <a:gd name="T13" fmla="*/ 1 h 30"/>
                <a:gd name="T14" fmla="*/ 1 w 21"/>
                <a:gd name="T15" fmla="*/ 1 h 30"/>
                <a:gd name="T16" fmla="*/ 1 w 21"/>
                <a:gd name="T17" fmla="*/ 0 h 30"/>
                <a:gd name="T18" fmla="*/ 1 w 21"/>
                <a:gd name="T19" fmla="*/ 1 h 30"/>
                <a:gd name="T20" fmla="*/ 1 w 21"/>
                <a:gd name="T21" fmla="*/ 1 h 30"/>
                <a:gd name="T22" fmla="*/ 1 w 21"/>
                <a:gd name="T23" fmla="*/ 1 h 30"/>
                <a:gd name="T24" fmla="*/ 1 w 21"/>
                <a:gd name="T25" fmla="*/ 1 h 30"/>
                <a:gd name="T26" fmla="*/ 1 w 21"/>
                <a:gd name="T27" fmla="*/ 1 h 30"/>
                <a:gd name="T28" fmla="*/ 1 w 21"/>
                <a:gd name="T29" fmla="*/ 1 h 30"/>
                <a:gd name="T30" fmla="*/ 1 w 21"/>
                <a:gd name="T31" fmla="*/ 1 h 30"/>
                <a:gd name="T32" fmla="*/ 1 w 21"/>
                <a:gd name="T33" fmla="*/ 1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30"/>
                <a:gd name="T53" fmla="*/ 21 w 21"/>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30">
                  <a:moveTo>
                    <a:pt x="7" y="30"/>
                  </a:moveTo>
                  <a:lnTo>
                    <a:pt x="3" y="28"/>
                  </a:lnTo>
                  <a:lnTo>
                    <a:pt x="0" y="25"/>
                  </a:lnTo>
                  <a:lnTo>
                    <a:pt x="0" y="20"/>
                  </a:lnTo>
                  <a:lnTo>
                    <a:pt x="0" y="14"/>
                  </a:lnTo>
                  <a:lnTo>
                    <a:pt x="1" y="10"/>
                  </a:lnTo>
                  <a:lnTo>
                    <a:pt x="4" y="5"/>
                  </a:lnTo>
                  <a:lnTo>
                    <a:pt x="9" y="2"/>
                  </a:lnTo>
                  <a:lnTo>
                    <a:pt x="13" y="0"/>
                  </a:lnTo>
                  <a:lnTo>
                    <a:pt x="17" y="2"/>
                  </a:lnTo>
                  <a:lnTo>
                    <a:pt x="20" y="5"/>
                  </a:lnTo>
                  <a:lnTo>
                    <a:pt x="21" y="11"/>
                  </a:lnTo>
                  <a:lnTo>
                    <a:pt x="21" y="16"/>
                  </a:lnTo>
                  <a:lnTo>
                    <a:pt x="20" y="20"/>
                  </a:lnTo>
                  <a:lnTo>
                    <a:pt x="17" y="25"/>
                  </a:lnTo>
                  <a:lnTo>
                    <a:pt x="13" y="28"/>
                  </a:lnTo>
                  <a:lnTo>
                    <a:pt x="7" y="30"/>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89" name="Freeform 324"/>
            <p:cNvSpPr>
              <a:spLocks/>
            </p:cNvSpPr>
            <p:nvPr/>
          </p:nvSpPr>
          <p:spPr bwMode="auto">
            <a:xfrm>
              <a:off x="537" y="832"/>
              <a:ext cx="13" cy="17"/>
            </a:xfrm>
            <a:custGeom>
              <a:avLst/>
              <a:gdLst>
                <a:gd name="T0" fmla="*/ 1 w 26"/>
                <a:gd name="T1" fmla="*/ 1 h 34"/>
                <a:gd name="T2" fmla="*/ 1 w 26"/>
                <a:gd name="T3" fmla="*/ 1 h 34"/>
                <a:gd name="T4" fmla="*/ 1 w 26"/>
                <a:gd name="T5" fmla="*/ 1 h 34"/>
                <a:gd name="T6" fmla="*/ 1 w 26"/>
                <a:gd name="T7" fmla="*/ 1 h 34"/>
                <a:gd name="T8" fmla="*/ 1 w 26"/>
                <a:gd name="T9" fmla="*/ 0 h 34"/>
                <a:gd name="T10" fmla="*/ 1 w 26"/>
                <a:gd name="T11" fmla="*/ 1 h 34"/>
                <a:gd name="T12" fmla="*/ 1 w 26"/>
                <a:gd name="T13" fmla="*/ 1 h 34"/>
                <a:gd name="T14" fmla="*/ 1 w 26"/>
                <a:gd name="T15" fmla="*/ 1 h 34"/>
                <a:gd name="T16" fmla="*/ 1 w 26"/>
                <a:gd name="T17" fmla="*/ 1 h 34"/>
                <a:gd name="T18" fmla="*/ 1 w 26"/>
                <a:gd name="T19" fmla="*/ 1 h 34"/>
                <a:gd name="T20" fmla="*/ 1 w 26"/>
                <a:gd name="T21" fmla="*/ 1 h 34"/>
                <a:gd name="T22" fmla="*/ 1 w 26"/>
                <a:gd name="T23" fmla="*/ 1 h 34"/>
                <a:gd name="T24" fmla="*/ 1 w 26"/>
                <a:gd name="T25" fmla="*/ 1 h 34"/>
                <a:gd name="T26" fmla="*/ 1 w 26"/>
                <a:gd name="T27" fmla="*/ 1 h 34"/>
                <a:gd name="T28" fmla="*/ 1 w 26"/>
                <a:gd name="T29" fmla="*/ 1 h 34"/>
                <a:gd name="T30" fmla="*/ 0 w 26"/>
                <a:gd name="T31" fmla="*/ 1 h 34"/>
                <a:gd name="T32" fmla="*/ 1 w 26"/>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34"/>
                <a:gd name="T53" fmla="*/ 26 w 26"/>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34">
                  <a:moveTo>
                    <a:pt x="1" y="18"/>
                  </a:moveTo>
                  <a:lnTo>
                    <a:pt x="4" y="12"/>
                  </a:lnTo>
                  <a:lnTo>
                    <a:pt x="8" y="6"/>
                  </a:lnTo>
                  <a:lnTo>
                    <a:pt x="11" y="2"/>
                  </a:lnTo>
                  <a:lnTo>
                    <a:pt x="17" y="0"/>
                  </a:lnTo>
                  <a:lnTo>
                    <a:pt x="23" y="2"/>
                  </a:lnTo>
                  <a:lnTo>
                    <a:pt x="26" y="6"/>
                  </a:lnTo>
                  <a:lnTo>
                    <a:pt x="26" y="11"/>
                  </a:lnTo>
                  <a:lnTo>
                    <a:pt x="26" y="17"/>
                  </a:lnTo>
                  <a:lnTo>
                    <a:pt x="23" y="23"/>
                  </a:lnTo>
                  <a:lnTo>
                    <a:pt x="20" y="27"/>
                  </a:lnTo>
                  <a:lnTo>
                    <a:pt x="14" y="32"/>
                  </a:lnTo>
                  <a:lnTo>
                    <a:pt x="9" y="34"/>
                  </a:lnTo>
                  <a:lnTo>
                    <a:pt x="4" y="32"/>
                  </a:lnTo>
                  <a:lnTo>
                    <a:pt x="1" y="27"/>
                  </a:lnTo>
                  <a:lnTo>
                    <a:pt x="0" y="23"/>
                  </a:lnTo>
                  <a:lnTo>
                    <a:pt x="1" y="18"/>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0" name="Freeform 325"/>
            <p:cNvSpPr>
              <a:spLocks/>
            </p:cNvSpPr>
            <p:nvPr/>
          </p:nvSpPr>
          <p:spPr bwMode="auto">
            <a:xfrm>
              <a:off x="555" y="836"/>
              <a:ext cx="13" cy="13"/>
            </a:xfrm>
            <a:custGeom>
              <a:avLst/>
              <a:gdLst>
                <a:gd name="T0" fmla="*/ 1 w 26"/>
                <a:gd name="T1" fmla="*/ 1 h 26"/>
                <a:gd name="T2" fmla="*/ 1 w 26"/>
                <a:gd name="T3" fmla="*/ 1 h 26"/>
                <a:gd name="T4" fmla="*/ 1 w 26"/>
                <a:gd name="T5" fmla="*/ 1 h 26"/>
                <a:gd name="T6" fmla="*/ 1 w 26"/>
                <a:gd name="T7" fmla="*/ 1 h 26"/>
                <a:gd name="T8" fmla="*/ 1 w 26"/>
                <a:gd name="T9" fmla="*/ 1 h 26"/>
                <a:gd name="T10" fmla="*/ 1 w 26"/>
                <a:gd name="T11" fmla="*/ 1 h 26"/>
                <a:gd name="T12" fmla="*/ 1 w 26"/>
                <a:gd name="T13" fmla="*/ 1 h 26"/>
                <a:gd name="T14" fmla="*/ 1 w 26"/>
                <a:gd name="T15" fmla="*/ 1 h 26"/>
                <a:gd name="T16" fmla="*/ 1 w 26"/>
                <a:gd name="T17" fmla="*/ 1 h 26"/>
                <a:gd name="T18" fmla="*/ 1 w 26"/>
                <a:gd name="T19" fmla="*/ 1 h 26"/>
                <a:gd name="T20" fmla="*/ 1 w 26"/>
                <a:gd name="T21" fmla="*/ 1 h 26"/>
                <a:gd name="T22" fmla="*/ 0 w 26"/>
                <a:gd name="T23" fmla="*/ 1 h 26"/>
                <a:gd name="T24" fmla="*/ 0 w 26"/>
                <a:gd name="T25" fmla="*/ 1 h 26"/>
                <a:gd name="T26" fmla="*/ 1 w 26"/>
                <a:gd name="T27" fmla="*/ 1 h 26"/>
                <a:gd name="T28" fmla="*/ 1 w 26"/>
                <a:gd name="T29" fmla="*/ 1 h 26"/>
                <a:gd name="T30" fmla="*/ 1 w 26"/>
                <a:gd name="T31" fmla="*/ 0 h 26"/>
                <a:gd name="T32" fmla="*/ 1 w 26"/>
                <a:gd name="T33" fmla="*/ 1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
                <a:gd name="T52" fmla="*/ 0 h 26"/>
                <a:gd name="T53" fmla="*/ 26 w 26"/>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 h="26">
                  <a:moveTo>
                    <a:pt x="20" y="1"/>
                  </a:moveTo>
                  <a:lnTo>
                    <a:pt x="23" y="4"/>
                  </a:lnTo>
                  <a:lnTo>
                    <a:pt x="24" y="9"/>
                  </a:lnTo>
                  <a:lnTo>
                    <a:pt x="26" y="12"/>
                  </a:lnTo>
                  <a:lnTo>
                    <a:pt x="24" y="16"/>
                  </a:lnTo>
                  <a:lnTo>
                    <a:pt x="20" y="21"/>
                  </a:lnTo>
                  <a:lnTo>
                    <a:pt x="17" y="24"/>
                  </a:lnTo>
                  <a:lnTo>
                    <a:pt x="12" y="26"/>
                  </a:lnTo>
                  <a:lnTo>
                    <a:pt x="8" y="26"/>
                  </a:lnTo>
                  <a:lnTo>
                    <a:pt x="5" y="24"/>
                  </a:lnTo>
                  <a:lnTo>
                    <a:pt x="2" y="19"/>
                  </a:lnTo>
                  <a:lnTo>
                    <a:pt x="0" y="15"/>
                  </a:lnTo>
                  <a:lnTo>
                    <a:pt x="0" y="10"/>
                  </a:lnTo>
                  <a:lnTo>
                    <a:pt x="3" y="4"/>
                  </a:lnTo>
                  <a:lnTo>
                    <a:pt x="8" y="1"/>
                  </a:lnTo>
                  <a:lnTo>
                    <a:pt x="12" y="0"/>
                  </a:lnTo>
                  <a:lnTo>
                    <a:pt x="20" y="1"/>
                  </a:lnTo>
                  <a:close/>
                </a:path>
              </a:pathLst>
            </a:custGeom>
            <a:solidFill>
              <a:srgbClr val="00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1" name="Freeform 326"/>
            <p:cNvSpPr>
              <a:spLocks/>
            </p:cNvSpPr>
            <p:nvPr/>
          </p:nvSpPr>
          <p:spPr bwMode="auto">
            <a:xfrm>
              <a:off x="408" y="855"/>
              <a:ext cx="109" cy="74"/>
            </a:xfrm>
            <a:custGeom>
              <a:avLst/>
              <a:gdLst>
                <a:gd name="T0" fmla="*/ 1 w 217"/>
                <a:gd name="T1" fmla="*/ 0 h 150"/>
                <a:gd name="T2" fmla="*/ 1 w 217"/>
                <a:gd name="T3" fmla="*/ 0 h 150"/>
                <a:gd name="T4" fmla="*/ 1 w 217"/>
                <a:gd name="T5" fmla="*/ 0 h 150"/>
                <a:gd name="T6" fmla="*/ 1 w 217"/>
                <a:gd name="T7" fmla="*/ 0 h 150"/>
                <a:gd name="T8" fmla="*/ 1 w 217"/>
                <a:gd name="T9" fmla="*/ 0 h 150"/>
                <a:gd name="T10" fmla="*/ 1 w 217"/>
                <a:gd name="T11" fmla="*/ 0 h 150"/>
                <a:gd name="T12" fmla="*/ 1 w 217"/>
                <a:gd name="T13" fmla="*/ 0 h 150"/>
                <a:gd name="T14" fmla="*/ 1 w 217"/>
                <a:gd name="T15" fmla="*/ 0 h 150"/>
                <a:gd name="T16" fmla="*/ 1 w 217"/>
                <a:gd name="T17" fmla="*/ 0 h 150"/>
                <a:gd name="T18" fmla="*/ 1 w 217"/>
                <a:gd name="T19" fmla="*/ 0 h 150"/>
                <a:gd name="T20" fmla="*/ 1 w 217"/>
                <a:gd name="T21" fmla="*/ 0 h 150"/>
                <a:gd name="T22" fmla="*/ 1 w 217"/>
                <a:gd name="T23" fmla="*/ 0 h 150"/>
                <a:gd name="T24" fmla="*/ 1 w 217"/>
                <a:gd name="T25" fmla="*/ 0 h 150"/>
                <a:gd name="T26" fmla="*/ 1 w 217"/>
                <a:gd name="T27" fmla="*/ 0 h 150"/>
                <a:gd name="T28" fmla="*/ 1 w 217"/>
                <a:gd name="T29" fmla="*/ 0 h 150"/>
                <a:gd name="T30" fmla="*/ 1 w 217"/>
                <a:gd name="T31" fmla="*/ 0 h 150"/>
                <a:gd name="T32" fmla="*/ 1 w 217"/>
                <a:gd name="T33" fmla="*/ 0 h 150"/>
                <a:gd name="T34" fmla="*/ 1 w 217"/>
                <a:gd name="T35" fmla="*/ 0 h 150"/>
                <a:gd name="T36" fmla="*/ 1 w 217"/>
                <a:gd name="T37" fmla="*/ 0 h 150"/>
                <a:gd name="T38" fmla="*/ 1 w 217"/>
                <a:gd name="T39" fmla="*/ 0 h 150"/>
                <a:gd name="T40" fmla="*/ 1 w 217"/>
                <a:gd name="T41" fmla="*/ 0 h 150"/>
                <a:gd name="T42" fmla="*/ 1 w 217"/>
                <a:gd name="T43" fmla="*/ 0 h 150"/>
                <a:gd name="T44" fmla="*/ 1 w 217"/>
                <a:gd name="T45" fmla="*/ 0 h 150"/>
                <a:gd name="T46" fmla="*/ 1 w 217"/>
                <a:gd name="T47" fmla="*/ 0 h 150"/>
                <a:gd name="T48" fmla="*/ 1 w 217"/>
                <a:gd name="T49" fmla="*/ 0 h 150"/>
                <a:gd name="T50" fmla="*/ 1 w 217"/>
                <a:gd name="T51" fmla="*/ 0 h 150"/>
                <a:gd name="T52" fmla="*/ 1 w 217"/>
                <a:gd name="T53" fmla="*/ 0 h 150"/>
                <a:gd name="T54" fmla="*/ 1 w 217"/>
                <a:gd name="T55" fmla="*/ 0 h 150"/>
                <a:gd name="T56" fmla="*/ 1 w 217"/>
                <a:gd name="T57" fmla="*/ 0 h 150"/>
                <a:gd name="T58" fmla="*/ 0 w 217"/>
                <a:gd name="T59" fmla="*/ 0 h 150"/>
                <a:gd name="T60" fmla="*/ 1 w 217"/>
                <a:gd name="T61" fmla="*/ 0 h 150"/>
                <a:gd name="T62" fmla="*/ 1 w 217"/>
                <a:gd name="T63" fmla="*/ 0 h 150"/>
                <a:gd name="T64" fmla="*/ 1 w 217"/>
                <a:gd name="T65" fmla="*/ 0 h 150"/>
                <a:gd name="T66" fmla="*/ 1 w 217"/>
                <a:gd name="T67" fmla="*/ 0 h 150"/>
                <a:gd name="T68" fmla="*/ 1 w 217"/>
                <a:gd name="T69" fmla="*/ 0 h 150"/>
                <a:gd name="T70" fmla="*/ 1 w 217"/>
                <a:gd name="T71" fmla="*/ 0 h 150"/>
                <a:gd name="T72" fmla="*/ 1 w 217"/>
                <a:gd name="T73" fmla="*/ 0 h 150"/>
                <a:gd name="T74" fmla="*/ 1 w 217"/>
                <a:gd name="T75" fmla="*/ 0 h 150"/>
                <a:gd name="T76" fmla="*/ 1 w 217"/>
                <a:gd name="T77" fmla="*/ 0 h 150"/>
                <a:gd name="T78" fmla="*/ 1 w 217"/>
                <a:gd name="T79" fmla="*/ 0 h 150"/>
                <a:gd name="T80" fmla="*/ 1 w 217"/>
                <a:gd name="T81" fmla="*/ 0 h 150"/>
                <a:gd name="T82" fmla="*/ 1 w 217"/>
                <a:gd name="T83" fmla="*/ 0 h 150"/>
                <a:gd name="T84" fmla="*/ 1 w 217"/>
                <a:gd name="T85" fmla="*/ 0 h 150"/>
                <a:gd name="T86" fmla="*/ 1 w 217"/>
                <a:gd name="T87" fmla="*/ 0 h 150"/>
                <a:gd name="T88" fmla="*/ 1 w 217"/>
                <a:gd name="T89" fmla="*/ 0 h 150"/>
                <a:gd name="T90" fmla="*/ 1 w 217"/>
                <a:gd name="T91" fmla="*/ 0 h 150"/>
                <a:gd name="T92" fmla="*/ 1 w 217"/>
                <a:gd name="T93" fmla="*/ 0 h 150"/>
                <a:gd name="T94" fmla="*/ 1 w 217"/>
                <a:gd name="T95" fmla="*/ 0 h 150"/>
                <a:gd name="T96" fmla="*/ 1 w 217"/>
                <a:gd name="T97" fmla="*/ 0 h 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7"/>
                <a:gd name="T148" fmla="*/ 0 h 150"/>
                <a:gd name="T149" fmla="*/ 217 w 217"/>
                <a:gd name="T150" fmla="*/ 150 h 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7" h="150">
                  <a:moveTo>
                    <a:pt x="217" y="19"/>
                  </a:moveTo>
                  <a:lnTo>
                    <a:pt x="215" y="17"/>
                  </a:lnTo>
                  <a:lnTo>
                    <a:pt x="212" y="16"/>
                  </a:lnTo>
                  <a:lnTo>
                    <a:pt x="211" y="16"/>
                  </a:lnTo>
                  <a:lnTo>
                    <a:pt x="209" y="14"/>
                  </a:lnTo>
                  <a:lnTo>
                    <a:pt x="208" y="13"/>
                  </a:lnTo>
                  <a:lnTo>
                    <a:pt x="208" y="9"/>
                  </a:lnTo>
                  <a:lnTo>
                    <a:pt x="206" y="8"/>
                  </a:lnTo>
                  <a:lnTo>
                    <a:pt x="206" y="6"/>
                  </a:lnTo>
                  <a:lnTo>
                    <a:pt x="203" y="11"/>
                  </a:lnTo>
                  <a:lnTo>
                    <a:pt x="200" y="14"/>
                  </a:lnTo>
                  <a:lnTo>
                    <a:pt x="195" y="17"/>
                  </a:lnTo>
                  <a:lnTo>
                    <a:pt x="194" y="19"/>
                  </a:lnTo>
                  <a:lnTo>
                    <a:pt x="185" y="16"/>
                  </a:lnTo>
                  <a:lnTo>
                    <a:pt x="174" y="13"/>
                  </a:lnTo>
                  <a:lnTo>
                    <a:pt x="159" y="9"/>
                  </a:lnTo>
                  <a:lnTo>
                    <a:pt x="143" y="5"/>
                  </a:lnTo>
                  <a:lnTo>
                    <a:pt x="128" y="3"/>
                  </a:lnTo>
                  <a:lnTo>
                    <a:pt x="113" y="2"/>
                  </a:lnTo>
                  <a:lnTo>
                    <a:pt x="102" y="0"/>
                  </a:lnTo>
                  <a:lnTo>
                    <a:pt x="93" y="2"/>
                  </a:lnTo>
                  <a:lnTo>
                    <a:pt x="84" y="5"/>
                  </a:lnTo>
                  <a:lnTo>
                    <a:pt x="82" y="6"/>
                  </a:lnTo>
                  <a:lnTo>
                    <a:pt x="87" y="8"/>
                  </a:lnTo>
                  <a:lnTo>
                    <a:pt x="93" y="6"/>
                  </a:lnTo>
                  <a:lnTo>
                    <a:pt x="105" y="5"/>
                  </a:lnTo>
                  <a:lnTo>
                    <a:pt x="117" y="6"/>
                  </a:lnTo>
                  <a:lnTo>
                    <a:pt x="130" y="8"/>
                  </a:lnTo>
                  <a:lnTo>
                    <a:pt x="143" y="11"/>
                  </a:lnTo>
                  <a:lnTo>
                    <a:pt x="156" y="16"/>
                  </a:lnTo>
                  <a:lnTo>
                    <a:pt x="166" y="19"/>
                  </a:lnTo>
                  <a:lnTo>
                    <a:pt x="175" y="23"/>
                  </a:lnTo>
                  <a:lnTo>
                    <a:pt x="182" y="28"/>
                  </a:lnTo>
                  <a:lnTo>
                    <a:pt x="185" y="31"/>
                  </a:lnTo>
                  <a:lnTo>
                    <a:pt x="183" y="32"/>
                  </a:lnTo>
                  <a:lnTo>
                    <a:pt x="179" y="34"/>
                  </a:lnTo>
                  <a:lnTo>
                    <a:pt x="174" y="37"/>
                  </a:lnTo>
                  <a:lnTo>
                    <a:pt x="168" y="40"/>
                  </a:lnTo>
                  <a:lnTo>
                    <a:pt x="162" y="43"/>
                  </a:lnTo>
                  <a:lnTo>
                    <a:pt x="156" y="46"/>
                  </a:lnTo>
                  <a:lnTo>
                    <a:pt x="151" y="49"/>
                  </a:lnTo>
                  <a:lnTo>
                    <a:pt x="143" y="46"/>
                  </a:lnTo>
                  <a:lnTo>
                    <a:pt x="134" y="43"/>
                  </a:lnTo>
                  <a:lnTo>
                    <a:pt x="122" y="40"/>
                  </a:lnTo>
                  <a:lnTo>
                    <a:pt x="110" y="37"/>
                  </a:lnTo>
                  <a:lnTo>
                    <a:pt x="96" y="35"/>
                  </a:lnTo>
                  <a:lnTo>
                    <a:pt x="84" y="34"/>
                  </a:lnTo>
                  <a:lnTo>
                    <a:pt x="73" y="34"/>
                  </a:lnTo>
                  <a:lnTo>
                    <a:pt x="64" y="37"/>
                  </a:lnTo>
                  <a:lnTo>
                    <a:pt x="58" y="40"/>
                  </a:lnTo>
                  <a:lnTo>
                    <a:pt x="55" y="42"/>
                  </a:lnTo>
                  <a:lnTo>
                    <a:pt x="55" y="43"/>
                  </a:lnTo>
                  <a:lnTo>
                    <a:pt x="63" y="42"/>
                  </a:lnTo>
                  <a:lnTo>
                    <a:pt x="67" y="42"/>
                  </a:lnTo>
                  <a:lnTo>
                    <a:pt x="73" y="42"/>
                  </a:lnTo>
                  <a:lnTo>
                    <a:pt x="79" y="42"/>
                  </a:lnTo>
                  <a:lnTo>
                    <a:pt x="85" y="42"/>
                  </a:lnTo>
                  <a:lnTo>
                    <a:pt x="93" y="42"/>
                  </a:lnTo>
                  <a:lnTo>
                    <a:pt x="99" y="43"/>
                  </a:lnTo>
                  <a:lnTo>
                    <a:pt x="107" y="45"/>
                  </a:lnTo>
                  <a:lnTo>
                    <a:pt x="113" y="46"/>
                  </a:lnTo>
                  <a:lnTo>
                    <a:pt x="124" y="49"/>
                  </a:lnTo>
                  <a:lnTo>
                    <a:pt x="133" y="52"/>
                  </a:lnTo>
                  <a:lnTo>
                    <a:pt x="139" y="54"/>
                  </a:lnTo>
                  <a:lnTo>
                    <a:pt x="143" y="57"/>
                  </a:lnTo>
                  <a:lnTo>
                    <a:pt x="136" y="61"/>
                  </a:lnTo>
                  <a:lnTo>
                    <a:pt x="124" y="66"/>
                  </a:lnTo>
                  <a:lnTo>
                    <a:pt x="111" y="69"/>
                  </a:lnTo>
                  <a:lnTo>
                    <a:pt x="104" y="72"/>
                  </a:lnTo>
                  <a:lnTo>
                    <a:pt x="96" y="74"/>
                  </a:lnTo>
                  <a:lnTo>
                    <a:pt x="85" y="71"/>
                  </a:lnTo>
                  <a:lnTo>
                    <a:pt x="73" y="68"/>
                  </a:lnTo>
                  <a:lnTo>
                    <a:pt x="64" y="64"/>
                  </a:lnTo>
                  <a:lnTo>
                    <a:pt x="55" y="61"/>
                  </a:lnTo>
                  <a:lnTo>
                    <a:pt x="47" y="61"/>
                  </a:lnTo>
                  <a:lnTo>
                    <a:pt x="43" y="63"/>
                  </a:lnTo>
                  <a:lnTo>
                    <a:pt x="47" y="66"/>
                  </a:lnTo>
                  <a:lnTo>
                    <a:pt x="56" y="69"/>
                  </a:lnTo>
                  <a:lnTo>
                    <a:pt x="67" y="72"/>
                  </a:lnTo>
                  <a:lnTo>
                    <a:pt x="75" y="77"/>
                  </a:lnTo>
                  <a:lnTo>
                    <a:pt x="81" y="80"/>
                  </a:lnTo>
                  <a:lnTo>
                    <a:pt x="75" y="81"/>
                  </a:lnTo>
                  <a:lnTo>
                    <a:pt x="66" y="84"/>
                  </a:lnTo>
                  <a:lnTo>
                    <a:pt x="53" y="89"/>
                  </a:lnTo>
                  <a:lnTo>
                    <a:pt x="41" y="92"/>
                  </a:lnTo>
                  <a:lnTo>
                    <a:pt x="29" y="95"/>
                  </a:lnTo>
                  <a:lnTo>
                    <a:pt x="18" y="100"/>
                  </a:lnTo>
                  <a:lnTo>
                    <a:pt x="9" y="103"/>
                  </a:lnTo>
                  <a:lnTo>
                    <a:pt x="5" y="104"/>
                  </a:lnTo>
                  <a:lnTo>
                    <a:pt x="0" y="106"/>
                  </a:lnTo>
                  <a:lnTo>
                    <a:pt x="0" y="107"/>
                  </a:lnTo>
                  <a:lnTo>
                    <a:pt x="3" y="107"/>
                  </a:lnTo>
                  <a:lnTo>
                    <a:pt x="11" y="107"/>
                  </a:lnTo>
                  <a:lnTo>
                    <a:pt x="18" y="107"/>
                  </a:lnTo>
                  <a:lnTo>
                    <a:pt x="29" y="106"/>
                  </a:lnTo>
                  <a:lnTo>
                    <a:pt x="40" y="104"/>
                  </a:lnTo>
                  <a:lnTo>
                    <a:pt x="53" y="101"/>
                  </a:lnTo>
                  <a:lnTo>
                    <a:pt x="64" y="98"/>
                  </a:lnTo>
                  <a:lnTo>
                    <a:pt x="75" y="95"/>
                  </a:lnTo>
                  <a:lnTo>
                    <a:pt x="84" y="92"/>
                  </a:lnTo>
                  <a:lnTo>
                    <a:pt x="90" y="89"/>
                  </a:lnTo>
                  <a:lnTo>
                    <a:pt x="88" y="101"/>
                  </a:lnTo>
                  <a:lnTo>
                    <a:pt x="85" y="118"/>
                  </a:lnTo>
                  <a:lnTo>
                    <a:pt x="81" y="133"/>
                  </a:lnTo>
                  <a:lnTo>
                    <a:pt x="75" y="144"/>
                  </a:lnTo>
                  <a:lnTo>
                    <a:pt x="72" y="148"/>
                  </a:lnTo>
                  <a:lnTo>
                    <a:pt x="73" y="150"/>
                  </a:lnTo>
                  <a:lnTo>
                    <a:pt x="76" y="150"/>
                  </a:lnTo>
                  <a:lnTo>
                    <a:pt x="79" y="145"/>
                  </a:lnTo>
                  <a:lnTo>
                    <a:pt x="85" y="135"/>
                  </a:lnTo>
                  <a:lnTo>
                    <a:pt x="95" y="118"/>
                  </a:lnTo>
                  <a:lnTo>
                    <a:pt x="102" y="101"/>
                  </a:lnTo>
                  <a:lnTo>
                    <a:pt x="105" y="89"/>
                  </a:lnTo>
                  <a:lnTo>
                    <a:pt x="110" y="87"/>
                  </a:lnTo>
                  <a:lnTo>
                    <a:pt x="117" y="84"/>
                  </a:lnTo>
                  <a:lnTo>
                    <a:pt x="124" y="81"/>
                  </a:lnTo>
                  <a:lnTo>
                    <a:pt x="131" y="78"/>
                  </a:lnTo>
                  <a:lnTo>
                    <a:pt x="139" y="75"/>
                  </a:lnTo>
                  <a:lnTo>
                    <a:pt x="145" y="72"/>
                  </a:lnTo>
                  <a:lnTo>
                    <a:pt x="151" y="69"/>
                  </a:lnTo>
                  <a:lnTo>
                    <a:pt x="154" y="68"/>
                  </a:lnTo>
                  <a:lnTo>
                    <a:pt x="154" y="81"/>
                  </a:lnTo>
                  <a:lnTo>
                    <a:pt x="153" y="100"/>
                  </a:lnTo>
                  <a:lnTo>
                    <a:pt x="150" y="118"/>
                  </a:lnTo>
                  <a:lnTo>
                    <a:pt x="146" y="130"/>
                  </a:lnTo>
                  <a:lnTo>
                    <a:pt x="143" y="138"/>
                  </a:lnTo>
                  <a:lnTo>
                    <a:pt x="143" y="139"/>
                  </a:lnTo>
                  <a:lnTo>
                    <a:pt x="146" y="138"/>
                  </a:lnTo>
                  <a:lnTo>
                    <a:pt x="151" y="130"/>
                  </a:lnTo>
                  <a:lnTo>
                    <a:pt x="157" y="118"/>
                  </a:lnTo>
                  <a:lnTo>
                    <a:pt x="163" y="100"/>
                  </a:lnTo>
                  <a:lnTo>
                    <a:pt x="168" y="81"/>
                  </a:lnTo>
                  <a:lnTo>
                    <a:pt x="168" y="63"/>
                  </a:lnTo>
                  <a:lnTo>
                    <a:pt x="177" y="55"/>
                  </a:lnTo>
                  <a:lnTo>
                    <a:pt x="183" y="48"/>
                  </a:lnTo>
                  <a:lnTo>
                    <a:pt x="189" y="42"/>
                  </a:lnTo>
                  <a:lnTo>
                    <a:pt x="194" y="37"/>
                  </a:lnTo>
                  <a:lnTo>
                    <a:pt x="197" y="34"/>
                  </a:lnTo>
                  <a:lnTo>
                    <a:pt x="200" y="34"/>
                  </a:lnTo>
                  <a:lnTo>
                    <a:pt x="201" y="37"/>
                  </a:lnTo>
                  <a:lnTo>
                    <a:pt x="201" y="42"/>
                  </a:lnTo>
                  <a:lnTo>
                    <a:pt x="200" y="55"/>
                  </a:lnTo>
                  <a:lnTo>
                    <a:pt x="198" y="74"/>
                  </a:lnTo>
                  <a:lnTo>
                    <a:pt x="197" y="92"/>
                  </a:lnTo>
                  <a:lnTo>
                    <a:pt x="195" y="106"/>
                  </a:lnTo>
                  <a:lnTo>
                    <a:pt x="203" y="90"/>
                  </a:lnTo>
                  <a:lnTo>
                    <a:pt x="209" y="64"/>
                  </a:lnTo>
                  <a:lnTo>
                    <a:pt x="214" y="38"/>
                  </a:lnTo>
                  <a:lnTo>
                    <a:pt x="217" y="19"/>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2" name="Freeform 327"/>
            <p:cNvSpPr>
              <a:spLocks/>
            </p:cNvSpPr>
            <p:nvPr/>
          </p:nvSpPr>
          <p:spPr bwMode="auto">
            <a:xfrm>
              <a:off x="415" y="723"/>
              <a:ext cx="88" cy="82"/>
            </a:xfrm>
            <a:custGeom>
              <a:avLst/>
              <a:gdLst>
                <a:gd name="T0" fmla="*/ 1 w 175"/>
                <a:gd name="T1" fmla="*/ 0 h 165"/>
                <a:gd name="T2" fmla="*/ 1 w 175"/>
                <a:gd name="T3" fmla="*/ 0 h 165"/>
                <a:gd name="T4" fmla="*/ 1 w 175"/>
                <a:gd name="T5" fmla="*/ 0 h 165"/>
                <a:gd name="T6" fmla="*/ 1 w 175"/>
                <a:gd name="T7" fmla="*/ 0 h 165"/>
                <a:gd name="T8" fmla="*/ 1 w 175"/>
                <a:gd name="T9" fmla="*/ 0 h 165"/>
                <a:gd name="T10" fmla="*/ 1 w 175"/>
                <a:gd name="T11" fmla="*/ 0 h 165"/>
                <a:gd name="T12" fmla="*/ 1 w 175"/>
                <a:gd name="T13" fmla="*/ 0 h 165"/>
                <a:gd name="T14" fmla="*/ 1 w 175"/>
                <a:gd name="T15" fmla="*/ 0 h 165"/>
                <a:gd name="T16" fmla="*/ 1 w 175"/>
                <a:gd name="T17" fmla="*/ 0 h 165"/>
                <a:gd name="T18" fmla="*/ 1 w 175"/>
                <a:gd name="T19" fmla="*/ 0 h 165"/>
                <a:gd name="T20" fmla="*/ 1 w 175"/>
                <a:gd name="T21" fmla="*/ 0 h 165"/>
                <a:gd name="T22" fmla="*/ 1 w 175"/>
                <a:gd name="T23" fmla="*/ 0 h 165"/>
                <a:gd name="T24" fmla="*/ 1 w 175"/>
                <a:gd name="T25" fmla="*/ 0 h 165"/>
                <a:gd name="T26" fmla="*/ 1 w 175"/>
                <a:gd name="T27" fmla="*/ 0 h 165"/>
                <a:gd name="T28" fmla="*/ 1 w 175"/>
                <a:gd name="T29" fmla="*/ 0 h 165"/>
                <a:gd name="T30" fmla="*/ 1 w 175"/>
                <a:gd name="T31" fmla="*/ 0 h 165"/>
                <a:gd name="T32" fmla="*/ 1 w 175"/>
                <a:gd name="T33" fmla="*/ 0 h 165"/>
                <a:gd name="T34" fmla="*/ 1 w 175"/>
                <a:gd name="T35" fmla="*/ 0 h 165"/>
                <a:gd name="T36" fmla="*/ 1 w 175"/>
                <a:gd name="T37" fmla="*/ 0 h 165"/>
                <a:gd name="T38" fmla="*/ 1 w 175"/>
                <a:gd name="T39" fmla="*/ 0 h 165"/>
                <a:gd name="T40" fmla="*/ 1 w 175"/>
                <a:gd name="T41" fmla="*/ 0 h 165"/>
                <a:gd name="T42" fmla="*/ 1 w 175"/>
                <a:gd name="T43" fmla="*/ 0 h 165"/>
                <a:gd name="T44" fmla="*/ 1 w 175"/>
                <a:gd name="T45" fmla="*/ 0 h 165"/>
                <a:gd name="T46" fmla="*/ 1 w 175"/>
                <a:gd name="T47" fmla="*/ 0 h 165"/>
                <a:gd name="T48" fmla="*/ 1 w 175"/>
                <a:gd name="T49" fmla="*/ 0 h 165"/>
                <a:gd name="T50" fmla="*/ 1 w 175"/>
                <a:gd name="T51" fmla="*/ 0 h 165"/>
                <a:gd name="T52" fmla="*/ 1 w 175"/>
                <a:gd name="T53" fmla="*/ 0 h 165"/>
                <a:gd name="T54" fmla="*/ 1 w 175"/>
                <a:gd name="T55" fmla="*/ 0 h 165"/>
                <a:gd name="T56" fmla="*/ 1 w 175"/>
                <a:gd name="T57" fmla="*/ 0 h 165"/>
                <a:gd name="T58" fmla="*/ 1 w 175"/>
                <a:gd name="T59" fmla="*/ 0 h 165"/>
                <a:gd name="T60" fmla="*/ 1 w 175"/>
                <a:gd name="T61" fmla="*/ 0 h 165"/>
                <a:gd name="T62" fmla="*/ 1 w 175"/>
                <a:gd name="T63" fmla="*/ 0 h 165"/>
                <a:gd name="T64" fmla="*/ 1 w 175"/>
                <a:gd name="T65" fmla="*/ 0 h 165"/>
                <a:gd name="T66" fmla="*/ 1 w 175"/>
                <a:gd name="T67" fmla="*/ 0 h 165"/>
                <a:gd name="T68" fmla="*/ 1 w 175"/>
                <a:gd name="T69" fmla="*/ 0 h 165"/>
                <a:gd name="T70" fmla="*/ 1 w 175"/>
                <a:gd name="T71" fmla="*/ 0 h 165"/>
                <a:gd name="T72" fmla="*/ 1 w 175"/>
                <a:gd name="T73" fmla="*/ 0 h 165"/>
                <a:gd name="T74" fmla="*/ 1 w 175"/>
                <a:gd name="T75" fmla="*/ 0 h 165"/>
                <a:gd name="T76" fmla="*/ 1 w 175"/>
                <a:gd name="T77" fmla="*/ 0 h 165"/>
                <a:gd name="T78" fmla="*/ 1 w 175"/>
                <a:gd name="T79" fmla="*/ 0 h 165"/>
                <a:gd name="T80" fmla="*/ 1 w 175"/>
                <a:gd name="T81" fmla="*/ 0 h 165"/>
                <a:gd name="T82" fmla="*/ 1 w 175"/>
                <a:gd name="T83" fmla="*/ 0 h 165"/>
                <a:gd name="T84" fmla="*/ 1 w 175"/>
                <a:gd name="T85" fmla="*/ 0 h 165"/>
                <a:gd name="T86" fmla="*/ 1 w 175"/>
                <a:gd name="T87" fmla="*/ 0 h 165"/>
                <a:gd name="T88" fmla="*/ 1 w 175"/>
                <a:gd name="T89" fmla="*/ 0 h 165"/>
                <a:gd name="T90" fmla="*/ 1 w 175"/>
                <a:gd name="T91" fmla="*/ 0 h 165"/>
                <a:gd name="T92" fmla="*/ 1 w 175"/>
                <a:gd name="T93" fmla="*/ 0 h 165"/>
                <a:gd name="T94" fmla="*/ 1 w 175"/>
                <a:gd name="T95" fmla="*/ 0 h 165"/>
                <a:gd name="T96" fmla="*/ 1 w 175"/>
                <a:gd name="T97" fmla="*/ 0 h 165"/>
                <a:gd name="T98" fmla="*/ 1 w 175"/>
                <a:gd name="T99" fmla="*/ 0 h 165"/>
                <a:gd name="T100" fmla="*/ 1 w 175"/>
                <a:gd name="T101" fmla="*/ 0 h 165"/>
                <a:gd name="T102" fmla="*/ 1 w 175"/>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5"/>
                <a:gd name="T157" fmla="*/ 0 h 165"/>
                <a:gd name="T158" fmla="*/ 175 w 175"/>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5" h="165">
                  <a:moveTo>
                    <a:pt x="168" y="165"/>
                  </a:moveTo>
                  <a:lnTo>
                    <a:pt x="169" y="162"/>
                  </a:lnTo>
                  <a:lnTo>
                    <a:pt x="171" y="159"/>
                  </a:lnTo>
                  <a:lnTo>
                    <a:pt x="174" y="157"/>
                  </a:lnTo>
                  <a:lnTo>
                    <a:pt x="175" y="154"/>
                  </a:lnTo>
                  <a:lnTo>
                    <a:pt x="168" y="148"/>
                  </a:lnTo>
                  <a:lnTo>
                    <a:pt x="161" y="142"/>
                  </a:lnTo>
                  <a:lnTo>
                    <a:pt x="157" y="134"/>
                  </a:lnTo>
                  <a:lnTo>
                    <a:pt x="155" y="128"/>
                  </a:lnTo>
                  <a:lnTo>
                    <a:pt x="154" y="116"/>
                  </a:lnTo>
                  <a:lnTo>
                    <a:pt x="152" y="96"/>
                  </a:lnTo>
                  <a:lnTo>
                    <a:pt x="149" y="76"/>
                  </a:lnTo>
                  <a:lnTo>
                    <a:pt x="146" y="63"/>
                  </a:lnTo>
                  <a:lnTo>
                    <a:pt x="142" y="57"/>
                  </a:lnTo>
                  <a:lnTo>
                    <a:pt x="139" y="55"/>
                  </a:lnTo>
                  <a:lnTo>
                    <a:pt x="137" y="57"/>
                  </a:lnTo>
                  <a:lnTo>
                    <a:pt x="139" y="63"/>
                  </a:lnTo>
                  <a:lnTo>
                    <a:pt x="140" y="75"/>
                  </a:lnTo>
                  <a:lnTo>
                    <a:pt x="142" y="92"/>
                  </a:lnTo>
                  <a:lnTo>
                    <a:pt x="142" y="108"/>
                  </a:lnTo>
                  <a:lnTo>
                    <a:pt x="140" y="119"/>
                  </a:lnTo>
                  <a:lnTo>
                    <a:pt x="131" y="113"/>
                  </a:lnTo>
                  <a:lnTo>
                    <a:pt x="122" y="107"/>
                  </a:lnTo>
                  <a:lnTo>
                    <a:pt x="113" y="99"/>
                  </a:lnTo>
                  <a:lnTo>
                    <a:pt x="107" y="93"/>
                  </a:lnTo>
                  <a:lnTo>
                    <a:pt x="102" y="84"/>
                  </a:lnTo>
                  <a:lnTo>
                    <a:pt x="97" y="69"/>
                  </a:lnTo>
                  <a:lnTo>
                    <a:pt x="94" y="52"/>
                  </a:lnTo>
                  <a:lnTo>
                    <a:pt x="93" y="40"/>
                  </a:lnTo>
                  <a:lnTo>
                    <a:pt x="93" y="31"/>
                  </a:lnTo>
                  <a:lnTo>
                    <a:pt x="93" y="21"/>
                  </a:lnTo>
                  <a:lnTo>
                    <a:pt x="91" y="12"/>
                  </a:lnTo>
                  <a:lnTo>
                    <a:pt x="88" y="6"/>
                  </a:lnTo>
                  <a:lnTo>
                    <a:pt x="85" y="3"/>
                  </a:lnTo>
                  <a:lnTo>
                    <a:pt x="85" y="5"/>
                  </a:lnTo>
                  <a:lnTo>
                    <a:pt x="85" y="9"/>
                  </a:lnTo>
                  <a:lnTo>
                    <a:pt x="87" y="17"/>
                  </a:lnTo>
                  <a:lnTo>
                    <a:pt x="87" y="24"/>
                  </a:lnTo>
                  <a:lnTo>
                    <a:pt x="85" y="32"/>
                  </a:lnTo>
                  <a:lnTo>
                    <a:pt x="84" y="38"/>
                  </a:lnTo>
                  <a:lnTo>
                    <a:pt x="84" y="44"/>
                  </a:lnTo>
                  <a:lnTo>
                    <a:pt x="84" y="52"/>
                  </a:lnTo>
                  <a:lnTo>
                    <a:pt x="85" y="64"/>
                  </a:lnTo>
                  <a:lnTo>
                    <a:pt x="87" y="75"/>
                  </a:lnTo>
                  <a:lnTo>
                    <a:pt x="88" y="84"/>
                  </a:lnTo>
                  <a:lnTo>
                    <a:pt x="76" y="73"/>
                  </a:lnTo>
                  <a:lnTo>
                    <a:pt x="64" y="61"/>
                  </a:lnTo>
                  <a:lnTo>
                    <a:pt x="52" y="47"/>
                  </a:lnTo>
                  <a:lnTo>
                    <a:pt x="39" y="34"/>
                  </a:lnTo>
                  <a:lnTo>
                    <a:pt x="27" y="21"/>
                  </a:lnTo>
                  <a:lnTo>
                    <a:pt x="16" y="11"/>
                  </a:lnTo>
                  <a:lnTo>
                    <a:pt x="7" y="3"/>
                  </a:lnTo>
                  <a:lnTo>
                    <a:pt x="0" y="0"/>
                  </a:lnTo>
                  <a:lnTo>
                    <a:pt x="10" y="15"/>
                  </a:lnTo>
                  <a:lnTo>
                    <a:pt x="24" y="32"/>
                  </a:lnTo>
                  <a:lnTo>
                    <a:pt x="35" y="47"/>
                  </a:lnTo>
                  <a:lnTo>
                    <a:pt x="42" y="58"/>
                  </a:lnTo>
                  <a:lnTo>
                    <a:pt x="49" y="67"/>
                  </a:lnTo>
                  <a:lnTo>
                    <a:pt x="61" y="78"/>
                  </a:lnTo>
                  <a:lnTo>
                    <a:pt x="71" y="87"/>
                  </a:lnTo>
                  <a:lnTo>
                    <a:pt x="81" y="93"/>
                  </a:lnTo>
                  <a:lnTo>
                    <a:pt x="71" y="93"/>
                  </a:lnTo>
                  <a:lnTo>
                    <a:pt x="59" y="92"/>
                  </a:lnTo>
                  <a:lnTo>
                    <a:pt x="49" y="89"/>
                  </a:lnTo>
                  <a:lnTo>
                    <a:pt x="41" y="84"/>
                  </a:lnTo>
                  <a:lnTo>
                    <a:pt x="36" y="81"/>
                  </a:lnTo>
                  <a:lnTo>
                    <a:pt x="32" y="81"/>
                  </a:lnTo>
                  <a:lnTo>
                    <a:pt x="30" y="82"/>
                  </a:lnTo>
                  <a:lnTo>
                    <a:pt x="33" y="87"/>
                  </a:lnTo>
                  <a:lnTo>
                    <a:pt x="38" y="90"/>
                  </a:lnTo>
                  <a:lnTo>
                    <a:pt x="45" y="95"/>
                  </a:lnTo>
                  <a:lnTo>
                    <a:pt x="53" y="99"/>
                  </a:lnTo>
                  <a:lnTo>
                    <a:pt x="62" y="102"/>
                  </a:lnTo>
                  <a:lnTo>
                    <a:pt x="73" y="107"/>
                  </a:lnTo>
                  <a:lnTo>
                    <a:pt x="82" y="108"/>
                  </a:lnTo>
                  <a:lnTo>
                    <a:pt x="93" y="112"/>
                  </a:lnTo>
                  <a:lnTo>
                    <a:pt x="100" y="112"/>
                  </a:lnTo>
                  <a:lnTo>
                    <a:pt x="110" y="115"/>
                  </a:lnTo>
                  <a:lnTo>
                    <a:pt x="120" y="121"/>
                  </a:lnTo>
                  <a:lnTo>
                    <a:pt x="129" y="128"/>
                  </a:lnTo>
                  <a:lnTo>
                    <a:pt x="136" y="136"/>
                  </a:lnTo>
                  <a:lnTo>
                    <a:pt x="131" y="137"/>
                  </a:lnTo>
                  <a:lnTo>
                    <a:pt x="125" y="141"/>
                  </a:lnTo>
                  <a:lnTo>
                    <a:pt x="117" y="142"/>
                  </a:lnTo>
                  <a:lnTo>
                    <a:pt x="110" y="142"/>
                  </a:lnTo>
                  <a:lnTo>
                    <a:pt x="102" y="144"/>
                  </a:lnTo>
                  <a:lnTo>
                    <a:pt x="94" y="144"/>
                  </a:lnTo>
                  <a:lnTo>
                    <a:pt x="88" y="144"/>
                  </a:lnTo>
                  <a:lnTo>
                    <a:pt x="82" y="144"/>
                  </a:lnTo>
                  <a:lnTo>
                    <a:pt x="74" y="142"/>
                  </a:lnTo>
                  <a:lnTo>
                    <a:pt x="70" y="144"/>
                  </a:lnTo>
                  <a:lnTo>
                    <a:pt x="73" y="147"/>
                  </a:lnTo>
                  <a:lnTo>
                    <a:pt x="84" y="150"/>
                  </a:lnTo>
                  <a:lnTo>
                    <a:pt x="91" y="151"/>
                  </a:lnTo>
                  <a:lnTo>
                    <a:pt x="100" y="151"/>
                  </a:lnTo>
                  <a:lnTo>
                    <a:pt x="111" y="151"/>
                  </a:lnTo>
                  <a:lnTo>
                    <a:pt x="120" y="151"/>
                  </a:lnTo>
                  <a:lnTo>
                    <a:pt x="129" y="151"/>
                  </a:lnTo>
                  <a:lnTo>
                    <a:pt x="139" y="150"/>
                  </a:lnTo>
                  <a:lnTo>
                    <a:pt x="145" y="150"/>
                  </a:lnTo>
                  <a:lnTo>
                    <a:pt x="149" y="150"/>
                  </a:lnTo>
                  <a:lnTo>
                    <a:pt x="157" y="151"/>
                  </a:lnTo>
                  <a:lnTo>
                    <a:pt x="161" y="154"/>
                  </a:lnTo>
                  <a:lnTo>
                    <a:pt x="165" y="160"/>
                  </a:lnTo>
                  <a:lnTo>
                    <a:pt x="168" y="165"/>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3" name="Freeform 328"/>
            <p:cNvSpPr>
              <a:spLocks/>
            </p:cNvSpPr>
            <p:nvPr/>
          </p:nvSpPr>
          <p:spPr bwMode="auto">
            <a:xfrm>
              <a:off x="545" y="691"/>
              <a:ext cx="54" cy="125"/>
            </a:xfrm>
            <a:custGeom>
              <a:avLst/>
              <a:gdLst>
                <a:gd name="T0" fmla="*/ 1 w 107"/>
                <a:gd name="T1" fmla="*/ 0 h 251"/>
                <a:gd name="T2" fmla="*/ 1 w 107"/>
                <a:gd name="T3" fmla="*/ 0 h 251"/>
                <a:gd name="T4" fmla="*/ 1 w 107"/>
                <a:gd name="T5" fmla="*/ 0 h 251"/>
                <a:gd name="T6" fmla="*/ 1 w 107"/>
                <a:gd name="T7" fmla="*/ 0 h 251"/>
                <a:gd name="T8" fmla="*/ 1 w 107"/>
                <a:gd name="T9" fmla="*/ 0 h 251"/>
                <a:gd name="T10" fmla="*/ 0 w 107"/>
                <a:gd name="T11" fmla="*/ 0 h 251"/>
                <a:gd name="T12" fmla="*/ 1 w 107"/>
                <a:gd name="T13" fmla="*/ 0 h 251"/>
                <a:gd name="T14" fmla="*/ 1 w 107"/>
                <a:gd name="T15" fmla="*/ 0 h 251"/>
                <a:gd name="T16" fmla="*/ 1 w 107"/>
                <a:gd name="T17" fmla="*/ 0 h 251"/>
                <a:gd name="T18" fmla="*/ 1 w 107"/>
                <a:gd name="T19" fmla="*/ 0 h 251"/>
                <a:gd name="T20" fmla="*/ 1 w 107"/>
                <a:gd name="T21" fmla="*/ 0 h 251"/>
                <a:gd name="T22" fmla="*/ 1 w 107"/>
                <a:gd name="T23" fmla="*/ 0 h 251"/>
                <a:gd name="T24" fmla="*/ 1 w 107"/>
                <a:gd name="T25" fmla="*/ 0 h 251"/>
                <a:gd name="T26" fmla="*/ 1 w 107"/>
                <a:gd name="T27" fmla="*/ 0 h 251"/>
                <a:gd name="T28" fmla="*/ 1 w 107"/>
                <a:gd name="T29" fmla="*/ 0 h 251"/>
                <a:gd name="T30" fmla="*/ 1 w 107"/>
                <a:gd name="T31" fmla="*/ 0 h 251"/>
                <a:gd name="T32" fmla="*/ 1 w 107"/>
                <a:gd name="T33" fmla="*/ 0 h 251"/>
                <a:gd name="T34" fmla="*/ 1 w 107"/>
                <a:gd name="T35" fmla="*/ 0 h 251"/>
                <a:gd name="T36" fmla="*/ 1 w 107"/>
                <a:gd name="T37" fmla="*/ 0 h 251"/>
                <a:gd name="T38" fmla="*/ 1 w 107"/>
                <a:gd name="T39" fmla="*/ 0 h 251"/>
                <a:gd name="T40" fmla="*/ 1 w 107"/>
                <a:gd name="T41" fmla="*/ 0 h 251"/>
                <a:gd name="T42" fmla="*/ 1 w 107"/>
                <a:gd name="T43" fmla="*/ 0 h 251"/>
                <a:gd name="T44" fmla="*/ 1 w 107"/>
                <a:gd name="T45" fmla="*/ 0 h 251"/>
                <a:gd name="T46" fmla="*/ 1 w 107"/>
                <a:gd name="T47" fmla="*/ 0 h 251"/>
                <a:gd name="T48" fmla="*/ 1 w 107"/>
                <a:gd name="T49" fmla="*/ 0 h 251"/>
                <a:gd name="T50" fmla="*/ 1 w 107"/>
                <a:gd name="T51" fmla="*/ 0 h 251"/>
                <a:gd name="T52" fmla="*/ 1 w 107"/>
                <a:gd name="T53" fmla="*/ 0 h 251"/>
                <a:gd name="T54" fmla="*/ 1 w 107"/>
                <a:gd name="T55" fmla="*/ 0 h 251"/>
                <a:gd name="T56" fmla="*/ 1 w 107"/>
                <a:gd name="T57" fmla="*/ 0 h 251"/>
                <a:gd name="T58" fmla="*/ 1 w 107"/>
                <a:gd name="T59" fmla="*/ 0 h 251"/>
                <a:gd name="T60" fmla="*/ 1 w 107"/>
                <a:gd name="T61" fmla="*/ 0 h 251"/>
                <a:gd name="T62" fmla="*/ 1 w 107"/>
                <a:gd name="T63" fmla="*/ 0 h 251"/>
                <a:gd name="T64" fmla="*/ 1 w 107"/>
                <a:gd name="T65" fmla="*/ 0 h 251"/>
                <a:gd name="T66" fmla="*/ 1 w 107"/>
                <a:gd name="T67" fmla="*/ 0 h 251"/>
                <a:gd name="T68" fmla="*/ 1 w 107"/>
                <a:gd name="T69" fmla="*/ 0 h 251"/>
                <a:gd name="T70" fmla="*/ 1 w 107"/>
                <a:gd name="T71" fmla="*/ 0 h 251"/>
                <a:gd name="T72" fmla="*/ 1 w 107"/>
                <a:gd name="T73" fmla="*/ 0 h 251"/>
                <a:gd name="T74" fmla="*/ 1 w 107"/>
                <a:gd name="T75" fmla="*/ 0 h 251"/>
                <a:gd name="T76" fmla="*/ 1 w 107"/>
                <a:gd name="T77" fmla="*/ 0 h 251"/>
                <a:gd name="T78" fmla="*/ 1 w 107"/>
                <a:gd name="T79" fmla="*/ 0 h 251"/>
                <a:gd name="T80" fmla="*/ 1 w 107"/>
                <a:gd name="T81" fmla="*/ 0 h 251"/>
                <a:gd name="T82" fmla="*/ 1 w 107"/>
                <a:gd name="T83" fmla="*/ 0 h 251"/>
                <a:gd name="T84" fmla="*/ 1 w 107"/>
                <a:gd name="T85" fmla="*/ 0 h 251"/>
                <a:gd name="T86" fmla="*/ 1 w 107"/>
                <a:gd name="T87" fmla="*/ 0 h 2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7"/>
                <a:gd name="T133" fmla="*/ 0 h 251"/>
                <a:gd name="T134" fmla="*/ 107 w 107"/>
                <a:gd name="T135" fmla="*/ 251 h 25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7" h="251">
                  <a:moveTo>
                    <a:pt x="0" y="217"/>
                  </a:moveTo>
                  <a:lnTo>
                    <a:pt x="6" y="213"/>
                  </a:lnTo>
                  <a:lnTo>
                    <a:pt x="11" y="208"/>
                  </a:lnTo>
                  <a:lnTo>
                    <a:pt x="15" y="200"/>
                  </a:lnTo>
                  <a:lnTo>
                    <a:pt x="17" y="194"/>
                  </a:lnTo>
                  <a:lnTo>
                    <a:pt x="18" y="197"/>
                  </a:lnTo>
                  <a:lnTo>
                    <a:pt x="22" y="199"/>
                  </a:lnTo>
                  <a:lnTo>
                    <a:pt x="23" y="200"/>
                  </a:lnTo>
                  <a:lnTo>
                    <a:pt x="25" y="200"/>
                  </a:lnTo>
                  <a:lnTo>
                    <a:pt x="26" y="196"/>
                  </a:lnTo>
                  <a:lnTo>
                    <a:pt x="28" y="188"/>
                  </a:lnTo>
                  <a:lnTo>
                    <a:pt x="29" y="179"/>
                  </a:lnTo>
                  <a:lnTo>
                    <a:pt x="28" y="173"/>
                  </a:lnTo>
                  <a:lnTo>
                    <a:pt x="20" y="161"/>
                  </a:lnTo>
                  <a:lnTo>
                    <a:pt x="11" y="142"/>
                  </a:lnTo>
                  <a:lnTo>
                    <a:pt x="3" y="123"/>
                  </a:lnTo>
                  <a:lnTo>
                    <a:pt x="0" y="110"/>
                  </a:lnTo>
                  <a:lnTo>
                    <a:pt x="0" y="103"/>
                  </a:lnTo>
                  <a:lnTo>
                    <a:pt x="3" y="100"/>
                  </a:lnTo>
                  <a:lnTo>
                    <a:pt x="5" y="100"/>
                  </a:lnTo>
                  <a:lnTo>
                    <a:pt x="5" y="104"/>
                  </a:lnTo>
                  <a:lnTo>
                    <a:pt x="8" y="115"/>
                  </a:lnTo>
                  <a:lnTo>
                    <a:pt x="14" y="130"/>
                  </a:lnTo>
                  <a:lnTo>
                    <a:pt x="23" y="145"/>
                  </a:lnTo>
                  <a:lnTo>
                    <a:pt x="32" y="153"/>
                  </a:lnTo>
                  <a:lnTo>
                    <a:pt x="37" y="138"/>
                  </a:lnTo>
                  <a:lnTo>
                    <a:pt x="41" y="118"/>
                  </a:lnTo>
                  <a:lnTo>
                    <a:pt x="43" y="98"/>
                  </a:lnTo>
                  <a:lnTo>
                    <a:pt x="43" y="83"/>
                  </a:lnTo>
                  <a:lnTo>
                    <a:pt x="40" y="71"/>
                  </a:lnTo>
                  <a:lnTo>
                    <a:pt x="38" y="54"/>
                  </a:lnTo>
                  <a:lnTo>
                    <a:pt x="37" y="39"/>
                  </a:lnTo>
                  <a:lnTo>
                    <a:pt x="38" y="29"/>
                  </a:lnTo>
                  <a:lnTo>
                    <a:pt x="41" y="26"/>
                  </a:lnTo>
                  <a:lnTo>
                    <a:pt x="43" y="26"/>
                  </a:lnTo>
                  <a:lnTo>
                    <a:pt x="43" y="31"/>
                  </a:lnTo>
                  <a:lnTo>
                    <a:pt x="43" y="37"/>
                  </a:lnTo>
                  <a:lnTo>
                    <a:pt x="43" y="46"/>
                  </a:lnTo>
                  <a:lnTo>
                    <a:pt x="44" y="55"/>
                  </a:lnTo>
                  <a:lnTo>
                    <a:pt x="46" y="65"/>
                  </a:lnTo>
                  <a:lnTo>
                    <a:pt x="49" y="71"/>
                  </a:lnTo>
                  <a:lnTo>
                    <a:pt x="55" y="55"/>
                  </a:lnTo>
                  <a:lnTo>
                    <a:pt x="61" y="34"/>
                  </a:lnTo>
                  <a:lnTo>
                    <a:pt x="69" y="16"/>
                  </a:lnTo>
                  <a:lnTo>
                    <a:pt x="80" y="3"/>
                  </a:lnTo>
                  <a:lnTo>
                    <a:pt x="86" y="0"/>
                  </a:lnTo>
                  <a:lnTo>
                    <a:pt x="87" y="0"/>
                  </a:lnTo>
                  <a:lnTo>
                    <a:pt x="86" y="3"/>
                  </a:lnTo>
                  <a:lnTo>
                    <a:pt x="83" y="8"/>
                  </a:lnTo>
                  <a:lnTo>
                    <a:pt x="76" y="19"/>
                  </a:lnTo>
                  <a:lnTo>
                    <a:pt x="69" y="39"/>
                  </a:lnTo>
                  <a:lnTo>
                    <a:pt x="63" y="58"/>
                  </a:lnTo>
                  <a:lnTo>
                    <a:pt x="60" y="71"/>
                  </a:lnTo>
                  <a:lnTo>
                    <a:pt x="67" y="69"/>
                  </a:lnTo>
                  <a:lnTo>
                    <a:pt x="76" y="66"/>
                  </a:lnTo>
                  <a:lnTo>
                    <a:pt x="84" y="63"/>
                  </a:lnTo>
                  <a:lnTo>
                    <a:pt x="90" y="58"/>
                  </a:lnTo>
                  <a:lnTo>
                    <a:pt x="93" y="57"/>
                  </a:lnTo>
                  <a:lnTo>
                    <a:pt x="96" y="57"/>
                  </a:lnTo>
                  <a:lnTo>
                    <a:pt x="95" y="58"/>
                  </a:lnTo>
                  <a:lnTo>
                    <a:pt x="92" y="63"/>
                  </a:lnTo>
                  <a:lnTo>
                    <a:pt x="84" y="68"/>
                  </a:lnTo>
                  <a:lnTo>
                    <a:pt x="75" y="75"/>
                  </a:lnTo>
                  <a:lnTo>
                    <a:pt x="64" y="81"/>
                  </a:lnTo>
                  <a:lnTo>
                    <a:pt x="58" y="86"/>
                  </a:lnTo>
                  <a:lnTo>
                    <a:pt x="55" y="104"/>
                  </a:lnTo>
                  <a:lnTo>
                    <a:pt x="51" y="124"/>
                  </a:lnTo>
                  <a:lnTo>
                    <a:pt x="47" y="144"/>
                  </a:lnTo>
                  <a:lnTo>
                    <a:pt x="44" y="155"/>
                  </a:lnTo>
                  <a:lnTo>
                    <a:pt x="52" y="155"/>
                  </a:lnTo>
                  <a:lnTo>
                    <a:pt x="60" y="153"/>
                  </a:lnTo>
                  <a:lnTo>
                    <a:pt x="67" y="153"/>
                  </a:lnTo>
                  <a:lnTo>
                    <a:pt x="76" y="152"/>
                  </a:lnTo>
                  <a:lnTo>
                    <a:pt x="83" y="150"/>
                  </a:lnTo>
                  <a:lnTo>
                    <a:pt x="90" y="147"/>
                  </a:lnTo>
                  <a:lnTo>
                    <a:pt x="95" y="145"/>
                  </a:lnTo>
                  <a:lnTo>
                    <a:pt x="98" y="144"/>
                  </a:lnTo>
                  <a:lnTo>
                    <a:pt x="101" y="141"/>
                  </a:lnTo>
                  <a:lnTo>
                    <a:pt x="102" y="141"/>
                  </a:lnTo>
                  <a:lnTo>
                    <a:pt x="102" y="144"/>
                  </a:lnTo>
                  <a:lnTo>
                    <a:pt x="99" y="147"/>
                  </a:lnTo>
                  <a:lnTo>
                    <a:pt x="96" y="150"/>
                  </a:lnTo>
                  <a:lnTo>
                    <a:pt x="90" y="153"/>
                  </a:lnTo>
                  <a:lnTo>
                    <a:pt x="83" y="158"/>
                  </a:lnTo>
                  <a:lnTo>
                    <a:pt x="73" y="161"/>
                  </a:lnTo>
                  <a:lnTo>
                    <a:pt x="64" y="165"/>
                  </a:lnTo>
                  <a:lnTo>
                    <a:pt x="57" y="168"/>
                  </a:lnTo>
                  <a:lnTo>
                    <a:pt x="51" y="170"/>
                  </a:lnTo>
                  <a:lnTo>
                    <a:pt x="46" y="171"/>
                  </a:lnTo>
                  <a:lnTo>
                    <a:pt x="41" y="176"/>
                  </a:lnTo>
                  <a:lnTo>
                    <a:pt x="38" y="185"/>
                  </a:lnTo>
                  <a:lnTo>
                    <a:pt x="37" y="196"/>
                  </a:lnTo>
                  <a:lnTo>
                    <a:pt x="37" y="202"/>
                  </a:lnTo>
                  <a:lnTo>
                    <a:pt x="40" y="205"/>
                  </a:lnTo>
                  <a:lnTo>
                    <a:pt x="44" y="207"/>
                  </a:lnTo>
                  <a:lnTo>
                    <a:pt x="52" y="207"/>
                  </a:lnTo>
                  <a:lnTo>
                    <a:pt x="57" y="205"/>
                  </a:lnTo>
                  <a:lnTo>
                    <a:pt x="70" y="199"/>
                  </a:lnTo>
                  <a:lnTo>
                    <a:pt x="83" y="193"/>
                  </a:lnTo>
                  <a:lnTo>
                    <a:pt x="93" y="187"/>
                  </a:lnTo>
                  <a:lnTo>
                    <a:pt x="99" y="182"/>
                  </a:lnTo>
                  <a:lnTo>
                    <a:pt x="104" y="179"/>
                  </a:lnTo>
                  <a:lnTo>
                    <a:pt x="107" y="178"/>
                  </a:lnTo>
                  <a:lnTo>
                    <a:pt x="107" y="179"/>
                  </a:lnTo>
                  <a:lnTo>
                    <a:pt x="104" y="185"/>
                  </a:lnTo>
                  <a:lnTo>
                    <a:pt x="96" y="196"/>
                  </a:lnTo>
                  <a:lnTo>
                    <a:pt x="86" y="208"/>
                  </a:lnTo>
                  <a:lnTo>
                    <a:pt x="76" y="219"/>
                  </a:lnTo>
                  <a:lnTo>
                    <a:pt x="67" y="226"/>
                  </a:lnTo>
                  <a:lnTo>
                    <a:pt x="67" y="223"/>
                  </a:lnTo>
                  <a:lnTo>
                    <a:pt x="66" y="220"/>
                  </a:lnTo>
                  <a:lnTo>
                    <a:pt x="63" y="217"/>
                  </a:lnTo>
                  <a:lnTo>
                    <a:pt x="61" y="214"/>
                  </a:lnTo>
                  <a:lnTo>
                    <a:pt x="55" y="210"/>
                  </a:lnTo>
                  <a:lnTo>
                    <a:pt x="46" y="208"/>
                  </a:lnTo>
                  <a:lnTo>
                    <a:pt x="35" y="210"/>
                  </a:lnTo>
                  <a:lnTo>
                    <a:pt x="28" y="213"/>
                  </a:lnTo>
                  <a:lnTo>
                    <a:pt x="23" y="217"/>
                  </a:lnTo>
                  <a:lnTo>
                    <a:pt x="23" y="222"/>
                  </a:lnTo>
                  <a:lnTo>
                    <a:pt x="23" y="228"/>
                  </a:lnTo>
                  <a:lnTo>
                    <a:pt x="23" y="233"/>
                  </a:lnTo>
                  <a:lnTo>
                    <a:pt x="17" y="239"/>
                  </a:lnTo>
                  <a:lnTo>
                    <a:pt x="11" y="243"/>
                  </a:lnTo>
                  <a:lnTo>
                    <a:pt x="5" y="248"/>
                  </a:lnTo>
                  <a:lnTo>
                    <a:pt x="2" y="251"/>
                  </a:lnTo>
                  <a:lnTo>
                    <a:pt x="8" y="243"/>
                  </a:lnTo>
                  <a:lnTo>
                    <a:pt x="14" y="236"/>
                  </a:lnTo>
                  <a:lnTo>
                    <a:pt x="17" y="228"/>
                  </a:lnTo>
                  <a:lnTo>
                    <a:pt x="17" y="223"/>
                  </a:lnTo>
                  <a:lnTo>
                    <a:pt x="14" y="219"/>
                  </a:lnTo>
                  <a:lnTo>
                    <a:pt x="9" y="216"/>
                  </a:lnTo>
                  <a:lnTo>
                    <a:pt x="5" y="214"/>
                  </a:lnTo>
                  <a:lnTo>
                    <a:pt x="0" y="217"/>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4" name="Freeform 329"/>
            <p:cNvSpPr>
              <a:spLocks/>
            </p:cNvSpPr>
            <p:nvPr/>
          </p:nvSpPr>
          <p:spPr bwMode="auto">
            <a:xfrm>
              <a:off x="534" y="761"/>
              <a:ext cx="9" cy="16"/>
            </a:xfrm>
            <a:custGeom>
              <a:avLst/>
              <a:gdLst>
                <a:gd name="T0" fmla="*/ 0 w 19"/>
                <a:gd name="T1" fmla="*/ 1 h 32"/>
                <a:gd name="T2" fmla="*/ 0 w 19"/>
                <a:gd name="T3" fmla="*/ 1 h 32"/>
                <a:gd name="T4" fmla="*/ 0 w 19"/>
                <a:gd name="T5" fmla="*/ 1 h 32"/>
                <a:gd name="T6" fmla="*/ 0 w 19"/>
                <a:gd name="T7" fmla="*/ 1 h 32"/>
                <a:gd name="T8" fmla="*/ 0 w 19"/>
                <a:gd name="T9" fmla="*/ 1 h 32"/>
                <a:gd name="T10" fmla="*/ 0 w 19"/>
                <a:gd name="T11" fmla="*/ 1 h 32"/>
                <a:gd name="T12" fmla="*/ 0 w 19"/>
                <a:gd name="T13" fmla="*/ 1 h 32"/>
                <a:gd name="T14" fmla="*/ 0 w 19"/>
                <a:gd name="T15" fmla="*/ 1 h 32"/>
                <a:gd name="T16" fmla="*/ 0 w 19"/>
                <a:gd name="T17" fmla="*/ 1 h 32"/>
                <a:gd name="T18" fmla="*/ 0 w 19"/>
                <a:gd name="T19" fmla="*/ 0 h 32"/>
                <a:gd name="T20" fmla="*/ 0 w 19"/>
                <a:gd name="T21" fmla="*/ 0 h 32"/>
                <a:gd name="T22" fmla="*/ 0 w 19"/>
                <a:gd name="T23" fmla="*/ 1 h 32"/>
                <a:gd name="T24" fmla="*/ 0 w 19"/>
                <a:gd name="T25" fmla="*/ 1 h 32"/>
                <a:gd name="T26" fmla="*/ 0 w 19"/>
                <a:gd name="T27" fmla="*/ 1 h 32"/>
                <a:gd name="T28" fmla="*/ 0 w 19"/>
                <a:gd name="T29" fmla="*/ 1 h 32"/>
                <a:gd name="T30" fmla="*/ 0 w 19"/>
                <a:gd name="T31" fmla="*/ 1 h 32"/>
                <a:gd name="T32" fmla="*/ 0 w 19"/>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32"/>
                <a:gd name="T53" fmla="*/ 19 w 19"/>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32">
                  <a:moveTo>
                    <a:pt x="19" y="31"/>
                  </a:moveTo>
                  <a:lnTo>
                    <a:pt x="14" y="29"/>
                  </a:lnTo>
                  <a:lnTo>
                    <a:pt x="11" y="29"/>
                  </a:lnTo>
                  <a:lnTo>
                    <a:pt x="6" y="31"/>
                  </a:lnTo>
                  <a:lnTo>
                    <a:pt x="3" y="32"/>
                  </a:lnTo>
                  <a:lnTo>
                    <a:pt x="2" y="25"/>
                  </a:lnTo>
                  <a:lnTo>
                    <a:pt x="0" y="17"/>
                  </a:lnTo>
                  <a:lnTo>
                    <a:pt x="0" y="11"/>
                  </a:lnTo>
                  <a:lnTo>
                    <a:pt x="0" y="3"/>
                  </a:lnTo>
                  <a:lnTo>
                    <a:pt x="0" y="0"/>
                  </a:lnTo>
                  <a:lnTo>
                    <a:pt x="2" y="0"/>
                  </a:lnTo>
                  <a:lnTo>
                    <a:pt x="3" y="2"/>
                  </a:lnTo>
                  <a:lnTo>
                    <a:pt x="3" y="5"/>
                  </a:lnTo>
                  <a:lnTo>
                    <a:pt x="5" y="11"/>
                  </a:lnTo>
                  <a:lnTo>
                    <a:pt x="9" y="17"/>
                  </a:lnTo>
                  <a:lnTo>
                    <a:pt x="14" y="25"/>
                  </a:lnTo>
                  <a:lnTo>
                    <a:pt x="19" y="31"/>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5" name="Freeform 330"/>
            <p:cNvSpPr>
              <a:spLocks/>
            </p:cNvSpPr>
            <p:nvPr/>
          </p:nvSpPr>
          <p:spPr bwMode="auto">
            <a:xfrm>
              <a:off x="606" y="757"/>
              <a:ext cx="171" cy="104"/>
            </a:xfrm>
            <a:custGeom>
              <a:avLst/>
              <a:gdLst>
                <a:gd name="T0" fmla="*/ 1 w 342"/>
                <a:gd name="T1" fmla="*/ 1 h 208"/>
                <a:gd name="T2" fmla="*/ 1 w 342"/>
                <a:gd name="T3" fmla="*/ 1 h 208"/>
                <a:gd name="T4" fmla="*/ 1 w 342"/>
                <a:gd name="T5" fmla="*/ 1 h 208"/>
                <a:gd name="T6" fmla="*/ 1 w 342"/>
                <a:gd name="T7" fmla="*/ 1 h 208"/>
                <a:gd name="T8" fmla="*/ 1 w 342"/>
                <a:gd name="T9" fmla="*/ 1 h 208"/>
                <a:gd name="T10" fmla="*/ 1 w 342"/>
                <a:gd name="T11" fmla="*/ 1 h 208"/>
                <a:gd name="T12" fmla="*/ 1 w 342"/>
                <a:gd name="T13" fmla="*/ 1 h 208"/>
                <a:gd name="T14" fmla="*/ 1 w 342"/>
                <a:gd name="T15" fmla="*/ 1 h 208"/>
                <a:gd name="T16" fmla="*/ 1 w 342"/>
                <a:gd name="T17" fmla="*/ 1 h 208"/>
                <a:gd name="T18" fmla="*/ 1 w 342"/>
                <a:gd name="T19" fmla="*/ 1 h 208"/>
                <a:gd name="T20" fmla="*/ 1 w 342"/>
                <a:gd name="T21" fmla="*/ 1 h 208"/>
                <a:gd name="T22" fmla="*/ 1 w 342"/>
                <a:gd name="T23" fmla="*/ 1 h 208"/>
                <a:gd name="T24" fmla="*/ 1 w 342"/>
                <a:gd name="T25" fmla="*/ 1 h 208"/>
                <a:gd name="T26" fmla="*/ 1 w 342"/>
                <a:gd name="T27" fmla="*/ 1 h 208"/>
                <a:gd name="T28" fmla="*/ 1 w 342"/>
                <a:gd name="T29" fmla="*/ 1 h 208"/>
                <a:gd name="T30" fmla="*/ 1 w 342"/>
                <a:gd name="T31" fmla="*/ 1 h 208"/>
                <a:gd name="T32" fmla="*/ 1 w 342"/>
                <a:gd name="T33" fmla="*/ 1 h 208"/>
                <a:gd name="T34" fmla="*/ 1 w 342"/>
                <a:gd name="T35" fmla="*/ 1 h 208"/>
                <a:gd name="T36" fmla="*/ 1 w 342"/>
                <a:gd name="T37" fmla="*/ 1 h 208"/>
                <a:gd name="T38" fmla="*/ 1 w 342"/>
                <a:gd name="T39" fmla="*/ 1 h 208"/>
                <a:gd name="T40" fmla="*/ 1 w 342"/>
                <a:gd name="T41" fmla="*/ 1 h 208"/>
                <a:gd name="T42" fmla="*/ 1 w 342"/>
                <a:gd name="T43" fmla="*/ 1 h 208"/>
                <a:gd name="T44" fmla="*/ 1 w 342"/>
                <a:gd name="T45" fmla="*/ 1 h 208"/>
                <a:gd name="T46" fmla="*/ 1 w 342"/>
                <a:gd name="T47" fmla="*/ 1 h 208"/>
                <a:gd name="T48" fmla="*/ 1 w 342"/>
                <a:gd name="T49" fmla="*/ 1 h 208"/>
                <a:gd name="T50" fmla="*/ 1 w 342"/>
                <a:gd name="T51" fmla="*/ 1 h 208"/>
                <a:gd name="T52" fmla="*/ 1 w 342"/>
                <a:gd name="T53" fmla="*/ 1 h 208"/>
                <a:gd name="T54" fmla="*/ 1 w 342"/>
                <a:gd name="T55" fmla="*/ 1 h 208"/>
                <a:gd name="T56" fmla="*/ 1 w 342"/>
                <a:gd name="T57" fmla="*/ 1 h 208"/>
                <a:gd name="T58" fmla="*/ 1 w 342"/>
                <a:gd name="T59" fmla="*/ 1 h 208"/>
                <a:gd name="T60" fmla="*/ 1 w 342"/>
                <a:gd name="T61" fmla="*/ 1 h 208"/>
                <a:gd name="T62" fmla="*/ 1 w 342"/>
                <a:gd name="T63" fmla="*/ 1 h 208"/>
                <a:gd name="T64" fmla="*/ 1 w 342"/>
                <a:gd name="T65" fmla="*/ 1 h 208"/>
                <a:gd name="T66" fmla="*/ 1 w 342"/>
                <a:gd name="T67" fmla="*/ 1 h 208"/>
                <a:gd name="T68" fmla="*/ 1 w 342"/>
                <a:gd name="T69" fmla="*/ 1 h 208"/>
                <a:gd name="T70" fmla="*/ 1 w 342"/>
                <a:gd name="T71" fmla="*/ 1 h 208"/>
                <a:gd name="T72" fmla="*/ 1 w 342"/>
                <a:gd name="T73" fmla="*/ 1 h 208"/>
                <a:gd name="T74" fmla="*/ 1 w 342"/>
                <a:gd name="T75" fmla="*/ 1 h 208"/>
                <a:gd name="T76" fmla="*/ 1 w 342"/>
                <a:gd name="T77" fmla="*/ 1 h 208"/>
                <a:gd name="T78" fmla="*/ 1 w 342"/>
                <a:gd name="T79" fmla="*/ 1 h 208"/>
                <a:gd name="T80" fmla="*/ 1 w 342"/>
                <a:gd name="T81" fmla="*/ 1 h 208"/>
                <a:gd name="T82" fmla="*/ 1 w 342"/>
                <a:gd name="T83" fmla="*/ 1 h 208"/>
                <a:gd name="T84" fmla="*/ 1 w 342"/>
                <a:gd name="T85" fmla="*/ 1 h 208"/>
                <a:gd name="T86" fmla="*/ 1 w 342"/>
                <a:gd name="T87" fmla="*/ 1 h 208"/>
                <a:gd name="T88" fmla="*/ 1 w 342"/>
                <a:gd name="T89" fmla="*/ 1 h 208"/>
                <a:gd name="T90" fmla="*/ 1 w 342"/>
                <a:gd name="T91" fmla="*/ 1 h 208"/>
                <a:gd name="T92" fmla="*/ 1 w 342"/>
                <a:gd name="T93" fmla="*/ 1 h 208"/>
                <a:gd name="T94" fmla="*/ 1 w 342"/>
                <a:gd name="T95" fmla="*/ 1 h 208"/>
                <a:gd name="T96" fmla="*/ 1 w 342"/>
                <a:gd name="T97" fmla="*/ 1 h 208"/>
                <a:gd name="T98" fmla="*/ 1 w 342"/>
                <a:gd name="T99" fmla="*/ 1 h 208"/>
                <a:gd name="T100" fmla="*/ 1 w 342"/>
                <a:gd name="T101" fmla="*/ 1 h 208"/>
                <a:gd name="T102" fmla="*/ 1 w 342"/>
                <a:gd name="T103" fmla="*/ 1 h 208"/>
                <a:gd name="T104" fmla="*/ 1 w 342"/>
                <a:gd name="T105" fmla="*/ 1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
                <a:gd name="T160" fmla="*/ 0 h 208"/>
                <a:gd name="T161" fmla="*/ 342 w 342"/>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 h="208">
                  <a:moveTo>
                    <a:pt x="14" y="160"/>
                  </a:moveTo>
                  <a:lnTo>
                    <a:pt x="19" y="156"/>
                  </a:lnTo>
                  <a:lnTo>
                    <a:pt x="26" y="151"/>
                  </a:lnTo>
                  <a:lnTo>
                    <a:pt x="34" y="146"/>
                  </a:lnTo>
                  <a:lnTo>
                    <a:pt x="45" y="140"/>
                  </a:lnTo>
                  <a:lnTo>
                    <a:pt x="52" y="136"/>
                  </a:lnTo>
                  <a:lnTo>
                    <a:pt x="61" y="131"/>
                  </a:lnTo>
                  <a:lnTo>
                    <a:pt x="66" y="127"/>
                  </a:lnTo>
                  <a:lnTo>
                    <a:pt x="69" y="123"/>
                  </a:lnTo>
                  <a:lnTo>
                    <a:pt x="72" y="113"/>
                  </a:lnTo>
                  <a:lnTo>
                    <a:pt x="78" y="96"/>
                  </a:lnTo>
                  <a:lnTo>
                    <a:pt x="86" y="76"/>
                  </a:lnTo>
                  <a:lnTo>
                    <a:pt x="93" y="62"/>
                  </a:lnTo>
                  <a:lnTo>
                    <a:pt x="98" y="56"/>
                  </a:lnTo>
                  <a:lnTo>
                    <a:pt x="104" y="47"/>
                  </a:lnTo>
                  <a:lnTo>
                    <a:pt x="112" y="38"/>
                  </a:lnTo>
                  <a:lnTo>
                    <a:pt x="119" y="27"/>
                  </a:lnTo>
                  <a:lnTo>
                    <a:pt x="129" y="18"/>
                  </a:lnTo>
                  <a:lnTo>
                    <a:pt x="136" y="10"/>
                  </a:lnTo>
                  <a:lnTo>
                    <a:pt x="144" y="4"/>
                  </a:lnTo>
                  <a:lnTo>
                    <a:pt x="148" y="1"/>
                  </a:lnTo>
                  <a:lnTo>
                    <a:pt x="154" y="0"/>
                  </a:lnTo>
                  <a:lnTo>
                    <a:pt x="156" y="0"/>
                  </a:lnTo>
                  <a:lnTo>
                    <a:pt x="154" y="1"/>
                  </a:lnTo>
                  <a:lnTo>
                    <a:pt x="151" y="6"/>
                  </a:lnTo>
                  <a:lnTo>
                    <a:pt x="148" y="10"/>
                  </a:lnTo>
                  <a:lnTo>
                    <a:pt x="142" y="17"/>
                  </a:lnTo>
                  <a:lnTo>
                    <a:pt x="133" y="26"/>
                  </a:lnTo>
                  <a:lnTo>
                    <a:pt x="125" y="35"/>
                  </a:lnTo>
                  <a:lnTo>
                    <a:pt x="116" y="46"/>
                  </a:lnTo>
                  <a:lnTo>
                    <a:pt x="109" y="56"/>
                  </a:lnTo>
                  <a:lnTo>
                    <a:pt x="103" y="64"/>
                  </a:lnTo>
                  <a:lnTo>
                    <a:pt x="98" y="70"/>
                  </a:lnTo>
                  <a:lnTo>
                    <a:pt x="93" y="81"/>
                  </a:lnTo>
                  <a:lnTo>
                    <a:pt x="90" y="91"/>
                  </a:lnTo>
                  <a:lnTo>
                    <a:pt x="89" y="102"/>
                  </a:lnTo>
                  <a:lnTo>
                    <a:pt x="87" y="108"/>
                  </a:lnTo>
                  <a:lnTo>
                    <a:pt x="87" y="113"/>
                  </a:lnTo>
                  <a:lnTo>
                    <a:pt x="89" y="113"/>
                  </a:lnTo>
                  <a:lnTo>
                    <a:pt x="92" y="111"/>
                  </a:lnTo>
                  <a:lnTo>
                    <a:pt x="98" y="108"/>
                  </a:lnTo>
                  <a:lnTo>
                    <a:pt x="103" y="105"/>
                  </a:lnTo>
                  <a:lnTo>
                    <a:pt x="107" y="102"/>
                  </a:lnTo>
                  <a:lnTo>
                    <a:pt x="115" y="98"/>
                  </a:lnTo>
                  <a:lnTo>
                    <a:pt x="121" y="93"/>
                  </a:lnTo>
                  <a:lnTo>
                    <a:pt x="127" y="88"/>
                  </a:lnTo>
                  <a:lnTo>
                    <a:pt x="135" y="84"/>
                  </a:lnTo>
                  <a:lnTo>
                    <a:pt x="139" y="81"/>
                  </a:lnTo>
                  <a:lnTo>
                    <a:pt x="144" y="79"/>
                  </a:lnTo>
                  <a:lnTo>
                    <a:pt x="151" y="67"/>
                  </a:lnTo>
                  <a:lnTo>
                    <a:pt x="161" y="53"/>
                  </a:lnTo>
                  <a:lnTo>
                    <a:pt x="173" y="41"/>
                  </a:lnTo>
                  <a:lnTo>
                    <a:pt x="187" y="29"/>
                  </a:lnTo>
                  <a:lnTo>
                    <a:pt x="200" y="20"/>
                  </a:lnTo>
                  <a:lnTo>
                    <a:pt x="212" y="12"/>
                  </a:lnTo>
                  <a:lnTo>
                    <a:pt x="222" y="6"/>
                  </a:lnTo>
                  <a:lnTo>
                    <a:pt x="229" y="3"/>
                  </a:lnTo>
                  <a:lnTo>
                    <a:pt x="237" y="1"/>
                  </a:lnTo>
                  <a:lnTo>
                    <a:pt x="241" y="1"/>
                  </a:lnTo>
                  <a:lnTo>
                    <a:pt x="241" y="3"/>
                  </a:lnTo>
                  <a:lnTo>
                    <a:pt x="235" y="6"/>
                  </a:lnTo>
                  <a:lnTo>
                    <a:pt x="225" y="12"/>
                  </a:lnTo>
                  <a:lnTo>
                    <a:pt x="212" y="21"/>
                  </a:lnTo>
                  <a:lnTo>
                    <a:pt x="200" y="32"/>
                  </a:lnTo>
                  <a:lnTo>
                    <a:pt x="188" y="43"/>
                  </a:lnTo>
                  <a:lnTo>
                    <a:pt x="177" y="55"/>
                  </a:lnTo>
                  <a:lnTo>
                    <a:pt x="168" y="65"/>
                  </a:lnTo>
                  <a:lnTo>
                    <a:pt x="161" y="75"/>
                  </a:lnTo>
                  <a:lnTo>
                    <a:pt x="159" y="81"/>
                  </a:lnTo>
                  <a:lnTo>
                    <a:pt x="159" y="84"/>
                  </a:lnTo>
                  <a:lnTo>
                    <a:pt x="162" y="84"/>
                  </a:lnTo>
                  <a:lnTo>
                    <a:pt x="165" y="84"/>
                  </a:lnTo>
                  <a:lnTo>
                    <a:pt x="173" y="82"/>
                  </a:lnTo>
                  <a:lnTo>
                    <a:pt x="183" y="81"/>
                  </a:lnTo>
                  <a:lnTo>
                    <a:pt x="194" y="78"/>
                  </a:lnTo>
                  <a:lnTo>
                    <a:pt x="205" y="76"/>
                  </a:lnTo>
                  <a:lnTo>
                    <a:pt x="212" y="75"/>
                  </a:lnTo>
                  <a:lnTo>
                    <a:pt x="222" y="67"/>
                  </a:lnTo>
                  <a:lnTo>
                    <a:pt x="232" y="59"/>
                  </a:lnTo>
                  <a:lnTo>
                    <a:pt x="246" y="52"/>
                  </a:lnTo>
                  <a:lnTo>
                    <a:pt x="261" y="44"/>
                  </a:lnTo>
                  <a:lnTo>
                    <a:pt x="275" y="38"/>
                  </a:lnTo>
                  <a:lnTo>
                    <a:pt x="287" y="32"/>
                  </a:lnTo>
                  <a:lnTo>
                    <a:pt x="296" y="29"/>
                  </a:lnTo>
                  <a:lnTo>
                    <a:pt x="303" y="26"/>
                  </a:lnTo>
                  <a:lnTo>
                    <a:pt x="309" y="24"/>
                  </a:lnTo>
                  <a:lnTo>
                    <a:pt x="312" y="26"/>
                  </a:lnTo>
                  <a:lnTo>
                    <a:pt x="310" y="29"/>
                  </a:lnTo>
                  <a:lnTo>
                    <a:pt x="303" y="32"/>
                  </a:lnTo>
                  <a:lnTo>
                    <a:pt x="293" y="35"/>
                  </a:lnTo>
                  <a:lnTo>
                    <a:pt x="283" y="41"/>
                  </a:lnTo>
                  <a:lnTo>
                    <a:pt x="272" y="46"/>
                  </a:lnTo>
                  <a:lnTo>
                    <a:pt x="261" y="52"/>
                  </a:lnTo>
                  <a:lnTo>
                    <a:pt x="252" y="59"/>
                  </a:lnTo>
                  <a:lnTo>
                    <a:pt x="245" y="65"/>
                  </a:lnTo>
                  <a:lnTo>
                    <a:pt x="238" y="72"/>
                  </a:lnTo>
                  <a:lnTo>
                    <a:pt x="235" y="78"/>
                  </a:lnTo>
                  <a:lnTo>
                    <a:pt x="246" y="79"/>
                  </a:lnTo>
                  <a:lnTo>
                    <a:pt x="260" y="78"/>
                  </a:lnTo>
                  <a:lnTo>
                    <a:pt x="274" y="76"/>
                  </a:lnTo>
                  <a:lnTo>
                    <a:pt x="287" y="73"/>
                  </a:lnTo>
                  <a:lnTo>
                    <a:pt x="301" y="70"/>
                  </a:lnTo>
                  <a:lnTo>
                    <a:pt x="313" y="67"/>
                  </a:lnTo>
                  <a:lnTo>
                    <a:pt x="322" y="64"/>
                  </a:lnTo>
                  <a:lnTo>
                    <a:pt x="328" y="62"/>
                  </a:lnTo>
                  <a:lnTo>
                    <a:pt x="336" y="58"/>
                  </a:lnTo>
                  <a:lnTo>
                    <a:pt x="342" y="56"/>
                  </a:lnTo>
                  <a:lnTo>
                    <a:pt x="342" y="58"/>
                  </a:lnTo>
                  <a:lnTo>
                    <a:pt x="338" y="62"/>
                  </a:lnTo>
                  <a:lnTo>
                    <a:pt x="332" y="67"/>
                  </a:lnTo>
                  <a:lnTo>
                    <a:pt x="324" y="72"/>
                  </a:lnTo>
                  <a:lnTo>
                    <a:pt x="313" y="76"/>
                  </a:lnTo>
                  <a:lnTo>
                    <a:pt x="299" y="82"/>
                  </a:lnTo>
                  <a:lnTo>
                    <a:pt x="286" y="87"/>
                  </a:lnTo>
                  <a:lnTo>
                    <a:pt x="270" y="90"/>
                  </a:lnTo>
                  <a:lnTo>
                    <a:pt x="255" y="91"/>
                  </a:lnTo>
                  <a:lnTo>
                    <a:pt x="240" y="91"/>
                  </a:lnTo>
                  <a:lnTo>
                    <a:pt x="245" y="98"/>
                  </a:lnTo>
                  <a:lnTo>
                    <a:pt x="252" y="102"/>
                  </a:lnTo>
                  <a:lnTo>
                    <a:pt x="261" y="108"/>
                  </a:lnTo>
                  <a:lnTo>
                    <a:pt x="272" y="114"/>
                  </a:lnTo>
                  <a:lnTo>
                    <a:pt x="281" y="119"/>
                  </a:lnTo>
                  <a:lnTo>
                    <a:pt x="290" y="125"/>
                  </a:lnTo>
                  <a:lnTo>
                    <a:pt x="298" y="128"/>
                  </a:lnTo>
                  <a:lnTo>
                    <a:pt x="304" y="131"/>
                  </a:lnTo>
                  <a:lnTo>
                    <a:pt x="312" y="134"/>
                  </a:lnTo>
                  <a:lnTo>
                    <a:pt x="315" y="137"/>
                  </a:lnTo>
                  <a:lnTo>
                    <a:pt x="313" y="139"/>
                  </a:lnTo>
                  <a:lnTo>
                    <a:pt x="306" y="137"/>
                  </a:lnTo>
                  <a:lnTo>
                    <a:pt x="298" y="136"/>
                  </a:lnTo>
                  <a:lnTo>
                    <a:pt x="287" y="131"/>
                  </a:lnTo>
                  <a:lnTo>
                    <a:pt x="274" y="127"/>
                  </a:lnTo>
                  <a:lnTo>
                    <a:pt x="260" y="120"/>
                  </a:lnTo>
                  <a:lnTo>
                    <a:pt x="246" y="114"/>
                  </a:lnTo>
                  <a:lnTo>
                    <a:pt x="234" y="110"/>
                  </a:lnTo>
                  <a:lnTo>
                    <a:pt x="225" y="104"/>
                  </a:lnTo>
                  <a:lnTo>
                    <a:pt x="219" y="99"/>
                  </a:lnTo>
                  <a:lnTo>
                    <a:pt x="212" y="99"/>
                  </a:lnTo>
                  <a:lnTo>
                    <a:pt x="206" y="101"/>
                  </a:lnTo>
                  <a:lnTo>
                    <a:pt x="199" y="101"/>
                  </a:lnTo>
                  <a:lnTo>
                    <a:pt x="191" y="101"/>
                  </a:lnTo>
                  <a:lnTo>
                    <a:pt x="183" y="102"/>
                  </a:lnTo>
                  <a:lnTo>
                    <a:pt x="177" y="102"/>
                  </a:lnTo>
                  <a:lnTo>
                    <a:pt x="171" y="104"/>
                  </a:lnTo>
                  <a:lnTo>
                    <a:pt x="167" y="104"/>
                  </a:lnTo>
                  <a:lnTo>
                    <a:pt x="170" y="110"/>
                  </a:lnTo>
                  <a:lnTo>
                    <a:pt x="176" y="116"/>
                  </a:lnTo>
                  <a:lnTo>
                    <a:pt x="182" y="122"/>
                  </a:lnTo>
                  <a:lnTo>
                    <a:pt x="190" y="128"/>
                  </a:lnTo>
                  <a:lnTo>
                    <a:pt x="196" y="134"/>
                  </a:lnTo>
                  <a:lnTo>
                    <a:pt x="203" y="140"/>
                  </a:lnTo>
                  <a:lnTo>
                    <a:pt x="209" y="145"/>
                  </a:lnTo>
                  <a:lnTo>
                    <a:pt x="214" y="148"/>
                  </a:lnTo>
                  <a:lnTo>
                    <a:pt x="223" y="154"/>
                  </a:lnTo>
                  <a:lnTo>
                    <a:pt x="234" y="159"/>
                  </a:lnTo>
                  <a:lnTo>
                    <a:pt x="241" y="163"/>
                  </a:lnTo>
                  <a:lnTo>
                    <a:pt x="249" y="168"/>
                  </a:lnTo>
                  <a:lnTo>
                    <a:pt x="254" y="172"/>
                  </a:lnTo>
                  <a:lnTo>
                    <a:pt x="257" y="177"/>
                  </a:lnTo>
                  <a:lnTo>
                    <a:pt x="254" y="178"/>
                  </a:lnTo>
                  <a:lnTo>
                    <a:pt x="241" y="172"/>
                  </a:lnTo>
                  <a:lnTo>
                    <a:pt x="232" y="166"/>
                  </a:lnTo>
                  <a:lnTo>
                    <a:pt x="220" y="159"/>
                  </a:lnTo>
                  <a:lnTo>
                    <a:pt x="208" y="151"/>
                  </a:lnTo>
                  <a:lnTo>
                    <a:pt x="196" y="143"/>
                  </a:lnTo>
                  <a:lnTo>
                    <a:pt x="182" y="136"/>
                  </a:lnTo>
                  <a:lnTo>
                    <a:pt x="171" y="128"/>
                  </a:lnTo>
                  <a:lnTo>
                    <a:pt x="164" y="122"/>
                  </a:lnTo>
                  <a:lnTo>
                    <a:pt x="158" y="117"/>
                  </a:lnTo>
                  <a:lnTo>
                    <a:pt x="151" y="113"/>
                  </a:lnTo>
                  <a:lnTo>
                    <a:pt x="145" y="111"/>
                  </a:lnTo>
                  <a:lnTo>
                    <a:pt x="141" y="113"/>
                  </a:lnTo>
                  <a:lnTo>
                    <a:pt x="135" y="116"/>
                  </a:lnTo>
                  <a:lnTo>
                    <a:pt x="125" y="119"/>
                  </a:lnTo>
                  <a:lnTo>
                    <a:pt x="112" y="123"/>
                  </a:lnTo>
                  <a:lnTo>
                    <a:pt x="100" y="128"/>
                  </a:lnTo>
                  <a:lnTo>
                    <a:pt x="92" y="131"/>
                  </a:lnTo>
                  <a:lnTo>
                    <a:pt x="90" y="134"/>
                  </a:lnTo>
                  <a:lnTo>
                    <a:pt x="90" y="137"/>
                  </a:lnTo>
                  <a:lnTo>
                    <a:pt x="92" y="140"/>
                  </a:lnTo>
                  <a:lnTo>
                    <a:pt x="98" y="146"/>
                  </a:lnTo>
                  <a:lnTo>
                    <a:pt x="104" y="151"/>
                  </a:lnTo>
                  <a:lnTo>
                    <a:pt x="113" y="157"/>
                  </a:lnTo>
                  <a:lnTo>
                    <a:pt x="124" y="166"/>
                  </a:lnTo>
                  <a:lnTo>
                    <a:pt x="136" y="174"/>
                  </a:lnTo>
                  <a:lnTo>
                    <a:pt x="148" y="183"/>
                  </a:lnTo>
                  <a:lnTo>
                    <a:pt x="161" y="191"/>
                  </a:lnTo>
                  <a:lnTo>
                    <a:pt x="170" y="198"/>
                  </a:lnTo>
                  <a:lnTo>
                    <a:pt x="177" y="201"/>
                  </a:lnTo>
                  <a:lnTo>
                    <a:pt x="183" y="206"/>
                  </a:lnTo>
                  <a:lnTo>
                    <a:pt x="182" y="208"/>
                  </a:lnTo>
                  <a:lnTo>
                    <a:pt x="176" y="208"/>
                  </a:lnTo>
                  <a:lnTo>
                    <a:pt x="164" y="201"/>
                  </a:lnTo>
                  <a:lnTo>
                    <a:pt x="156" y="195"/>
                  </a:lnTo>
                  <a:lnTo>
                    <a:pt x="144" y="188"/>
                  </a:lnTo>
                  <a:lnTo>
                    <a:pt x="132" y="180"/>
                  </a:lnTo>
                  <a:lnTo>
                    <a:pt x="118" y="171"/>
                  </a:lnTo>
                  <a:lnTo>
                    <a:pt x="104" y="163"/>
                  </a:lnTo>
                  <a:lnTo>
                    <a:pt x="92" y="157"/>
                  </a:lnTo>
                  <a:lnTo>
                    <a:pt x="83" y="151"/>
                  </a:lnTo>
                  <a:lnTo>
                    <a:pt x="78" y="149"/>
                  </a:lnTo>
                  <a:lnTo>
                    <a:pt x="74" y="149"/>
                  </a:lnTo>
                  <a:lnTo>
                    <a:pt x="64" y="153"/>
                  </a:lnTo>
                  <a:lnTo>
                    <a:pt x="54" y="156"/>
                  </a:lnTo>
                  <a:lnTo>
                    <a:pt x="42" y="160"/>
                  </a:lnTo>
                  <a:lnTo>
                    <a:pt x="29" y="163"/>
                  </a:lnTo>
                  <a:lnTo>
                    <a:pt x="19" y="168"/>
                  </a:lnTo>
                  <a:lnTo>
                    <a:pt x="9" y="169"/>
                  </a:lnTo>
                  <a:lnTo>
                    <a:pt x="3" y="171"/>
                  </a:lnTo>
                  <a:lnTo>
                    <a:pt x="0" y="171"/>
                  </a:lnTo>
                  <a:lnTo>
                    <a:pt x="2" y="169"/>
                  </a:lnTo>
                  <a:lnTo>
                    <a:pt x="8" y="166"/>
                  </a:lnTo>
                  <a:lnTo>
                    <a:pt x="14" y="16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6" name="Freeform 331"/>
            <p:cNvSpPr>
              <a:spLocks/>
            </p:cNvSpPr>
            <p:nvPr/>
          </p:nvSpPr>
          <p:spPr bwMode="auto">
            <a:xfrm>
              <a:off x="572" y="862"/>
              <a:ext cx="123" cy="103"/>
            </a:xfrm>
            <a:custGeom>
              <a:avLst/>
              <a:gdLst>
                <a:gd name="T0" fmla="*/ 0 w 247"/>
                <a:gd name="T1" fmla="*/ 0 h 208"/>
                <a:gd name="T2" fmla="*/ 0 w 247"/>
                <a:gd name="T3" fmla="*/ 0 h 208"/>
                <a:gd name="T4" fmla="*/ 0 w 247"/>
                <a:gd name="T5" fmla="*/ 0 h 208"/>
                <a:gd name="T6" fmla="*/ 0 w 247"/>
                <a:gd name="T7" fmla="*/ 0 h 208"/>
                <a:gd name="T8" fmla="*/ 0 w 247"/>
                <a:gd name="T9" fmla="*/ 0 h 208"/>
                <a:gd name="T10" fmla="*/ 0 w 247"/>
                <a:gd name="T11" fmla="*/ 0 h 208"/>
                <a:gd name="T12" fmla="*/ 0 w 247"/>
                <a:gd name="T13" fmla="*/ 0 h 208"/>
                <a:gd name="T14" fmla="*/ 0 w 247"/>
                <a:gd name="T15" fmla="*/ 0 h 208"/>
                <a:gd name="T16" fmla="*/ 0 w 247"/>
                <a:gd name="T17" fmla="*/ 0 h 208"/>
                <a:gd name="T18" fmla="*/ 0 w 247"/>
                <a:gd name="T19" fmla="*/ 0 h 208"/>
                <a:gd name="T20" fmla="*/ 0 w 247"/>
                <a:gd name="T21" fmla="*/ 0 h 208"/>
                <a:gd name="T22" fmla="*/ 0 w 247"/>
                <a:gd name="T23" fmla="*/ 0 h 208"/>
                <a:gd name="T24" fmla="*/ 0 w 247"/>
                <a:gd name="T25" fmla="*/ 0 h 208"/>
                <a:gd name="T26" fmla="*/ 0 w 247"/>
                <a:gd name="T27" fmla="*/ 0 h 208"/>
                <a:gd name="T28" fmla="*/ 0 w 247"/>
                <a:gd name="T29" fmla="*/ 0 h 208"/>
                <a:gd name="T30" fmla="*/ 0 w 247"/>
                <a:gd name="T31" fmla="*/ 0 h 208"/>
                <a:gd name="T32" fmla="*/ 0 w 247"/>
                <a:gd name="T33" fmla="*/ 0 h 208"/>
                <a:gd name="T34" fmla="*/ 0 w 247"/>
                <a:gd name="T35" fmla="*/ 0 h 208"/>
                <a:gd name="T36" fmla="*/ 0 w 247"/>
                <a:gd name="T37" fmla="*/ 0 h 208"/>
                <a:gd name="T38" fmla="*/ 0 w 247"/>
                <a:gd name="T39" fmla="*/ 0 h 208"/>
                <a:gd name="T40" fmla="*/ 0 w 247"/>
                <a:gd name="T41" fmla="*/ 0 h 208"/>
                <a:gd name="T42" fmla="*/ 0 w 247"/>
                <a:gd name="T43" fmla="*/ 0 h 208"/>
                <a:gd name="T44" fmla="*/ 0 w 247"/>
                <a:gd name="T45" fmla="*/ 0 h 208"/>
                <a:gd name="T46" fmla="*/ 0 w 247"/>
                <a:gd name="T47" fmla="*/ 0 h 208"/>
                <a:gd name="T48" fmla="*/ 0 w 247"/>
                <a:gd name="T49" fmla="*/ 0 h 208"/>
                <a:gd name="T50" fmla="*/ 0 w 247"/>
                <a:gd name="T51" fmla="*/ 0 h 208"/>
                <a:gd name="T52" fmla="*/ 0 w 247"/>
                <a:gd name="T53" fmla="*/ 0 h 208"/>
                <a:gd name="T54" fmla="*/ 0 w 247"/>
                <a:gd name="T55" fmla="*/ 0 h 208"/>
                <a:gd name="T56" fmla="*/ 0 w 247"/>
                <a:gd name="T57" fmla="*/ 0 h 208"/>
                <a:gd name="T58" fmla="*/ 0 w 247"/>
                <a:gd name="T59" fmla="*/ 0 h 208"/>
                <a:gd name="T60" fmla="*/ 0 w 247"/>
                <a:gd name="T61" fmla="*/ 0 h 208"/>
                <a:gd name="T62" fmla="*/ 0 w 247"/>
                <a:gd name="T63" fmla="*/ 0 h 208"/>
                <a:gd name="T64" fmla="*/ 0 w 247"/>
                <a:gd name="T65" fmla="*/ 0 h 208"/>
                <a:gd name="T66" fmla="*/ 0 w 247"/>
                <a:gd name="T67" fmla="*/ 0 h 208"/>
                <a:gd name="T68" fmla="*/ 0 w 247"/>
                <a:gd name="T69" fmla="*/ 0 h 208"/>
                <a:gd name="T70" fmla="*/ 0 w 247"/>
                <a:gd name="T71" fmla="*/ 0 h 208"/>
                <a:gd name="T72" fmla="*/ 0 w 247"/>
                <a:gd name="T73" fmla="*/ 0 h 208"/>
                <a:gd name="T74" fmla="*/ 0 w 247"/>
                <a:gd name="T75" fmla="*/ 0 h 208"/>
                <a:gd name="T76" fmla="*/ 0 w 247"/>
                <a:gd name="T77" fmla="*/ 0 h 208"/>
                <a:gd name="T78" fmla="*/ 0 w 247"/>
                <a:gd name="T79" fmla="*/ 0 h 208"/>
                <a:gd name="T80" fmla="*/ 0 w 247"/>
                <a:gd name="T81" fmla="*/ 0 h 208"/>
                <a:gd name="T82" fmla="*/ 0 w 247"/>
                <a:gd name="T83" fmla="*/ 0 h 208"/>
                <a:gd name="T84" fmla="*/ 0 w 247"/>
                <a:gd name="T85" fmla="*/ 0 h 208"/>
                <a:gd name="T86" fmla="*/ 0 w 247"/>
                <a:gd name="T87" fmla="*/ 0 h 208"/>
                <a:gd name="T88" fmla="*/ 0 w 247"/>
                <a:gd name="T89" fmla="*/ 0 h 208"/>
                <a:gd name="T90" fmla="*/ 0 w 247"/>
                <a:gd name="T91" fmla="*/ 0 h 208"/>
                <a:gd name="T92" fmla="*/ 0 w 247"/>
                <a:gd name="T93" fmla="*/ 0 h 208"/>
                <a:gd name="T94" fmla="*/ 0 w 247"/>
                <a:gd name="T95" fmla="*/ 0 h 208"/>
                <a:gd name="T96" fmla="*/ 0 w 247"/>
                <a:gd name="T97" fmla="*/ 0 h 208"/>
                <a:gd name="T98" fmla="*/ 0 w 247"/>
                <a:gd name="T99" fmla="*/ 0 h 208"/>
                <a:gd name="T100" fmla="*/ 0 w 247"/>
                <a:gd name="T101" fmla="*/ 0 h 208"/>
                <a:gd name="T102" fmla="*/ 0 w 247"/>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7"/>
                <a:gd name="T157" fmla="*/ 0 h 208"/>
                <a:gd name="T158" fmla="*/ 247 w 247"/>
                <a:gd name="T159" fmla="*/ 208 h 20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7" h="208">
                  <a:moveTo>
                    <a:pt x="7" y="3"/>
                  </a:moveTo>
                  <a:lnTo>
                    <a:pt x="16" y="11"/>
                  </a:lnTo>
                  <a:lnTo>
                    <a:pt x="27" y="18"/>
                  </a:lnTo>
                  <a:lnTo>
                    <a:pt x="38" y="23"/>
                  </a:lnTo>
                  <a:lnTo>
                    <a:pt x="47" y="24"/>
                  </a:lnTo>
                  <a:lnTo>
                    <a:pt x="59" y="21"/>
                  </a:lnTo>
                  <a:lnTo>
                    <a:pt x="74" y="18"/>
                  </a:lnTo>
                  <a:lnTo>
                    <a:pt x="93" y="15"/>
                  </a:lnTo>
                  <a:lnTo>
                    <a:pt x="111" y="14"/>
                  </a:lnTo>
                  <a:lnTo>
                    <a:pt x="128" y="12"/>
                  </a:lnTo>
                  <a:lnTo>
                    <a:pt x="143" y="12"/>
                  </a:lnTo>
                  <a:lnTo>
                    <a:pt x="157" y="14"/>
                  </a:lnTo>
                  <a:lnTo>
                    <a:pt x="164" y="15"/>
                  </a:lnTo>
                  <a:lnTo>
                    <a:pt x="172" y="20"/>
                  </a:lnTo>
                  <a:lnTo>
                    <a:pt x="172" y="23"/>
                  </a:lnTo>
                  <a:lnTo>
                    <a:pt x="166" y="23"/>
                  </a:lnTo>
                  <a:lnTo>
                    <a:pt x="154" y="21"/>
                  </a:lnTo>
                  <a:lnTo>
                    <a:pt x="145" y="21"/>
                  </a:lnTo>
                  <a:lnTo>
                    <a:pt x="134" y="21"/>
                  </a:lnTo>
                  <a:lnTo>
                    <a:pt x="119" y="23"/>
                  </a:lnTo>
                  <a:lnTo>
                    <a:pt x="105" y="24"/>
                  </a:lnTo>
                  <a:lnTo>
                    <a:pt x="90" y="26"/>
                  </a:lnTo>
                  <a:lnTo>
                    <a:pt x="77" y="29"/>
                  </a:lnTo>
                  <a:lnTo>
                    <a:pt x="67" y="32"/>
                  </a:lnTo>
                  <a:lnTo>
                    <a:pt x="61" y="35"/>
                  </a:lnTo>
                  <a:lnTo>
                    <a:pt x="65" y="38"/>
                  </a:lnTo>
                  <a:lnTo>
                    <a:pt x="73" y="41"/>
                  </a:lnTo>
                  <a:lnTo>
                    <a:pt x="79" y="44"/>
                  </a:lnTo>
                  <a:lnTo>
                    <a:pt x="87" y="47"/>
                  </a:lnTo>
                  <a:lnTo>
                    <a:pt x="94" y="50"/>
                  </a:lnTo>
                  <a:lnTo>
                    <a:pt x="100" y="52"/>
                  </a:lnTo>
                  <a:lnTo>
                    <a:pt x="105" y="55"/>
                  </a:lnTo>
                  <a:lnTo>
                    <a:pt x="108" y="57"/>
                  </a:lnTo>
                  <a:lnTo>
                    <a:pt x="120" y="55"/>
                  </a:lnTo>
                  <a:lnTo>
                    <a:pt x="137" y="54"/>
                  </a:lnTo>
                  <a:lnTo>
                    <a:pt x="154" y="55"/>
                  </a:lnTo>
                  <a:lnTo>
                    <a:pt x="172" y="57"/>
                  </a:lnTo>
                  <a:lnTo>
                    <a:pt x="189" y="60"/>
                  </a:lnTo>
                  <a:lnTo>
                    <a:pt x="204" y="63"/>
                  </a:lnTo>
                  <a:lnTo>
                    <a:pt x="216" y="67"/>
                  </a:lnTo>
                  <a:lnTo>
                    <a:pt x="224" y="72"/>
                  </a:lnTo>
                  <a:lnTo>
                    <a:pt x="230" y="79"/>
                  </a:lnTo>
                  <a:lnTo>
                    <a:pt x="232" y="83"/>
                  </a:lnTo>
                  <a:lnTo>
                    <a:pt x="227" y="81"/>
                  </a:lnTo>
                  <a:lnTo>
                    <a:pt x="218" y="78"/>
                  </a:lnTo>
                  <a:lnTo>
                    <a:pt x="210" y="75"/>
                  </a:lnTo>
                  <a:lnTo>
                    <a:pt x="200" y="72"/>
                  </a:lnTo>
                  <a:lnTo>
                    <a:pt x="186" y="70"/>
                  </a:lnTo>
                  <a:lnTo>
                    <a:pt x="172" y="67"/>
                  </a:lnTo>
                  <a:lnTo>
                    <a:pt x="157" y="66"/>
                  </a:lnTo>
                  <a:lnTo>
                    <a:pt x="143" y="66"/>
                  </a:lnTo>
                  <a:lnTo>
                    <a:pt x="132" y="66"/>
                  </a:lnTo>
                  <a:lnTo>
                    <a:pt x="125" y="67"/>
                  </a:lnTo>
                  <a:lnTo>
                    <a:pt x="135" y="76"/>
                  </a:lnTo>
                  <a:lnTo>
                    <a:pt x="146" y="83"/>
                  </a:lnTo>
                  <a:lnTo>
                    <a:pt x="154" y="89"/>
                  </a:lnTo>
                  <a:lnTo>
                    <a:pt x="157" y="93"/>
                  </a:lnTo>
                  <a:lnTo>
                    <a:pt x="166" y="93"/>
                  </a:lnTo>
                  <a:lnTo>
                    <a:pt x="177" y="95"/>
                  </a:lnTo>
                  <a:lnTo>
                    <a:pt x="190" y="96"/>
                  </a:lnTo>
                  <a:lnTo>
                    <a:pt x="204" y="99"/>
                  </a:lnTo>
                  <a:lnTo>
                    <a:pt x="218" y="105"/>
                  </a:lnTo>
                  <a:lnTo>
                    <a:pt x="230" y="113"/>
                  </a:lnTo>
                  <a:lnTo>
                    <a:pt x="239" y="124"/>
                  </a:lnTo>
                  <a:lnTo>
                    <a:pt x="247" y="138"/>
                  </a:lnTo>
                  <a:lnTo>
                    <a:pt x="239" y="131"/>
                  </a:lnTo>
                  <a:lnTo>
                    <a:pt x="232" y="125"/>
                  </a:lnTo>
                  <a:lnTo>
                    <a:pt x="221" y="121"/>
                  </a:lnTo>
                  <a:lnTo>
                    <a:pt x="212" y="115"/>
                  </a:lnTo>
                  <a:lnTo>
                    <a:pt x="203" y="112"/>
                  </a:lnTo>
                  <a:lnTo>
                    <a:pt x="192" y="108"/>
                  </a:lnTo>
                  <a:lnTo>
                    <a:pt x="183" y="107"/>
                  </a:lnTo>
                  <a:lnTo>
                    <a:pt x="174" y="107"/>
                  </a:lnTo>
                  <a:lnTo>
                    <a:pt x="184" y="119"/>
                  </a:lnTo>
                  <a:lnTo>
                    <a:pt x="195" y="130"/>
                  </a:lnTo>
                  <a:lnTo>
                    <a:pt x="206" y="142"/>
                  </a:lnTo>
                  <a:lnTo>
                    <a:pt x="215" y="151"/>
                  </a:lnTo>
                  <a:lnTo>
                    <a:pt x="224" y="160"/>
                  </a:lnTo>
                  <a:lnTo>
                    <a:pt x="232" y="168"/>
                  </a:lnTo>
                  <a:lnTo>
                    <a:pt x="236" y="174"/>
                  </a:lnTo>
                  <a:lnTo>
                    <a:pt x="238" y="177"/>
                  </a:lnTo>
                  <a:lnTo>
                    <a:pt x="239" y="183"/>
                  </a:lnTo>
                  <a:lnTo>
                    <a:pt x="241" y="191"/>
                  </a:lnTo>
                  <a:lnTo>
                    <a:pt x="244" y="200"/>
                  </a:lnTo>
                  <a:lnTo>
                    <a:pt x="247" y="208"/>
                  </a:lnTo>
                  <a:lnTo>
                    <a:pt x="239" y="197"/>
                  </a:lnTo>
                  <a:lnTo>
                    <a:pt x="230" y="185"/>
                  </a:lnTo>
                  <a:lnTo>
                    <a:pt x="218" y="170"/>
                  </a:lnTo>
                  <a:lnTo>
                    <a:pt x="204" y="154"/>
                  </a:lnTo>
                  <a:lnTo>
                    <a:pt x="192" y="139"/>
                  </a:lnTo>
                  <a:lnTo>
                    <a:pt x="181" y="127"/>
                  </a:lnTo>
                  <a:lnTo>
                    <a:pt x="172" y="118"/>
                  </a:lnTo>
                  <a:lnTo>
                    <a:pt x="166" y="113"/>
                  </a:lnTo>
                  <a:lnTo>
                    <a:pt x="160" y="112"/>
                  </a:lnTo>
                  <a:lnTo>
                    <a:pt x="158" y="115"/>
                  </a:lnTo>
                  <a:lnTo>
                    <a:pt x="158" y="121"/>
                  </a:lnTo>
                  <a:lnTo>
                    <a:pt x="160" y="127"/>
                  </a:lnTo>
                  <a:lnTo>
                    <a:pt x="163" y="138"/>
                  </a:lnTo>
                  <a:lnTo>
                    <a:pt x="169" y="154"/>
                  </a:lnTo>
                  <a:lnTo>
                    <a:pt x="177" y="173"/>
                  </a:lnTo>
                  <a:lnTo>
                    <a:pt x="181" y="183"/>
                  </a:lnTo>
                  <a:lnTo>
                    <a:pt x="183" y="188"/>
                  </a:lnTo>
                  <a:lnTo>
                    <a:pt x="181" y="188"/>
                  </a:lnTo>
                  <a:lnTo>
                    <a:pt x="177" y="186"/>
                  </a:lnTo>
                  <a:lnTo>
                    <a:pt x="174" y="180"/>
                  </a:lnTo>
                  <a:lnTo>
                    <a:pt x="166" y="167"/>
                  </a:lnTo>
                  <a:lnTo>
                    <a:pt x="155" y="144"/>
                  </a:lnTo>
                  <a:lnTo>
                    <a:pt x="148" y="121"/>
                  </a:lnTo>
                  <a:lnTo>
                    <a:pt x="148" y="104"/>
                  </a:lnTo>
                  <a:lnTo>
                    <a:pt x="134" y="93"/>
                  </a:lnTo>
                  <a:lnTo>
                    <a:pt x="122" y="84"/>
                  </a:lnTo>
                  <a:lnTo>
                    <a:pt x="111" y="78"/>
                  </a:lnTo>
                  <a:lnTo>
                    <a:pt x="106" y="75"/>
                  </a:lnTo>
                  <a:lnTo>
                    <a:pt x="103" y="73"/>
                  </a:lnTo>
                  <a:lnTo>
                    <a:pt x="100" y="72"/>
                  </a:lnTo>
                  <a:lnTo>
                    <a:pt x="99" y="73"/>
                  </a:lnTo>
                  <a:lnTo>
                    <a:pt x="97" y="79"/>
                  </a:lnTo>
                  <a:lnTo>
                    <a:pt x="99" y="93"/>
                  </a:lnTo>
                  <a:lnTo>
                    <a:pt x="103" y="116"/>
                  </a:lnTo>
                  <a:lnTo>
                    <a:pt x="111" y="139"/>
                  </a:lnTo>
                  <a:lnTo>
                    <a:pt x="123" y="159"/>
                  </a:lnTo>
                  <a:lnTo>
                    <a:pt x="129" y="167"/>
                  </a:lnTo>
                  <a:lnTo>
                    <a:pt x="128" y="170"/>
                  </a:lnTo>
                  <a:lnTo>
                    <a:pt x="125" y="168"/>
                  </a:lnTo>
                  <a:lnTo>
                    <a:pt x="119" y="163"/>
                  </a:lnTo>
                  <a:lnTo>
                    <a:pt x="110" y="151"/>
                  </a:lnTo>
                  <a:lnTo>
                    <a:pt x="97" y="128"/>
                  </a:lnTo>
                  <a:lnTo>
                    <a:pt x="88" y="98"/>
                  </a:lnTo>
                  <a:lnTo>
                    <a:pt x="88" y="66"/>
                  </a:lnTo>
                  <a:lnTo>
                    <a:pt x="79" y="58"/>
                  </a:lnTo>
                  <a:lnTo>
                    <a:pt x="68" y="52"/>
                  </a:lnTo>
                  <a:lnTo>
                    <a:pt x="58" y="47"/>
                  </a:lnTo>
                  <a:lnTo>
                    <a:pt x="50" y="44"/>
                  </a:lnTo>
                  <a:lnTo>
                    <a:pt x="48" y="54"/>
                  </a:lnTo>
                  <a:lnTo>
                    <a:pt x="48" y="67"/>
                  </a:lnTo>
                  <a:lnTo>
                    <a:pt x="52" y="83"/>
                  </a:lnTo>
                  <a:lnTo>
                    <a:pt x="55" y="95"/>
                  </a:lnTo>
                  <a:lnTo>
                    <a:pt x="56" y="107"/>
                  </a:lnTo>
                  <a:lnTo>
                    <a:pt x="59" y="124"/>
                  </a:lnTo>
                  <a:lnTo>
                    <a:pt x="62" y="141"/>
                  </a:lnTo>
                  <a:lnTo>
                    <a:pt x="65" y="150"/>
                  </a:lnTo>
                  <a:lnTo>
                    <a:pt x="67" y="153"/>
                  </a:lnTo>
                  <a:lnTo>
                    <a:pt x="62" y="151"/>
                  </a:lnTo>
                  <a:lnTo>
                    <a:pt x="58" y="145"/>
                  </a:lnTo>
                  <a:lnTo>
                    <a:pt x="53" y="134"/>
                  </a:lnTo>
                  <a:lnTo>
                    <a:pt x="50" y="115"/>
                  </a:lnTo>
                  <a:lnTo>
                    <a:pt x="44" y="86"/>
                  </a:lnTo>
                  <a:lnTo>
                    <a:pt x="39" y="58"/>
                  </a:lnTo>
                  <a:lnTo>
                    <a:pt x="36" y="41"/>
                  </a:lnTo>
                  <a:lnTo>
                    <a:pt x="22" y="28"/>
                  </a:lnTo>
                  <a:lnTo>
                    <a:pt x="12" y="17"/>
                  </a:lnTo>
                  <a:lnTo>
                    <a:pt x="4" y="9"/>
                  </a:lnTo>
                  <a:lnTo>
                    <a:pt x="0" y="3"/>
                  </a:lnTo>
                  <a:lnTo>
                    <a:pt x="0" y="0"/>
                  </a:lnTo>
                  <a:lnTo>
                    <a:pt x="1" y="0"/>
                  </a:lnTo>
                  <a:lnTo>
                    <a:pt x="4" y="0"/>
                  </a:lnTo>
                  <a:lnTo>
                    <a:pt x="7" y="3"/>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7" name="Freeform 332"/>
            <p:cNvSpPr>
              <a:spLocks/>
            </p:cNvSpPr>
            <p:nvPr/>
          </p:nvSpPr>
          <p:spPr bwMode="auto">
            <a:xfrm>
              <a:off x="508" y="874"/>
              <a:ext cx="85" cy="142"/>
            </a:xfrm>
            <a:custGeom>
              <a:avLst/>
              <a:gdLst>
                <a:gd name="T0" fmla="*/ 0 w 171"/>
                <a:gd name="T1" fmla="*/ 0 h 285"/>
                <a:gd name="T2" fmla="*/ 0 w 171"/>
                <a:gd name="T3" fmla="*/ 0 h 285"/>
                <a:gd name="T4" fmla="*/ 0 w 171"/>
                <a:gd name="T5" fmla="*/ 0 h 285"/>
                <a:gd name="T6" fmla="*/ 0 w 171"/>
                <a:gd name="T7" fmla="*/ 0 h 285"/>
                <a:gd name="T8" fmla="*/ 0 w 171"/>
                <a:gd name="T9" fmla="*/ 0 h 285"/>
                <a:gd name="T10" fmla="*/ 0 w 171"/>
                <a:gd name="T11" fmla="*/ 0 h 285"/>
                <a:gd name="T12" fmla="*/ 0 w 171"/>
                <a:gd name="T13" fmla="*/ 0 h 285"/>
                <a:gd name="T14" fmla="*/ 0 w 171"/>
                <a:gd name="T15" fmla="*/ 0 h 285"/>
                <a:gd name="T16" fmla="*/ 0 w 171"/>
                <a:gd name="T17" fmla="*/ 0 h 285"/>
                <a:gd name="T18" fmla="*/ 0 w 171"/>
                <a:gd name="T19" fmla="*/ 0 h 285"/>
                <a:gd name="T20" fmla="*/ 0 w 171"/>
                <a:gd name="T21" fmla="*/ 0 h 285"/>
                <a:gd name="T22" fmla="*/ 0 w 171"/>
                <a:gd name="T23" fmla="*/ 0 h 285"/>
                <a:gd name="T24" fmla="*/ 0 w 171"/>
                <a:gd name="T25" fmla="*/ 0 h 285"/>
                <a:gd name="T26" fmla="*/ 0 w 171"/>
                <a:gd name="T27" fmla="*/ 0 h 285"/>
                <a:gd name="T28" fmla="*/ 0 w 171"/>
                <a:gd name="T29" fmla="*/ 0 h 285"/>
                <a:gd name="T30" fmla="*/ 0 w 171"/>
                <a:gd name="T31" fmla="*/ 0 h 285"/>
                <a:gd name="T32" fmla="*/ 0 w 171"/>
                <a:gd name="T33" fmla="*/ 0 h 285"/>
                <a:gd name="T34" fmla="*/ 0 w 171"/>
                <a:gd name="T35" fmla="*/ 0 h 285"/>
                <a:gd name="T36" fmla="*/ 0 w 171"/>
                <a:gd name="T37" fmla="*/ 0 h 285"/>
                <a:gd name="T38" fmla="*/ 0 w 171"/>
                <a:gd name="T39" fmla="*/ 0 h 285"/>
                <a:gd name="T40" fmla="*/ 0 w 171"/>
                <a:gd name="T41" fmla="*/ 0 h 285"/>
                <a:gd name="T42" fmla="*/ 0 w 171"/>
                <a:gd name="T43" fmla="*/ 0 h 285"/>
                <a:gd name="T44" fmla="*/ 0 w 171"/>
                <a:gd name="T45" fmla="*/ 0 h 285"/>
                <a:gd name="T46" fmla="*/ 0 w 171"/>
                <a:gd name="T47" fmla="*/ 0 h 285"/>
                <a:gd name="T48" fmla="*/ 0 w 171"/>
                <a:gd name="T49" fmla="*/ 0 h 285"/>
                <a:gd name="T50" fmla="*/ 0 w 171"/>
                <a:gd name="T51" fmla="*/ 0 h 285"/>
                <a:gd name="T52" fmla="*/ 0 w 171"/>
                <a:gd name="T53" fmla="*/ 0 h 285"/>
                <a:gd name="T54" fmla="*/ 0 w 171"/>
                <a:gd name="T55" fmla="*/ 0 h 285"/>
                <a:gd name="T56" fmla="*/ 0 w 171"/>
                <a:gd name="T57" fmla="*/ 0 h 285"/>
                <a:gd name="T58" fmla="*/ 0 w 171"/>
                <a:gd name="T59" fmla="*/ 0 h 285"/>
                <a:gd name="T60" fmla="*/ 0 w 171"/>
                <a:gd name="T61" fmla="*/ 0 h 285"/>
                <a:gd name="T62" fmla="*/ 0 w 171"/>
                <a:gd name="T63" fmla="*/ 0 h 285"/>
                <a:gd name="T64" fmla="*/ 0 w 171"/>
                <a:gd name="T65" fmla="*/ 0 h 285"/>
                <a:gd name="T66" fmla="*/ 0 w 171"/>
                <a:gd name="T67" fmla="*/ 0 h 285"/>
                <a:gd name="T68" fmla="*/ 0 w 171"/>
                <a:gd name="T69" fmla="*/ 0 h 285"/>
                <a:gd name="T70" fmla="*/ 0 w 171"/>
                <a:gd name="T71" fmla="*/ 0 h 285"/>
                <a:gd name="T72" fmla="*/ 0 w 171"/>
                <a:gd name="T73" fmla="*/ 0 h 285"/>
                <a:gd name="T74" fmla="*/ 0 w 171"/>
                <a:gd name="T75" fmla="*/ 0 h 285"/>
                <a:gd name="T76" fmla="*/ 0 w 171"/>
                <a:gd name="T77" fmla="*/ 0 h 285"/>
                <a:gd name="T78" fmla="*/ 0 w 171"/>
                <a:gd name="T79" fmla="*/ 0 h 285"/>
                <a:gd name="T80" fmla="*/ 0 w 171"/>
                <a:gd name="T81" fmla="*/ 0 h 285"/>
                <a:gd name="T82" fmla="*/ 0 w 171"/>
                <a:gd name="T83" fmla="*/ 0 h 285"/>
                <a:gd name="T84" fmla="*/ 0 w 171"/>
                <a:gd name="T85" fmla="*/ 0 h 285"/>
                <a:gd name="T86" fmla="*/ 0 w 171"/>
                <a:gd name="T87" fmla="*/ 0 h 285"/>
                <a:gd name="T88" fmla="*/ 0 w 171"/>
                <a:gd name="T89" fmla="*/ 0 h 285"/>
                <a:gd name="T90" fmla="*/ 0 w 171"/>
                <a:gd name="T91" fmla="*/ 0 h 285"/>
                <a:gd name="T92" fmla="*/ 0 w 171"/>
                <a:gd name="T93" fmla="*/ 0 h 285"/>
                <a:gd name="T94" fmla="*/ 0 w 171"/>
                <a:gd name="T95" fmla="*/ 0 h 285"/>
                <a:gd name="T96" fmla="*/ 0 w 171"/>
                <a:gd name="T97" fmla="*/ 0 h 285"/>
                <a:gd name="T98" fmla="*/ 0 w 171"/>
                <a:gd name="T99" fmla="*/ 0 h 285"/>
                <a:gd name="T100" fmla="*/ 0 w 171"/>
                <a:gd name="T101" fmla="*/ 0 h 285"/>
                <a:gd name="T102" fmla="*/ 0 w 171"/>
                <a:gd name="T103" fmla="*/ 0 h 285"/>
                <a:gd name="T104" fmla="*/ 0 w 171"/>
                <a:gd name="T105" fmla="*/ 0 h 285"/>
                <a:gd name="T106" fmla="*/ 0 w 171"/>
                <a:gd name="T107" fmla="*/ 0 h 285"/>
                <a:gd name="T108" fmla="*/ 0 w 171"/>
                <a:gd name="T109" fmla="*/ 0 h 285"/>
                <a:gd name="T110" fmla="*/ 0 w 171"/>
                <a:gd name="T111" fmla="*/ 0 h 2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1"/>
                <a:gd name="T169" fmla="*/ 0 h 285"/>
                <a:gd name="T170" fmla="*/ 171 w 171"/>
                <a:gd name="T171" fmla="*/ 285 h 2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1" h="285">
                  <a:moveTo>
                    <a:pt x="74" y="0"/>
                  </a:moveTo>
                  <a:lnTo>
                    <a:pt x="77" y="4"/>
                  </a:lnTo>
                  <a:lnTo>
                    <a:pt x="78" y="17"/>
                  </a:lnTo>
                  <a:lnTo>
                    <a:pt x="81" y="34"/>
                  </a:lnTo>
                  <a:lnTo>
                    <a:pt x="83" y="43"/>
                  </a:lnTo>
                  <a:lnTo>
                    <a:pt x="86" y="46"/>
                  </a:lnTo>
                  <a:lnTo>
                    <a:pt x="90" y="49"/>
                  </a:lnTo>
                  <a:lnTo>
                    <a:pt x="98" y="55"/>
                  </a:lnTo>
                  <a:lnTo>
                    <a:pt x="106" y="62"/>
                  </a:lnTo>
                  <a:lnTo>
                    <a:pt x="115" y="71"/>
                  </a:lnTo>
                  <a:lnTo>
                    <a:pt x="124" y="80"/>
                  </a:lnTo>
                  <a:lnTo>
                    <a:pt x="132" y="92"/>
                  </a:lnTo>
                  <a:lnTo>
                    <a:pt x="139" y="104"/>
                  </a:lnTo>
                  <a:lnTo>
                    <a:pt x="151" y="127"/>
                  </a:lnTo>
                  <a:lnTo>
                    <a:pt x="162" y="143"/>
                  </a:lnTo>
                  <a:lnTo>
                    <a:pt x="168" y="153"/>
                  </a:lnTo>
                  <a:lnTo>
                    <a:pt x="171" y="161"/>
                  </a:lnTo>
                  <a:lnTo>
                    <a:pt x="171" y="165"/>
                  </a:lnTo>
                  <a:lnTo>
                    <a:pt x="170" y="167"/>
                  </a:lnTo>
                  <a:lnTo>
                    <a:pt x="167" y="165"/>
                  </a:lnTo>
                  <a:lnTo>
                    <a:pt x="162" y="158"/>
                  </a:lnTo>
                  <a:lnTo>
                    <a:pt x="159" y="152"/>
                  </a:lnTo>
                  <a:lnTo>
                    <a:pt x="155" y="143"/>
                  </a:lnTo>
                  <a:lnTo>
                    <a:pt x="148" y="132"/>
                  </a:lnTo>
                  <a:lnTo>
                    <a:pt x="141" y="120"/>
                  </a:lnTo>
                  <a:lnTo>
                    <a:pt x="133" y="109"/>
                  </a:lnTo>
                  <a:lnTo>
                    <a:pt x="126" y="98"/>
                  </a:lnTo>
                  <a:lnTo>
                    <a:pt x="119" y="89"/>
                  </a:lnTo>
                  <a:lnTo>
                    <a:pt x="115" y="84"/>
                  </a:lnTo>
                  <a:lnTo>
                    <a:pt x="107" y="78"/>
                  </a:lnTo>
                  <a:lnTo>
                    <a:pt x="101" y="74"/>
                  </a:lnTo>
                  <a:lnTo>
                    <a:pt x="97" y="71"/>
                  </a:lnTo>
                  <a:lnTo>
                    <a:pt x="92" y="69"/>
                  </a:lnTo>
                  <a:lnTo>
                    <a:pt x="90" y="84"/>
                  </a:lnTo>
                  <a:lnTo>
                    <a:pt x="90" y="100"/>
                  </a:lnTo>
                  <a:lnTo>
                    <a:pt x="92" y="117"/>
                  </a:lnTo>
                  <a:lnTo>
                    <a:pt x="93" y="127"/>
                  </a:lnTo>
                  <a:lnTo>
                    <a:pt x="101" y="133"/>
                  </a:lnTo>
                  <a:lnTo>
                    <a:pt x="110" y="141"/>
                  </a:lnTo>
                  <a:lnTo>
                    <a:pt x="121" y="152"/>
                  </a:lnTo>
                  <a:lnTo>
                    <a:pt x="132" y="164"/>
                  </a:lnTo>
                  <a:lnTo>
                    <a:pt x="142" y="178"/>
                  </a:lnTo>
                  <a:lnTo>
                    <a:pt x="151" y="193"/>
                  </a:lnTo>
                  <a:lnTo>
                    <a:pt x="158" y="210"/>
                  </a:lnTo>
                  <a:lnTo>
                    <a:pt x="161" y="228"/>
                  </a:lnTo>
                  <a:lnTo>
                    <a:pt x="161" y="234"/>
                  </a:lnTo>
                  <a:lnTo>
                    <a:pt x="158" y="233"/>
                  </a:lnTo>
                  <a:lnTo>
                    <a:pt x="151" y="222"/>
                  </a:lnTo>
                  <a:lnTo>
                    <a:pt x="145" y="205"/>
                  </a:lnTo>
                  <a:lnTo>
                    <a:pt x="141" y="194"/>
                  </a:lnTo>
                  <a:lnTo>
                    <a:pt x="136" y="185"/>
                  </a:lnTo>
                  <a:lnTo>
                    <a:pt x="129" y="176"/>
                  </a:lnTo>
                  <a:lnTo>
                    <a:pt x="122" y="169"/>
                  </a:lnTo>
                  <a:lnTo>
                    <a:pt x="115" y="162"/>
                  </a:lnTo>
                  <a:lnTo>
                    <a:pt x="107" y="156"/>
                  </a:lnTo>
                  <a:lnTo>
                    <a:pt x="101" y="152"/>
                  </a:lnTo>
                  <a:lnTo>
                    <a:pt x="95" y="150"/>
                  </a:lnTo>
                  <a:lnTo>
                    <a:pt x="104" y="175"/>
                  </a:lnTo>
                  <a:lnTo>
                    <a:pt x="110" y="208"/>
                  </a:lnTo>
                  <a:lnTo>
                    <a:pt x="113" y="246"/>
                  </a:lnTo>
                  <a:lnTo>
                    <a:pt x="112" y="277"/>
                  </a:lnTo>
                  <a:lnTo>
                    <a:pt x="110" y="285"/>
                  </a:lnTo>
                  <a:lnTo>
                    <a:pt x="109" y="285"/>
                  </a:lnTo>
                  <a:lnTo>
                    <a:pt x="107" y="280"/>
                  </a:lnTo>
                  <a:lnTo>
                    <a:pt x="107" y="272"/>
                  </a:lnTo>
                  <a:lnTo>
                    <a:pt x="104" y="251"/>
                  </a:lnTo>
                  <a:lnTo>
                    <a:pt x="98" y="216"/>
                  </a:lnTo>
                  <a:lnTo>
                    <a:pt x="89" y="182"/>
                  </a:lnTo>
                  <a:lnTo>
                    <a:pt x="83" y="162"/>
                  </a:lnTo>
                  <a:lnTo>
                    <a:pt x="71" y="172"/>
                  </a:lnTo>
                  <a:lnTo>
                    <a:pt x="57" y="187"/>
                  </a:lnTo>
                  <a:lnTo>
                    <a:pt x="46" y="205"/>
                  </a:lnTo>
                  <a:lnTo>
                    <a:pt x="40" y="225"/>
                  </a:lnTo>
                  <a:lnTo>
                    <a:pt x="37" y="231"/>
                  </a:lnTo>
                  <a:lnTo>
                    <a:pt x="34" y="231"/>
                  </a:lnTo>
                  <a:lnTo>
                    <a:pt x="32" y="225"/>
                  </a:lnTo>
                  <a:lnTo>
                    <a:pt x="34" y="214"/>
                  </a:lnTo>
                  <a:lnTo>
                    <a:pt x="43" y="198"/>
                  </a:lnTo>
                  <a:lnTo>
                    <a:pt x="55" y="175"/>
                  </a:lnTo>
                  <a:lnTo>
                    <a:pt x="66" y="153"/>
                  </a:lnTo>
                  <a:lnTo>
                    <a:pt x="75" y="139"/>
                  </a:lnTo>
                  <a:lnTo>
                    <a:pt x="77" y="121"/>
                  </a:lnTo>
                  <a:lnTo>
                    <a:pt x="78" y="101"/>
                  </a:lnTo>
                  <a:lnTo>
                    <a:pt x="77" y="83"/>
                  </a:lnTo>
                  <a:lnTo>
                    <a:pt x="77" y="72"/>
                  </a:lnTo>
                  <a:lnTo>
                    <a:pt x="68" y="78"/>
                  </a:lnTo>
                  <a:lnTo>
                    <a:pt x="57" y="88"/>
                  </a:lnTo>
                  <a:lnTo>
                    <a:pt x="46" y="98"/>
                  </a:lnTo>
                  <a:lnTo>
                    <a:pt x="35" y="110"/>
                  </a:lnTo>
                  <a:lnTo>
                    <a:pt x="26" y="123"/>
                  </a:lnTo>
                  <a:lnTo>
                    <a:pt x="17" y="136"/>
                  </a:lnTo>
                  <a:lnTo>
                    <a:pt x="11" y="149"/>
                  </a:lnTo>
                  <a:lnTo>
                    <a:pt x="6" y="161"/>
                  </a:lnTo>
                  <a:lnTo>
                    <a:pt x="3" y="167"/>
                  </a:lnTo>
                  <a:lnTo>
                    <a:pt x="2" y="167"/>
                  </a:lnTo>
                  <a:lnTo>
                    <a:pt x="0" y="164"/>
                  </a:lnTo>
                  <a:lnTo>
                    <a:pt x="2" y="155"/>
                  </a:lnTo>
                  <a:lnTo>
                    <a:pt x="5" y="147"/>
                  </a:lnTo>
                  <a:lnTo>
                    <a:pt x="11" y="135"/>
                  </a:lnTo>
                  <a:lnTo>
                    <a:pt x="20" y="120"/>
                  </a:lnTo>
                  <a:lnTo>
                    <a:pt x="29" y="104"/>
                  </a:lnTo>
                  <a:lnTo>
                    <a:pt x="40" y="89"/>
                  </a:lnTo>
                  <a:lnTo>
                    <a:pt x="51" y="74"/>
                  </a:lnTo>
                  <a:lnTo>
                    <a:pt x="61" y="62"/>
                  </a:lnTo>
                  <a:lnTo>
                    <a:pt x="71" y="54"/>
                  </a:lnTo>
                  <a:lnTo>
                    <a:pt x="75" y="45"/>
                  </a:lnTo>
                  <a:lnTo>
                    <a:pt x="75" y="31"/>
                  </a:lnTo>
                  <a:lnTo>
                    <a:pt x="72" y="20"/>
                  </a:lnTo>
                  <a:lnTo>
                    <a:pt x="71" y="13"/>
                  </a:lnTo>
                  <a:lnTo>
                    <a:pt x="71" y="8"/>
                  </a:lnTo>
                  <a:lnTo>
                    <a:pt x="71" y="7"/>
                  </a:lnTo>
                  <a:lnTo>
                    <a:pt x="72" y="4"/>
                  </a:lnTo>
                  <a:lnTo>
                    <a:pt x="74" y="0"/>
                  </a:lnTo>
                  <a:close/>
                </a:path>
              </a:pathLst>
            </a:custGeom>
            <a:solidFill>
              <a:srgbClr val="B2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8" name="Freeform 333"/>
            <p:cNvSpPr>
              <a:spLocks/>
            </p:cNvSpPr>
            <p:nvPr/>
          </p:nvSpPr>
          <p:spPr bwMode="auto">
            <a:xfrm>
              <a:off x="594" y="690"/>
              <a:ext cx="103" cy="147"/>
            </a:xfrm>
            <a:custGeom>
              <a:avLst/>
              <a:gdLst>
                <a:gd name="T0" fmla="*/ 1 w 206"/>
                <a:gd name="T1" fmla="*/ 0 h 295"/>
                <a:gd name="T2" fmla="*/ 1 w 206"/>
                <a:gd name="T3" fmla="*/ 0 h 295"/>
                <a:gd name="T4" fmla="*/ 1 w 206"/>
                <a:gd name="T5" fmla="*/ 0 h 295"/>
                <a:gd name="T6" fmla="*/ 1 w 206"/>
                <a:gd name="T7" fmla="*/ 0 h 295"/>
                <a:gd name="T8" fmla="*/ 1 w 206"/>
                <a:gd name="T9" fmla="*/ 0 h 295"/>
                <a:gd name="T10" fmla="*/ 1 w 206"/>
                <a:gd name="T11" fmla="*/ 0 h 295"/>
                <a:gd name="T12" fmla="*/ 1 w 206"/>
                <a:gd name="T13" fmla="*/ 0 h 295"/>
                <a:gd name="T14" fmla="*/ 1 w 206"/>
                <a:gd name="T15" fmla="*/ 0 h 295"/>
                <a:gd name="T16" fmla="*/ 1 w 206"/>
                <a:gd name="T17" fmla="*/ 0 h 295"/>
                <a:gd name="T18" fmla="*/ 1 w 206"/>
                <a:gd name="T19" fmla="*/ 0 h 295"/>
                <a:gd name="T20" fmla="*/ 1 w 206"/>
                <a:gd name="T21" fmla="*/ 0 h 295"/>
                <a:gd name="T22" fmla="*/ 1 w 206"/>
                <a:gd name="T23" fmla="*/ 0 h 295"/>
                <a:gd name="T24" fmla="*/ 1 w 206"/>
                <a:gd name="T25" fmla="*/ 0 h 295"/>
                <a:gd name="T26" fmla="*/ 1 w 206"/>
                <a:gd name="T27" fmla="*/ 0 h 295"/>
                <a:gd name="T28" fmla="*/ 1 w 206"/>
                <a:gd name="T29" fmla="*/ 0 h 295"/>
                <a:gd name="T30" fmla="*/ 1 w 206"/>
                <a:gd name="T31" fmla="*/ 0 h 295"/>
                <a:gd name="T32" fmla="*/ 1 w 206"/>
                <a:gd name="T33" fmla="*/ 0 h 295"/>
                <a:gd name="T34" fmla="*/ 1 w 206"/>
                <a:gd name="T35" fmla="*/ 0 h 295"/>
                <a:gd name="T36" fmla="*/ 1 w 206"/>
                <a:gd name="T37" fmla="*/ 0 h 295"/>
                <a:gd name="T38" fmla="*/ 1 w 206"/>
                <a:gd name="T39" fmla="*/ 0 h 295"/>
                <a:gd name="T40" fmla="*/ 1 w 206"/>
                <a:gd name="T41" fmla="*/ 0 h 295"/>
                <a:gd name="T42" fmla="*/ 1 w 206"/>
                <a:gd name="T43" fmla="*/ 0 h 295"/>
                <a:gd name="T44" fmla="*/ 1 w 206"/>
                <a:gd name="T45" fmla="*/ 0 h 295"/>
                <a:gd name="T46" fmla="*/ 1 w 206"/>
                <a:gd name="T47" fmla="*/ 0 h 295"/>
                <a:gd name="T48" fmla="*/ 1 w 206"/>
                <a:gd name="T49" fmla="*/ 0 h 295"/>
                <a:gd name="T50" fmla="*/ 1 w 206"/>
                <a:gd name="T51" fmla="*/ 0 h 295"/>
                <a:gd name="T52" fmla="*/ 1 w 206"/>
                <a:gd name="T53" fmla="*/ 0 h 295"/>
                <a:gd name="T54" fmla="*/ 1 w 206"/>
                <a:gd name="T55" fmla="*/ 0 h 295"/>
                <a:gd name="T56" fmla="*/ 1 w 206"/>
                <a:gd name="T57" fmla="*/ 0 h 295"/>
                <a:gd name="T58" fmla="*/ 1 w 206"/>
                <a:gd name="T59" fmla="*/ 0 h 295"/>
                <a:gd name="T60" fmla="*/ 1 w 206"/>
                <a:gd name="T61" fmla="*/ 0 h 295"/>
                <a:gd name="T62" fmla="*/ 1 w 206"/>
                <a:gd name="T63" fmla="*/ 0 h 295"/>
                <a:gd name="T64" fmla="*/ 1 w 206"/>
                <a:gd name="T65" fmla="*/ 0 h 295"/>
                <a:gd name="T66" fmla="*/ 1 w 206"/>
                <a:gd name="T67" fmla="*/ 0 h 295"/>
                <a:gd name="T68" fmla="*/ 1 w 206"/>
                <a:gd name="T69" fmla="*/ 0 h 295"/>
                <a:gd name="T70" fmla="*/ 1 w 206"/>
                <a:gd name="T71" fmla="*/ 0 h 295"/>
                <a:gd name="T72" fmla="*/ 1 w 206"/>
                <a:gd name="T73" fmla="*/ 0 h 295"/>
                <a:gd name="T74" fmla="*/ 1 w 206"/>
                <a:gd name="T75" fmla="*/ 0 h 295"/>
                <a:gd name="T76" fmla="*/ 1 w 206"/>
                <a:gd name="T77" fmla="*/ 0 h 295"/>
                <a:gd name="T78" fmla="*/ 1 w 206"/>
                <a:gd name="T79" fmla="*/ 0 h 295"/>
                <a:gd name="T80" fmla="*/ 1 w 206"/>
                <a:gd name="T81" fmla="*/ 0 h 295"/>
                <a:gd name="T82" fmla="*/ 1 w 206"/>
                <a:gd name="T83" fmla="*/ 0 h 295"/>
                <a:gd name="T84" fmla="*/ 1 w 206"/>
                <a:gd name="T85" fmla="*/ 0 h 295"/>
                <a:gd name="T86" fmla="*/ 1 w 206"/>
                <a:gd name="T87" fmla="*/ 0 h 295"/>
                <a:gd name="T88" fmla="*/ 1 w 206"/>
                <a:gd name="T89" fmla="*/ 0 h 295"/>
                <a:gd name="T90" fmla="*/ 1 w 206"/>
                <a:gd name="T91" fmla="*/ 0 h 295"/>
                <a:gd name="T92" fmla="*/ 1 w 206"/>
                <a:gd name="T93" fmla="*/ 0 h 295"/>
                <a:gd name="T94" fmla="*/ 1 w 206"/>
                <a:gd name="T95" fmla="*/ 0 h 295"/>
                <a:gd name="T96" fmla="*/ 1 w 206"/>
                <a:gd name="T97" fmla="*/ 0 h 295"/>
                <a:gd name="T98" fmla="*/ 1 w 206"/>
                <a:gd name="T99" fmla="*/ 0 h 295"/>
                <a:gd name="T100" fmla="*/ 1 w 206"/>
                <a:gd name="T101" fmla="*/ 0 h 295"/>
                <a:gd name="T102" fmla="*/ 1 w 206"/>
                <a:gd name="T103" fmla="*/ 0 h 2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6"/>
                <a:gd name="T157" fmla="*/ 0 h 295"/>
                <a:gd name="T158" fmla="*/ 206 w 206"/>
                <a:gd name="T159" fmla="*/ 295 h 2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6" h="295">
                  <a:moveTo>
                    <a:pt x="0" y="295"/>
                  </a:moveTo>
                  <a:lnTo>
                    <a:pt x="6" y="281"/>
                  </a:lnTo>
                  <a:lnTo>
                    <a:pt x="15" y="262"/>
                  </a:lnTo>
                  <a:lnTo>
                    <a:pt x="23" y="242"/>
                  </a:lnTo>
                  <a:lnTo>
                    <a:pt x="29" y="228"/>
                  </a:lnTo>
                  <a:lnTo>
                    <a:pt x="35" y="214"/>
                  </a:lnTo>
                  <a:lnTo>
                    <a:pt x="43" y="194"/>
                  </a:lnTo>
                  <a:lnTo>
                    <a:pt x="52" y="176"/>
                  </a:lnTo>
                  <a:lnTo>
                    <a:pt x="56" y="165"/>
                  </a:lnTo>
                  <a:lnTo>
                    <a:pt x="49" y="158"/>
                  </a:lnTo>
                  <a:lnTo>
                    <a:pt x="43" y="150"/>
                  </a:lnTo>
                  <a:lnTo>
                    <a:pt x="38" y="142"/>
                  </a:lnTo>
                  <a:lnTo>
                    <a:pt x="37" y="132"/>
                  </a:lnTo>
                  <a:lnTo>
                    <a:pt x="37" y="124"/>
                  </a:lnTo>
                  <a:lnTo>
                    <a:pt x="38" y="124"/>
                  </a:lnTo>
                  <a:lnTo>
                    <a:pt x="40" y="129"/>
                  </a:lnTo>
                  <a:lnTo>
                    <a:pt x="43" y="135"/>
                  </a:lnTo>
                  <a:lnTo>
                    <a:pt x="47" y="139"/>
                  </a:lnTo>
                  <a:lnTo>
                    <a:pt x="53" y="144"/>
                  </a:lnTo>
                  <a:lnTo>
                    <a:pt x="59" y="147"/>
                  </a:lnTo>
                  <a:lnTo>
                    <a:pt x="64" y="148"/>
                  </a:lnTo>
                  <a:lnTo>
                    <a:pt x="70" y="141"/>
                  </a:lnTo>
                  <a:lnTo>
                    <a:pt x="79" y="133"/>
                  </a:lnTo>
                  <a:lnTo>
                    <a:pt x="87" y="123"/>
                  </a:lnTo>
                  <a:lnTo>
                    <a:pt x="95" y="113"/>
                  </a:lnTo>
                  <a:lnTo>
                    <a:pt x="102" y="104"/>
                  </a:lnTo>
                  <a:lnTo>
                    <a:pt x="108" y="97"/>
                  </a:lnTo>
                  <a:lnTo>
                    <a:pt x="111" y="89"/>
                  </a:lnTo>
                  <a:lnTo>
                    <a:pt x="114" y="84"/>
                  </a:lnTo>
                  <a:lnTo>
                    <a:pt x="114" y="74"/>
                  </a:lnTo>
                  <a:lnTo>
                    <a:pt x="111" y="55"/>
                  </a:lnTo>
                  <a:lnTo>
                    <a:pt x="105" y="39"/>
                  </a:lnTo>
                  <a:lnTo>
                    <a:pt x="99" y="26"/>
                  </a:lnTo>
                  <a:lnTo>
                    <a:pt x="95" y="19"/>
                  </a:lnTo>
                  <a:lnTo>
                    <a:pt x="91" y="14"/>
                  </a:lnTo>
                  <a:lnTo>
                    <a:pt x="93" y="14"/>
                  </a:lnTo>
                  <a:lnTo>
                    <a:pt x="98" y="17"/>
                  </a:lnTo>
                  <a:lnTo>
                    <a:pt x="105" y="26"/>
                  </a:lnTo>
                  <a:lnTo>
                    <a:pt x="114" y="43"/>
                  </a:lnTo>
                  <a:lnTo>
                    <a:pt x="120" y="60"/>
                  </a:lnTo>
                  <a:lnTo>
                    <a:pt x="124" y="74"/>
                  </a:lnTo>
                  <a:lnTo>
                    <a:pt x="133" y="55"/>
                  </a:lnTo>
                  <a:lnTo>
                    <a:pt x="145" y="34"/>
                  </a:lnTo>
                  <a:lnTo>
                    <a:pt x="156" y="14"/>
                  </a:lnTo>
                  <a:lnTo>
                    <a:pt x="166" y="3"/>
                  </a:lnTo>
                  <a:lnTo>
                    <a:pt x="172" y="0"/>
                  </a:lnTo>
                  <a:lnTo>
                    <a:pt x="174" y="0"/>
                  </a:lnTo>
                  <a:lnTo>
                    <a:pt x="172" y="5"/>
                  </a:lnTo>
                  <a:lnTo>
                    <a:pt x="168" y="9"/>
                  </a:lnTo>
                  <a:lnTo>
                    <a:pt x="160" y="25"/>
                  </a:lnTo>
                  <a:lnTo>
                    <a:pt x="149" y="49"/>
                  </a:lnTo>
                  <a:lnTo>
                    <a:pt x="137" y="72"/>
                  </a:lnTo>
                  <a:lnTo>
                    <a:pt x="130" y="84"/>
                  </a:lnTo>
                  <a:lnTo>
                    <a:pt x="139" y="81"/>
                  </a:lnTo>
                  <a:lnTo>
                    <a:pt x="149" y="78"/>
                  </a:lnTo>
                  <a:lnTo>
                    <a:pt x="159" y="75"/>
                  </a:lnTo>
                  <a:lnTo>
                    <a:pt x="166" y="72"/>
                  </a:lnTo>
                  <a:lnTo>
                    <a:pt x="174" y="71"/>
                  </a:lnTo>
                  <a:lnTo>
                    <a:pt x="182" y="68"/>
                  </a:lnTo>
                  <a:lnTo>
                    <a:pt x="186" y="64"/>
                  </a:lnTo>
                  <a:lnTo>
                    <a:pt x="191" y="61"/>
                  </a:lnTo>
                  <a:lnTo>
                    <a:pt x="198" y="57"/>
                  </a:lnTo>
                  <a:lnTo>
                    <a:pt x="204" y="55"/>
                  </a:lnTo>
                  <a:lnTo>
                    <a:pt x="206" y="57"/>
                  </a:lnTo>
                  <a:lnTo>
                    <a:pt x="201" y="61"/>
                  </a:lnTo>
                  <a:lnTo>
                    <a:pt x="195" y="66"/>
                  </a:lnTo>
                  <a:lnTo>
                    <a:pt x="188" y="71"/>
                  </a:lnTo>
                  <a:lnTo>
                    <a:pt x="177" y="78"/>
                  </a:lnTo>
                  <a:lnTo>
                    <a:pt x="165" y="84"/>
                  </a:lnTo>
                  <a:lnTo>
                    <a:pt x="153" y="90"/>
                  </a:lnTo>
                  <a:lnTo>
                    <a:pt x="140" y="95"/>
                  </a:lnTo>
                  <a:lnTo>
                    <a:pt x="131" y="98"/>
                  </a:lnTo>
                  <a:lnTo>
                    <a:pt x="125" y="100"/>
                  </a:lnTo>
                  <a:lnTo>
                    <a:pt x="116" y="106"/>
                  </a:lnTo>
                  <a:lnTo>
                    <a:pt x="105" y="116"/>
                  </a:lnTo>
                  <a:lnTo>
                    <a:pt x="98" y="129"/>
                  </a:lnTo>
                  <a:lnTo>
                    <a:pt x="95" y="136"/>
                  </a:lnTo>
                  <a:lnTo>
                    <a:pt x="98" y="139"/>
                  </a:lnTo>
                  <a:lnTo>
                    <a:pt x="101" y="142"/>
                  </a:lnTo>
                  <a:lnTo>
                    <a:pt x="105" y="144"/>
                  </a:lnTo>
                  <a:lnTo>
                    <a:pt x="108" y="144"/>
                  </a:lnTo>
                  <a:lnTo>
                    <a:pt x="102" y="148"/>
                  </a:lnTo>
                  <a:lnTo>
                    <a:pt x="98" y="152"/>
                  </a:lnTo>
                  <a:lnTo>
                    <a:pt x="93" y="156"/>
                  </a:lnTo>
                  <a:lnTo>
                    <a:pt x="90" y="159"/>
                  </a:lnTo>
                  <a:lnTo>
                    <a:pt x="87" y="158"/>
                  </a:lnTo>
                  <a:lnTo>
                    <a:pt x="84" y="158"/>
                  </a:lnTo>
                  <a:lnTo>
                    <a:pt x="82" y="158"/>
                  </a:lnTo>
                  <a:lnTo>
                    <a:pt x="78" y="164"/>
                  </a:lnTo>
                  <a:lnTo>
                    <a:pt x="72" y="176"/>
                  </a:lnTo>
                  <a:lnTo>
                    <a:pt x="64" y="190"/>
                  </a:lnTo>
                  <a:lnTo>
                    <a:pt x="55" y="207"/>
                  </a:lnTo>
                  <a:lnTo>
                    <a:pt x="47" y="223"/>
                  </a:lnTo>
                  <a:lnTo>
                    <a:pt x="41" y="239"/>
                  </a:lnTo>
                  <a:lnTo>
                    <a:pt x="38" y="254"/>
                  </a:lnTo>
                  <a:lnTo>
                    <a:pt x="37" y="265"/>
                  </a:lnTo>
                  <a:lnTo>
                    <a:pt x="33" y="271"/>
                  </a:lnTo>
                  <a:lnTo>
                    <a:pt x="30" y="277"/>
                  </a:lnTo>
                  <a:lnTo>
                    <a:pt x="27" y="283"/>
                  </a:lnTo>
                  <a:lnTo>
                    <a:pt x="24" y="286"/>
                  </a:lnTo>
                  <a:lnTo>
                    <a:pt x="20" y="289"/>
                  </a:lnTo>
                  <a:lnTo>
                    <a:pt x="12" y="292"/>
                  </a:lnTo>
                  <a:lnTo>
                    <a:pt x="4" y="294"/>
                  </a:lnTo>
                  <a:lnTo>
                    <a:pt x="0" y="29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199" name="Freeform 334"/>
            <p:cNvSpPr>
              <a:spLocks/>
            </p:cNvSpPr>
            <p:nvPr/>
          </p:nvSpPr>
          <p:spPr bwMode="auto">
            <a:xfrm>
              <a:off x="444" y="924"/>
              <a:ext cx="66" cy="114"/>
            </a:xfrm>
            <a:custGeom>
              <a:avLst/>
              <a:gdLst>
                <a:gd name="T0" fmla="*/ 0 w 133"/>
                <a:gd name="T1" fmla="*/ 1 h 228"/>
                <a:gd name="T2" fmla="*/ 0 w 133"/>
                <a:gd name="T3" fmla="*/ 1 h 228"/>
                <a:gd name="T4" fmla="*/ 0 w 133"/>
                <a:gd name="T5" fmla="*/ 1 h 228"/>
                <a:gd name="T6" fmla="*/ 0 w 133"/>
                <a:gd name="T7" fmla="*/ 1 h 228"/>
                <a:gd name="T8" fmla="*/ 0 w 133"/>
                <a:gd name="T9" fmla="*/ 1 h 228"/>
                <a:gd name="T10" fmla="*/ 0 w 133"/>
                <a:gd name="T11" fmla="*/ 1 h 228"/>
                <a:gd name="T12" fmla="*/ 0 w 133"/>
                <a:gd name="T13" fmla="*/ 1 h 228"/>
                <a:gd name="T14" fmla="*/ 0 w 133"/>
                <a:gd name="T15" fmla="*/ 1 h 228"/>
                <a:gd name="T16" fmla="*/ 0 w 133"/>
                <a:gd name="T17" fmla="*/ 1 h 228"/>
                <a:gd name="T18" fmla="*/ 0 w 133"/>
                <a:gd name="T19" fmla="*/ 1 h 228"/>
                <a:gd name="T20" fmla="*/ 0 w 133"/>
                <a:gd name="T21" fmla="*/ 1 h 228"/>
                <a:gd name="T22" fmla="*/ 0 w 133"/>
                <a:gd name="T23" fmla="*/ 1 h 228"/>
                <a:gd name="T24" fmla="*/ 0 w 133"/>
                <a:gd name="T25" fmla="*/ 1 h 228"/>
                <a:gd name="T26" fmla="*/ 0 w 133"/>
                <a:gd name="T27" fmla="*/ 1 h 228"/>
                <a:gd name="T28" fmla="*/ 0 w 133"/>
                <a:gd name="T29" fmla="*/ 1 h 228"/>
                <a:gd name="T30" fmla="*/ 0 w 133"/>
                <a:gd name="T31" fmla="*/ 1 h 228"/>
                <a:gd name="T32" fmla="*/ 0 w 133"/>
                <a:gd name="T33" fmla="*/ 1 h 228"/>
                <a:gd name="T34" fmla="*/ 0 w 133"/>
                <a:gd name="T35" fmla="*/ 1 h 228"/>
                <a:gd name="T36" fmla="*/ 0 w 133"/>
                <a:gd name="T37" fmla="*/ 1 h 228"/>
                <a:gd name="T38" fmla="*/ 0 w 133"/>
                <a:gd name="T39" fmla="*/ 1 h 228"/>
                <a:gd name="T40" fmla="*/ 0 w 133"/>
                <a:gd name="T41" fmla="*/ 1 h 228"/>
                <a:gd name="T42" fmla="*/ 0 w 133"/>
                <a:gd name="T43" fmla="*/ 1 h 228"/>
                <a:gd name="T44" fmla="*/ 0 w 133"/>
                <a:gd name="T45" fmla="*/ 1 h 228"/>
                <a:gd name="T46" fmla="*/ 0 w 133"/>
                <a:gd name="T47" fmla="*/ 1 h 228"/>
                <a:gd name="T48" fmla="*/ 0 w 133"/>
                <a:gd name="T49" fmla="*/ 1 h 228"/>
                <a:gd name="T50" fmla="*/ 0 w 133"/>
                <a:gd name="T51" fmla="*/ 1 h 228"/>
                <a:gd name="T52" fmla="*/ 0 w 133"/>
                <a:gd name="T53" fmla="*/ 1 h 228"/>
                <a:gd name="T54" fmla="*/ 0 w 133"/>
                <a:gd name="T55" fmla="*/ 1 h 228"/>
                <a:gd name="T56" fmla="*/ 0 w 133"/>
                <a:gd name="T57" fmla="*/ 1 h 228"/>
                <a:gd name="T58" fmla="*/ 0 w 133"/>
                <a:gd name="T59" fmla="*/ 1 h 228"/>
                <a:gd name="T60" fmla="*/ 0 w 133"/>
                <a:gd name="T61" fmla="*/ 1 h 228"/>
                <a:gd name="T62" fmla="*/ 0 w 133"/>
                <a:gd name="T63" fmla="*/ 1 h 228"/>
                <a:gd name="T64" fmla="*/ 0 w 133"/>
                <a:gd name="T65" fmla="*/ 1 h 228"/>
                <a:gd name="T66" fmla="*/ 0 w 133"/>
                <a:gd name="T67" fmla="*/ 1 h 228"/>
                <a:gd name="T68" fmla="*/ 0 w 133"/>
                <a:gd name="T69" fmla="*/ 1 h 228"/>
                <a:gd name="T70" fmla="*/ 0 w 133"/>
                <a:gd name="T71" fmla="*/ 1 h 228"/>
                <a:gd name="T72" fmla="*/ 0 w 133"/>
                <a:gd name="T73" fmla="*/ 1 h 228"/>
                <a:gd name="T74" fmla="*/ 0 w 133"/>
                <a:gd name="T75" fmla="*/ 1 h 228"/>
                <a:gd name="T76" fmla="*/ 0 w 133"/>
                <a:gd name="T77" fmla="*/ 1 h 228"/>
                <a:gd name="T78" fmla="*/ 0 w 133"/>
                <a:gd name="T79" fmla="*/ 1 h 228"/>
                <a:gd name="T80" fmla="*/ 0 w 133"/>
                <a:gd name="T81" fmla="*/ 1 h 228"/>
                <a:gd name="T82" fmla="*/ 0 w 133"/>
                <a:gd name="T83" fmla="*/ 1 h 228"/>
                <a:gd name="T84" fmla="*/ 0 w 133"/>
                <a:gd name="T85" fmla="*/ 1 h 228"/>
                <a:gd name="T86" fmla="*/ 0 w 133"/>
                <a:gd name="T87" fmla="*/ 1 h 228"/>
                <a:gd name="T88" fmla="*/ 0 w 133"/>
                <a:gd name="T89" fmla="*/ 1 h 228"/>
                <a:gd name="T90" fmla="*/ 0 w 133"/>
                <a:gd name="T91" fmla="*/ 1 h 228"/>
                <a:gd name="T92" fmla="*/ 0 w 133"/>
                <a:gd name="T93" fmla="*/ 1 h 228"/>
                <a:gd name="T94" fmla="*/ 0 w 133"/>
                <a:gd name="T95" fmla="*/ 1 h 228"/>
                <a:gd name="T96" fmla="*/ 0 w 133"/>
                <a:gd name="T97" fmla="*/ 1 h 228"/>
                <a:gd name="T98" fmla="*/ 0 w 133"/>
                <a:gd name="T99" fmla="*/ 0 h 2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3"/>
                <a:gd name="T151" fmla="*/ 0 h 228"/>
                <a:gd name="T152" fmla="*/ 133 w 133"/>
                <a:gd name="T153" fmla="*/ 228 h 2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3" h="228">
                  <a:moveTo>
                    <a:pt x="93" y="5"/>
                  </a:moveTo>
                  <a:lnTo>
                    <a:pt x="87" y="14"/>
                  </a:lnTo>
                  <a:lnTo>
                    <a:pt x="80" y="28"/>
                  </a:lnTo>
                  <a:lnTo>
                    <a:pt x="73" y="40"/>
                  </a:lnTo>
                  <a:lnTo>
                    <a:pt x="70" y="48"/>
                  </a:lnTo>
                  <a:lnTo>
                    <a:pt x="63" y="48"/>
                  </a:lnTo>
                  <a:lnTo>
                    <a:pt x="54" y="51"/>
                  </a:lnTo>
                  <a:lnTo>
                    <a:pt x="41" y="55"/>
                  </a:lnTo>
                  <a:lnTo>
                    <a:pt x="31" y="61"/>
                  </a:lnTo>
                  <a:lnTo>
                    <a:pt x="20" y="68"/>
                  </a:lnTo>
                  <a:lnTo>
                    <a:pt x="11" y="74"/>
                  </a:lnTo>
                  <a:lnTo>
                    <a:pt x="5" y="78"/>
                  </a:lnTo>
                  <a:lnTo>
                    <a:pt x="2" y="83"/>
                  </a:lnTo>
                  <a:lnTo>
                    <a:pt x="0" y="87"/>
                  </a:lnTo>
                  <a:lnTo>
                    <a:pt x="0" y="89"/>
                  </a:lnTo>
                  <a:lnTo>
                    <a:pt x="2" y="89"/>
                  </a:lnTo>
                  <a:lnTo>
                    <a:pt x="6" y="86"/>
                  </a:lnTo>
                  <a:lnTo>
                    <a:pt x="11" y="84"/>
                  </a:lnTo>
                  <a:lnTo>
                    <a:pt x="17" y="80"/>
                  </a:lnTo>
                  <a:lnTo>
                    <a:pt x="25" y="75"/>
                  </a:lnTo>
                  <a:lnTo>
                    <a:pt x="34" y="71"/>
                  </a:lnTo>
                  <a:lnTo>
                    <a:pt x="43" y="66"/>
                  </a:lnTo>
                  <a:lnTo>
                    <a:pt x="52" y="61"/>
                  </a:lnTo>
                  <a:lnTo>
                    <a:pt x="60" y="58"/>
                  </a:lnTo>
                  <a:lnTo>
                    <a:pt x="66" y="57"/>
                  </a:lnTo>
                  <a:lnTo>
                    <a:pt x="63" y="68"/>
                  </a:lnTo>
                  <a:lnTo>
                    <a:pt x="60" y="83"/>
                  </a:lnTo>
                  <a:lnTo>
                    <a:pt x="57" y="98"/>
                  </a:lnTo>
                  <a:lnTo>
                    <a:pt x="55" y="107"/>
                  </a:lnTo>
                  <a:lnTo>
                    <a:pt x="49" y="113"/>
                  </a:lnTo>
                  <a:lnTo>
                    <a:pt x="43" y="119"/>
                  </a:lnTo>
                  <a:lnTo>
                    <a:pt x="35" y="129"/>
                  </a:lnTo>
                  <a:lnTo>
                    <a:pt x="26" y="136"/>
                  </a:lnTo>
                  <a:lnTo>
                    <a:pt x="18" y="145"/>
                  </a:lnTo>
                  <a:lnTo>
                    <a:pt x="12" y="152"/>
                  </a:lnTo>
                  <a:lnTo>
                    <a:pt x="8" y="158"/>
                  </a:lnTo>
                  <a:lnTo>
                    <a:pt x="5" y="162"/>
                  </a:lnTo>
                  <a:lnTo>
                    <a:pt x="5" y="167"/>
                  </a:lnTo>
                  <a:lnTo>
                    <a:pt x="5" y="170"/>
                  </a:lnTo>
                  <a:lnTo>
                    <a:pt x="8" y="170"/>
                  </a:lnTo>
                  <a:lnTo>
                    <a:pt x="11" y="165"/>
                  </a:lnTo>
                  <a:lnTo>
                    <a:pt x="18" y="156"/>
                  </a:lnTo>
                  <a:lnTo>
                    <a:pt x="32" y="142"/>
                  </a:lnTo>
                  <a:lnTo>
                    <a:pt x="46" y="132"/>
                  </a:lnTo>
                  <a:lnTo>
                    <a:pt x="55" y="124"/>
                  </a:lnTo>
                  <a:lnTo>
                    <a:pt x="57" y="142"/>
                  </a:lnTo>
                  <a:lnTo>
                    <a:pt x="58" y="173"/>
                  </a:lnTo>
                  <a:lnTo>
                    <a:pt x="61" y="203"/>
                  </a:lnTo>
                  <a:lnTo>
                    <a:pt x="64" y="220"/>
                  </a:lnTo>
                  <a:lnTo>
                    <a:pt x="66" y="226"/>
                  </a:lnTo>
                  <a:lnTo>
                    <a:pt x="67" y="228"/>
                  </a:lnTo>
                  <a:lnTo>
                    <a:pt x="67" y="226"/>
                  </a:lnTo>
                  <a:lnTo>
                    <a:pt x="69" y="219"/>
                  </a:lnTo>
                  <a:lnTo>
                    <a:pt x="67" y="199"/>
                  </a:lnTo>
                  <a:lnTo>
                    <a:pt x="67" y="165"/>
                  </a:lnTo>
                  <a:lnTo>
                    <a:pt x="66" y="133"/>
                  </a:lnTo>
                  <a:lnTo>
                    <a:pt x="69" y="113"/>
                  </a:lnTo>
                  <a:lnTo>
                    <a:pt x="70" y="112"/>
                  </a:lnTo>
                  <a:lnTo>
                    <a:pt x="72" y="112"/>
                  </a:lnTo>
                  <a:lnTo>
                    <a:pt x="73" y="113"/>
                  </a:lnTo>
                  <a:lnTo>
                    <a:pt x="75" y="119"/>
                  </a:lnTo>
                  <a:lnTo>
                    <a:pt x="81" y="132"/>
                  </a:lnTo>
                  <a:lnTo>
                    <a:pt x="95" y="147"/>
                  </a:lnTo>
                  <a:lnTo>
                    <a:pt x="109" y="164"/>
                  </a:lnTo>
                  <a:lnTo>
                    <a:pt x="119" y="171"/>
                  </a:lnTo>
                  <a:lnTo>
                    <a:pt x="124" y="171"/>
                  </a:lnTo>
                  <a:lnTo>
                    <a:pt x="122" y="168"/>
                  </a:lnTo>
                  <a:lnTo>
                    <a:pt x="118" y="162"/>
                  </a:lnTo>
                  <a:lnTo>
                    <a:pt x="112" y="155"/>
                  </a:lnTo>
                  <a:lnTo>
                    <a:pt x="104" y="144"/>
                  </a:lnTo>
                  <a:lnTo>
                    <a:pt x="93" y="130"/>
                  </a:lnTo>
                  <a:lnTo>
                    <a:pt x="84" y="116"/>
                  </a:lnTo>
                  <a:lnTo>
                    <a:pt x="78" y="106"/>
                  </a:lnTo>
                  <a:lnTo>
                    <a:pt x="78" y="95"/>
                  </a:lnTo>
                  <a:lnTo>
                    <a:pt x="78" y="81"/>
                  </a:lnTo>
                  <a:lnTo>
                    <a:pt x="80" y="68"/>
                  </a:lnTo>
                  <a:lnTo>
                    <a:pt x="81" y="60"/>
                  </a:lnTo>
                  <a:lnTo>
                    <a:pt x="83" y="57"/>
                  </a:lnTo>
                  <a:lnTo>
                    <a:pt x="84" y="57"/>
                  </a:lnTo>
                  <a:lnTo>
                    <a:pt x="87" y="60"/>
                  </a:lnTo>
                  <a:lnTo>
                    <a:pt x="92" y="64"/>
                  </a:lnTo>
                  <a:lnTo>
                    <a:pt x="101" y="74"/>
                  </a:lnTo>
                  <a:lnTo>
                    <a:pt x="112" y="84"/>
                  </a:lnTo>
                  <a:lnTo>
                    <a:pt x="124" y="95"/>
                  </a:lnTo>
                  <a:lnTo>
                    <a:pt x="131" y="101"/>
                  </a:lnTo>
                  <a:lnTo>
                    <a:pt x="133" y="101"/>
                  </a:lnTo>
                  <a:lnTo>
                    <a:pt x="130" y="95"/>
                  </a:lnTo>
                  <a:lnTo>
                    <a:pt x="124" y="89"/>
                  </a:lnTo>
                  <a:lnTo>
                    <a:pt x="118" y="81"/>
                  </a:lnTo>
                  <a:lnTo>
                    <a:pt x="112" y="74"/>
                  </a:lnTo>
                  <a:lnTo>
                    <a:pt x="104" y="64"/>
                  </a:lnTo>
                  <a:lnTo>
                    <a:pt x="98" y="57"/>
                  </a:lnTo>
                  <a:lnTo>
                    <a:pt x="95" y="52"/>
                  </a:lnTo>
                  <a:lnTo>
                    <a:pt x="93" y="46"/>
                  </a:lnTo>
                  <a:lnTo>
                    <a:pt x="92" y="35"/>
                  </a:lnTo>
                  <a:lnTo>
                    <a:pt x="93" y="23"/>
                  </a:lnTo>
                  <a:lnTo>
                    <a:pt x="98" y="11"/>
                  </a:lnTo>
                  <a:lnTo>
                    <a:pt x="101" y="3"/>
                  </a:lnTo>
                  <a:lnTo>
                    <a:pt x="101" y="0"/>
                  </a:lnTo>
                  <a:lnTo>
                    <a:pt x="98" y="0"/>
                  </a:lnTo>
                  <a:lnTo>
                    <a:pt x="93" y="5"/>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sp>
          <p:nvSpPr>
            <p:cNvPr id="3200" name="Freeform 335"/>
            <p:cNvSpPr>
              <a:spLocks/>
            </p:cNvSpPr>
            <p:nvPr/>
          </p:nvSpPr>
          <p:spPr bwMode="auto">
            <a:xfrm>
              <a:off x="678" y="873"/>
              <a:ext cx="132" cy="105"/>
            </a:xfrm>
            <a:custGeom>
              <a:avLst/>
              <a:gdLst>
                <a:gd name="T0" fmla="*/ 1 w 264"/>
                <a:gd name="T1" fmla="*/ 1 h 209"/>
                <a:gd name="T2" fmla="*/ 1 w 264"/>
                <a:gd name="T3" fmla="*/ 1 h 209"/>
                <a:gd name="T4" fmla="*/ 1 w 264"/>
                <a:gd name="T5" fmla="*/ 1 h 209"/>
                <a:gd name="T6" fmla="*/ 1 w 264"/>
                <a:gd name="T7" fmla="*/ 1 h 209"/>
                <a:gd name="T8" fmla="*/ 1 w 264"/>
                <a:gd name="T9" fmla="*/ 1 h 209"/>
                <a:gd name="T10" fmla="*/ 1 w 264"/>
                <a:gd name="T11" fmla="*/ 1 h 209"/>
                <a:gd name="T12" fmla="*/ 1 w 264"/>
                <a:gd name="T13" fmla="*/ 1 h 209"/>
                <a:gd name="T14" fmla="*/ 1 w 264"/>
                <a:gd name="T15" fmla="*/ 1 h 209"/>
                <a:gd name="T16" fmla="*/ 1 w 264"/>
                <a:gd name="T17" fmla="*/ 1 h 209"/>
                <a:gd name="T18" fmla="*/ 1 w 264"/>
                <a:gd name="T19" fmla="*/ 1 h 209"/>
                <a:gd name="T20" fmla="*/ 1 w 264"/>
                <a:gd name="T21" fmla="*/ 1 h 209"/>
                <a:gd name="T22" fmla="*/ 1 w 264"/>
                <a:gd name="T23" fmla="*/ 1 h 209"/>
                <a:gd name="T24" fmla="*/ 1 w 264"/>
                <a:gd name="T25" fmla="*/ 1 h 209"/>
                <a:gd name="T26" fmla="*/ 1 w 264"/>
                <a:gd name="T27" fmla="*/ 1 h 209"/>
                <a:gd name="T28" fmla="*/ 1 w 264"/>
                <a:gd name="T29" fmla="*/ 1 h 209"/>
                <a:gd name="T30" fmla="*/ 1 w 264"/>
                <a:gd name="T31" fmla="*/ 1 h 209"/>
                <a:gd name="T32" fmla="*/ 1 w 264"/>
                <a:gd name="T33" fmla="*/ 1 h 209"/>
                <a:gd name="T34" fmla="*/ 1 w 264"/>
                <a:gd name="T35" fmla="*/ 1 h 209"/>
                <a:gd name="T36" fmla="*/ 1 w 264"/>
                <a:gd name="T37" fmla="*/ 1 h 209"/>
                <a:gd name="T38" fmla="*/ 1 w 264"/>
                <a:gd name="T39" fmla="*/ 1 h 209"/>
                <a:gd name="T40" fmla="*/ 1 w 264"/>
                <a:gd name="T41" fmla="*/ 1 h 209"/>
                <a:gd name="T42" fmla="*/ 1 w 264"/>
                <a:gd name="T43" fmla="*/ 1 h 209"/>
                <a:gd name="T44" fmla="*/ 1 w 264"/>
                <a:gd name="T45" fmla="*/ 1 h 209"/>
                <a:gd name="T46" fmla="*/ 1 w 264"/>
                <a:gd name="T47" fmla="*/ 1 h 209"/>
                <a:gd name="T48" fmla="*/ 1 w 264"/>
                <a:gd name="T49" fmla="*/ 1 h 209"/>
                <a:gd name="T50" fmla="*/ 1 w 264"/>
                <a:gd name="T51" fmla="*/ 1 h 209"/>
                <a:gd name="T52" fmla="*/ 1 w 264"/>
                <a:gd name="T53" fmla="*/ 1 h 209"/>
                <a:gd name="T54" fmla="*/ 1 w 264"/>
                <a:gd name="T55" fmla="*/ 1 h 209"/>
                <a:gd name="T56" fmla="*/ 1 w 264"/>
                <a:gd name="T57" fmla="*/ 1 h 209"/>
                <a:gd name="T58" fmla="*/ 1 w 264"/>
                <a:gd name="T59" fmla="*/ 1 h 209"/>
                <a:gd name="T60" fmla="*/ 1 w 264"/>
                <a:gd name="T61" fmla="*/ 1 h 209"/>
                <a:gd name="T62" fmla="*/ 1 w 264"/>
                <a:gd name="T63" fmla="*/ 1 h 209"/>
                <a:gd name="T64" fmla="*/ 1 w 264"/>
                <a:gd name="T65" fmla="*/ 1 h 209"/>
                <a:gd name="T66" fmla="*/ 1 w 264"/>
                <a:gd name="T67" fmla="*/ 1 h 209"/>
                <a:gd name="T68" fmla="*/ 1 w 264"/>
                <a:gd name="T69" fmla="*/ 1 h 209"/>
                <a:gd name="T70" fmla="*/ 1 w 264"/>
                <a:gd name="T71" fmla="*/ 1 h 209"/>
                <a:gd name="T72" fmla="*/ 1 w 264"/>
                <a:gd name="T73" fmla="*/ 1 h 209"/>
                <a:gd name="T74" fmla="*/ 1 w 264"/>
                <a:gd name="T75" fmla="*/ 1 h 209"/>
                <a:gd name="T76" fmla="*/ 1 w 264"/>
                <a:gd name="T77" fmla="*/ 1 h 209"/>
                <a:gd name="T78" fmla="*/ 1 w 264"/>
                <a:gd name="T79" fmla="*/ 1 h 209"/>
                <a:gd name="T80" fmla="*/ 1 w 264"/>
                <a:gd name="T81" fmla="*/ 1 h 209"/>
                <a:gd name="T82" fmla="*/ 1 w 264"/>
                <a:gd name="T83" fmla="*/ 1 h 209"/>
                <a:gd name="T84" fmla="*/ 1 w 264"/>
                <a:gd name="T85" fmla="*/ 1 h 209"/>
                <a:gd name="T86" fmla="*/ 1 w 264"/>
                <a:gd name="T87" fmla="*/ 1 h 209"/>
                <a:gd name="T88" fmla="*/ 1 w 264"/>
                <a:gd name="T89" fmla="*/ 1 h 209"/>
                <a:gd name="T90" fmla="*/ 1 w 264"/>
                <a:gd name="T91" fmla="*/ 1 h 209"/>
                <a:gd name="T92" fmla="*/ 1 w 264"/>
                <a:gd name="T93" fmla="*/ 1 h 209"/>
                <a:gd name="T94" fmla="*/ 1 w 264"/>
                <a:gd name="T95" fmla="*/ 1 h 209"/>
                <a:gd name="T96" fmla="*/ 1 w 264"/>
                <a:gd name="T97" fmla="*/ 1 h 209"/>
                <a:gd name="T98" fmla="*/ 1 w 264"/>
                <a:gd name="T99" fmla="*/ 1 h 209"/>
                <a:gd name="T100" fmla="*/ 1 w 264"/>
                <a:gd name="T101" fmla="*/ 1 h 209"/>
                <a:gd name="T102" fmla="*/ 1 w 264"/>
                <a:gd name="T103" fmla="*/ 0 h 209"/>
                <a:gd name="T104" fmla="*/ 1 w 264"/>
                <a:gd name="T105" fmla="*/ 1 h 209"/>
                <a:gd name="T106" fmla="*/ 1 w 264"/>
                <a:gd name="T107" fmla="*/ 1 h 209"/>
                <a:gd name="T108" fmla="*/ 1 w 264"/>
                <a:gd name="T109" fmla="*/ 1 h 209"/>
                <a:gd name="T110" fmla="*/ 1 w 264"/>
                <a:gd name="T111" fmla="*/ 1 h 209"/>
                <a:gd name="T112" fmla="*/ 1 w 264"/>
                <a:gd name="T113" fmla="*/ 1 h 209"/>
                <a:gd name="T114" fmla="*/ 1 w 264"/>
                <a:gd name="T115" fmla="*/ 1 h 209"/>
                <a:gd name="T116" fmla="*/ 1 w 264"/>
                <a:gd name="T117" fmla="*/ 1 h 209"/>
                <a:gd name="T118" fmla="*/ 1 w 264"/>
                <a:gd name="T119" fmla="*/ 1 h 209"/>
                <a:gd name="T120" fmla="*/ 1 w 264"/>
                <a:gd name="T121" fmla="*/ 1 h 209"/>
                <a:gd name="T122" fmla="*/ 1 w 264"/>
                <a:gd name="T123" fmla="*/ 1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4"/>
                <a:gd name="T187" fmla="*/ 0 h 209"/>
                <a:gd name="T188" fmla="*/ 264 w 264"/>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4" h="209">
                  <a:moveTo>
                    <a:pt x="0" y="17"/>
                  </a:moveTo>
                  <a:lnTo>
                    <a:pt x="4" y="21"/>
                  </a:lnTo>
                  <a:lnTo>
                    <a:pt x="12" y="27"/>
                  </a:lnTo>
                  <a:lnTo>
                    <a:pt x="20" y="34"/>
                  </a:lnTo>
                  <a:lnTo>
                    <a:pt x="24" y="38"/>
                  </a:lnTo>
                  <a:lnTo>
                    <a:pt x="30" y="41"/>
                  </a:lnTo>
                  <a:lnTo>
                    <a:pt x="41" y="46"/>
                  </a:lnTo>
                  <a:lnTo>
                    <a:pt x="52" y="50"/>
                  </a:lnTo>
                  <a:lnTo>
                    <a:pt x="58" y="56"/>
                  </a:lnTo>
                  <a:lnTo>
                    <a:pt x="58" y="76"/>
                  </a:lnTo>
                  <a:lnTo>
                    <a:pt x="58" y="98"/>
                  </a:lnTo>
                  <a:lnTo>
                    <a:pt x="59" y="118"/>
                  </a:lnTo>
                  <a:lnTo>
                    <a:pt x="61" y="133"/>
                  </a:lnTo>
                  <a:lnTo>
                    <a:pt x="64" y="139"/>
                  </a:lnTo>
                  <a:lnTo>
                    <a:pt x="65" y="137"/>
                  </a:lnTo>
                  <a:lnTo>
                    <a:pt x="67" y="133"/>
                  </a:lnTo>
                  <a:lnTo>
                    <a:pt x="65" y="125"/>
                  </a:lnTo>
                  <a:lnTo>
                    <a:pt x="65" y="111"/>
                  </a:lnTo>
                  <a:lnTo>
                    <a:pt x="67" y="90"/>
                  </a:lnTo>
                  <a:lnTo>
                    <a:pt x="70" y="69"/>
                  </a:lnTo>
                  <a:lnTo>
                    <a:pt x="72" y="56"/>
                  </a:lnTo>
                  <a:lnTo>
                    <a:pt x="76" y="60"/>
                  </a:lnTo>
                  <a:lnTo>
                    <a:pt x="82" y="66"/>
                  </a:lnTo>
                  <a:lnTo>
                    <a:pt x="88" y="72"/>
                  </a:lnTo>
                  <a:lnTo>
                    <a:pt x="96" y="79"/>
                  </a:lnTo>
                  <a:lnTo>
                    <a:pt x="104" y="85"/>
                  </a:lnTo>
                  <a:lnTo>
                    <a:pt x="111" y="92"/>
                  </a:lnTo>
                  <a:lnTo>
                    <a:pt x="116" y="96"/>
                  </a:lnTo>
                  <a:lnTo>
                    <a:pt x="120" y="98"/>
                  </a:lnTo>
                  <a:lnTo>
                    <a:pt x="123" y="122"/>
                  </a:lnTo>
                  <a:lnTo>
                    <a:pt x="128" y="154"/>
                  </a:lnTo>
                  <a:lnTo>
                    <a:pt x="136" y="186"/>
                  </a:lnTo>
                  <a:lnTo>
                    <a:pt x="143" y="205"/>
                  </a:lnTo>
                  <a:lnTo>
                    <a:pt x="148" y="209"/>
                  </a:lnTo>
                  <a:lnTo>
                    <a:pt x="149" y="206"/>
                  </a:lnTo>
                  <a:lnTo>
                    <a:pt x="148" y="199"/>
                  </a:lnTo>
                  <a:lnTo>
                    <a:pt x="145" y="189"/>
                  </a:lnTo>
                  <a:lnTo>
                    <a:pt x="140" y="173"/>
                  </a:lnTo>
                  <a:lnTo>
                    <a:pt x="136" y="148"/>
                  </a:lnTo>
                  <a:lnTo>
                    <a:pt x="133" y="124"/>
                  </a:lnTo>
                  <a:lnTo>
                    <a:pt x="133" y="107"/>
                  </a:lnTo>
                  <a:lnTo>
                    <a:pt x="145" y="113"/>
                  </a:lnTo>
                  <a:lnTo>
                    <a:pt x="162" y="122"/>
                  </a:lnTo>
                  <a:lnTo>
                    <a:pt x="181" y="133"/>
                  </a:lnTo>
                  <a:lnTo>
                    <a:pt x="201" y="145"/>
                  </a:lnTo>
                  <a:lnTo>
                    <a:pt x="221" y="156"/>
                  </a:lnTo>
                  <a:lnTo>
                    <a:pt x="239" y="166"/>
                  </a:lnTo>
                  <a:lnTo>
                    <a:pt x="253" y="174"/>
                  </a:lnTo>
                  <a:lnTo>
                    <a:pt x="259" y="179"/>
                  </a:lnTo>
                  <a:lnTo>
                    <a:pt x="262" y="182"/>
                  </a:lnTo>
                  <a:lnTo>
                    <a:pt x="264" y="180"/>
                  </a:lnTo>
                  <a:lnTo>
                    <a:pt x="261" y="176"/>
                  </a:lnTo>
                  <a:lnTo>
                    <a:pt x="253" y="168"/>
                  </a:lnTo>
                  <a:lnTo>
                    <a:pt x="246" y="162"/>
                  </a:lnTo>
                  <a:lnTo>
                    <a:pt x="232" y="153"/>
                  </a:lnTo>
                  <a:lnTo>
                    <a:pt x="215" y="142"/>
                  </a:lnTo>
                  <a:lnTo>
                    <a:pt x="197" y="131"/>
                  </a:lnTo>
                  <a:lnTo>
                    <a:pt x="178" y="119"/>
                  </a:lnTo>
                  <a:lnTo>
                    <a:pt x="162" y="110"/>
                  </a:lnTo>
                  <a:lnTo>
                    <a:pt x="148" y="102"/>
                  </a:lnTo>
                  <a:lnTo>
                    <a:pt x="139" y="98"/>
                  </a:lnTo>
                  <a:lnTo>
                    <a:pt x="133" y="95"/>
                  </a:lnTo>
                  <a:lnTo>
                    <a:pt x="134" y="93"/>
                  </a:lnTo>
                  <a:lnTo>
                    <a:pt x="142" y="93"/>
                  </a:lnTo>
                  <a:lnTo>
                    <a:pt x="151" y="90"/>
                  </a:lnTo>
                  <a:lnTo>
                    <a:pt x="160" y="87"/>
                  </a:lnTo>
                  <a:lnTo>
                    <a:pt x="174" y="84"/>
                  </a:lnTo>
                  <a:lnTo>
                    <a:pt x="188" y="82"/>
                  </a:lnTo>
                  <a:lnTo>
                    <a:pt x="204" y="81"/>
                  </a:lnTo>
                  <a:lnTo>
                    <a:pt x="220" y="81"/>
                  </a:lnTo>
                  <a:lnTo>
                    <a:pt x="235" y="82"/>
                  </a:lnTo>
                  <a:lnTo>
                    <a:pt x="246" y="84"/>
                  </a:lnTo>
                  <a:lnTo>
                    <a:pt x="255" y="87"/>
                  </a:lnTo>
                  <a:lnTo>
                    <a:pt x="264" y="90"/>
                  </a:lnTo>
                  <a:lnTo>
                    <a:pt x="264" y="89"/>
                  </a:lnTo>
                  <a:lnTo>
                    <a:pt x="259" y="82"/>
                  </a:lnTo>
                  <a:lnTo>
                    <a:pt x="252" y="78"/>
                  </a:lnTo>
                  <a:lnTo>
                    <a:pt x="244" y="76"/>
                  </a:lnTo>
                  <a:lnTo>
                    <a:pt x="230" y="76"/>
                  </a:lnTo>
                  <a:lnTo>
                    <a:pt x="213" y="75"/>
                  </a:lnTo>
                  <a:lnTo>
                    <a:pt x="195" y="75"/>
                  </a:lnTo>
                  <a:lnTo>
                    <a:pt x="175" y="76"/>
                  </a:lnTo>
                  <a:lnTo>
                    <a:pt x="159" y="76"/>
                  </a:lnTo>
                  <a:lnTo>
                    <a:pt x="145" y="78"/>
                  </a:lnTo>
                  <a:lnTo>
                    <a:pt x="137" y="78"/>
                  </a:lnTo>
                  <a:lnTo>
                    <a:pt x="133" y="76"/>
                  </a:lnTo>
                  <a:lnTo>
                    <a:pt x="125" y="73"/>
                  </a:lnTo>
                  <a:lnTo>
                    <a:pt x="119" y="69"/>
                  </a:lnTo>
                  <a:lnTo>
                    <a:pt x="110" y="63"/>
                  </a:lnTo>
                  <a:lnTo>
                    <a:pt x="102" y="58"/>
                  </a:lnTo>
                  <a:lnTo>
                    <a:pt x="96" y="52"/>
                  </a:lnTo>
                  <a:lnTo>
                    <a:pt x="90" y="47"/>
                  </a:lnTo>
                  <a:lnTo>
                    <a:pt x="87" y="44"/>
                  </a:lnTo>
                  <a:lnTo>
                    <a:pt x="94" y="40"/>
                  </a:lnTo>
                  <a:lnTo>
                    <a:pt x="105" y="35"/>
                  </a:lnTo>
                  <a:lnTo>
                    <a:pt x="116" y="29"/>
                  </a:lnTo>
                  <a:lnTo>
                    <a:pt x="126" y="23"/>
                  </a:lnTo>
                  <a:lnTo>
                    <a:pt x="137" y="17"/>
                  </a:lnTo>
                  <a:lnTo>
                    <a:pt x="148" y="11"/>
                  </a:lnTo>
                  <a:lnTo>
                    <a:pt x="157" y="8"/>
                  </a:lnTo>
                  <a:lnTo>
                    <a:pt x="163" y="6"/>
                  </a:lnTo>
                  <a:lnTo>
                    <a:pt x="169" y="5"/>
                  </a:lnTo>
                  <a:lnTo>
                    <a:pt x="168" y="1"/>
                  </a:lnTo>
                  <a:lnTo>
                    <a:pt x="160" y="0"/>
                  </a:lnTo>
                  <a:lnTo>
                    <a:pt x="149" y="3"/>
                  </a:lnTo>
                  <a:lnTo>
                    <a:pt x="142" y="6"/>
                  </a:lnTo>
                  <a:lnTo>
                    <a:pt x="133" y="9"/>
                  </a:lnTo>
                  <a:lnTo>
                    <a:pt x="122" y="14"/>
                  </a:lnTo>
                  <a:lnTo>
                    <a:pt x="110" y="20"/>
                  </a:lnTo>
                  <a:lnTo>
                    <a:pt x="99" y="26"/>
                  </a:lnTo>
                  <a:lnTo>
                    <a:pt x="88" y="31"/>
                  </a:lnTo>
                  <a:lnTo>
                    <a:pt x="81" y="34"/>
                  </a:lnTo>
                  <a:lnTo>
                    <a:pt x="76" y="37"/>
                  </a:lnTo>
                  <a:lnTo>
                    <a:pt x="70" y="40"/>
                  </a:lnTo>
                  <a:lnTo>
                    <a:pt x="64" y="40"/>
                  </a:lnTo>
                  <a:lnTo>
                    <a:pt x="56" y="38"/>
                  </a:lnTo>
                  <a:lnTo>
                    <a:pt x="47" y="34"/>
                  </a:lnTo>
                  <a:lnTo>
                    <a:pt x="41" y="31"/>
                  </a:lnTo>
                  <a:lnTo>
                    <a:pt x="35" y="27"/>
                  </a:lnTo>
                  <a:lnTo>
                    <a:pt x="27" y="24"/>
                  </a:lnTo>
                  <a:lnTo>
                    <a:pt x="21" y="21"/>
                  </a:lnTo>
                  <a:lnTo>
                    <a:pt x="14" y="20"/>
                  </a:lnTo>
                  <a:lnTo>
                    <a:pt x="7" y="18"/>
                  </a:lnTo>
                  <a:lnTo>
                    <a:pt x="3" y="17"/>
                  </a:lnTo>
                  <a:lnTo>
                    <a:pt x="0" y="17"/>
                  </a:lnTo>
                  <a:close/>
                </a:path>
              </a:pathLst>
            </a:custGeom>
            <a:solidFill>
              <a:srgbClr val="00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9"/>
            </a:p>
          </p:txBody>
        </p:sp>
      </p:grpSp>
      <p:sp>
        <p:nvSpPr>
          <p:cNvPr id="3" name="TextBox 2"/>
          <p:cNvSpPr txBox="1"/>
          <p:nvPr/>
        </p:nvSpPr>
        <p:spPr>
          <a:xfrm>
            <a:off x="1752600" y="1215278"/>
            <a:ext cx="5410200" cy="707886"/>
          </a:xfrm>
          <a:prstGeom prst="rect">
            <a:avLst/>
          </a:prstGeom>
          <a:noFill/>
        </p:spPr>
        <p:txBody>
          <a:bodyPr wrap="square" rtlCol="0">
            <a:spAutoFit/>
          </a:bodyPr>
          <a:lstStyle/>
          <a:p>
            <a:r>
              <a:rPr lang="en-US" sz="4000" b="1" dirty="0" smtClean="0">
                <a:solidFill>
                  <a:srgbClr val="FF0000"/>
                </a:solidFill>
                <a:latin typeface="Times New Roman" panose="02020603050405020304" pitchFamily="18" charset="0"/>
                <a:cs typeface="Times New Roman" panose="02020603050405020304" pitchFamily="18" charset="0"/>
              </a:rPr>
              <a:t>CÔNG NGHỆ 8</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1188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Clr clrSpc="rgb" dir="cw">
                                      <p:cBhvr override="childStyle">
                                        <p:cTn id="6" dur="100" fill="hold"/>
                                        <p:tgtEl>
                                          <p:spTgt spid="17"/>
                                        </p:tgtEl>
                                        <p:attrNameLst>
                                          <p:attrName>style.color</p:attrName>
                                        </p:attrNameLst>
                                      </p:cBhvr>
                                      <p:to>
                                        <a:srgbClr val="FF0000"/>
                                      </p:to>
                                    </p:animClr>
                                    <p:animClr clrSpc="rgb" dir="cw">
                                      <p:cBhvr>
                                        <p:cTn id="7" dur="100" fill="hold"/>
                                        <p:tgtEl>
                                          <p:spTgt spid="17"/>
                                        </p:tgtEl>
                                        <p:attrNameLst>
                                          <p:attrName>fillcolor</p:attrName>
                                        </p:attrNameLst>
                                      </p:cBhvr>
                                      <p:to>
                                        <a:srgbClr val="FF0000"/>
                                      </p:to>
                                    </p:animClr>
                                    <p:set>
                                      <p:cBhvr>
                                        <p:cTn id="8" dur="100" fill="hold"/>
                                        <p:tgtEl>
                                          <p:spTgt spid="17"/>
                                        </p:tgtEl>
                                        <p:attrNameLst>
                                          <p:attrName>fill.type</p:attrName>
                                        </p:attrNameLst>
                                      </p:cBhvr>
                                      <p:to>
                                        <p:strVal val="solid"/>
                                      </p:to>
                                    </p:set>
                                    <p:set>
                                      <p:cBhvr>
                                        <p:cTn id="9" dur="100" fill="hold"/>
                                        <p:tgtEl>
                                          <p:spTgt spid="17"/>
                                        </p:tgtEl>
                                        <p:attrNameLst>
                                          <p:attrName>fill.on</p:attrName>
                                        </p:attrNameLst>
                                      </p:cBhvr>
                                      <p:to>
                                        <p:strVal val="true"/>
                                      </p:to>
                                    </p:set>
                                    <p:animRot by="120000">
                                      <p:cBhvr>
                                        <p:cTn id="10" dur="100" fill="hold">
                                          <p:stCondLst>
                                            <p:cond delay="0"/>
                                          </p:stCondLst>
                                        </p:cTn>
                                        <p:tgtEl>
                                          <p:spTgt spid="17"/>
                                        </p:tgtEl>
                                        <p:attrNameLst>
                                          <p:attrName>r</p:attrName>
                                        </p:attrNameLst>
                                      </p:cBhvr>
                                    </p:animRot>
                                    <p:animRot by="-240000">
                                      <p:cBhvr>
                                        <p:cTn id="11" dur="200" fill="hold">
                                          <p:stCondLst>
                                            <p:cond delay="200"/>
                                          </p:stCondLst>
                                        </p:cTn>
                                        <p:tgtEl>
                                          <p:spTgt spid="17"/>
                                        </p:tgtEl>
                                        <p:attrNameLst>
                                          <p:attrName>r</p:attrName>
                                        </p:attrNameLst>
                                      </p:cBhvr>
                                    </p:animRot>
                                    <p:animRot by="240000">
                                      <p:cBhvr>
                                        <p:cTn id="12" dur="200" fill="hold">
                                          <p:stCondLst>
                                            <p:cond delay="400"/>
                                          </p:stCondLst>
                                        </p:cTn>
                                        <p:tgtEl>
                                          <p:spTgt spid="17"/>
                                        </p:tgtEl>
                                        <p:attrNameLst>
                                          <p:attrName>r</p:attrName>
                                        </p:attrNameLst>
                                      </p:cBhvr>
                                    </p:animRot>
                                    <p:animRot by="-240000">
                                      <p:cBhvr>
                                        <p:cTn id="13" dur="200" fill="hold">
                                          <p:stCondLst>
                                            <p:cond delay="600"/>
                                          </p:stCondLst>
                                        </p:cTn>
                                        <p:tgtEl>
                                          <p:spTgt spid="17"/>
                                        </p:tgtEl>
                                        <p:attrNameLst>
                                          <p:attrName>r</p:attrName>
                                        </p:attrNameLst>
                                      </p:cBhvr>
                                    </p:animRot>
                                    <p:animRot by="120000">
                                      <p:cBhvr>
                                        <p:cTn id="14" dur="200" fill="hold">
                                          <p:stCondLst>
                                            <p:cond delay="800"/>
                                          </p:stCondLst>
                                        </p:cTn>
                                        <p:tgtEl>
                                          <p:spTgt spid="17"/>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15" fill="hold" nodeType="afterGroup">
                            <p:stCondLst>
                              <p:cond delay="1000"/>
                            </p:stCondLst>
                            <p:childTnLst>
                              <p:par>
                                <p:cTn id="16" presetID="32" presetClass="emph" presetSubtype="0" repeatCount="indefinite" fill="hold" nodeType="afterEffect">
                                  <p:stCondLst>
                                    <p:cond delay="0"/>
                                  </p:stCondLst>
                                  <p:childTnLst>
                                    <p:animClr clrSpc="rgb" dir="cw">
                                      <p:cBhvr override="childStyle">
                                        <p:cTn id="17" dur="100" fill="hold"/>
                                        <p:tgtEl>
                                          <p:spTgt spid="339"/>
                                        </p:tgtEl>
                                        <p:attrNameLst>
                                          <p:attrName>style.color</p:attrName>
                                        </p:attrNameLst>
                                      </p:cBhvr>
                                      <p:to>
                                        <a:srgbClr val="FF0000"/>
                                      </p:to>
                                    </p:animClr>
                                    <p:animClr clrSpc="rgb" dir="cw">
                                      <p:cBhvr>
                                        <p:cTn id="18" dur="100" fill="hold"/>
                                        <p:tgtEl>
                                          <p:spTgt spid="339"/>
                                        </p:tgtEl>
                                        <p:attrNameLst>
                                          <p:attrName>fillcolor</p:attrName>
                                        </p:attrNameLst>
                                      </p:cBhvr>
                                      <p:to>
                                        <a:srgbClr val="FF0000"/>
                                      </p:to>
                                    </p:animClr>
                                    <p:set>
                                      <p:cBhvr>
                                        <p:cTn id="19" dur="100" fill="hold"/>
                                        <p:tgtEl>
                                          <p:spTgt spid="339"/>
                                        </p:tgtEl>
                                        <p:attrNameLst>
                                          <p:attrName>fill.type</p:attrName>
                                        </p:attrNameLst>
                                      </p:cBhvr>
                                      <p:to>
                                        <p:strVal val="solid"/>
                                      </p:to>
                                    </p:set>
                                    <p:set>
                                      <p:cBhvr>
                                        <p:cTn id="20" dur="100" fill="hold"/>
                                        <p:tgtEl>
                                          <p:spTgt spid="339"/>
                                        </p:tgtEl>
                                        <p:attrNameLst>
                                          <p:attrName>fill.on</p:attrName>
                                        </p:attrNameLst>
                                      </p:cBhvr>
                                      <p:to>
                                        <p:strVal val="true"/>
                                      </p:to>
                                    </p:set>
                                    <p:animRot by="120000">
                                      <p:cBhvr>
                                        <p:cTn id="21" dur="100" fill="hold">
                                          <p:stCondLst>
                                            <p:cond delay="0"/>
                                          </p:stCondLst>
                                        </p:cTn>
                                        <p:tgtEl>
                                          <p:spTgt spid="339"/>
                                        </p:tgtEl>
                                        <p:attrNameLst>
                                          <p:attrName>r</p:attrName>
                                        </p:attrNameLst>
                                      </p:cBhvr>
                                    </p:animRot>
                                    <p:animRot by="-240000">
                                      <p:cBhvr>
                                        <p:cTn id="22" dur="200" fill="hold">
                                          <p:stCondLst>
                                            <p:cond delay="200"/>
                                          </p:stCondLst>
                                        </p:cTn>
                                        <p:tgtEl>
                                          <p:spTgt spid="339"/>
                                        </p:tgtEl>
                                        <p:attrNameLst>
                                          <p:attrName>r</p:attrName>
                                        </p:attrNameLst>
                                      </p:cBhvr>
                                    </p:animRot>
                                    <p:animRot by="240000">
                                      <p:cBhvr>
                                        <p:cTn id="23" dur="200" fill="hold">
                                          <p:stCondLst>
                                            <p:cond delay="400"/>
                                          </p:stCondLst>
                                        </p:cTn>
                                        <p:tgtEl>
                                          <p:spTgt spid="339"/>
                                        </p:tgtEl>
                                        <p:attrNameLst>
                                          <p:attrName>r</p:attrName>
                                        </p:attrNameLst>
                                      </p:cBhvr>
                                    </p:animRot>
                                    <p:animRot by="-240000">
                                      <p:cBhvr>
                                        <p:cTn id="24" dur="200" fill="hold">
                                          <p:stCondLst>
                                            <p:cond delay="600"/>
                                          </p:stCondLst>
                                        </p:cTn>
                                        <p:tgtEl>
                                          <p:spTgt spid="339"/>
                                        </p:tgtEl>
                                        <p:attrNameLst>
                                          <p:attrName>r</p:attrName>
                                        </p:attrNameLst>
                                      </p:cBhvr>
                                    </p:animRot>
                                    <p:animRot by="120000">
                                      <p:cBhvr>
                                        <p:cTn id="25" dur="200" fill="hold">
                                          <p:stCondLst>
                                            <p:cond delay="800"/>
                                          </p:stCondLst>
                                        </p:cTn>
                                        <p:tgtEl>
                                          <p:spTgt spid="339"/>
                                        </p:tgtEl>
                                        <p:attrNameLst>
                                          <p:attrName>r</p:attrName>
                                        </p:attrNameLst>
                                      </p:cBhvr>
                                    </p:animRot>
                                  </p:childTnLst>
                                  <p:subTnLst>
                                    <p:audio>
                                      <p:cMediaNode>
                                        <p:cTn display="0" masterRel="sameClick">
                                          <p:stCondLst>
                                            <p:cond evt="begin" delay="0">
                                              <p:tn val="16"/>
                                            </p:cond>
                                          </p:stCondLst>
                                          <p:endCondLst>
                                            <p:cond evt="onStopAudio" delay="0">
                                              <p:tgtEl>
                                                <p:sldTgt/>
                                              </p:tgtEl>
                                            </p:cond>
                                          </p:endCondLst>
                                        </p:cTn>
                                        <p:tgtEl>
                                          <p:sndTgt r:embed="rId2" name="applause.wav"/>
                                        </p:tgtEl>
                                      </p:cMediaNode>
                                    </p:audio>
                                  </p:subTnLst>
                                </p:cTn>
                              </p:par>
                            </p:childTnLst>
                          </p:cTn>
                        </p:par>
                        <p:par>
                          <p:cTn id="26" fill="hold" nodeType="afterGroup">
                            <p:stCondLst>
                              <p:cond delay="2000"/>
                            </p:stCondLst>
                            <p:childTnLst>
                              <p:par>
                                <p:cTn id="27" presetID="32" presetClass="emph" presetSubtype="0" repeatCount="indefinite" fill="hold" nodeType="afterEffect">
                                  <p:stCondLst>
                                    <p:cond delay="0"/>
                                  </p:stCondLst>
                                  <p:childTnLst>
                                    <p:animClr clrSpc="rgb" dir="cw">
                                      <p:cBhvr override="childStyle">
                                        <p:cTn id="28" dur="100" fill="hold"/>
                                        <p:tgtEl>
                                          <p:spTgt spid="661"/>
                                        </p:tgtEl>
                                        <p:attrNameLst>
                                          <p:attrName>style.color</p:attrName>
                                        </p:attrNameLst>
                                      </p:cBhvr>
                                      <p:to>
                                        <a:srgbClr val="FF0000"/>
                                      </p:to>
                                    </p:animClr>
                                    <p:animClr clrSpc="rgb" dir="cw">
                                      <p:cBhvr>
                                        <p:cTn id="29" dur="100" fill="hold"/>
                                        <p:tgtEl>
                                          <p:spTgt spid="661"/>
                                        </p:tgtEl>
                                        <p:attrNameLst>
                                          <p:attrName>fillcolor</p:attrName>
                                        </p:attrNameLst>
                                      </p:cBhvr>
                                      <p:to>
                                        <a:srgbClr val="FF0000"/>
                                      </p:to>
                                    </p:animClr>
                                    <p:set>
                                      <p:cBhvr>
                                        <p:cTn id="30" dur="100" fill="hold"/>
                                        <p:tgtEl>
                                          <p:spTgt spid="661"/>
                                        </p:tgtEl>
                                        <p:attrNameLst>
                                          <p:attrName>fill.type</p:attrName>
                                        </p:attrNameLst>
                                      </p:cBhvr>
                                      <p:to>
                                        <p:strVal val="solid"/>
                                      </p:to>
                                    </p:set>
                                    <p:set>
                                      <p:cBhvr>
                                        <p:cTn id="31" dur="100" fill="hold"/>
                                        <p:tgtEl>
                                          <p:spTgt spid="661"/>
                                        </p:tgtEl>
                                        <p:attrNameLst>
                                          <p:attrName>fill.on</p:attrName>
                                        </p:attrNameLst>
                                      </p:cBhvr>
                                      <p:to>
                                        <p:strVal val="true"/>
                                      </p:to>
                                    </p:set>
                                    <p:animRot by="120000">
                                      <p:cBhvr>
                                        <p:cTn id="32" dur="100" fill="hold">
                                          <p:stCondLst>
                                            <p:cond delay="0"/>
                                          </p:stCondLst>
                                        </p:cTn>
                                        <p:tgtEl>
                                          <p:spTgt spid="661"/>
                                        </p:tgtEl>
                                        <p:attrNameLst>
                                          <p:attrName>r</p:attrName>
                                        </p:attrNameLst>
                                      </p:cBhvr>
                                    </p:animRot>
                                    <p:animRot by="-240000">
                                      <p:cBhvr>
                                        <p:cTn id="33" dur="200" fill="hold">
                                          <p:stCondLst>
                                            <p:cond delay="200"/>
                                          </p:stCondLst>
                                        </p:cTn>
                                        <p:tgtEl>
                                          <p:spTgt spid="661"/>
                                        </p:tgtEl>
                                        <p:attrNameLst>
                                          <p:attrName>r</p:attrName>
                                        </p:attrNameLst>
                                      </p:cBhvr>
                                    </p:animRot>
                                    <p:animRot by="240000">
                                      <p:cBhvr>
                                        <p:cTn id="34" dur="200" fill="hold">
                                          <p:stCondLst>
                                            <p:cond delay="400"/>
                                          </p:stCondLst>
                                        </p:cTn>
                                        <p:tgtEl>
                                          <p:spTgt spid="661"/>
                                        </p:tgtEl>
                                        <p:attrNameLst>
                                          <p:attrName>r</p:attrName>
                                        </p:attrNameLst>
                                      </p:cBhvr>
                                    </p:animRot>
                                    <p:animRot by="-240000">
                                      <p:cBhvr>
                                        <p:cTn id="35" dur="200" fill="hold">
                                          <p:stCondLst>
                                            <p:cond delay="600"/>
                                          </p:stCondLst>
                                        </p:cTn>
                                        <p:tgtEl>
                                          <p:spTgt spid="661"/>
                                        </p:tgtEl>
                                        <p:attrNameLst>
                                          <p:attrName>r</p:attrName>
                                        </p:attrNameLst>
                                      </p:cBhvr>
                                    </p:animRot>
                                    <p:animRot by="120000">
                                      <p:cBhvr>
                                        <p:cTn id="36" dur="200" fill="hold">
                                          <p:stCondLst>
                                            <p:cond delay="800"/>
                                          </p:stCondLst>
                                        </p:cTn>
                                        <p:tgtEl>
                                          <p:spTgt spid="661"/>
                                        </p:tgtEl>
                                        <p:attrNameLst>
                                          <p:attrName>r</p:attrName>
                                        </p:attrNameLst>
                                      </p:cBhvr>
                                    </p:animRot>
                                  </p:childTnLst>
                                  <p:subTnLst>
                                    <p:audio>
                                      <p:cMediaNode>
                                        <p:cTn display="0" masterRel="sameClick">
                                          <p:stCondLst>
                                            <p:cond evt="begin" delay="0">
                                              <p:tn val="27"/>
                                            </p:cond>
                                          </p:stCondLst>
                                          <p:endCondLst>
                                            <p:cond evt="onStopAudio" delay="0">
                                              <p:tgtEl>
                                                <p:sldTgt/>
                                              </p:tgtEl>
                                            </p:cond>
                                          </p:endCondLst>
                                        </p:cTn>
                                        <p:tgtEl>
                                          <p:sndTgt r:embed="rId2" name="applause.wav"/>
                                        </p:tgtEl>
                                      </p:cMediaNode>
                                    </p:audio>
                                  </p:subTnLst>
                                </p:cTn>
                              </p:par>
                            </p:childTnLst>
                          </p:cTn>
                        </p:par>
                        <p:par>
                          <p:cTn id="37" fill="hold" nodeType="afterGroup">
                            <p:stCondLst>
                              <p:cond delay="3000"/>
                            </p:stCondLst>
                            <p:childTnLst>
                              <p:par>
                                <p:cTn id="38" presetID="32" presetClass="emph" presetSubtype="0" repeatCount="indefinite" fill="hold" nodeType="afterEffect">
                                  <p:stCondLst>
                                    <p:cond delay="0"/>
                                  </p:stCondLst>
                                  <p:childTnLst>
                                    <p:animClr clrSpc="rgb" dir="cw">
                                      <p:cBhvr override="childStyle">
                                        <p:cTn id="39" dur="100" fill="hold"/>
                                        <p:tgtEl>
                                          <p:spTgt spid="983"/>
                                        </p:tgtEl>
                                        <p:attrNameLst>
                                          <p:attrName>style.color</p:attrName>
                                        </p:attrNameLst>
                                      </p:cBhvr>
                                      <p:to>
                                        <a:srgbClr val="FF0000"/>
                                      </p:to>
                                    </p:animClr>
                                    <p:animClr clrSpc="rgb" dir="cw">
                                      <p:cBhvr>
                                        <p:cTn id="40" dur="100" fill="hold"/>
                                        <p:tgtEl>
                                          <p:spTgt spid="983"/>
                                        </p:tgtEl>
                                        <p:attrNameLst>
                                          <p:attrName>fillcolor</p:attrName>
                                        </p:attrNameLst>
                                      </p:cBhvr>
                                      <p:to>
                                        <a:srgbClr val="FF0000"/>
                                      </p:to>
                                    </p:animClr>
                                    <p:set>
                                      <p:cBhvr>
                                        <p:cTn id="41" dur="100" fill="hold"/>
                                        <p:tgtEl>
                                          <p:spTgt spid="983"/>
                                        </p:tgtEl>
                                        <p:attrNameLst>
                                          <p:attrName>fill.type</p:attrName>
                                        </p:attrNameLst>
                                      </p:cBhvr>
                                      <p:to>
                                        <p:strVal val="solid"/>
                                      </p:to>
                                    </p:set>
                                    <p:set>
                                      <p:cBhvr>
                                        <p:cTn id="42" dur="100" fill="hold"/>
                                        <p:tgtEl>
                                          <p:spTgt spid="983"/>
                                        </p:tgtEl>
                                        <p:attrNameLst>
                                          <p:attrName>fill.on</p:attrName>
                                        </p:attrNameLst>
                                      </p:cBhvr>
                                      <p:to>
                                        <p:strVal val="true"/>
                                      </p:to>
                                    </p:set>
                                    <p:animRot by="120000">
                                      <p:cBhvr>
                                        <p:cTn id="43" dur="100" fill="hold">
                                          <p:stCondLst>
                                            <p:cond delay="0"/>
                                          </p:stCondLst>
                                        </p:cTn>
                                        <p:tgtEl>
                                          <p:spTgt spid="983"/>
                                        </p:tgtEl>
                                        <p:attrNameLst>
                                          <p:attrName>r</p:attrName>
                                        </p:attrNameLst>
                                      </p:cBhvr>
                                    </p:animRot>
                                    <p:animRot by="-240000">
                                      <p:cBhvr>
                                        <p:cTn id="44" dur="200" fill="hold">
                                          <p:stCondLst>
                                            <p:cond delay="200"/>
                                          </p:stCondLst>
                                        </p:cTn>
                                        <p:tgtEl>
                                          <p:spTgt spid="983"/>
                                        </p:tgtEl>
                                        <p:attrNameLst>
                                          <p:attrName>r</p:attrName>
                                        </p:attrNameLst>
                                      </p:cBhvr>
                                    </p:animRot>
                                    <p:animRot by="240000">
                                      <p:cBhvr>
                                        <p:cTn id="45" dur="200" fill="hold">
                                          <p:stCondLst>
                                            <p:cond delay="400"/>
                                          </p:stCondLst>
                                        </p:cTn>
                                        <p:tgtEl>
                                          <p:spTgt spid="983"/>
                                        </p:tgtEl>
                                        <p:attrNameLst>
                                          <p:attrName>r</p:attrName>
                                        </p:attrNameLst>
                                      </p:cBhvr>
                                    </p:animRot>
                                    <p:animRot by="-240000">
                                      <p:cBhvr>
                                        <p:cTn id="46" dur="200" fill="hold">
                                          <p:stCondLst>
                                            <p:cond delay="600"/>
                                          </p:stCondLst>
                                        </p:cTn>
                                        <p:tgtEl>
                                          <p:spTgt spid="983"/>
                                        </p:tgtEl>
                                        <p:attrNameLst>
                                          <p:attrName>r</p:attrName>
                                        </p:attrNameLst>
                                      </p:cBhvr>
                                    </p:animRot>
                                    <p:animRot by="120000">
                                      <p:cBhvr>
                                        <p:cTn id="47" dur="200" fill="hold">
                                          <p:stCondLst>
                                            <p:cond delay="800"/>
                                          </p:stCondLst>
                                        </p:cTn>
                                        <p:tgtEl>
                                          <p:spTgt spid="983"/>
                                        </p:tgtEl>
                                        <p:attrNameLst>
                                          <p:attrName>r</p:attrName>
                                        </p:attrNameLst>
                                      </p:cBhvr>
                                    </p:animRo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568" y="304800"/>
            <a:ext cx="9127832" cy="5943600"/>
          </a:xfrm>
          <a:prstGeom prst="rect">
            <a:avLst/>
          </a:prstGeom>
        </p:spPr>
      </p:pic>
    </p:spTree>
    <p:extLst>
      <p:ext uri="{BB962C8B-B14F-4D97-AF65-F5344CB8AC3E}">
        <p14:creationId xmlns:p14="http://schemas.microsoft.com/office/powerpoint/2010/main" val="2213454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110" y="228601"/>
            <a:ext cx="9192114" cy="6019799"/>
          </a:xfrm>
          <a:prstGeom prst="rect">
            <a:avLst/>
          </a:prstGeom>
        </p:spPr>
      </p:pic>
    </p:spTree>
    <p:extLst>
      <p:ext uri="{BB962C8B-B14F-4D97-AF65-F5344CB8AC3E}">
        <p14:creationId xmlns:p14="http://schemas.microsoft.com/office/powerpoint/2010/main" val="4175560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685800" y="1524000"/>
            <a:ext cx="11277600" cy="4038600"/>
          </a:xfrm>
          <a:prstGeom prst="cloudCallou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buAutoNum type="arabicPeriod"/>
            </a:pPr>
            <a:r>
              <a:rPr lang="en-US" sz="3600" b="1" dirty="0" err="1" smtClean="0">
                <a:solidFill>
                  <a:schemeClr val="bg1"/>
                </a:solidFill>
                <a:latin typeface="Times New Roman" panose="02020603050405020304" pitchFamily="18" charset="0"/>
                <a:cs typeface="Times New Roman" panose="02020603050405020304" pitchFamily="18" charset="0"/>
              </a:rPr>
              <a:t>Cảm</a:t>
            </a:r>
            <a:r>
              <a:rPr lang="en-US" sz="3600" b="1" dirty="0" smtClean="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biến</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được</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sử</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dụng</a:t>
            </a:r>
            <a:r>
              <a:rPr lang="en-US" sz="3600" b="1" dirty="0">
                <a:solidFill>
                  <a:schemeClr val="bg1"/>
                </a:solidFill>
                <a:latin typeface="Times New Roman" panose="02020603050405020304" pitchFamily="18" charset="0"/>
                <a:cs typeface="Times New Roman" panose="02020603050405020304" pitchFamily="18" charset="0"/>
              </a:rPr>
              <a:t> ở </a:t>
            </a:r>
            <a:r>
              <a:rPr lang="en-US" sz="3600" b="1" dirty="0" err="1">
                <a:solidFill>
                  <a:schemeClr val="bg1"/>
                </a:solidFill>
                <a:latin typeface="Times New Roman" panose="02020603050405020304" pitchFamily="18" charset="0"/>
                <a:cs typeface="Times New Roman" panose="02020603050405020304" pitchFamily="18" charset="0"/>
              </a:rPr>
              <a:t>đâu</a:t>
            </a:r>
            <a:r>
              <a:rPr lang="en-US" sz="3600" b="1" dirty="0" smtClean="0">
                <a:solidFill>
                  <a:schemeClr val="bg1"/>
                </a:solidFill>
                <a:latin typeface="Times New Roman" panose="02020603050405020304" pitchFamily="18" charset="0"/>
                <a:cs typeface="Times New Roman" panose="02020603050405020304" pitchFamily="18" charset="0"/>
              </a:rPr>
              <a:t>? </a:t>
            </a:r>
          </a:p>
          <a:p>
            <a:pPr marL="514350" indent="-514350">
              <a:buAutoNum type="arabicPeriod"/>
            </a:pPr>
            <a:r>
              <a:rPr lang="en-US" sz="3600" b="1" dirty="0" err="1" smtClean="0">
                <a:solidFill>
                  <a:schemeClr val="bg1"/>
                </a:solidFill>
                <a:latin typeface="Times New Roman" panose="02020603050405020304" pitchFamily="18" charset="0"/>
                <a:cs typeface="Times New Roman" panose="02020603050405020304" pitchFamily="18" charset="0"/>
              </a:rPr>
              <a:t>Người</a:t>
            </a:r>
            <a:r>
              <a:rPr lang="en-US" sz="3600" b="1" dirty="0" smtClean="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ta </a:t>
            </a:r>
            <a:r>
              <a:rPr lang="en-US" sz="3600" b="1" dirty="0" err="1">
                <a:solidFill>
                  <a:schemeClr val="bg1"/>
                </a:solidFill>
                <a:latin typeface="Times New Roman" panose="02020603050405020304" pitchFamily="18" charset="0"/>
                <a:cs typeface="Times New Roman" panose="02020603050405020304" pitchFamily="18" charset="0"/>
              </a:rPr>
              <a:t>dựa</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vào</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đâu</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để</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đặt</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tên</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cho</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các</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cảm</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biến</a:t>
            </a:r>
            <a:r>
              <a:rPr lang="en-US" sz="3600" b="1" dirty="0">
                <a:solidFill>
                  <a:schemeClr val="bg1"/>
                </a:solidFill>
                <a:latin typeface="Times New Roman" panose="02020603050405020304" pitchFamily="18" charset="0"/>
                <a:cs typeface="Times New Roman" panose="02020603050405020304" pitchFamily="18" charset="0"/>
              </a:rPr>
              <a:t>? </a:t>
            </a:r>
          </a:p>
        </p:txBody>
      </p:sp>
      <p:sp>
        <p:nvSpPr>
          <p:cNvPr id="3" name="TextBox 2"/>
          <p:cNvSpPr txBox="1"/>
          <p:nvPr/>
        </p:nvSpPr>
        <p:spPr>
          <a:xfrm>
            <a:off x="609600" y="161835"/>
            <a:ext cx="5638800" cy="646331"/>
          </a:xfrm>
          <a:prstGeom prst="rect">
            <a:avLst/>
          </a:prstGeom>
          <a:noFill/>
        </p:spPr>
        <p:txBody>
          <a:bodyPr wrap="square" rtlCol="0">
            <a:spAutoFit/>
          </a:bodyPr>
          <a:lstStyle/>
          <a:p>
            <a:r>
              <a:rPr lang="en-US" sz="3600" b="1" dirty="0" err="1" smtClean="0">
                <a:solidFill>
                  <a:srgbClr val="FF0000"/>
                </a:solidFill>
                <a:latin typeface="Times New Roman" panose="02020603050405020304" pitchFamily="18" charset="0"/>
                <a:cs typeface="Times New Roman" panose="02020603050405020304" pitchFamily="18" charset="0"/>
              </a:rPr>
              <a:t>Hoạt</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động</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cặp</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đôi</a:t>
            </a:r>
            <a:r>
              <a:rPr lang="en-US" sz="3600" b="1" dirty="0" smtClean="0">
                <a:solidFill>
                  <a:srgbClr val="FF0000"/>
                </a:solidFill>
                <a:latin typeface="Times New Roman" panose="02020603050405020304" pitchFamily="18" charset="0"/>
                <a:cs typeface="Times New Roman" panose="02020603050405020304" pitchFamily="18" charset="0"/>
              </a:rPr>
              <a:t>.</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2239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2900" y="1335984"/>
            <a:ext cx="8305800" cy="1200329"/>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Cảm</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được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phổ</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điều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khiển</a:t>
            </a:r>
            <a:r>
              <a:rPr lang="en-US" sz="36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363682" y="2791642"/>
            <a:ext cx="8077200" cy="1754326"/>
          </a:xfrm>
          <a:prstGeom prst="rect">
            <a:avLst/>
          </a:prstGeom>
          <a:noFill/>
        </p:spPr>
        <p:txBody>
          <a:bodyPr wrap="square" rtlCol="0">
            <a:spAutoFit/>
          </a:bodyPr>
          <a:lstStyle/>
          <a:p>
            <a:r>
              <a:rPr lang="en-US" dirty="0"/>
              <a:t>	</a:t>
            </a:r>
            <a:r>
              <a:rPr lang="en-US" sz="3600" dirty="0" smtClean="0"/>
              <a:t>- </a:t>
            </a:r>
            <a:r>
              <a:rPr lang="en-US" sz="3600" dirty="0" err="1" smtClean="0">
                <a:latin typeface="Times New Roman" panose="02020603050405020304" pitchFamily="18" charset="0"/>
                <a:cs typeface="Times New Roman" panose="02020603050405020304" pitchFamily="18" charset="0"/>
              </a:rPr>
              <a:t>Tên</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thường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được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gọi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theo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lượng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nhận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đổi</a:t>
            </a:r>
            <a:r>
              <a:rPr lang="en-US" sz="3600" dirty="0">
                <a:latin typeface="Times New Roman" panose="02020603050405020304" pitchFamily="18" charset="0"/>
                <a:cs typeface="Times New Roman" panose="02020603050405020304" pitchFamily="18" charset="0"/>
              </a:rPr>
              <a:t>.</a:t>
            </a:r>
            <a:endParaRPr lang="en-US" sz="3600" dirty="0"/>
          </a:p>
        </p:txBody>
      </p:sp>
      <p:sp>
        <p:nvSpPr>
          <p:cNvPr id="5" name="Title 1"/>
          <p:cNvSpPr txBox="1">
            <a:spLocks/>
          </p:cNvSpPr>
          <p:nvPr/>
        </p:nvSpPr>
        <p:spPr>
          <a:xfrm>
            <a:off x="533400" y="457200"/>
            <a:ext cx="6347713" cy="609600"/>
          </a:xfrm>
          <a:prstGeom prst="rect">
            <a:avLst/>
          </a:prstGeom>
          <a:ln>
            <a:solidFill>
              <a:schemeClr val="bg1"/>
            </a:solidFill>
          </a:ln>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4" algn="ctr" rtl="0" fontAlgn="base">
              <a:spcBef>
                <a:spcPct val="0"/>
              </a:spcBef>
              <a:spcAft>
                <a:spcPct val="0"/>
              </a:spcAft>
              <a:defRPr sz="4400">
                <a:solidFill>
                  <a:schemeClr val="tx1"/>
                </a:solidFill>
                <a:latin typeface="Calibri" pitchFamily="34" charset="0"/>
              </a:defRPr>
            </a:lvl6pPr>
            <a:lvl7pPr marL="914401" algn="ctr" rtl="0" fontAlgn="base">
              <a:spcBef>
                <a:spcPct val="0"/>
              </a:spcBef>
              <a:spcAft>
                <a:spcPct val="0"/>
              </a:spcAft>
              <a:defRPr sz="4400">
                <a:solidFill>
                  <a:schemeClr val="tx1"/>
                </a:solidFill>
                <a:latin typeface="Calibri" pitchFamily="34" charset="0"/>
              </a:defRPr>
            </a:lvl7pPr>
            <a:lvl8pPr marL="1371605" algn="ctr" rtl="0" fontAlgn="base">
              <a:spcBef>
                <a:spcPct val="0"/>
              </a:spcBef>
              <a:spcAft>
                <a:spcPct val="0"/>
              </a:spcAft>
              <a:defRPr sz="4400">
                <a:solidFill>
                  <a:schemeClr val="tx1"/>
                </a:solidFill>
                <a:latin typeface="Calibri" pitchFamily="34" charset="0"/>
              </a:defRPr>
            </a:lvl8pPr>
            <a:lvl9pPr marL="1828807" algn="ctr" rtl="0" fontAlgn="base">
              <a:spcBef>
                <a:spcPct val="0"/>
              </a:spcBef>
              <a:spcAft>
                <a:spcPct val="0"/>
              </a:spcAft>
              <a:defRPr sz="4400">
                <a:solidFill>
                  <a:schemeClr val="tx1"/>
                </a:solidFill>
                <a:latin typeface="Calibri" pitchFamily="34" charset="0"/>
              </a:defRPr>
            </a:lvl9pPr>
          </a:lstStyle>
          <a:p>
            <a:pPr algn="l" defTabSz="914400"/>
            <a:r>
              <a:rPr lang="en-US" sz="2800" b="1" dirty="0" smtClean="0">
                <a:solidFill>
                  <a:srgbClr val="FF0000"/>
                </a:solidFill>
                <a:latin typeface="Times New Roman" panose="02020603050405020304" pitchFamily="18" charset="0"/>
                <a:cs typeface="Times New Roman" panose="02020603050405020304" pitchFamily="18" charset="0"/>
              </a:rPr>
              <a:t>2. </a:t>
            </a:r>
            <a:r>
              <a:rPr lang="en-US" sz="2800" b="1" dirty="0" err="1" smtClean="0">
                <a:solidFill>
                  <a:srgbClr val="FF0000"/>
                </a:solidFill>
                <a:latin typeface="Times New Roman" panose="02020603050405020304" pitchFamily="18" charset="0"/>
                <a:cs typeface="Times New Roman" panose="02020603050405020304" pitchFamily="18" charset="0"/>
              </a:rPr>
              <a:t>Ứng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dụng</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9106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52400"/>
            <a:ext cx="6705600" cy="707886"/>
          </a:xfrm>
          <a:prstGeom prst="rect">
            <a:avLst/>
          </a:prstGeom>
          <a:noFill/>
        </p:spPr>
        <p:txBody>
          <a:bodyPr wrap="square" rtlCol="0">
            <a:spAutoFit/>
          </a:bodyPr>
          <a:lstStyle/>
          <a:p>
            <a:r>
              <a:rPr lang="en-US" sz="4000" b="1" dirty="0" smtClean="0">
                <a:solidFill>
                  <a:srgbClr val="FF0000"/>
                </a:solidFill>
                <a:latin typeface="Times New Roman" panose="02020603050405020304" pitchFamily="18" charset="0"/>
                <a:cs typeface="Times New Roman" panose="02020603050405020304" pitchFamily="18" charset="0"/>
              </a:rPr>
              <a:t>HƯỚNG DẪN VỀ NHÀ</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415636" y="881068"/>
            <a:ext cx="8763000" cy="2554545"/>
          </a:xfrm>
          <a:prstGeom prst="rect">
            <a:avLst/>
          </a:prstGeom>
          <a:noFill/>
        </p:spPr>
        <p:txBody>
          <a:bodyPr wrap="square" rtlCol="0">
            <a:spAutoFit/>
          </a:bodyPr>
          <a:lstStyle/>
          <a:p>
            <a:r>
              <a:rPr lang="en-US" sz="4000" dirty="0" smtClean="0">
                <a:solidFill>
                  <a:srgbClr val="2828F3"/>
                </a:solidFill>
                <a:latin typeface="Times New Roman" panose="02020603050405020304" pitchFamily="18" charset="0"/>
                <a:cs typeface="Times New Roman" panose="02020603050405020304" pitchFamily="18" charset="0"/>
              </a:rPr>
              <a:t>*</a:t>
            </a:r>
            <a:r>
              <a:rPr lang="en-US" sz="4000" dirty="0" err="1" smtClean="0">
                <a:solidFill>
                  <a:srgbClr val="2828F3"/>
                </a:solidFill>
                <a:latin typeface="Times New Roman" panose="02020603050405020304" pitchFamily="18" charset="0"/>
                <a:cs typeface="Times New Roman" panose="02020603050405020304" pitchFamily="18" charset="0"/>
              </a:rPr>
              <a:t>Trả</a:t>
            </a:r>
            <a:r>
              <a:rPr lang="en-US" sz="4000" dirty="0" smtClean="0">
                <a:solidFill>
                  <a:srgbClr val="2828F3"/>
                </a:solidFill>
                <a:latin typeface="Times New Roman" panose="02020603050405020304" pitchFamily="18" charset="0"/>
                <a:cs typeface="Times New Roman" panose="02020603050405020304" pitchFamily="18" charset="0"/>
              </a:rPr>
              <a:t> </a:t>
            </a:r>
            <a:r>
              <a:rPr lang="en-US" sz="4000" dirty="0" err="1" smtClean="0">
                <a:solidFill>
                  <a:srgbClr val="2828F3"/>
                </a:solidFill>
                <a:latin typeface="Times New Roman" panose="02020603050405020304" pitchFamily="18" charset="0"/>
                <a:cs typeface="Times New Roman" panose="02020603050405020304" pitchFamily="18" charset="0"/>
              </a:rPr>
              <a:t>lời</a:t>
            </a:r>
            <a:endParaRPr lang="en-US" sz="4000" dirty="0" smtClean="0">
              <a:solidFill>
                <a:srgbClr val="2828F3"/>
              </a:solidFill>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1. </a:t>
            </a:r>
            <a:r>
              <a:rPr lang="en-US" sz="4000" dirty="0" err="1" smtClean="0">
                <a:latin typeface="Times New Roman" panose="02020603050405020304" pitchFamily="18" charset="0"/>
                <a:cs typeface="Times New Roman" panose="02020603050405020304" pitchFamily="18" charset="0"/>
              </a:rPr>
              <a:t>Cảm</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biến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là</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gì</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được</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sử</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dụng</a:t>
            </a:r>
            <a:r>
              <a:rPr lang="en-US" sz="4000" dirty="0" smtClean="0">
                <a:latin typeface="Times New Roman" panose="02020603050405020304" pitchFamily="18" charset="0"/>
                <a:cs typeface="Times New Roman" panose="02020603050405020304" pitchFamily="18" charset="0"/>
              </a:rPr>
              <a:t> ở </a:t>
            </a:r>
            <a:r>
              <a:rPr lang="en-US" sz="4000" dirty="0" err="1" smtClean="0">
                <a:latin typeface="Times New Roman" panose="02020603050405020304" pitchFamily="18" charset="0"/>
                <a:cs typeface="Times New Roman" panose="02020603050405020304" pitchFamily="18" charset="0"/>
              </a:rPr>
              <a:t>đâu</a:t>
            </a:r>
            <a:r>
              <a:rPr lang="en-US" sz="4000" dirty="0" smtClean="0">
                <a:latin typeface="Times New Roman" panose="02020603050405020304" pitchFamily="18" charset="0"/>
                <a:cs typeface="Times New Roman" panose="02020603050405020304" pitchFamily="18" charset="0"/>
              </a:rPr>
              <a:t>?</a:t>
            </a:r>
          </a:p>
          <a:p>
            <a:r>
              <a:rPr lang="en-US" sz="4000" dirty="0" smtClean="0">
                <a:latin typeface="Times New Roman" panose="02020603050405020304" pitchFamily="18" charset="0"/>
                <a:cs typeface="Times New Roman" panose="02020603050405020304" pitchFamily="18" charset="0"/>
              </a:rPr>
              <a:t>2. </a:t>
            </a:r>
            <a:r>
              <a:rPr lang="en-US" sz="4000" dirty="0" err="1" smtClean="0">
                <a:latin typeface="Times New Roman" panose="02020603050405020304" pitchFamily="18" charset="0"/>
                <a:cs typeface="Times New Roman" panose="02020603050405020304" pitchFamily="18" charset="0"/>
              </a:rPr>
              <a:t>Người</a:t>
            </a:r>
            <a:r>
              <a:rPr lang="en-US" sz="4000" dirty="0" smtClean="0">
                <a:latin typeface="Times New Roman" panose="02020603050405020304" pitchFamily="18" charset="0"/>
                <a:cs typeface="Times New Roman" panose="02020603050405020304" pitchFamily="18" charset="0"/>
              </a:rPr>
              <a:t> ta </a:t>
            </a:r>
            <a:r>
              <a:rPr lang="en-US" sz="4000" dirty="0" err="1" smtClean="0">
                <a:latin typeface="Times New Roman" panose="02020603050405020304" pitchFamily="18" charset="0"/>
                <a:cs typeface="Times New Roman" panose="02020603050405020304" pitchFamily="18" charset="0"/>
              </a:rPr>
              <a:t>dựa</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vào</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đâu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để</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đặt</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tên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cho</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cảm</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biến</a:t>
            </a:r>
            <a:endParaRPr lang="en-US" sz="4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66800" y="5105400"/>
            <a:ext cx="4191000" cy="838200"/>
          </a:xfrm>
          <a:prstGeom prst="rect">
            <a:avLst/>
          </a:prstGeom>
          <a:noFill/>
        </p:spPr>
        <p:txBody>
          <a:bodyPr wrap="square" rtlCol="0">
            <a:spAutoFit/>
          </a:bodyPr>
          <a:lstStyle/>
          <a:p>
            <a:endParaRPr lang="en-US" dirty="0"/>
          </a:p>
        </p:txBody>
      </p:sp>
      <p:sp>
        <p:nvSpPr>
          <p:cNvPr id="6" name="TextBox 5"/>
          <p:cNvSpPr txBox="1"/>
          <p:nvPr/>
        </p:nvSpPr>
        <p:spPr>
          <a:xfrm>
            <a:off x="387927" y="3733800"/>
            <a:ext cx="8229600" cy="2862322"/>
          </a:xfrm>
          <a:prstGeom prst="rect">
            <a:avLst/>
          </a:prstGeom>
          <a:noFill/>
        </p:spPr>
        <p:txBody>
          <a:bodyPr wrap="square" rtlCol="0">
            <a:spAutoFit/>
          </a:bodyPr>
          <a:lstStyle/>
          <a:p>
            <a:r>
              <a:rPr lang="en-US" sz="3600" dirty="0" smtClean="0">
                <a:solidFill>
                  <a:srgbClr val="2828F3"/>
                </a:solidFill>
                <a:latin typeface="Times New Roman" panose="02020603050405020304" pitchFamily="18" charset="0"/>
                <a:cs typeface="Times New Roman" panose="02020603050405020304" pitchFamily="18" charset="0"/>
              </a:rPr>
              <a:t>* </a:t>
            </a:r>
            <a:r>
              <a:rPr lang="en-US" sz="3600" dirty="0" err="1" smtClean="0">
                <a:solidFill>
                  <a:srgbClr val="2828F3"/>
                </a:solidFill>
                <a:latin typeface="Times New Roman" panose="02020603050405020304" pitchFamily="18" charset="0"/>
                <a:cs typeface="Times New Roman" panose="02020603050405020304" pitchFamily="18" charset="0"/>
              </a:rPr>
              <a:t>Đọc</a:t>
            </a:r>
            <a:r>
              <a:rPr lang="en-US" sz="3600" dirty="0" smtClean="0">
                <a:solidFill>
                  <a:srgbClr val="2828F3"/>
                </a:solidFill>
                <a:latin typeface="Times New Roman" panose="02020603050405020304" pitchFamily="18" charset="0"/>
                <a:cs typeface="Times New Roman" panose="02020603050405020304" pitchFamily="18" charset="0"/>
              </a:rPr>
              <a:t> </a:t>
            </a:r>
            <a:r>
              <a:rPr lang="en-US" sz="3600" dirty="0" err="1" smtClean="0">
                <a:solidFill>
                  <a:srgbClr val="2828F3"/>
                </a:solidFill>
                <a:latin typeface="Times New Roman" panose="02020603050405020304" pitchFamily="18" charset="0"/>
                <a:cs typeface="Times New Roman" panose="02020603050405020304" pitchFamily="18" charset="0"/>
              </a:rPr>
              <a:t>phần</a:t>
            </a:r>
            <a:r>
              <a:rPr lang="en-US" sz="3600" dirty="0" smtClean="0">
                <a:solidFill>
                  <a:srgbClr val="2828F3"/>
                </a:solidFill>
                <a:latin typeface="Times New Roman" panose="02020603050405020304" pitchFamily="18" charset="0"/>
                <a:cs typeface="Times New Roman" panose="02020603050405020304" pitchFamily="18" charset="0"/>
              </a:rPr>
              <a:t> II.  </a:t>
            </a:r>
            <a:r>
              <a:rPr lang="en-US" sz="3600" dirty="0" err="1" smtClean="0">
                <a:solidFill>
                  <a:srgbClr val="2828F3"/>
                </a:solidFill>
                <a:latin typeface="Times New Roman" panose="02020603050405020304" pitchFamily="18" charset="0"/>
                <a:cs typeface="Times New Roman" panose="02020603050405020304" pitchFamily="18" charset="0"/>
              </a:rPr>
              <a:t>Mô</a:t>
            </a:r>
            <a:r>
              <a:rPr lang="en-US" sz="3600" dirty="0" smtClean="0">
                <a:solidFill>
                  <a:srgbClr val="2828F3"/>
                </a:solidFill>
                <a:latin typeface="Times New Roman" panose="02020603050405020304" pitchFamily="18" charset="0"/>
                <a:cs typeface="Times New Roman" panose="02020603050405020304" pitchFamily="18" charset="0"/>
              </a:rPr>
              <a:t> </a:t>
            </a:r>
            <a:r>
              <a:rPr lang="en-US" sz="3600" dirty="0" err="1" smtClean="0">
                <a:solidFill>
                  <a:srgbClr val="2828F3"/>
                </a:solidFill>
                <a:latin typeface="Times New Roman" panose="02020603050405020304" pitchFamily="18" charset="0"/>
                <a:cs typeface="Times New Roman" panose="02020603050405020304" pitchFamily="18" charset="0"/>
              </a:rPr>
              <a:t>đun</a:t>
            </a:r>
            <a:r>
              <a:rPr lang="en-US" sz="3600" dirty="0" smtClean="0">
                <a:solidFill>
                  <a:srgbClr val="2828F3"/>
                </a:solidFill>
                <a:latin typeface="Times New Roman" panose="02020603050405020304" pitchFamily="18" charset="0"/>
                <a:cs typeface="Times New Roman" panose="02020603050405020304" pitchFamily="18" charset="0"/>
              </a:rPr>
              <a:t> </a:t>
            </a:r>
            <a:r>
              <a:rPr lang="en-US" sz="3600" dirty="0" err="1" smtClean="0">
                <a:solidFill>
                  <a:srgbClr val="2828F3"/>
                </a:solidFill>
                <a:latin typeface="Times New Roman" panose="02020603050405020304" pitchFamily="18" charset="0"/>
                <a:cs typeface="Times New Roman" panose="02020603050405020304" pitchFamily="18" charset="0"/>
              </a:rPr>
              <a:t>cảm</a:t>
            </a:r>
            <a:r>
              <a:rPr lang="en-US" sz="3600" dirty="0" smtClean="0">
                <a:solidFill>
                  <a:srgbClr val="2828F3"/>
                </a:solidFill>
                <a:latin typeface="Times New Roman" panose="02020603050405020304" pitchFamily="18" charset="0"/>
                <a:cs typeface="Times New Roman" panose="02020603050405020304" pitchFamily="18" charset="0"/>
              </a:rPr>
              <a:t> </a:t>
            </a:r>
            <a:r>
              <a:rPr lang="en-US" sz="3600" dirty="0" err="1" smtClean="0">
                <a:solidFill>
                  <a:srgbClr val="2828F3"/>
                </a:solidFill>
                <a:latin typeface="Times New Roman" panose="02020603050405020304" pitchFamily="18" charset="0"/>
                <a:cs typeface="Times New Roman" panose="02020603050405020304" pitchFamily="18" charset="0"/>
              </a:rPr>
              <a:t>biến</a:t>
            </a:r>
            <a:endParaRPr lang="en-US" sz="3600" dirty="0" smtClean="0">
              <a:solidFill>
                <a:srgbClr val="2828F3"/>
              </a:solidFill>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Mô</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đun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cảm</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biến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là</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gì</a:t>
            </a:r>
            <a:endParaRPr lang="en-US" sz="3600" dirty="0" smtClean="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Cảm</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biến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được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sử</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dụng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trong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mỗi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mô</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đen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là</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loại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gì</a:t>
            </a:r>
            <a:r>
              <a:rPr lang="en-US" sz="3600" dirty="0" smtClean="0">
                <a:latin typeface="Times New Roman" panose="02020603050405020304" pitchFamily="18" charset="0"/>
                <a:cs typeface="Times New Roman" panose="02020603050405020304" pitchFamily="18" charset="0"/>
              </a:rPr>
              <a:t>?</a:t>
            </a:r>
          </a:p>
          <a:p>
            <a:r>
              <a:rPr lang="en-US" sz="3600" dirty="0" smtClean="0">
                <a:latin typeface="Times New Roman" panose="02020603050405020304" pitchFamily="18" charset="0"/>
                <a:cs typeface="Times New Roman" panose="02020603050405020304" pitchFamily="18" charset="0"/>
              </a:rPr>
              <a:t>?</a:t>
            </a:r>
            <a:r>
              <a:rPr lang="en-US" sz="3600" dirty="0" err="1" smtClean="0">
                <a:latin typeface="Times New Roman" panose="02020603050405020304" pitchFamily="18" charset="0"/>
                <a:cs typeface="Times New Roman" panose="02020603050405020304" pitchFamily="18" charset="0"/>
              </a:rPr>
              <a:t>Mô</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đun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cảm</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biến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nào</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có</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sử</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dụng</a:t>
            </a:r>
            <a:r>
              <a:rPr lang="en-US" sz="3600" dirty="0" smtClean="0">
                <a:latin typeface="Times New Roman" panose="02020603050405020304" pitchFamily="18" charset="0"/>
                <a:cs typeface="Times New Roman" panose="02020603050405020304" pitchFamily="18" charset="0"/>
              </a:rPr>
              <a:t> role?</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23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609600"/>
            <a:ext cx="8305800" cy="914400"/>
          </a:xfrm>
          <a:solidFill>
            <a:srgbClr val="006600"/>
          </a:solidFill>
        </p:spPr>
        <p:txBody>
          <a:bodyPr>
            <a:normAutofit fontScale="90000"/>
          </a:bodyPr>
          <a:lstStyle/>
          <a:p>
            <a:r>
              <a:rPr lang="en-US" sz="3200" b="1" dirty="0" smtClean="0">
                <a:solidFill>
                  <a:srgbClr val="FFFF00"/>
                </a:solidFill>
                <a:latin typeface="Times New Roman" panose="02020603050405020304" pitchFamily="18" charset="0"/>
                <a:cs typeface="Times New Roman" panose="02020603050405020304" pitchFamily="18" charset="0"/>
              </a:rPr>
              <a:t>TIẾT 35. BÀI </a:t>
            </a:r>
            <a:r>
              <a:rPr lang="en-US" sz="3200" b="1" dirty="0">
                <a:solidFill>
                  <a:srgbClr val="FFFF00"/>
                </a:solidFill>
                <a:latin typeface="Times New Roman" panose="02020603050405020304" pitchFamily="18" charset="0"/>
                <a:cs typeface="Times New Roman" panose="02020603050405020304" pitchFamily="18" charset="0"/>
              </a:rPr>
              <a:t>15: </a:t>
            </a:r>
            <a:r>
              <a:rPr lang="en-US" sz="3200" b="1" dirty="0" smtClean="0">
                <a:solidFill>
                  <a:srgbClr val="FFFF00"/>
                </a:solidFill>
                <a:latin typeface="Times New Roman" panose="02020603050405020304" pitchFamily="18" charset="0"/>
                <a:cs typeface="Times New Roman" panose="02020603050405020304" pitchFamily="18" charset="0"/>
              </a:rPr>
              <a:t/>
            </a:r>
            <a:br>
              <a:rPr lang="en-US" sz="3200" b="1" dirty="0" smtClean="0">
                <a:solidFill>
                  <a:srgbClr val="FFFF00"/>
                </a:solidFill>
                <a:latin typeface="Times New Roman" panose="02020603050405020304" pitchFamily="18" charset="0"/>
                <a:cs typeface="Times New Roman" panose="02020603050405020304" pitchFamily="18" charset="0"/>
              </a:rPr>
            </a:br>
            <a:r>
              <a:rPr lang="en-US" sz="3200" b="1" dirty="0" smtClean="0">
                <a:solidFill>
                  <a:srgbClr val="FFFF00"/>
                </a:solidFill>
                <a:latin typeface="Times New Roman" panose="02020603050405020304" pitchFamily="18" charset="0"/>
                <a:cs typeface="Times New Roman" panose="02020603050405020304" pitchFamily="18" charset="0"/>
              </a:rPr>
              <a:t>CẢM </a:t>
            </a:r>
            <a:r>
              <a:rPr lang="en-US" sz="3200" b="1" dirty="0">
                <a:solidFill>
                  <a:srgbClr val="FFFF00"/>
                </a:solidFill>
                <a:latin typeface="Times New Roman" panose="02020603050405020304" pitchFamily="18" charset="0"/>
                <a:cs typeface="Times New Roman" panose="02020603050405020304" pitchFamily="18" charset="0"/>
              </a:rPr>
              <a:t>BIẾN VÀ MÔ ĐUN CẢM BIẾN</a:t>
            </a:r>
          </a:p>
        </p:txBody>
      </p:sp>
      <p:sp>
        <p:nvSpPr>
          <p:cNvPr id="5" name="Oval 4"/>
          <p:cNvSpPr/>
          <p:nvPr/>
        </p:nvSpPr>
        <p:spPr>
          <a:xfrm>
            <a:off x="1142612" y="1905000"/>
            <a:ext cx="571500" cy="502298"/>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n 5"/>
          <p:cNvSpPr/>
          <p:nvPr/>
        </p:nvSpPr>
        <p:spPr>
          <a:xfrm>
            <a:off x="1160884" y="2403254"/>
            <a:ext cx="533400" cy="838200"/>
          </a:xfrm>
          <a:prstGeom prst="can">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nut 6"/>
          <p:cNvSpPr/>
          <p:nvPr/>
        </p:nvSpPr>
        <p:spPr>
          <a:xfrm flipH="1">
            <a:off x="1142612" y="2974754"/>
            <a:ext cx="571500" cy="533400"/>
          </a:xfrm>
          <a:prstGeom prst="don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an 7"/>
          <p:cNvSpPr/>
          <p:nvPr/>
        </p:nvSpPr>
        <p:spPr>
          <a:xfrm>
            <a:off x="1694284" y="3108104"/>
            <a:ext cx="2324488" cy="400050"/>
          </a:xfrm>
          <a:prstGeom prst="can">
            <a:avLst>
              <a:gd name="adj" fmla="val 4009"/>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012842" y="2895600"/>
            <a:ext cx="767637" cy="697540"/>
          </a:xfrm>
          <a:prstGeom prst="ellipse">
            <a:avLst/>
          </a:prstGeom>
          <a:solidFill>
            <a:srgbClr val="E1F2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a:t>
            </a:r>
          </a:p>
        </p:txBody>
      </p:sp>
      <p:sp>
        <p:nvSpPr>
          <p:cNvPr id="13" name="Can 12"/>
          <p:cNvSpPr/>
          <p:nvPr/>
        </p:nvSpPr>
        <p:spPr>
          <a:xfrm>
            <a:off x="4302480" y="3574829"/>
            <a:ext cx="228600" cy="1143000"/>
          </a:xfrm>
          <a:prstGeom prst="can">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030824" y="4704184"/>
            <a:ext cx="749655" cy="69287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II</a:t>
            </a:r>
          </a:p>
        </p:txBody>
      </p:sp>
      <p:sp>
        <p:nvSpPr>
          <p:cNvPr id="16" name="Flowchart: Terminator 15"/>
          <p:cNvSpPr/>
          <p:nvPr/>
        </p:nvSpPr>
        <p:spPr>
          <a:xfrm>
            <a:off x="4752487" y="4717829"/>
            <a:ext cx="3753921" cy="679229"/>
          </a:xfrm>
          <a:prstGeom prst="flowChartTermina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MÔ ĐUN CẢM BIẾN</a:t>
            </a:r>
          </a:p>
        </p:txBody>
      </p:sp>
      <p:sp>
        <p:nvSpPr>
          <p:cNvPr id="17" name="Flowchart: Terminator 16"/>
          <p:cNvSpPr/>
          <p:nvPr/>
        </p:nvSpPr>
        <p:spPr>
          <a:xfrm>
            <a:off x="4780479" y="2895600"/>
            <a:ext cx="3753921" cy="697540"/>
          </a:xfrm>
          <a:prstGeom prst="flowChartTermina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CẢM BIẾN</a:t>
            </a:r>
          </a:p>
        </p:txBody>
      </p:sp>
    </p:spTree>
    <p:extLst>
      <p:ext uri="{BB962C8B-B14F-4D97-AF65-F5344CB8AC3E}">
        <p14:creationId xmlns:p14="http://schemas.microsoft.com/office/powerpoint/2010/main" val="3012585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heel(1)">
                                      <p:cBhvr>
                                        <p:cTn id="10" dur="2000"/>
                                        <p:tgtEl>
                                          <p:spTgt spid="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81000"/>
            <a:ext cx="5486400"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II. </a:t>
            </a:r>
            <a:r>
              <a:rPr lang="en-US" sz="3200" dirty="0" err="1">
                <a:solidFill>
                  <a:srgbClr val="FF0000"/>
                </a:solidFill>
                <a:latin typeface="Times New Roman" panose="02020603050405020304" pitchFamily="18" charset="0"/>
                <a:cs typeface="Times New Roman" panose="02020603050405020304" pitchFamily="18" charset="0"/>
              </a:rPr>
              <a:t>Mô</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đun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cảm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biến</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17331" y="1713131"/>
            <a:ext cx="7010400" cy="1929825"/>
          </a:xfrm>
          <a:prstGeom prst="rect">
            <a:avLst/>
          </a:prstGeom>
        </p:spPr>
      </p:pic>
      <p:pic>
        <p:nvPicPr>
          <p:cNvPr id="4" name="Picture 3">
            <a:extLst>
              <a:ext uri="{FF2B5EF4-FFF2-40B4-BE49-F238E27FC236}">
                <a16:creationId xmlns:a16="http://schemas.microsoft.com/office/drawing/2014/main" xmlns="" id="{261B6AB4-43B5-6C68-1085-2A77C6FFA47B}"/>
              </a:ext>
            </a:extLst>
          </p:cNvPr>
          <p:cNvPicPr>
            <a:picLocks noChangeAspect="1"/>
          </p:cNvPicPr>
          <p:nvPr/>
        </p:nvPicPr>
        <p:blipFill>
          <a:blip r:embed="rId3"/>
          <a:stretch>
            <a:fillRect/>
          </a:stretch>
        </p:blipFill>
        <p:spPr>
          <a:xfrm>
            <a:off x="917331" y="3581400"/>
            <a:ext cx="7010400" cy="3276600"/>
          </a:xfrm>
          <a:prstGeom prst="rect">
            <a:avLst/>
          </a:prstGeom>
        </p:spPr>
      </p:pic>
      <p:sp>
        <p:nvSpPr>
          <p:cNvPr id="5" name="TextBox 4"/>
          <p:cNvSpPr txBox="1"/>
          <p:nvPr/>
        </p:nvSpPr>
        <p:spPr>
          <a:xfrm>
            <a:off x="1143000" y="965775"/>
            <a:ext cx="7086600" cy="954107"/>
          </a:xfrm>
          <a:prstGeom prst="rect">
            <a:avLst/>
          </a:prstGeom>
          <a:noFill/>
        </p:spPr>
        <p:txBody>
          <a:bodyPr wrap="square" rtlCol="0">
            <a:spAutoFit/>
          </a:bodyPr>
          <a:lstStyle/>
          <a:p>
            <a:r>
              <a:rPr lang="en-US" sz="2800" dirty="0" err="1">
                <a:solidFill>
                  <a:srgbClr val="2828F3"/>
                </a:solidFill>
                <a:latin typeface="Times New Roman" panose="02020603050405020304" pitchFamily="18" charset="0"/>
                <a:cs typeface="Times New Roman" panose="02020603050405020304" pitchFamily="18" charset="0"/>
              </a:rPr>
              <a:t>Quan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sát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hình</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ảnh</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em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hãy</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cho</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mô</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đun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cảm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là</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gì</a:t>
            </a:r>
            <a:r>
              <a:rPr lang="en-US" sz="2800" dirty="0">
                <a:solidFill>
                  <a:srgbClr val="2828F3"/>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584434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calcmode="lin" valueType="num">
                                      <p:cBhvr additive="base">
                                        <p:cTn id="2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38200"/>
            <a:ext cx="7162800" cy="2677656"/>
          </a:xfrm>
          <a:prstGeom prst="rect">
            <a:avLst/>
          </a:prstGeom>
        </p:spPr>
        <p:txBody>
          <a:bodyPr wrap="square">
            <a:spAutoFit/>
          </a:bodyPr>
          <a:lstStyle/>
          <a:p>
            <a:pPr algn="just"/>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Mô</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đun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mạch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bao</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gồm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linh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kiện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phụ</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trợ</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giúp</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dùng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dễ</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dàng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nối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mạch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điều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khiển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số</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mô</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đun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linh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kiện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err="1">
                <a:latin typeface="Times New Roman" panose="02020603050405020304" pitchFamily="18" charset="0"/>
                <a:ea typeface="Calibri" panose="020F0502020204030204" pitchFamily="34" charset="0"/>
                <a:cs typeface="Times New Roman" panose="02020603050405020304" pitchFamily="18" charset="0"/>
              </a:rPr>
              <a:t>phụ</a:t>
            </a:r>
            <a:r>
              <a:rPr lang="en-US" sz="2800" i="1">
                <a:latin typeface="Times New Roman" panose="02020603050405020304" pitchFamily="18" charset="0"/>
                <a:ea typeface="Calibri" panose="020F0502020204030204" pitchFamily="34" charset="0"/>
                <a:cs typeface="Times New Roman" panose="02020603050405020304" pitchFamily="18" charset="0"/>
              </a:rPr>
              <a:t> </a:t>
            </a:r>
            <a:r>
              <a:rPr lang="en-US" sz="2800" i="1" smtClean="0">
                <a:latin typeface="Times New Roman" panose="02020603050405020304" pitchFamily="18" charset="0"/>
                <a:ea typeface="Calibri" panose="020F0502020204030204" pitchFamily="34" charset="0"/>
                <a:cs typeface="Times New Roman" panose="02020603050405020304" pitchFamily="18" charset="0"/>
              </a:rPr>
              <a:t>trợ trong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bao</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gồm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rơ</a:t>
            </a:r>
            <a:r>
              <a:rPr lang="en-US" sz="2800" i="1" dirty="0">
                <a:latin typeface="Times New Roman" panose="02020603050405020304" pitchFamily="18" charset="0"/>
                <a:ea typeface="Calibri" panose="020F0502020204030204" pitchFamily="34" charset="0"/>
                <a:cs typeface="Times New Roman" panose="02020603050405020304" pitchFamily="18" charset="0"/>
              </a:rPr>
              <a:t> le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hoạt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như</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công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tắc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điện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616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261B6AB4-43B5-6C68-1085-2A77C6FFA47B}"/>
              </a:ext>
            </a:extLst>
          </p:cNvPr>
          <p:cNvPicPr>
            <a:picLocks noChangeAspect="1"/>
          </p:cNvPicPr>
          <p:nvPr/>
        </p:nvPicPr>
        <p:blipFill>
          <a:blip r:embed="rId3"/>
          <a:stretch>
            <a:fillRect/>
          </a:stretch>
        </p:blipFill>
        <p:spPr>
          <a:xfrm>
            <a:off x="533400" y="2444044"/>
            <a:ext cx="7467600" cy="3581400"/>
          </a:xfrm>
          <a:prstGeom prst="rect">
            <a:avLst/>
          </a:prstGeom>
        </p:spPr>
      </p:pic>
      <p:sp>
        <p:nvSpPr>
          <p:cNvPr id="3" name="TextBox 2"/>
          <p:cNvSpPr txBox="1"/>
          <p:nvPr/>
        </p:nvSpPr>
        <p:spPr>
          <a:xfrm>
            <a:off x="838200" y="990600"/>
            <a:ext cx="7467600" cy="1384995"/>
          </a:xfrm>
          <a:prstGeom prst="rect">
            <a:avLst/>
          </a:prstGeom>
          <a:noFill/>
        </p:spPr>
        <p:txBody>
          <a:bodyPr wrap="square" rtlCol="0">
            <a:spAutoFit/>
          </a:bodyPr>
          <a:lstStyle/>
          <a:p>
            <a:r>
              <a:rPr lang="en-US" sz="2800" dirty="0" err="1">
                <a:solidFill>
                  <a:srgbClr val="2828F3"/>
                </a:solidFill>
                <a:latin typeface="Times New Roman" panose="02020603050405020304" pitchFamily="18" charset="0"/>
                <a:cs typeface="Times New Roman" panose="02020603050405020304" pitchFamily="18" charset="0"/>
              </a:rPr>
              <a:t>Quan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sát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hình</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ảnh</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em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hãy</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cho</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biết</a:t>
            </a:r>
            <a:endParaRPr lang="en-US" sz="2800" dirty="0">
              <a:solidFill>
                <a:srgbClr val="2828F3"/>
              </a:solidFill>
              <a:latin typeface="Times New Roman" panose="02020603050405020304" pitchFamily="18" charset="0"/>
              <a:cs typeface="Times New Roman" panose="02020603050405020304" pitchFamily="18" charset="0"/>
            </a:endParaRPr>
          </a:p>
          <a:p>
            <a:pPr marL="342900" indent="-342900">
              <a:buAutoNum type="arabicPeriod"/>
            </a:pPr>
            <a:r>
              <a:rPr lang="en-US" sz="2800" dirty="0" err="1">
                <a:solidFill>
                  <a:srgbClr val="2828F3"/>
                </a:solidFill>
                <a:latin typeface="Times New Roman" panose="02020603050405020304" pitchFamily="18" charset="0"/>
                <a:cs typeface="Times New Roman" panose="02020603050405020304" pitchFamily="18" charset="0"/>
              </a:rPr>
              <a:t>Cảm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sử</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dụng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trong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mỗi</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mô</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đun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là</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loại</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gi</a:t>
            </a:r>
            <a:r>
              <a:rPr lang="en-US" sz="2800" dirty="0">
                <a:solidFill>
                  <a:srgbClr val="2828F3"/>
                </a:solidFill>
                <a:latin typeface="Times New Roman" panose="02020603050405020304" pitchFamily="18" charset="0"/>
                <a:cs typeface="Times New Roman" panose="02020603050405020304" pitchFamily="18" charset="0"/>
              </a:rPr>
              <a:t>?</a:t>
            </a:r>
          </a:p>
          <a:p>
            <a:pPr marL="342900" indent="-342900">
              <a:buAutoNum type="arabicPeriod"/>
            </a:pPr>
            <a:r>
              <a:rPr lang="en-US" sz="2800" dirty="0" err="1">
                <a:solidFill>
                  <a:srgbClr val="2828F3"/>
                </a:solidFill>
                <a:latin typeface="Times New Roman" panose="02020603050405020304" pitchFamily="18" charset="0"/>
                <a:cs typeface="Times New Roman" panose="02020603050405020304" pitchFamily="18" charset="0"/>
              </a:rPr>
              <a:t>Mô</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đun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cảm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nào</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có</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sử</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dụng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rơ</a:t>
            </a:r>
            <a:r>
              <a:rPr lang="en-US" sz="2800" dirty="0">
                <a:solidFill>
                  <a:srgbClr val="2828F3"/>
                </a:solidFill>
                <a:latin typeface="Times New Roman" panose="02020603050405020304" pitchFamily="18" charset="0"/>
                <a:cs typeface="Times New Roman" panose="02020603050405020304" pitchFamily="18" charset="0"/>
              </a:rPr>
              <a:t> le?</a:t>
            </a:r>
          </a:p>
        </p:txBody>
      </p:sp>
    </p:spTree>
    <p:extLst>
      <p:ext uri="{BB962C8B-B14F-4D97-AF65-F5344CB8AC3E}">
        <p14:creationId xmlns:p14="http://schemas.microsoft.com/office/powerpoint/2010/main" val="16210177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 name="Rectangle 1"/>
          <p:cNvSpPr>
            <a:spLocks noChangeArrowheads="1"/>
          </p:cNvSpPr>
          <p:nvPr/>
        </p:nvSpPr>
        <p:spPr bwMode="auto">
          <a:xfrm>
            <a:off x="2609057" y="302195"/>
            <a:ext cx="289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vi-VN" sz="2800" b="1" u="sng" dirty="0" err="1">
                <a:solidFill>
                  <a:srgbClr val="339966"/>
                </a:solidFill>
                <a:latin typeface="Times New Roman" panose="02020603050405020304" pitchFamily="18" charset="0"/>
              </a:rPr>
              <a:t>Thảo</a:t>
            </a:r>
            <a:r>
              <a:rPr lang="en-US" altLang="vi-VN" sz="2800" b="1" u="sng" dirty="0">
                <a:solidFill>
                  <a:srgbClr val="339966"/>
                </a:solidFill>
                <a:latin typeface="Times New Roman" panose="02020603050405020304" pitchFamily="18" charset="0"/>
              </a:rPr>
              <a:t> </a:t>
            </a:r>
            <a:r>
              <a:rPr lang="en-US" altLang="vi-VN" sz="2800" b="1" u="sng" err="1">
                <a:solidFill>
                  <a:srgbClr val="339966"/>
                </a:solidFill>
                <a:latin typeface="Times New Roman" panose="02020603050405020304" pitchFamily="18" charset="0"/>
              </a:rPr>
              <a:t>luận</a:t>
            </a:r>
            <a:r>
              <a:rPr lang="en-US" altLang="vi-VN" sz="2800" b="1" u="sng">
                <a:solidFill>
                  <a:srgbClr val="339966"/>
                </a:solidFill>
                <a:latin typeface="Times New Roman" panose="02020603050405020304" pitchFamily="18" charset="0"/>
              </a:rPr>
              <a:t> </a:t>
            </a:r>
            <a:r>
              <a:rPr lang="en-US" altLang="vi-VN" sz="2800" b="1" u="sng" smtClean="0">
                <a:solidFill>
                  <a:srgbClr val="339966"/>
                </a:solidFill>
                <a:latin typeface="Times New Roman" panose="02020603050405020304" pitchFamily="18" charset="0"/>
              </a:rPr>
              <a:t>nhóm</a:t>
            </a:r>
            <a:endParaRPr lang="en-US" altLang="vi-VN" sz="2800" b="1" u="sng" dirty="0">
              <a:solidFill>
                <a:srgbClr val="339966"/>
              </a:solidFill>
              <a:latin typeface="Times New Roman" panose="02020603050405020304" pitchFamily="18" charset="0"/>
            </a:endParaRPr>
          </a:p>
        </p:txBody>
      </p:sp>
      <p:graphicFrame>
        <p:nvGraphicFramePr>
          <p:cNvPr id="3" name="Table 2">
            <a:extLst>
              <a:ext uri="{FF2B5EF4-FFF2-40B4-BE49-F238E27FC236}">
                <a16:creationId xmlns:a16="http://schemas.microsoft.com/office/drawing/2014/main" xmlns="" id="{B9C52044-09A9-A85B-96E2-3ED02A6028F7}"/>
              </a:ext>
            </a:extLst>
          </p:cNvPr>
          <p:cNvGraphicFramePr>
            <a:graphicFrameLocks noGrp="1"/>
          </p:cNvGraphicFramePr>
          <p:nvPr>
            <p:extLst>
              <p:ext uri="{D42A27DB-BD31-4B8C-83A1-F6EECF244321}">
                <p14:modId xmlns:p14="http://schemas.microsoft.com/office/powerpoint/2010/main" val="1011840024"/>
              </p:ext>
            </p:extLst>
          </p:nvPr>
        </p:nvGraphicFramePr>
        <p:xfrm>
          <a:off x="341313" y="1295400"/>
          <a:ext cx="8345486" cy="5214104"/>
        </p:xfrm>
        <a:graphic>
          <a:graphicData uri="http://schemas.openxmlformats.org/drawingml/2006/table">
            <a:tbl>
              <a:tblPr firstRow="1" firstCol="1" bandRow="1">
                <a:tableStyleId>{284E427A-3D55-4303-BF80-6455036E1DE7}</a:tableStyleId>
              </a:tblPr>
              <a:tblGrid>
                <a:gridCol w="2194438">
                  <a:extLst>
                    <a:ext uri="{9D8B030D-6E8A-4147-A177-3AD203B41FA5}">
                      <a16:colId xmlns:a16="http://schemas.microsoft.com/office/drawing/2014/main" xmlns="" val="3545344192"/>
                    </a:ext>
                  </a:extLst>
                </a:gridCol>
                <a:gridCol w="6151048">
                  <a:extLst>
                    <a:ext uri="{9D8B030D-6E8A-4147-A177-3AD203B41FA5}">
                      <a16:colId xmlns:a16="http://schemas.microsoft.com/office/drawing/2014/main" xmlns="" val="830126746"/>
                    </a:ext>
                  </a:extLst>
                </a:gridCol>
              </a:tblGrid>
              <a:tr h="390512">
                <a:tc>
                  <a:txBody>
                    <a:bodyPr/>
                    <a:lstStyle/>
                    <a:p>
                      <a:pPr algn="ctr">
                        <a:lnSpc>
                          <a:spcPct val="107000"/>
                        </a:lnSpc>
                        <a:spcAft>
                          <a:spcPts val="800"/>
                        </a:spcAft>
                      </a:pPr>
                      <a:r>
                        <a:rPr lang="en-US" sz="2400" dirty="0" err="1">
                          <a:solidFill>
                            <a:schemeClr val="tx1"/>
                          </a:solidFill>
                          <a:effectLst/>
                          <a:latin typeface="Times New Roman" panose="02020603050405020304" pitchFamily="18" charset="0"/>
                          <a:cs typeface="Times New Roman" panose="02020603050405020304" pitchFamily="18" charset="0"/>
                        </a:rPr>
                        <a:t>Câu</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hỏi</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gn="ctr">
                        <a:lnSpc>
                          <a:spcPct val="107000"/>
                        </a:lnSpc>
                        <a:spcAft>
                          <a:spcPts val="800"/>
                        </a:spcAft>
                      </a:pPr>
                      <a:r>
                        <a:rPr lang="en-US" sz="2400" dirty="0" err="1">
                          <a:solidFill>
                            <a:schemeClr val="tx1"/>
                          </a:solidFill>
                          <a:effectLst/>
                          <a:latin typeface="Times New Roman" panose="02020603050405020304" pitchFamily="18" charset="0"/>
                          <a:cs typeface="Times New Roman" panose="02020603050405020304" pitchFamily="18" charset="0"/>
                        </a:rPr>
                        <a:t>Trả</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lời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dự</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kiến</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3938553919"/>
                  </a:ext>
                </a:extLst>
              </a:tr>
              <a:tr h="2504249">
                <a:tc>
                  <a:txBody>
                    <a:bodyPr/>
                    <a:lstStyle/>
                    <a:p>
                      <a:pPr algn="ctr">
                        <a:lnSpc>
                          <a:spcPct val="107000"/>
                        </a:lnSpc>
                        <a:spcAft>
                          <a:spcPts val="800"/>
                        </a:spcAft>
                      </a:pPr>
                      <a:r>
                        <a:rPr lang="en-US" sz="2400" dirty="0">
                          <a:solidFill>
                            <a:srgbClr val="333333"/>
                          </a:solidFill>
                          <a:effectLst/>
                          <a:latin typeface="Times New Roman" panose="02020603050405020304" pitchFamily="18" charset="0"/>
                          <a:cs typeface="Times New Roman" panose="02020603050405020304" pitchFamily="18" charset="0"/>
                        </a:rPr>
                        <a:t>1. </a:t>
                      </a:r>
                      <a:r>
                        <a:rPr lang="en-US" sz="2400" dirty="0" err="1">
                          <a:solidFill>
                            <a:srgbClr val="333333"/>
                          </a:solidFill>
                          <a:effectLst/>
                          <a:latin typeface="Times New Roman" panose="02020603050405020304" pitchFamily="18" charset="0"/>
                          <a:cs typeface="Times New Roman" panose="02020603050405020304" pitchFamily="18" charset="0"/>
                        </a:rPr>
                        <a:t>Cảm</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biến</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sử</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dụng</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trong</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mỗi</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mô</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đun</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là</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loại</a:t>
                      </a:r>
                      <a:r>
                        <a:rPr lang="en-US" sz="2400" dirty="0">
                          <a:solidFill>
                            <a:srgbClr val="333333"/>
                          </a:solidFill>
                          <a:effectLst/>
                        </a:rPr>
                        <a:t>:</a:t>
                      </a:r>
                      <a:endParaRPr lang="en-US" sz="2400" dirty="0">
                        <a:effectLst/>
                      </a:endParaRPr>
                    </a:p>
                    <a:p>
                      <a:pPr algn="ctr">
                        <a:lnSpc>
                          <a:spcPct val="107000"/>
                        </a:lnSpc>
                        <a:spcAft>
                          <a:spcPts val="80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197638268"/>
                  </a:ext>
                </a:extLst>
              </a:tr>
              <a:tr h="2319343">
                <a:tc>
                  <a:txBody>
                    <a:bodyPr/>
                    <a:lstStyle/>
                    <a:p>
                      <a:pPr marL="228600">
                        <a:lnSpc>
                          <a:spcPct val="107000"/>
                        </a:lnSpc>
                        <a:spcAft>
                          <a:spcPts val="800"/>
                        </a:spcAft>
                      </a:pPr>
                      <a:r>
                        <a:rPr lang="en-US" sz="2400">
                          <a:solidFill>
                            <a:srgbClr val="333333"/>
                          </a:solidFill>
                          <a:effectLst/>
                          <a:latin typeface="Times New Roman" panose="02020603050405020304" pitchFamily="18" charset="0"/>
                          <a:cs typeface="Times New Roman" panose="02020603050405020304" pitchFamily="18" charset="0"/>
                        </a:rPr>
                        <a:t>2</a:t>
                      </a:r>
                      <a:r>
                        <a:rPr lang="en-US" sz="2400" smtClean="0">
                          <a:solidFill>
                            <a:srgbClr val="333333"/>
                          </a:solidFill>
                          <a:effectLst/>
                          <a:latin typeface="Times New Roman" panose="02020603050405020304" pitchFamily="18" charset="0"/>
                          <a:cs typeface="Times New Roman" panose="02020603050405020304" pitchFamily="18" charset="0"/>
                        </a:rPr>
                        <a:t>. Mô </a:t>
                      </a:r>
                      <a:r>
                        <a:rPr lang="en-US" sz="2400" dirty="0" err="1">
                          <a:solidFill>
                            <a:srgbClr val="333333"/>
                          </a:solidFill>
                          <a:effectLst/>
                          <a:latin typeface="Times New Roman" panose="02020603050405020304" pitchFamily="18" charset="0"/>
                          <a:cs typeface="Times New Roman" panose="02020603050405020304" pitchFamily="18" charset="0"/>
                        </a:rPr>
                        <a:t>đun</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cảm</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biến</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nào</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có</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sử</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dụng</a:t>
                      </a:r>
                      <a:r>
                        <a:rPr lang="en-US" sz="2400" dirty="0">
                          <a:solidFill>
                            <a:srgbClr val="333333"/>
                          </a:solidFill>
                          <a:effectLst/>
                          <a:latin typeface="Times New Roman" panose="02020603050405020304" pitchFamily="18" charset="0"/>
                          <a:cs typeface="Times New Roman" panose="02020603050405020304" pitchFamily="18" charset="0"/>
                        </a:rPr>
                        <a:t> </a:t>
                      </a:r>
                      <a:r>
                        <a:rPr lang="en-US" sz="2400" dirty="0" err="1">
                          <a:solidFill>
                            <a:srgbClr val="333333"/>
                          </a:solidFill>
                          <a:effectLst/>
                          <a:latin typeface="Times New Roman" panose="02020603050405020304" pitchFamily="18" charset="0"/>
                          <a:cs typeface="Times New Roman" panose="02020603050405020304" pitchFamily="18" charset="0"/>
                        </a:rPr>
                        <a:t>rơ</a:t>
                      </a:r>
                      <a:r>
                        <a:rPr lang="en-US" sz="2400" dirty="0">
                          <a:solidFill>
                            <a:srgbClr val="333333"/>
                          </a:solidFill>
                          <a:effectLst/>
                          <a:latin typeface="Times New Roman" panose="02020603050405020304" pitchFamily="18" charset="0"/>
                          <a:cs typeface="Times New Roman" panose="02020603050405020304" pitchFamily="18" charset="0"/>
                        </a:rPr>
                        <a:t> le?</a:t>
                      </a:r>
                      <a:endParaRPr lang="en-US" sz="2400" dirty="0">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4235805108"/>
                  </a:ext>
                </a:extLst>
              </a:tr>
            </a:tbl>
          </a:graphicData>
        </a:graphic>
      </p:graphicFrame>
      <p:sp>
        <p:nvSpPr>
          <p:cNvPr id="4" name="Rectangle 3"/>
          <p:cNvSpPr/>
          <p:nvPr/>
        </p:nvSpPr>
        <p:spPr>
          <a:xfrm>
            <a:off x="3048000" y="1765386"/>
            <a:ext cx="5334000" cy="2244204"/>
          </a:xfrm>
          <a:prstGeom prst="rect">
            <a:avLst/>
          </a:prstGeom>
        </p:spPr>
        <p:txBody>
          <a:bodyPr wrap="square">
            <a:spAutoFit/>
          </a:bodyPr>
          <a:lstStyle/>
          <a:p>
            <a:pPr>
              <a:lnSpc>
                <a:spcPct val="107000"/>
              </a:lnSpc>
              <a:spcAft>
                <a:spcPts val="8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Cảm biến ánh sáng</a:t>
            </a:r>
            <a:endPar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Cảm biến ánh sáng quang trở</a:t>
            </a:r>
            <a:endPar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Cảm biến nhiệt độ</a:t>
            </a:r>
            <a:endPar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 Cảm biến độ ẩm</a:t>
            </a:r>
            <a:endPar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3177949" y="4419600"/>
            <a:ext cx="5074101" cy="1014380"/>
          </a:xfrm>
          <a:prstGeom prst="rect">
            <a:avLst/>
          </a:prstGeom>
        </p:spPr>
        <p:txBody>
          <a:bodyPr wrap="square">
            <a:spAutoFit/>
          </a:bodyPr>
          <a:lstStyle/>
          <a:p>
            <a:pPr algn="just">
              <a:lnSpc>
                <a:spcPct val="107000"/>
              </a:lnSpc>
              <a:spcAft>
                <a:spcPts val="800"/>
              </a:spcAft>
            </a:pPr>
            <a:r>
              <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Mô đun cảm biến ánh sáng có sử dụng rơ le. </a:t>
            </a:r>
            <a:endParaRPr lang="en-US" sz="2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12204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6" presetClass="entr" presetSubtype="16"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circle(in)">
                                      <p:cBhvr>
                                        <p:cTn id="10" dur="2000"/>
                                        <p:tgtEl>
                                          <p:spTgt spid="12">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7" y="86117"/>
            <a:ext cx="7543801" cy="838200"/>
          </a:xfrm>
        </p:spPr>
        <p:txBody>
          <a:bodyPr/>
          <a:lstStyle/>
          <a:p>
            <a:pPr algn="ctr"/>
            <a:r>
              <a:rPr lang="en-US" dirty="0" err="1">
                <a:solidFill>
                  <a:srgbClr val="FF0000"/>
                </a:solidFill>
                <a:latin typeface="Times New Roman" panose="02020603050405020304" pitchFamily="18" charset="0"/>
                <a:cs typeface="Times New Roman" panose="02020603050405020304" pitchFamily="18" charset="0"/>
              </a:rPr>
              <a:t>Khởi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động</a:t>
            </a:r>
            <a:r>
              <a:rPr lang="en-US" dirty="0">
                <a:solidFill>
                  <a:srgbClr val="FF0000"/>
                </a:solidFill>
                <a:latin typeface="Times New Roman" panose="02020603050405020304" pitchFamily="18" charset="0"/>
                <a:cs typeface="Times New Roman" panose="02020603050405020304" pitchFamily="18" charset="0"/>
              </a:rPr>
              <a:t>:</a:t>
            </a:r>
          </a:p>
        </p:txBody>
      </p:sp>
      <p:sp>
        <p:nvSpPr>
          <p:cNvPr id="4" name="TextBox 3"/>
          <p:cNvSpPr txBox="1"/>
          <p:nvPr/>
        </p:nvSpPr>
        <p:spPr>
          <a:xfrm>
            <a:off x="419096" y="602042"/>
            <a:ext cx="7924801" cy="1077218"/>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hệ</a:t>
            </a:r>
            <a:r>
              <a:rPr lang="en-US" sz="3200" dirty="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thống</a:t>
            </a:r>
            <a:r>
              <a:rPr lang="en-US" sz="3200">
                <a:latin typeface="Times New Roman" panose="02020603050405020304" pitchFamily="18" charset="0"/>
                <a:cs typeface="Times New Roman" panose="02020603050405020304" pitchFamily="18" charset="0"/>
              </a:rPr>
              <a:t> </a:t>
            </a:r>
            <a:r>
              <a:rPr lang="en-US" sz="3200" smtClean="0">
                <a:latin typeface="Times New Roman" panose="02020603050405020304" pitchFamily="18" charset="0"/>
                <a:cs typeface="Times New Roman" panose="02020603050405020304" pitchFamily="18" charset="0"/>
              </a:rPr>
              <a:t>cửa đóng </a:t>
            </a:r>
            <a:r>
              <a:rPr lang="en-US" sz="3200" dirty="0" err="1">
                <a:latin typeface="Times New Roman" panose="02020603050405020304" pitchFamily="18" charset="0"/>
                <a:cs typeface="Times New Roman" panose="02020603050405020304" pitchFamily="18" charset="0"/>
              </a:rPr>
              <a:t>mở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a:t>
            </a:r>
          </a:p>
        </p:txBody>
      </p:sp>
      <p:pic>
        <p:nvPicPr>
          <p:cNvPr id="5" name="Picture 4"/>
          <p:cNvPicPr>
            <a:picLocks noChangeAspect="1"/>
          </p:cNvPicPr>
          <p:nvPr/>
        </p:nvPicPr>
        <p:blipFill>
          <a:blip r:embed="rId3"/>
          <a:stretch>
            <a:fillRect/>
          </a:stretch>
        </p:blipFill>
        <p:spPr>
          <a:xfrm>
            <a:off x="0" y="2195185"/>
            <a:ext cx="5439157" cy="4114801"/>
          </a:xfrm>
          <a:prstGeom prst="rect">
            <a:avLst/>
          </a:prstGeom>
        </p:spPr>
      </p:pic>
      <p:pic>
        <p:nvPicPr>
          <p:cNvPr id="6" name="Picture 5"/>
          <p:cNvPicPr>
            <a:picLocks noChangeAspect="1"/>
          </p:cNvPicPr>
          <p:nvPr/>
        </p:nvPicPr>
        <p:blipFill>
          <a:blip r:embed="rId4"/>
          <a:stretch>
            <a:fillRect/>
          </a:stretch>
        </p:blipFill>
        <p:spPr>
          <a:xfrm>
            <a:off x="5257800" y="2438400"/>
            <a:ext cx="3799563" cy="3138815"/>
          </a:xfrm>
          <a:prstGeom prst="rect">
            <a:avLst/>
          </a:prstGeom>
        </p:spPr>
      </p:pic>
      <p:sp>
        <p:nvSpPr>
          <p:cNvPr id="3" name="Rectangle 2"/>
          <p:cNvSpPr/>
          <p:nvPr/>
        </p:nvSpPr>
        <p:spPr>
          <a:xfrm>
            <a:off x="479707" y="654845"/>
            <a:ext cx="7803577" cy="1815882"/>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Cánh cửa mở ra khi có người đến gần</a:t>
            </a:r>
          </a:p>
          <a:p>
            <a:r>
              <a:rPr lang="vi-VN" sz="2800" b="1">
                <a:latin typeface="Times New Roman" panose="02020603050405020304" pitchFamily="18" charset="0"/>
                <a:cs typeface="Times New Roman" panose="02020603050405020304" pitchFamily="18" charset="0"/>
              </a:rPr>
              <a:t>Điều đó cho thấy cánh cửa tự động này có hệ thống cảm ứng, nó tự động mở/kéo ra hai bên khi cảm nhận được có người đứng/tiến đến gần</a:t>
            </a:r>
          </a:p>
        </p:txBody>
      </p:sp>
    </p:spTree>
    <p:extLst>
      <p:ext uri="{BB962C8B-B14F-4D97-AF65-F5344CB8AC3E}">
        <p14:creationId xmlns:p14="http://schemas.microsoft.com/office/powerpoint/2010/main" val="8637135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1" presetClass="entr" presetSubtype="1" fill="hold"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heel(1)">
                                      <p:cBhvr>
                                        <p:cTn id="13" dur="2000"/>
                                        <p:tgtEl>
                                          <p:spTgt spid="4">
                                            <p:txEl>
                                              <p:pRg st="0" end="0"/>
                                            </p:txEl>
                                          </p:spTgt>
                                        </p:tgtEl>
                                      </p:cBhvr>
                                    </p:animEffect>
                                  </p:childTnLst>
                                </p:cTn>
                              </p:par>
                              <p:par>
                                <p:cTn id="14" presetID="42"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4">
                                            <p:txEl>
                                              <p:pRg st="0" end="0"/>
                                            </p:txEl>
                                          </p:spTgt>
                                        </p:tgtEl>
                                      </p:cBhvr>
                                    </p:animEffect>
                                    <p:set>
                                      <p:cBhvr>
                                        <p:cTn id="23" dur="1" fill="hold">
                                          <p:stCondLst>
                                            <p:cond delay="499"/>
                                          </p:stCondLst>
                                        </p:cTn>
                                        <p:tgtEl>
                                          <p:spTgt spid="4">
                                            <p:txEl>
                                              <p:pRg st="0" end="0"/>
                                            </p:txEl>
                                          </p:spTgt>
                                        </p:tgtEl>
                                        <p:attrNameLst>
                                          <p:attrName>style.visibility</p:attrName>
                                        </p:attrNameLst>
                                      </p:cBhvr>
                                      <p:to>
                                        <p:strVal val="hidden"/>
                                      </p:to>
                                    </p:se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2590800"/>
            <a:ext cx="5867400" cy="3795089"/>
          </a:xfrm>
          <a:prstGeom prst="rect">
            <a:avLst/>
          </a:prstGeom>
        </p:spPr>
      </p:pic>
      <p:sp>
        <p:nvSpPr>
          <p:cNvPr id="3" name="TextBox 2"/>
          <p:cNvSpPr txBox="1"/>
          <p:nvPr/>
        </p:nvSpPr>
        <p:spPr>
          <a:xfrm>
            <a:off x="914400" y="914400"/>
            <a:ext cx="7162800" cy="1077218"/>
          </a:xfrm>
          <a:prstGeom prst="rect">
            <a:avLst/>
          </a:prstGeom>
          <a:noFill/>
        </p:spPr>
        <p:txBody>
          <a:bodyPr wrap="square" rtlCol="0">
            <a:spAutoFit/>
          </a:bodyPr>
          <a:lstStyle/>
          <a:p>
            <a:r>
              <a:rPr lang="en-US" sz="3200" dirty="0" err="1">
                <a:solidFill>
                  <a:srgbClr val="2828F3"/>
                </a:solidFill>
                <a:latin typeface="Times New Roman" panose="02020603050405020304" pitchFamily="18" charset="0"/>
                <a:cs typeface="Times New Roman" panose="02020603050405020304" pitchFamily="18" charset="0"/>
              </a:rPr>
              <a:t>Em</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hãy</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nêu</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vai</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trò</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và</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ứng</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dụng</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của</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mô</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đun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cảm</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biến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ánh</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sáng</a:t>
            </a:r>
            <a:r>
              <a:rPr lang="en-US" sz="3200" dirty="0">
                <a:solidFill>
                  <a:srgbClr val="2828F3"/>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304631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 presetClass="entr" presetSubtype="4"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152400"/>
            <a:ext cx="8596547" cy="6324600"/>
          </a:xfrm>
          <a:prstGeom prst="rect">
            <a:avLst/>
          </a:prstGeom>
        </p:spPr>
      </p:pic>
    </p:spTree>
    <p:extLst>
      <p:ext uri="{BB962C8B-B14F-4D97-AF65-F5344CB8AC3E}">
        <p14:creationId xmlns:p14="http://schemas.microsoft.com/office/powerpoint/2010/main" val="3815031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84384" y="2514600"/>
            <a:ext cx="7145215" cy="4016088"/>
          </a:xfrm>
          <a:prstGeom prst="rect">
            <a:avLst/>
          </a:prstGeom>
        </p:spPr>
      </p:pic>
      <p:sp>
        <p:nvSpPr>
          <p:cNvPr id="3" name="TextBox 2"/>
          <p:cNvSpPr txBox="1"/>
          <p:nvPr/>
        </p:nvSpPr>
        <p:spPr>
          <a:xfrm>
            <a:off x="1066800" y="1066800"/>
            <a:ext cx="7239000" cy="954107"/>
          </a:xfrm>
          <a:prstGeom prst="rect">
            <a:avLst/>
          </a:prstGeom>
          <a:noFill/>
        </p:spPr>
        <p:txBody>
          <a:bodyPr wrap="square" rtlCol="0">
            <a:spAutoFit/>
          </a:bodyPr>
          <a:lstStyle/>
          <a:p>
            <a:r>
              <a:rPr lang="en-US" sz="2800" dirty="0" err="1">
                <a:solidFill>
                  <a:srgbClr val="2828F3"/>
                </a:solidFill>
                <a:latin typeface="Times New Roman" panose="02020603050405020304" pitchFamily="18" charset="0"/>
                <a:cs typeface="Times New Roman" panose="02020603050405020304" pitchFamily="18" charset="0"/>
              </a:rPr>
              <a:t>Em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hãy</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nêu</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vai</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trò</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và</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ứng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dụng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của</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mô</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đun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cảm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nhiệt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độ</a:t>
            </a:r>
            <a:r>
              <a:rPr lang="en-US" sz="2800" dirty="0">
                <a:solidFill>
                  <a:srgbClr val="2828F3"/>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158840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599" y="381000"/>
            <a:ext cx="8905613" cy="5791200"/>
          </a:xfrm>
          <a:prstGeom prst="rect">
            <a:avLst/>
          </a:prstGeom>
        </p:spPr>
      </p:pic>
    </p:spTree>
    <p:extLst>
      <p:ext uri="{BB962C8B-B14F-4D97-AF65-F5344CB8AC3E}">
        <p14:creationId xmlns:p14="http://schemas.microsoft.com/office/powerpoint/2010/main" val="1658423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66800" y="1828800"/>
            <a:ext cx="6400799" cy="4503586"/>
          </a:xfrm>
          <a:prstGeom prst="rect">
            <a:avLst/>
          </a:prstGeom>
        </p:spPr>
      </p:pic>
      <p:sp>
        <p:nvSpPr>
          <p:cNvPr id="3" name="TextBox 2"/>
          <p:cNvSpPr txBox="1"/>
          <p:nvPr/>
        </p:nvSpPr>
        <p:spPr>
          <a:xfrm>
            <a:off x="685800" y="533400"/>
            <a:ext cx="7391400" cy="954107"/>
          </a:xfrm>
          <a:prstGeom prst="rect">
            <a:avLst/>
          </a:prstGeom>
          <a:noFill/>
        </p:spPr>
        <p:txBody>
          <a:bodyPr wrap="square" rtlCol="0">
            <a:spAutoFit/>
          </a:bodyPr>
          <a:lstStyle/>
          <a:p>
            <a:r>
              <a:rPr lang="en-US" sz="2800" dirty="0" err="1">
                <a:solidFill>
                  <a:srgbClr val="2828F3"/>
                </a:solidFill>
                <a:latin typeface="Times New Roman" panose="02020603050405020304" pitchFamily="18" charset="0"/>
                <a:cs typeface="Times New Roman" panose="02020603050405020304" pitchFamily="18" charset="0"/>
              </a:rPr>
              <a:t>Em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hãy</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nêu</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vai</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trò</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và</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ứng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dụng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của</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mô</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đun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cảm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độ</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ẩm</a:t>
            </a:r>
            <a:r>
              <a:rPr lang="en-US" sz="2800" dirty="0">
                <a:solidFill>
                  <a:srgbClr val="2828F3"/>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772854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600" y="228600"/>
            <a:ext cx="8902014" cy="5867399"/>
          </a:xfrm>
          <a:prstGeom prst="rect">
            <a:avLst/>
          </a:prstGeom>
        </p:spPr>
      </p:pic>
    </p:spTree>
    <p:extLst>
      <p:ext uri="{BB962C8B-B14F-4D97-AF65-F5344CB8AC3E}">
        <p14:creationId xmlns:p14="http://schemas.microsoft.com/office/powerpoint/2010/main" val="24361567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Lato Light" panose="020F0502020204030203" pitchFamily="34" charset="0"/>
            </a:endParaRPr>
          </a:p>
        </p:txBody>
      </p:sp>
      <p:sp>
        <p:nvSpPr>
          <p:cNvPr id="10" name="TextBox 9">
            <a:extLst>
              <a:ext uri="{FF2B5EF4-FFF2-40B4-BE49-F238E27FC236}">
                <a16:creationId xmlns:a16="http://schemas.microsoft.com/office/drawing/2014/main" xmlns="" id="{0AAEDB22-EBDE-E0CD-6A15-BA8228C2D373}"/>
              </a:ext>
            </a:extLst>
          </p:cNvPr>
          <p:cNvSpPr txBox="1"/>
          <p:nvPr/>
        </p:nvSpPr>
        <p:spPr>
          <a:xfrm>
            <a:off x="341313" y="931842"/>
            <a:ext cx="8802687" cy="5537350"/>
          </a:xfrm>
          <a:prstGeom prst="rect">
            <a:avLst/>
          </a:prstGeom>
          <a:solidFill>
            <a:schemeClr val="accent2">
              <a:lumMod val="20000"/>
              <a:lumOff val="80000"/>
            </a:schemeClr>
          </a:solidFill>
        </p:spPr>
        <p:txBody>
          <a:bodyPr wrap="square">
            <a:spAutoFit/>
          </a:bodyPr>
          <a:lstStyle/>
          <a:p>
            <a:pPr algn="just">
              <a:lnSpc>
                <a:spcPct val="107000"/>
              </a:lnSpc>
              <a:spcAft>
                <a:spcPts val="800"/>
              </a:spcAft>
            </a:pP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thiết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kế</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ẩm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ẩm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ẩm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thiết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kế</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tưới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nghiệp</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minh</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đun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thiết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kế</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2400" i="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xuất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13790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heel(1)">
                                      <p:cBhvr>
                                        <p:cTn id="7" dur="2000"/>
                                        <p:tgtEl>
                                          <p:spTgt spid="10">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wheel(1)">
                                      <p:cBhvr>
                                        <p:cTn id="10" dur="2000"/>
                                        <p:tgtEl>
                                          <p:spTgt spid="10">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wheel(1)">
                                      <p:cBhvr>
                                        <p:cTn id="13" dur="2000"/>
                                        <p:tgtEl>
                                          <p:spTgt spid="10">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Effect transition="in" filter="wheel(1)">
                                      <p:cBhvr>
                                        <p:cTn id="16" dur="2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5060" y="152400"/>
            <a:ext cx="8888583" cy="5105400"/>
          </a:xfrm>
          <a:prstGeom prst="rect">
            <a:avLst/>
          </a:prstGeom>
        </p:spPr>
      </p:pic>
    </p:spTree>
    <p:extLst>
      <p:ext uri="{BB962C8B-B14F-4D97-AF65-F5344CB8AC3E}">
        <p14:creationId xmlns:p14="http://schemas.microsoft.com/office/powerpoint/2010/main" val="2868294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2336" y="152400"/>
            <a:ext cx="8861664" cy="5943600"/>
          </a:xfrm>
          <a:prstGeom prst="rect">
            <a:avLst/>
          </a:prstGeom>
        </p:spPr>
      </p:pic>
    </p:spTree>
    <p:extLst>
      <p:ext uri="{BB962C8B-B14F-4D97-AF65-F5344CB8AC3E}">
        <p14:creationId xmlns:p14="http://schemas.microsoft.com/office/powerpoint/2010/main" val="36569701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10"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34" y="52164"/>
            <a:ext cx="30670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_x000076">
            <a:extLst>
              <a:ext uri="{FF2B5EF4-FFF2-40B4-BE49-F238E27FC236}">
                <a16:creationId xmlns:a16="http://schemas.microsoft.com/office/drawing/2014/main" xmlns="" id="{FCC5495A-466A-F46C-83FF-745F6375D3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3289" t="11197" b="66736"/>
          <a:stretch>
            <a:fillRect/>
          </a:stretch>
        </p:blipFill>
        <p:spPr bwMode="auto">
          <a:xfrm>
            <a:off x="341312" y="1630361"/>
            <a:ext cx="7583488" cy="359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9390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266"/>
                                        </p:tgtEl>
                                        <p:attrNameLst>
                                          <p:attrName>style.visibility</p:attrName>
                                        </p:attrNameLst>
                                      </p:cBhvr>
                                      <p:to>
                                        <p:strVal val="visible"/>
                                      </p:to>
                                    </p:set>
                                    <p:anim calcmode="lin" valueType="num">
                                      <p:cBhvr additive="base">
                                        <p:cTn id="15" dur="500" fill="hold"/>
                                        <p:tgtEl>
                                          <p:spTgt spid="11266"/>
                                        </p:tgtEl>
                                        <p:attrNameLst>
                                          <p:attrName>ppt_x</p:attrName>
                                        </p:attrNameLst>
                                      </p:cBhvr>
                                      <p:tavLst>
                                        <p:tav tm="0">
                                          <p:val>
                                            <p:strVal val="#ppt_x"/>
                                          </p:val>
                                        </p:tav>
                                        <p:tav tm="100000">
                                          <p:val>
                                            <p:strVal val="#ppt_x"/>
                                          </p:val>
                                        </p:tav>
                                      </p:tavLst>
                                    </p:anim>
                                    <p:anim calcmode="lin" valueType="num">
                                      <p:cBhvr additive="base">
                                        <p:cTn id="16"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609600"/>
            <a:ext cx="8305800" cy="914400"/>
          </a:xfrm>
          <a:solidFill>
            <a:srgbClr val="006600"/>
          </a:solidFill>
        </p:spPr>
        <p:txBody>
          <a:bodyPr>
            <a:normAutofit fontScale="90000"/>
          </a:bodyPr>
          <a:lstStyle/>
          <a:p>
            <a:r>
              <a:rPr lang="en-US" sz="3200" b="1" dirty="0" smtClean="0">
                <a:solidFill>
                  <a:srgbClr val="FFFF00"/>
                </a:solidFill>
                <a:latin typeface="Times New Roman" panose="02020603050405020304" pitchFamily="18" charset="0"/>
                <a:cs typeface="Times New Roman" panose="02020603050405020304" pitchFamily="18" charset="0"/>
              </a:rPr>
              <a:t>TIẾT 34. BÀI </a:t>
            </a:r>
            <a:r>
              <a:rPr lang="en-US" sz="3200" b="1" dirty="0">
                <a:solidFill>
                  <a:srgbClr val="FFFF00"/>
                </a:solidFill>
                <a:latin typeface="Times New Roman" panose="02020603050405020304" pitchFamily="18" charset="0"/>
                <a:cs typeface="Times New Roman" panose="02020603050405020304" pitchFamily="18" charset="0"/>
              </a:rPr>
              <a:t>15: </a:t>
            </a:r>
            <a:r>
              <a:rPr lang="en-US" sz="3200" b="1" dirty="0" smtClean="0">
                <a:solidFill>
                  <a:srgbClr val="FFFF00"/>
                </a:solidFill>
                <a:latin typeface="Times New Roman" panose="02020603050405020304" pitchFamily="18" charset="0"/>
                <a:cs typeface="Times New Roman" panose="02020603050405020304" pitchFamily="18" charset="0"/>
              </a:rPr>
              <a:t/>
            </a:r>
            <a:br>
              <a:rPr lang="en-US" sz="3200" b="1" dirty="0" smtClean="0">
                <a:solidFill>
                  <a:srgbClr val="FFFF00"/>
                </a:solidFill>
                <a:latin typeface="Times New Roman" panose="02020603050405020304" pitchFamily="18" charset="0"/>
                <a:cs typeface="Times New Roman" panose="02020603050405020304" pitchFamily="18" charset="0"/>
              </a:rPr>
            </a:br>
            <a:r>
              <a:rPr lang="en-US" sz="3200" b="1" dirty="0" smtClean="0">
                <a:solidFill>
                  <a:srgbClr val="FFFF00"/>
                </a:solidFill>
                <a:latin typeface="Times New Roman" panose="02020603050405020304" pitchFamily="18" charset="0"/>
                <a:cs typeface="Times New Roman" panose="02020603050405020304" pitchFamily="18" charset="0"/>
              </a:rPr>
              <a:t>CẢM </a:t>
            </a:r>
            <a:r>
              <a:rPr lang="en-US" sz="3200" b="1" dirty="0">
                <a:solidFill>
                  <a:srgbClr val="FFFF00"/>
                </a:solidFill>
                <a:latin typeface="Times New Roman" panose="02020603050405020304" pitchFamily="18" charset="0"/>
                <a:cs typeface="Times New Roman" panose="02020603050405020304" pitchFamily="18" charset="0"/>
              </a:rPr>
              <a:t>BIẾN VÀ MÔ ĐUN CẢM BIẾN</a:t>
            </a:r>
          </a:p>
        </p:txBody>
      </p:sp>
      <p:sp>
        <p:nvSpPr>
          <p:cNvPr id="5" name="Oval 4"/>
          <p:cNvSpPr/>
          <p:nvPr/>
        </p:nvSpPr>
        <p:spPr>
          <a:xfrm>
            <a:off x="1142612" y="1905000"/>
            <a:ext cx="571500" cy="502298"/>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n 5"/>
          <p:cNvSpPr/>
          <p:nvPr/>
        </p:nvSpPr>
        <p:spPr>
          <a:xfrm>
            <a:off x="1160884" y="2403254"/>
            <a:ext cx="533400" cy="838200"/>
          </a:xfrm>
          <a:prstGeom prst="can">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nut 6"/>
          <p:cNvSpPr/>
          <p:nvPr/>
        </p:nvSpPr>
        <p:spPr>
          <a:xfrm flipH="1">
            <a:off x="1142612" y="2974754"/>
            <a:ext cx="571500" cy="533400"/>
          </a:xfrm>
          <a:prstGeom prst="don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an 7"/>
          <p:cNvSpPr/>
          <p:nvPr/>
        </p:nvSpPr>
        <p:spPr>
          <a:xfrm>
            <a:off x="1694284" y="3108104"/>
            <a:ext cx="2324488" cy="400050"/>
          </a:xfrm>
          <a:prstGeom prst="can">
            <a:avLst>
              <a:gd name="adj" fmla="val 4009"/>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012842" y="2895600"/>
            <a:ext cx="767637" cy="697540"/>
          </a:xfrm>
          <a:prstGeom prst="ellipse">
            <a:avLst/>
          </a:prstGeom>
          <a:solidFill>
            <a:srgbClr val="E1F2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a:t>
            </a:r>
          </a:p>
        </p:txBody>
      </p:sp>
      <p:sp>
        <p:nvSpPr>
          <p:cNvPr id="13" name="Can 12"/>
          <p:cNvSpPr/>
          <p:nvPr/>
        </p:nvSpPr>
        <p:spPr>
          <a:xfrm>
            <a:off x="4302480" y="3574829"/>
            <a:ext cx="228600" cy="1143000"/>
          </a:xfrm>
          <a:prstGeom prst="can">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030824" y="4704184"/>
            <a:ext cx="749655" cy="69287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II</a:t>
            </a:r>
          </a:p>
        </p:txBody>
      </p:sp>
      <p:sp>
        <p:nvSpPr>
          <p:cNvPr id="16" name="Flowchart: Terminator 15"/>
          <p:cNvSpPr/>
          <p:nvPr/>
        </p:nvSpPr>
        <p:spPr>
          <a:xfrm>
            <a:off x="4752487" y="4717829"/>
            <a:ext cx="3753921" cy="679229"/>
          </a:xfrm>
          <a:prstGeom prst="flowChartTermina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MÔ ĐUN CẢM BIẾN</a:t>
            </a:r>
          </a:p>
        </p:txBody>
      </p:sp>
      <p:sp>
        <p:nvSpPr>
          <p:cNvPr id="17" name="Flowchart: Terminator 16"/>
          <p:cNvSpPr/>
          <p:nvPr/>
        </p:nvSpPr>
        <p:spPr>
          <a:xfrm>
            <a:off x="4780479" y="2895600"/>
            <a:ext cx="3753921" cy="697540"/>
          </a:xfrm>
          <a:prstGeom prst="flowChartTermina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CẢM BIẾN</a:t>
            </a:r>
          </a:p>
        </p:txBody>
      </p:sp>
    </p:spTree>
    <p:extLst>
      <p:ext uri="{BB962C8B-B14F-4D97-AF65-F5344CB8AC3E}">
        <p14:creationId xmlns:p14="http://schemas.microsoft.com/office/powerpoint/2010/main" val="32129135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heel(1)">
                                      <p:cBhvr>
                                        <p:cTn id="10" dur="2000"/>
                                        <p:tgtEl>
                                          <p:spTgt spid="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066800" y="3295294"/>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 name="Rectangle 1"/>
          <p:cNvSpPr>
            <a:spLocks noChangeArrowheads="1"/>
          </p:cNvSpPr>
          <p:nvPr/>
        </p:nvSpPr>
        <p:spPr bwMode="auto">
          <a:xfrm>
            <a:off x="341313" y="62924"/>
            <a:ext cx="8345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vi-VN" sz="2800" b="1" u="sng" dirty="0" err="1">
                <a:solidFill>
                  <a:srgbClr val="339966"/>
                </a:solidFill>
                <a:latin typeface="Times New Roman" panose="02020603050405020304" pitchFamily="18" charset="0"/>
              </a:rPr>
              <a:t>Một</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số</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hình</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ảnh</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Mô</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đun</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cảm</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biến</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trong</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cuộc</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sống</a:t>
            </a:r>
            <a:endParaRPr lang="en-US" altLang="vi-VN" sz="2800" b="1" u="sng" dirty="0">
              <a:solidFill>
                <a:srgbClr val="339966"/>
              </a:solidFill>
              <a:latin typeface="Times New Roman" panose="02020603050405020304" pitchFamily="18" charset="0"/>
            </a:endParaRPr>
          </a:p>
        </p:txBody>
      </p:sp>
      <p:pic>
        <p:nvPicPr>
          <p:cNvPr id="12292" name="Picture 4" descr="Module cảm biến khoảng cách siêu âm HY-SRF05">
            <a:extLst>
              <a:ext uri="{FF2B5EF4-FFF2-40B4-BE49-F238E27FC236}">
                <a16:creationId xmlns:a16="http://schemas.microsoft.com/office/drawing/2014/main" xmlns="" id="{DDA5E52A-D051-649E-582B-407EB96143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19200"/>
            <a:ext cx="2519363" cy="34068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xmlns="" id="{AB49C6F4-D330-3C5D-1DF1-DE4446DE3991}"/>
              </a:ext>
            </a:extLst>
          </p:cNvPr>
          <p:cNvSpPr>
            <a:spLocks noChangeArrowheads="1"/>
          </p:cNvSpPr>
          <p:nvPr/>
        </p:nvSpPr>
        <p:spPr bwMode="auto">
          <a:xfrm>
            <a:off x="383381" y="3869635"/>
            <a:ext cx="4648200" cy="138560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Module </a:t>
            </a:r>
            <a:r>
              <a:rPr kumimoji="0" lang="en-US" altLang="en-US" sz="2800" b="1" i="0" u="none" strike="noStrike" cap="none" normalizeH="0" baseline="0" dirty="0" err="1">
                <a:ln>
                  <a:noFill/>
                </a:ln>
                <a:solidFill>
                  <a:srgbClr val="0070B8"/>
                </a:solidFill>
                <a:effectLst/>
                <a:latin typeface="Times New Roman" panose="02020603050405020304" pitchFamily="18" charset="0"/>
                <a:cs typeface="Times New Roman" panose="02020603050405020304" pitchFamily="18" charset="0"/>
              </a:rPr>
              <a:t>cảm</a:t>
            </a: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 </a:t>
            </a:r>
            <a:r>
              <a:rPr kumimoji="0" lang="en-US" altLang="en-US" sz="2800" b="1" i="0" u="none" strike="noStrike" cap="none" normalizeH="0" baseline="0" dirty="0" err="1">
                <a:ln>
                  <a:noFill/>
                </a:ln>
                <a:solidFill>
                  <a:srgbClr val="0070B8"/>
                </a:solidFill>
                <a:effectLst/>
                <a:latin typeface="Times New Roman" panose="02020603050405020304" pitchFamily="18" charset="0"/>
                <a:cs typeface="Times New Roman" panose="02020603050405020304" pitchFamily="18" charset="0"/>
              </a:rPr>
              <a:t>biến</a:t>
            </a: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 </a:t>
            </a:r>
            <a:r>
              <a:rPr kumimoji="0" lang="en-US" altLang="en-US" sz="2800" b="1" i="0" u="none" strike="noStrike" cap="none" normalizeH="0" baseline="0" dirty="0" err="1">
                <a:ln>
                  <a:noFill/>
                </a:ln>
                <a:solidFill>
                  <a:srgbClr val="0070B8"/>
                </a:solidFill>
                <a:effectLst/>
                <a:latin typeface="Times New Roman" panose="02020603050405020304" pitchFamily="18" charset="0"/>
                <a:cs typeface="Times New Roman" panose="02020603050405020304" pitchFamily="18" charset="0"/>
              </a:rPr>
              <a:t>khoảng</a:t>
            </a: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 </a:t>
            </a:r>
            <a:r>
              <a:rPr kumimoji="0" lang="en-US" altLang="en-US" sz="2800" b="1" i="0" u="none" strike="noStrike" cap="none" normalizeH="0" baseline="0" dirty="0" err="1">
                <a:ln>
                  <a:noFill/>
                </a:ln>
                <a:solidFill>
                  <a:srgbClr val="0070B8"/>
                </a:solidFill>
                <a:effectLst/>
                <a:latin typeface="Times New Roman" panose="02020603050405020304" pitchFamily="18" charset="0"/>
                <a:cs typeface="Times New Roman" panose="02020603050405020304" pitchFamily="18" charset="0"/>
              </a:rPr>
              <a:t>cách</a:t>
            </a: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 </a:t>
            </a:r>
            <a:r>
              <a:rPr kumimoji="0" lang="en-US" altLang="en-US" sz="2800" b="1" i="0" u="none" strike="noStrike" cap="none" normalizeH="0" baseline="0" dirty="0" err="1">
                <a:ln>
                  <a:noFill/>
                </a:ln>
                <a:solidFill>
                  <a:srgbClr val="0070B8"/>
                </a:solidFill>
                <a:effectLst/>
                <a:latin typeface="Times New Roman" panose="02020603050405020304" pitchFamily="18" charset="0"/>
                <a:cs typeface="Times New Roman" panose="02020603050405020304" pitchFamily="18" charset="0"/>
              </a:rPr>
              <a:t>siêu</a:t>
            </a: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 </a:t>
            </a:r>
            <a:r>
              <a:rPr kumimoji="0" lang="en-US" altLang="en-US" sz="2800" b="1" i="0" u="none" strike="noStrike" cap="none" normalizeH="0" baseline="0" dirty="0" err="1">
                <a:ln>
                  <a:noFill/>
                </a:ln>
                <a:solidFill>
                  <a:srgbClr val="0070B8"/>
                </a:solidFill>
                <a:effectLst/>
                <a:latin typeface="Times New Roman" panose="02020603050405020304" pitchFamily="18" charset="0"/>
                <a:cs typeface="Times New Roman" panose="02020603050405020304" pitchFamily="18" charset="0"/>
              </a:rPr>
              <a:t>âm</a:t>
            </a:r>
            <a:r>
              <a:rPr kumimoji="0" lang="en-US" altLang="en-US" sz="2800" b="1" i="0" u="none" strike="noStrike" cap="none" normalizeH="0" baseline="0" dirty="0">
                <a:ln>
                  <a:noFill/>
                </a:ln>
                <a:solidFill>
                  <a:srgbClr val="0070B8"/>
                </a:solidFill>
                <a:effectLst/>
                <a:latin typeface="Times New Roman" panose="02020603050405020304" pitchFamily="18" charset="0"/>
                <a:cs typeface="Times New Roman" panose="02020603050405020304" pitchFamily="18" charset="0"/>
              </a:rPr>
              <a:t> HY-SRF05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55555"/>
                </a:solidFill>
                <a:effectLst/>
                <a:latin typeface="Times New Roman" panose="02020603050405020304" pitchFamily="18" charset="0"/>
                <a:cs typeface="Times New Roman" panose="02020603050405020304" pitchFamily="18" charset="0"/>
              </a:rPr>
              <a:t/>
            </a:r>
            <a:br>
              <a:rPr kumimoji="0" lang="en-US" altLang="en-US" sz="1000" b="0" i="0" u="none" strike="noStrike" cap="none" normalizeH="0" baseline="0" dirty="0">
                <a:ln>
                  <a:noFill/>
                </a:ln>
                <a:solidFill>
                  <a:srgbClr val="555555"/>
                </a:solidFill>
                <a:effectLst/>
                <a:latin typeface="Times New Roman" panose="02020603050405020304" pitchFamily="18" charset="0"/>
                <a:cs typeface="Times New Roman" panose="02020603050405020304" pitchFamily="18" charset="0"/>
              </a:rPr>
            </a:b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2298" name="Picture 10" descr="Mô-đun cảm biến hồng ngoại (IR) với Arduino - CÔNG TY TNHH CÔNG NGHỆ THƯƠNG  TÍN">
            <a:extLst>
              <a:ext uri="{FF2B5EF4-FFF2-40B4-BE49-F238E27FC236}">
                <a16:creationId xmlns:a16="http://schemas.microsoft.com/office/drawing/2014/main" xmlns="" id="{5A689B92-6A4E-25DB-14E5-AE33330277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2988" y="1371600"/>
            <a:ext cx="3986211" cy="299679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xmlns="" id="{1182BF2C-E6AA-CE1B-659B-9569ECD3950E}"/>
              </a:ext>
            </a:extLst>
          </p:cNvPr>
          <p:cNvSpPr txBox="1"/>
          <p:nvPr/>
        </p:nvSpPr>
        <p:spPr>
          <a:xfrm>
            <a:off x="5257800" y="4339605"/>
            <a:ext cx="3581400" cy="1261884"/>
          </a:xfrm>
          <a:prstGeom prst="rect">
            <a:avLst/>
          </a:prstGeom>
          <a:noFill/>
        </p:spPr>
        <p:txBody>
          <a:bodyPr wrap="square">
            <a:spAutoFit/>
          </a:bodyPr>
          <a:lstStyle/>
          <a:p>
            <a:pPr algn="ctr"/>
            <a:r>
              <a:rPr lang="en-US" sz="2000" b="1" i="0" dirty="0" err="1">
                <a:solidFill>
                  <a:srgbClr val="195AE5"/>
                </a:solidFill>
                <a:effectLst/>
                <a:latin typeface="Times New Roman" panose="02020603050405020304" pitchFamily="18" charset="0"/>
                <a:cs typeface="Times New Roman" panose="02020603050405020304" pitchFamily="18" charset="0"/>
              </a:rPr>
              <a:t>Mô-đun</a:t>
            </a:r>
            <a:r>
              <a:rPr lang="en-US" sz="2000" b="1" i="0" dirty="0">
                <a:solidFill>
                  <a:srgbClr val="195AE5"/>
                </a:solidFill>
                <a:effectLst/>
                <a:latin typeface="Times New Roman" panose="02020603050405020304" pitchFamily="18" charset="0"/>
                <a:cs typeface="Times New Roman" panose="02020603050405020304" pitchFamily="18" charset="0"/>
              </a:rPr>
              <a:t> </a:t>
            </a:r>
            <a:r>
              <a:rPr lang="en-US" sz="2000" b="1" i="0" dirty="0" err="1">
                <a:solidFill>
                  <a:srgbClr val="195AE5"/>
                </a:solidFill>
                <a:effectLst/>
                <a:latin typeface="Times New Roman" panose="02020603050405020304" pitchFamily="18" charset="0"/>
                <a:cs typeface="Times New Roman" panose="02020603050405020304" pitchFamily="18" charset="0"/>
              </a:rPr>
              <a:t>cảm</a:t>
            </a:r>
            <a:r>
              <a:rPr lang="en-US" sz="2000" b="1" i="0" dirty="0">
                <a:solidFill>
                  <a:srgbClr val="195AE5"/>
                </a:solidFill>
                <a:effectLst/>
                <a:latin typeface="Times New Roman" panose="02020603050405020304" pitchFamily="18" charset="0"/>
                <a:cs typeface="Times New Roman" panose="02020603050405020304" pitchFamily="18" charset="0"/>
              </a:rPr>
              <a:t> </a:t>
            </a:r>
            <a:r>
              <a:rPr lang="en-US" sz="2000" b="1" i="0" dirty="0" err="1">
                <a:solidFill>
                  <a:srgbClr val="195AE5"/>
                </a:solidFill>
                <a:effectLst/>
                <a:latin typeface="Times New Roman" panose="02020603050405020304" pitchFamily="18" charset="0"/>
                <a:cs typeface="Times New Roman" panose="02020603050405020304" pitchFamily="18" charset="0"/>
              </a:rPr>
              <a:t>biến</a:t>
            </a:r>
            <a:r>
              <a:rPr lang="en-US" sz="2000" b="1" i="0" dirty="0">
                <a:solidFill>
                  <a:srgbClr val="195AE5"/>
                </a:solidFill>
                <a:effectLst/>
                <a:latin typeface="Times New Roman" panose="02020603050405020304" pitchFamily="18" charset="0"/>
                <a:cs typeface="Times New Roman" panose="02020603050405020304" pitchFamily="18" charset="0"/>
              </a:rPr>
              <a:t> </a:t>
            </a:r>
            <a:r>
              <a:rPr lang="en-US" sz="2000" b="1" i="0" dirty="0" err="1">
                <a:solidFill>
                  <a:srgbClr val="195AE5"/>
                </a:solidFill>
                <a:effectLst/>
                <a:latin typeface="Times New Roman" panose="02020603050405020304" pitchFamily="18" charset="0"/>
                <a:cs typeface="Times New Roman" panose="02020603050405020304" pitchFamily="18" charset="0"/>
              </a:rPr>
              <a:t>hồng</a:t>
            </a:r>
            <a:r>
              <a:rPr lang="en-US" sz="2000" b="1" i="0" dirty="0">
                <a:solidFill>
                  <a:srgbClr val="195AE5"/>
                </a:solidFill>
                <a:effectLst/>
                <a:latin typeface="Times New Roman" panose="02020603050405020304" pitchFamily="18" charset="0"/>
                <a:cs typeface="Times New Roman" panose="02020603050405020304" pitchFamily="18" charset="0"/>
              </a:rPr>
              <a:t> </a:t>
            </a:r>
            <a:r>
              <a:rPr lang="en-US" sz="2000" b="1" i="0" dirty="0" err="1">
                <a:solidFill>
                  <a:srgbClr val="195AE5"/>
                </a:solidFill>
                <a:effectLst/>
                <a:latin typeface="Times New Roman" panose="02020603050405020304" pitchFamily="18" charset="0"/>
                <a:cs typeface="Times New Roman" panose="02020603050405020304" pitchFamily="18" charset="0"/>
              </a:rPr>
              <a:t>ngoại</a:t>
            </a:r>
            <a:r>
              <a:rPr lang="en-US" sz="2000" b="1" i="0" dirty="0">
                <a:solidFill>
                  <a:srgbClr val="195AE5"/>
                </a:solidFill>
                <a:effectLst/>
                <a:latin typeface="Times New Roman" panose="02020603050405020304" pitchFamily="18" charset="0"/>
                <a:cs typeface="Times New Roman" panose="02020603050405020304" pitchFamily="18" charset="0"/>
              </a:rPr>
              <a:t> (IR) </a:t>
            </a:r>
            <a:r>
              <a:rPr lang="en-US" sz="2000" b="1" i="0" dirty="0" err="1">
                <a:solidFill>
                  <a:srgbClr val="195AE5"/>
                </a:solidFill>
                <a:effectLst/>
                <a:latin typeface="Times New Roman" panose="02020603050405020304" pitchFamily="18" charset="0"/>
                <a:cs typeface="Times New Roman" panose="02020603050405020304" pitchFamily="18" charset="0"/>
              </a:rPr>
              <a:t>với</a:t>
            </a:r>
            <a:r>
              <a:rPr lang="en-US" sz="2000" b="1" i="0" dirty="0">
                <a:solidFill>
                  <a:srgbClr val="195AE5"/>
                </a:solidFill>
                <a:effectLst/>
                <a:latin typeface="Times New Roman" panose="02020603050405020304" pitchFamily="18" charset="0"/>
                <a:cs typeface="Times New Roman" panose="02020603050405020304" pitchFamily="18" charset="0"/>
              </a:rPr>
              <a:t> Arduino</a:t>
            </a:r>
          </a:p>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9486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barn(inVertical)">
                                      <p:cBhvr>
                                        <p:cTn id="10" dur="500"/>
                                        <p:tgtEl>
                                          <p:spTgt spid="12">
                                            <p:txEl>
                                              <p:pRg st="0" end="0"/>
                                            </p:txEl>
                                          </p:spTgt>
                                        </p:tgtEl>
                                      </p:cBhvr>
                                    </p:animEffect>
                                  </p:childTnLst>
                                </p:cTn>
                              </p:par>
                              <p:par>
                                <p:cTn id="11" presetID="42" presetClass="entr" presetSubtype="0" fill="hold" nodeType="withEffect">
                                  <p:stCondLst>
                                    <p:cond delay="0"/>
                                  </p:stCondLst>
                                  <p:childTnLst>
                                    <p:set>
                                      <p:cBhvr>
                                        <p:cTn id="12" dur="1" fill="hold">
                                          <p:stCondLst>
                                            <p:cond delay="0"/>
                                          </p:stCondLst>
                                        </p:cTn>
                                        <p:tgtEl>
                                          <p:spTgt spid="12292"/>
                                        </p:tgtEl>
                                        <p:attrNameLst>
                                          <p:attrName>style.visibility</p:attrName>
                                        </p:attrNameLst>
                                      </p:cBhvr>
                                      <p:to>
                                        <p:strVal val="visible"/>
                                      </p:to>
                                    </p:set>
                                    <p:animEffect transition="in" filter="fade">
                                      <p:cBhvr>
                                        <p:cTn id="13" dur="1000"/>
                                        <p:tgtEl>
                                          <p:spTgt spid="12292"/>
                                        </p:tgtEl>
                                      </p:cBhvr>
                                    </p:animEffect>
                                    <p:anim calcmode="lin" valueType="num">
                                      <p:cBhvr>
                                        <p:cTn id="14" dur="1000" fill="hold"/>
                                        <p:tgtEl>
                                          <p:spTgt spid="12292"/>
                                        </p:tgtEl>
                                        <p:attrNameLst>
                                          <p:attrName>ppt_x</p:attrName>
                                        </p:attrNameLst>
                                      </p:cBhvr>
                                      <p:tavLst>
                                        <p:tav tm="0">
                                          <p:val>
                                            <p:strVal val="#ppt_x"/>
                                          </p:val>
                                        </p:tav>
                                        <p:tav tm="100000">
                                          <p:val>
                                            <p:strVal val="#ppt_x"/>
                                          </p:val>
                                        </p:tav>
                                      </p:tavLst>
                                    </p:anim>
                                    <p:anim calcmode="lin" valueType="num">
                                      <p:cBhvr>
                                        <p:cTn id="15" dur="1000" fill="hold"/>
                                        <p:tgtEl>
                                          <p:spTgt spid="12292"/>
                                        </p:tgtEl>
                                        <p:attrNameLst>
                                          <p:attrName>ppt_y</p:attrName>
                                        </p:attrNameLst>
                                      </p:cBhvr>
                                      <p:tavLst>
                                        <p:tav tm="0">
                                          <p:val>
                                            <p:strVal val="#ppt_y+.1"/>
                                          </p:val>
                                        </p:tav>
                                        <p:tav tm="100000">
                                          <p:val>
                                            <p:strVal val="#ppt_y"/>
                                          </p:val>
                                        </p:tav>
                                      </p:tavLst>
                                    </p:anim>
                                  </p:childTnLst>
                                </p:cTn>
                              </p:par>
                              <p:par>
                                <p:cTn id="16" presetID="14" presetClass="entr" presetSubtype="10" fill="hold" nodeType="withEffect">
                                  <p:stCondLst>
                                    <p:cond delay="0"/>
                                  </p:stCondLst>
                                  <p:childTnLst>
                                    <p:set>
                                      <p:cBhvr>
                                        <p:cTn id="17" dur="1" fill="hold">
                                          <p:stCondLst>
                                            <p:cond delay="0"/>
                                          </p:stCondLst>
                                        </p:cTn>
                                        <p:tgtEl>
                                          <p:spTgt spid="12298"/>
                                        </p:tgtEl>
                                        <p:attrNameLst>
                                          <p:attrName>style.visibility</p:attrName>
                                        </p:attrNameLst>
                                      </p:cBhvr>
                                      <p:to>
                                        <p:strVal val="visible"/>
                                      </p:to>
                                    </p:set>
                                    <p:animEffect transition="in" filter="randombar(horizontal)">
                                      <p:cBhvr>
                                        <p:cTn id="18" dur="500"/>
                                        <p:tgtEl>
                                          <p:spTgt spid="1229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animBg="1"/>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4" name="Rectangle 3"/>
          <p:cNvSpPr/>
          <p:nvPr/>
        </p:nvSpPr>
        <p:spPr>
          <a:xfrm>
            <a:off x="457200" y="1752600"/>
            <a:ext cx="561975"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stretch>
            <a:fillRect/>
          </a:stretch>
        </p:blipFill>
        <p:spPr>
          <a:xfrm>
            <a:off x="7983682" y="269947"/>
            <a:ext cx="609600" cy="609600"/>
          </a:xfrm>
          <a:prstGeom prst="rect">
            <a:avLst/>
          </a:prstGeom>
        </p:spPr>
      </p:pic>
      <p:pic>
        <p:nvPicPr>
          <p:cNvPr id="13316" name="Picture 4">
            <a:extLst>
              <a:ext uri="{FF2B5EF4-FFF2-40B4-BE49-F238E27FC236}">
                <a16:creationId xmlns:a16="http://schemas.microsoft.com/office/drawing/2014/main" xmlns="" id="{30262BCA-D0B2-1CD0-F74B-FA2B47D3B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175" y="609601"/>
            <a:ext cx="3095625" cy="263755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803DF63F-86CC-AFF2-06A9-389DC73D357B}"/>
              </a:ext>
            </a:extLst>
          </p:cNvPr>
          <p:cNvSpPr txBox="1"/>
          <p:nvPr/>
        </p:nvSpPr>
        <p:spPr>
          <a:xfrm>
            <a:off x="798512" y="3505199"/>
            <a:ext cx="3544887" cy="830997"/>
          </a:xfrm>
          <a:prstGeom prst="rect">
            <a:avLst/>
          </a:prstGeom>
          <a:noFill/>
        </p:spPr>
        <p:txBody>
          <a:bodyPr wrap="square">
            <a:spAutoFit/>
          </a:bodyPr>
          <a:lstStyle/>
          <a:p>
            <a:pPr algn="l" fontAlgn="base"/>
            <a:r>
              <a:rPr lang="en-US" sz="2400" b="0" i="0" dirty="0">
                <a:solidFill>
                  <a:srgbClr val="333333"/>
                </a:solidFill>
                <a:effectLst/>
                <a:latin typeface="Times New Roman" panose="02020603050405020304" pitchFamily="18" charset="0"/>
                <a:cs typeface="Times New Roman" panose="02020603050405020304" pitchFamily="18" charset="0"/>
              </a:rPr>
              <a:t>Module </a:t>
            </a:r>
            <a:r>
              <a:rPr lang="en-US" sz="2400" b="0" i="0" dirty="0" err="1">
                <a:solidFill>
                  <a:srgbClr val="333333"/>
                </a:solidFill>
                <a:effectLst/>
                <a:latin typeface="Times New Roman" panose="02020603050405020304" pitchFamily="18" charset="0"/>
                <a:cs typeface="Times New Roman" panose="02020603050405020304" pitchFamily="18" charset="0"/>
              </a:rPr>
              <a:t>Cảm</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Biến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Vật</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Cản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Hồng</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Ngoại</a:t>
            </a:r>
            <a:endParaRPr lang="en-US" sz="2400" b="0" i="0" dirty="0">
              <a:solidFill>
                <a:srgbClr val="333333"/>
              </a:solidFill>
              <a:effectLst/>
              <a:latin typeface="Times New Roman" panose="02020603050405020304" pitchFamily="18" charset="0"/>
              <a:cs typeface="Times New Roman" panose="02020603050405020304" pitchFamily="18" charset="0"/>
            </a:endParaRPr>
          </a:p>
        </p:txBody>
      </p:sp>
      <p:pic>
        <p:nvPicPr>
          <p:cNvPr id="13318" name="Picture 6" descr="Module cảm biến vật cản hồng ngoại E3F-DS30C4">
            <a:extLst>
              <a:ext uri="{FF2B5EF4-FFF2-40B4-BE49-F238E27FC236}">
                <a16:creationId xmlns:a16="http://schemas.microsoft.com/office/drawing/2014/main" xmlns="" id="{1795427F-D575-C535-3991-87BEA0FEF2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3069" y="533401"/>
            <a:ext cx="3095624" cy="263755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xmlns="" id="{8D1A399E-F7ED-1CD2-81B6-B91A37EE675F}"/>
              </a:ext>
            </a:extLst>
          </p:cNvPr>
          <p:cNvSpPr txBox="1"/>
          <p:nvPr/>
        </p:nvSpPr>
        <p:spPr>
          <a:xfrm>
            <a:off x="4572000" y="3105834"/>
            <a:ext cx="4572000" cy="1200329"/>
          </a:xfrm>
          <a:prstGeom prst="rect">
            <a:avLst/>
          </a:prstGeom>
          <a:noFill/>
        </p:spPr>
        <p:txBody>
          <a:bodyPr wrap="square">
            <a:spAutoFit/>
          </a:bodyPr>
          <a:lstStyle/>
          <a:p>
            <a:pPr algn="l"/>
            <a:r>
              <a:rPr lang="en-US" sz="2400" b="1" i="0" dirty="0">
                <a:solidFill>
                  <a:srgbClr val="333333"/>
                </a:solidFill>
                <a:effectLst/>
                <a:latin typeface="Times New Roman" panose="02020603050405020304" pitchFamily="18" charset="0"/>
                <a:cs typeface="Times New Roman" panose="02020603050405020304" pitchFamily="18" charset="0"/>
              </a:rPr>
              <a:t>Module </a:t>
            </a:r>
            <a:r>
              <a:rPr lang="en-US" sz="2400" b="1" i="0" dirty="0" err="1">
                <a:solidFill>
                  <a:srgbClr val="333333"/>
                </a:solidFill>
                <a:effectLst/>
                <a:latin typeface="Times New Roman" panose="02020603050405020304" pitchFamily="18" charset="0"/>
                <a:cs typeface="Times New Roman" panose="02020603050405020304" pitchFamily="18" charset="0"/>
              </a:rPr>
              <a:t>cảm</a:t>
            </a:r>
            <a:r>
              <a:rPr lang="en-US" sz="2400" b="1" i="0" dirty="0">
                <a:solidFill>
                  <a:srgbClr val="333333"/>
                </a:solidFill>
                <a:effectLst/>
                <a:latin typeface="Times New Roman" panose="02020603050405020304" pitchFamily="18" charset="0"/>
                <a:cs typeface="Times New Roman" panose="02020603050405020304" pitchFamily="18" charset="0"/>
              </a:rPr>
              <a:t> </a:t>
            </a:r>
            <a:r>
              <a:rPr lang="en-US" sz="2400" b="1" i="0" dirty="0" err="1">
                <a:solidFill>
                  <a:srgbClr val="333333"/>
                </a:solidFill>
                <a:effectLst/>
                <a:latin typeface="Times New Roman" panose="02020603050405020304" pitchFamily="18" charset="0"/>
                <a:cs typeface="Times New Roman" panose="02020603050405020304" pitchFamily="18" charset="0"/>
              </a:rPr>
              <a:t>biến</a:t>
            </a:r>
            <a:r>
              <a:rPr lang="en-US" sz="2400" b="1" i="0" dirty="0">
                <a:solidFill>
                  <a:srgbClr val="333333"/>
                </a:solidFill>
                <a:effectLst/>
                <a:latin typeface="Times New Roman" panose="02020603050405020304" pitchFamily="18" charset="0"/>
                <a:cs typeface="Times New Roman" panose="02020603050405020304" pitchFamily="18" charset="0"/>
              </a:rPr>
              <a:t> </a:t>
            </a:r>
            <a:r>
              <a:rPr lang="en-US" sz="2400" b="1" i="0" dirty="0" err="1">
                <a:solidFill>
                  <a:srgbClr val="333333"/>
                </a:solidFill>
                <a:effectLst/>
                <a:latin typeface="Times New Roman" panose="02020603050405020304" pitchFamily="18" charset="0"/>
                <a:cs typeface="Times New Roman" panose="02020603050405020304" pitchFamily="18" charset="0"/>
              </a:rPr>
              <a:t>vật</a:t>
            </a:r>
            <a:r>
              <a:rPr lang="en-US" sz="2400" b="1" i="0" dirty="0">
                <a:solidFill>
                  <a:srgbClr val="333333"/>
                </a:solidFill>
                <a:effectLst/>
                <a:latin typeface="Times New Roman" panose="02020603050405020304" pitchFamily="18" charset="0"/>
                <a:cs typeface="Times New Roman" panose="02020603050405020304" pitchFamily="18" charset="0"/>
              </a:rPr>
              <a:t> </a:t>
            </a:r>
            <a:r>
              <a:rPr lang="en-US" sz="2400" b="1" i="0" dirty="0" err="1">
                <a:solidFill>
                  <a:srgbClr val="333333"/>
                </a:solidFill>
                <a:effectLst/>
                <a:latin typeface="Times New Roman" panose="02020603050405020304" pitchFamily="18" charset="0"/>
                <a:cs typeface="Times New Roman" panose="02020603050405020304" pitchFamily="18" charset="0"/>
              </a:rPr>
              <a:t>cản</a:t>
            </a:r>
            <a:r>
              <a:rPr lang="en-US" sz="2400" b="1" i="0" dirty="0">
                <a:solidFill>
                  <a:srgbClr val="333333"/>
                </a:solidFill>
                <a:effectLst/>
                <a:latin typeface="Times New Roman" panose="02020603050405020304" pitchFamily="18" charset="0"/>
                <a:cs typeface="Times New Roman" panose="02020603050405020304" pitchFamily="18" charset="0"/>
              </a:rPr>
              <a:t> </a:t>
            </a:r>
            <a:r>
              <a:rPr lang="en-US" sz="2400" b="1" i="0" dirty="0" err="1">
                <a:solidFill>
                  <a:srgbClr val="333333"/>
                </a:solidFill>
                <a:effectLst/>
                <a:latin typeface="Times New Roman" panose="02020603050405020304" pitchFamily="18" charset="0"/>
                <a:cs typeface="Times New Roman" panose="02020603050405020304" pitchFamily="18" charset="0"/>
              </a:rPr>
              <a:t>hồng</a:t>
            </a:r>
            <a:r>
              <a:rPr lang="en-US" sz="2400" b="1" i="0" dirty="0">
                <a:solidFill>
                  <a:srgbClr val="333333"/>
                </a:solidFill>
                <a:effectLst/>
                <a:latin typeface="Times New Roman" panose="02020603050405020304" pitchFamily="18" charset="0"/>
                <a:cs typeface="Times New Roman" panose="02020603050405020304" pitchFamily="18" charset="0"/>
              </a:rPr>
              <a:t> </a:t>
            </a:r>
            <a:r>
              <a:rPr lang="en-US" sz="2400" b="1" i="0" dirty="0" err="1">
                <a:solidFill>
                  <a:srgbClr val="333333"/>
                </a:solidFill>
                <a:effectLst/>
                <a:latin typeface="Times New Roman" panose="02020603050405020304" pitchFamily="18" charset="0"/>
                <a:cs typeface="Times New Roman" panose="02020603050405020304" pitchFamily="18" charset="0"/>
              </a:rPr>
              <a:t>ngoại</a:t>
            </a:r>
            <a:r>
              <a:rPr lang="en-US" sz="2400" b="1" i="0" dirty="0">
                <a:solidFill>
                  <a:srgbClr val="333333"/>
                </a:solidFill>
                <a:effectLst/>
                <a:latin typeface="Times New Roman" panose="02020603050405020304" pitchFamily="18" charset="0"/>
                <a:cs typeface="Times New Roman" panose="02020603050405020304" pitchFamily="18" charset="0"/>
              </a:rPr>
              <a:t> E3F-DS30C4 (6~36VDC) (H15)</a:t>
            </a:r>
          </a:p>
        </p:txBody>
      </p:sp>
    </p:spTree>
    <p:extLst>
      <p:ext uri="{BB962C8B-B14F-4D97-AF65-F5344CB8AC3E}">
        <p14:creationId xmlns:p14="http://schemas.microsoft.com/office/powerpoint/2010/main" val="3714663294"/>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ppt_x"/>
                                          </p:val>
                                        </p:tav>
                                        <p:tav tm="100000">
                                          <p:val>
                                            <p:strVal val="#ppt_x"/>
                                          </p:val>
                                        </p:tav>
                                      </p:tavLst>
                                    </p:anim>
                                    <p:anim calcmode="lin" valueType="num">
                                      <p:cBhvr additive="base">
                                        <p:cTn id="8" dur="500" fill="hold"/>
                                        <p:tgtEl>
                                          <p:spTgt spid="133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318"/>
                                        </p:tgtEl>
                                        <p:attrNameLst>
                                          <p:attrName>style.visibility</p:attrName>
                                        </p:attrNameLst>
                                      </p:cBhvr>
                                      <p:to>
                                        <p:strVal val="visible"/>
                                      </p:to>
                                    </p:set>
                                    <p:anim calcmode="lin" valueType="num">
                                      <p:cBhvr additive="base">
                                        <p:cTn id="11" dur="500" fill="hold"/>
                                        <p:tgtEl>
                                          <p:spTgt spid="13318"/>
                                        </p:tgtEl>
                                        <p:attrNameLst>
                                          <p:attrName>ppt_x</p:attrName>
                                        </p:attrNameLst>
                                      </p:cBhvr>
                                      <p:tavLst>
                                        <p:tav tm="0">
                                          <p:val>
                                            <p:strVal val="#ppt_x"/>
                                          </p:val>
                                        </p:tav>
                                        <p:tav tm="100000">
                                          <p:val>
                                            <p:strVal val="#ppt_x"/>
                                          </p:val>
                                        </p:tav>
                                      </p:tavLst>
                                    </p:anim>
                                    <p:anim calcmode="lin" valueType="num">
                                      <p:cBhvr additive="base">
                                        <p:cTn id="12" dur="500" fill="hold"/>
                                        <p:tgtEl>
                                          <p:spTgt spid="13318"/>
                                        </p:tgtEl>
                                        <p:attrNameLst>
                                          <p:attrName>ppt_y</p:attrName>
                                        </p:attrNameLst>
                                      </p:cBhvr>
                                      <p:tavLst>
                                        <p:tav tm="0">
                                          <p:val>
                                            <p:strVal val="1+#ppt_h/2"/>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 name="TextBox 1"/>
          <p:cNvSpPr txBox="1"/>
          <p:nvPr/>
        </p:nvSpPr>
        <p:spPr>
          <a:xfrm>
            <a:off x="609600" y="457200"/>
            <a:ext cx="6629400" cy="646331"/>
          </a:xfrm>
          <a:prstGeom prst="rect">
            <a:avLst/>
          </a:prstGeom>
          <a:noFill/>
        </p:spPr>
        <p:txBody>
          <a:bodyPr wrap="square" rtlCol="0">
            <a:spAutoFit/>
          </a:bodyPr>
          <a:lstStyle/>
          <a:p>
            <a:pPr algn="ctr"/>
            <a:r>
              <a:rPr lang="en-US" sz="3600" dirty="0" err="1">
                <a:solidFill>
                  <a:srgbClr val="FF0000"/>
                </a:solidFill>
                <a:latin typeface="Times New Roman" panose="02020603050405020304" pitchFamily="18" charset="0"/>
                <a:cs typeface="Times New Roman" panose="02020603050405020304" pitchFamily="18" charset="0"/>
              </a:rPr>
              <a:t>Luyện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tập</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838200" y="1284478"/>
            <a:ext cx="6934200" cy="2062103"/>
          </a:xfrm>
          <a:prstGeom prst="rect">
            <a:avLst/>
          </a:prstGeom>
          <a:noFill/>
        </p:spPr>
        <p:txBody>
          <a:bodyPr wrap="square" rtlCol="0">
            <a:spAutoFit/>
          </a:bodyPr>
          <a:lstStyle/>
          <a:p>
            <a:pPr algn="just"/>
            <a:r>
              <a:rPr lang="en-US" sz="3200" smtClean="0">
                <a:solidFill>
                  <a:srgbClr val="2828F3"/>
                </a:solidFill>
                <a:latin typeface="Times New Roman" panose="02020603050405020304" pitchFamily="18" charset="0"/>
                <a:cs typeface="Times New Roman" panose="02020603050405020304" pitchFamily="18" charset="0"/>
              </a:rPr>
              <a:t>Bài 1. Em </a:t>
            </a:r>
            <a:r>
              <a:rPr lang="en-US" sz="3200" dirty="0" err="1">
                <a:solidFill>
                  <a:srgbClr val="2828F3"/>
                </a:solidFill>
                <a:latin typeface="Times New Roman" panose="02020603050405020304" pitchFamily="18" charset="0"/>
                <a:cs typeface="Times New Roman" panose="02020603050405020304" pitchFamily="18" charset="0"/>
              </a:rPr>
              <a:t>hãy</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đề</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xuất</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lựa</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chọn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loại</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mô</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đun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cảm</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biến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cho</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một</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mạch</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điện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báo</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cháy</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tự</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động</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Nêu</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vai</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trò</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của</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mô</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đun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cảm</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biến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trong</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mạch</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điện</a:t>
            </a:r>
            <a:r>
              <a:rPr lang="en-US" sz="3200" dirty="0">
                <a:solidFill>
                  <a:srgbClr val="2828F3"/>
                </a:solidFill>
                <a:latin typeface="Times New Roman" panose="02020603050405020304" pitchFamily="18" charset="0"/>
                <a:cs typeface="Times New Roman" panose="02020603050405020304" pitchFamily="18" charset="0"/>
              </a:rPr>
              <a:t> </a:t>
            </a:r>
            <a:r>
              <a:rPr lang="en-US" sz="3200" dirty="0" err="1">
                <a:solidFill>
                  <a:srgbClr val="2828F3"/>
                </a:solidFill>
                <a:latin typeface="Times New Roman" panose="02020603050405020304" pitchFamily="18" charset="0"/>
                <a:cs typeface="Times New Roman" panose="02020603050405020304" pitchFamily="18" charset="0"/>
              </a:rPr>
              <a:t>đó</a:t>
            </a:r>
            <a:r>
              <a:rPr lang="en-US" sz="3200" dirty="0">
                <a:solidFill>
                  <a:srgbClr val="2828F3"/>
                </a:solidFill>
                <a:latin typeface="Times New Roman" panose="02020603050405020304" pitchFamily="18" charset="0"/>
                <a:cs typeface="Times New Roman" panose="02020603050405020304" pitchFamily="18" charset="0"/>
              </a:rPr>
              <a:t>?</a:t>
            </a:r>
          </a:p>
        </p:txBody>
      </p:sp>
      <p:sp>
        <p:nvSpPr>
          <p:cNvPr id="4" name="Rectangle 3"/>
          <p:cNvSpPr/>
          <p:nvPr/>
        </p:nvSpPr>
        <p:spPr>
          <a:xfrm>
            <a:off x="1219200" y="4235185"/>
            <a:ext cx="6963427" cy="1569660"/>
          </a:xfrm>
          <a:prstGeom prst="rect">
            <a:avLst/>
          </a:prstGeom>
        </p:spPr>
        <p:txBody>
          <a:bodyPr wrap="square">
            <a:spAutoFit/>
          </a:bodyPr>
          <a:lstStyle/>
          <a:p>
            <a:r>
              <a:rPr lang="en-US" sz="3200">
                <a:solidFill>
                  <a:srgbClr val="FF0000"/>
                </a:solidFill>
                <a:latin typeface="Times New Roman" panose="02020603050405020304" pitchFamily="18" charset="0"/>
                <a:cs typeface="Times New Roman" panose="02020603050405020304" pitchFamily="18" charset="0"/>
              </a:rPr>
              <a:t>Loại mô đun cảm biến cho một mạch điện báo cháy tự động là mô đun cảm biến nhiệt độ</a:t>
            </a:r>
          </a:p>
        </p:txBody>
      </p:sp>
    </p:spTree>
    <p:extLst>
      <p:ext uri="{BB962C8B-B14F-4D97-AF65-F5344CB8AC3E}">
        <p14:creationId xmlns:p14="http://schemas.microsoft.com/office/powerpoint/2010/main" val="42319491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229600" cy="830997"/>
          </a:xfrm>
          <a:prstGeom prst="rect">
            <a:avLst/>
          </a:prstGeom>
          <a:noFill/>
        </p:spPr>
        <p:txBody>
          <a:bodyPr wrap="square" rtlCol="0">
            <a:spAutoFit/>
          </a:bodyPr>
          <a:lstStyle/>
          <a:p>
            <a:r>
              <a:rPr lang="en-US" sz="2400" dirty="0" err="1">
                <a:solidFill>
                  <a:srgbClr val="2828F3"/>
                </a:solidFill>
                <a:latin typeface="Times New Roman" panose="02020603050405020304" pitchFamily="18" charset="0"/>
                <a:cs typeface="Times New Roman" panose="02020603050405020304" pitchFamily="18" charset="0"/>
              </a:rPr>
              <a:t>Em</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hãy</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lựa</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chọn</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mô</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đun</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cảm</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biến</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phù</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hợp</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cho</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các</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tình</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huống</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dưới</a:t>
            </a:r>
            <a:r>
              <a:rPr lang="en-US" sz="2400" dirty="0">
                <a:solidFill>
                  <a:srgbClr val="2828F3"/>
                </a:solidFill>
                <a:latin typeface="Times New Roman" panose="02020603050405020304" pitchFamily="18" charset="0"/>
                <a:cs typeface="Times New Roman" panose="02020603050405020304" pitchFamily="18" charset="0"/>
              </a:rPr>
              <a:t> </a:t>
            </a:r>
            <a:r>
              <a:rPr lang="en-US" sz="2400" dirty="0" err="1">
                <a:solidFill>
                  <a:srgbClr val="2828F3"/>
                </a:solidFill>
                <a:latin typeface="Times New Roman" panose="02020603050405020304" pitchFamily="18" charset="0"/>
                <a:cs typeface="Times New Roman" panose="02020603050405020304" pitchFamily="18" charset="0"/>
              </a:rPr>
              <a:t>đây</a:t>
            </a:r>
            <a:r>
              <a:rPr lang="en-US" sz="2400" dirty="0">
                <a:solidFill>
                  <a:srgbClr val="2828F3"/>
                </a:solidFill>
                <a:latin typeface="Times New Roman" panose="02020603050405020304" pitchFamily="18" charset="0"/>
                <a:cs typeface="Times New Roman" panose="02020603050405020304" pitchFamily="18" charset="0"/>
              </a:rPr>
              <a:t>.</a:t>
            </a:r>
          </a:p>
        </p:txBody>
      </p:sp>
      <p:graphicFrame>
        <p:nvGraphicFramePr>
          <p:cNvPr id="4" name="Table 3"/>
          <p:cNvGraphicFramePr>
            <a:graphicFrameLocks noGrp="1"/>
          </p:cNvGraphicFramePr>
          <p:nvPr>
            <p:extLst>
              <p:ext uri="{D42A27DB-BD31-4B8C-83A1-F6EECF244321}">
                <p14:modId xmlns:p14="http://schemas.microsoft.com/office/powerpoint/2010/main" val="1863532634"/>
              </p:ext>
            </p:extLst>
          </p:nvPr>
        </p:nvGraphicFramePr>
        <p:xfrm>
          <a:off x="457200" y="1215129"/>
          <a:ext cx="8229600" cy="5308600"/>
        </p:xfrm>
        <a:graphic>
          <a:graphicData uri="http://schemas.openxmlformats.org/drawingml/2006/table">
            <a:tbl>
              <a:tblPr firstRow="1" bandRow="1">
                <a:tableStyleId>{5C22544A-7EE6-4342-B048-85BDC9FD1C3A}</a:tableStyleId>
              </a:tblPr>
              <a:tblGrid>
                <a:gridCol w="5562600">
                  <a:extLst>
                    <a:ext uri="{9D8B030D-6E8A-4147-A177-3AD203B41FA5}">
                      <a16:colId xmlns:a16="http://schemas.microsoft.com/office/drawing/2014/main" xmlns="" val="1253863867"/>
                    </a:ext>
                  </a:extLst>
                </a:gridCol>
                <a:gridCol w="2667000">
                  <a:extLst>
                    <a:ext uri="{9D8B030D-6E8A-4147-A177-3AD203B41FA5}">
                      <a16:colId xmlns:a16="http://schemas.microsoft.com/office/drawing/2014/main" xmlns="" val="2094442184"/>
                    </a:ext>
                  </a:extLst>
                </a:gridCol>
              </a:tblGrid>
              <a:tr h="757543">
                <a:tc>
                  <a:txBody>
                    <a:bodyPr/>
                    <a:lstStyle/>
                    <a:p>
                      <a:pPr algn="ctr"/>
                      <a:r>
                        <a:rPr lang="en-US" sz="2400" dirty="0" err="1">
                          <a:latin typeface="Times New Roman" panose="02020603050405020304" pitchFamily="18" charset="0"/>
                          <a:cs typeface="Times New Roman" panose="02020603050405020304" pitchFamily="18" charset="0"/>
                        </a:rPr>
                        <a:t>Tình</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huống</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err="1">
                          <a:latin typeface="Times New Roman" panose="02020603050405020304" pitchFamily="18" charset="0"/>
                          <a:cs typeface="Times New Roman" panose="02020603050405020304" pitchFamily="18" charset="0"/>
                        </a:rPr>
                        <a:t>Mô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đun</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cảm</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biến</a:t>
                      </a:r>
                      <a:r>
                        <a:rPr lang="en-US" sz="2400" baseline="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516801374"/>
                  </a:ext>
                </a:extLst>
              </a:tr>
              <a:tr h="1066360">
                <a:tc>
                  <a:txBody>
                    <a:bodyPr/>
                    <a:lstStyle/>
                    <a:p>
                      <a:r>
                        <a:rPr lang="en-US" sz="2400" dirty="0" err="1">
                          <a:latin typeface="Times New Roman" panose="02020603050405020304" pitchFamily="18" charset="0"/>
                          <a:cs typeface="Times New Roman" panose="02020603050405020304" pitchFamily="18" charset="0"/>
                        </a:rPr>
                        <a:t>Cửa</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tự</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động</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mở</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có</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người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và</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đóng</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không</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có</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người</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830104028"/>
                  </a:ext>
                </a:extLst>
              </a:tr>
              <a:tr h="1363577">
                <a:tc>
                  <a:txBody>
                    <a:bodyPr/>
                    <a:lstStyle/>
                    <a:p>
                      <a:r>
                        <a:rPr lang="en-US" sz="2400" dirty="0" err="1">
                          <a:latin typeface="Times New Roman" panose="02020603050405020304" pitchFamily="18" charset="0"/>
                          <a:cs typeface="Times New Roman" panose="02020603050405020304" pitchFamily="18" charset="0"/>
                        </a:rPr>
                        <a:t>Đèn</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tự</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động</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bật</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trời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tối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và</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tắt</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trời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sáng</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778809974"/>
                  </a:ext>
                </a:extLst>
              </a:tr>
              <a:tr h="1363577">
                <a:tc>
                  <a:txBody>
                    <a:bodyPr/>
                    <a:lstStyle/>
                    <a:p>
                      <a:r>
                        <a:rPr lang="en-US" sz="2400" dirty="0" err="1">
                          <a:latin typeface="Times New Roman" panose="02020603050405020304" pitchFamily="18" charset="0"/>
                          <a:cs typeface="Times New Roman" panose="02020603050405020304" pitchFamily="18" charset="0"/>
                        </a:rPr>
                        <a:t>Quạt</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tự</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động</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bật</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trời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nóng</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và</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tắt</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khi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trời</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mát</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427655823"/>
                  </a:ext>
                </a:extLst>
              </a:tr>
              <a:tr h="757543">
                <a:tc>
                  <a:txBody>
                    <a:bodyPr/>
                    <a:lstStyle/>
                    <a:p>
                      <a:r>
                        <a:rPr lang="en-US" sz="2400" err="1">
                          <a:latin typeface="Times New Roman" panose="02020603050405020304" pitchFamily="18" charset="0"/>
                          <a:cs typeface="Times New Roman" panose="02020603050405020304" pitchFamily="18" charset="0"/>
                        </a:rPr>
                        <a:t>Tưới</a:t>
                      </a:r>
                      <a:r>
                        <a:rPr lang="en-US" sz="2400" baseline="0">
                          <a:latin typeface="Times New Roman" panose="02020603050405020304" pitchFamily="18" charset="0"/>
                          <a:cs typeface="Times New Roman" panose="02020603050405020304" pitchFamily="18" charset="0"/>
                        </a:rPr>
                        <a:t> </a:t>
                      </a:r>
                      <a:r>
                        <a:rPr lang="en-US" sz="2400" baseline="0" smtClean="0">
                          <a:latin typeface="Times New Roman" panose="02020603050405020304" pitchFamily="18" charset="0"/>
                          <a:cs typeface="Times New Roman" panose="02020603050405020304" pitchFamily="18" charset="0"/>
                        </a:rPr>
                        <a:t>cây </a:t>
                      </a:r>
                      <a:r>
                        <a:rPr lang="en-US" sz="2400" baseline="0" dirty="0" err="1">
                          <a:latin typeface="Times New Roman" panose="02020603050405020304" pitchFamily="18" charset="0"/>
                          <a:cs typeface="Times New Roman" panose="02020603050405020304" pitchFamily="18" charset="0"/>
                        </a:rPr>
                        <a:t>tự</a:t>
                      </a:r>
                      <a:r>
                        <a:rPr lang="en-US" sz="2400" baseline="0" dirty="0">
                          <a:latin typeface="Times New Roman" panose="02020603050405020304" pitchFamily="18" charset="0"/>
                          <a:cs typeface="Times New Roman" panose="02020603050405020304" pitchFamily="18" charset="0"/>
                        </a:rPr>
                        <a:t> </a:t>
                      </a:r>
                      <a:r>
                        <a:rPr lang="en-US" sz="2400" baseline="0" dirty="0" err="1">
                          <a:latin typeface="Times New Roman" panose="02020603050405020304" pitchFamily="18" charset="0"/>
                          <a:cs typeface="Times New Roman" panose="02020603050405020304" pitchFamily="18" charset="0"/>
                        </a:rPr>
                        <a:t>động</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815735459"/>
                  </a:ext>
                </a:extLst>
              </a:tr>
            </a:tbl>
          </a:graphicData>
        </a:graphic>
      </p:graphicFrame>
      <p:sp>
        <p:nvSpPr>
          <p:cNvPr id="3" name="Rectangle 2"/>
          <p:cNvSpPr/>
          <p:nvPr/>
        </p:nvSpPr>
        <p:spPr>
          <a:xfrm>
            <a:off x="6107179" y="1828800"/>
            <a:ext cx="2592147" cy="1083374"/>
          </a:xfrm>
          <a:prstGeom prst="rect">
            <a:avLst/>
          </a:prstGeom>
        </p:spPr>
        <p:txBody>
          <a:bodyPr wrap="square">
            <a:spAutoFit/>
          </a:bodyPr>
          <a:lstStyle/>
          <a:p>
            <a:pPr>
              <a:lnSpc>
                <a:spcPct val="115000"/>
              </a:lnSpc>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Mô đun cảm biến hồng ngoại</a:t>
            </a:r>
          </a:p>
        </p:txBody>
      </p:sp>
      <p:sp>
        <p:nvSpPr>
          <p:cNvPr id="5" name="Rectangle 4"/>
          <p:cNvSpPr/>
          <p:nvPr/>
        </p:nvSpPr>
        <p:spPr>
          <a:xfrm>
            <a:off x="6107179" y="3085307"/>
            <a:ext cx="2351021" cy="1043619"/>
          </a:xfrm>
          <a:prstGeom prst="rect">
            <a:avLst/>
          </a:prstGeom>
        </p:spPr>
        <p:txBody>
          <a:bodyPr wrap="square">
            <a:spAutoFit/>
          </a:bodyPr>
          <a:lstStyle/>
          <a:p>
            <a:pPr>
              <a:lnSpc>
                <a:spcPct val="115000"/>
              </a:lnSpc>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Mô đun cảm biến ánh sáng</a:t>
            </a:r>
          </a:p>
        </p:txBody>
      </p:sp>
      <p:sp>
        <p:nvSpPr>
          <p:cNvPr id="6" name="Rectangle 5"/>
          <p:cNvSpPr/>
          <p:nvPr/>
        </p:nvSpPr>
        <p:spPr>
          <a:xfrm>
            <a:off x="6138494" y="4388509"/>
            <a:ext cx="2319706" cy="1083374"/>
          </a:xfrm>
          <a:prstGeom prst="rect">
            <a:avLst/>
          </a:prstGeom>
        </p:spPr>
        <p:txBody>
          <a:bodyPr wrap="square">
            <a:spAutoFit/>
          </a:bodyPr>
          <a:lstStyle/>
          <a:p>
            <a:pPr>
              <a:lnSpc>
                <a:spcPct val="115000"/>
              </a:lnSpc>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Mô đun cảm biến nhiệt độ</a:t>
            </a:r>
          </a:p>
        </p:txBody>
      </p:sp>
      <p:sp>
        <p:nvSpPr>
          <p:cNvPr id="7" name="Rectangle 6"/>
          <p:cNvSpPr/>
          <p:nvPr/>
        </p:nvSpPr>
        <p:spPr>
          <a:xfrm>
            <a:off x="6238252" y="5699938"/>
            <a:ext cx="2120189" cy="1083374"/>
          </a:xfrm>
          <a:prstGeom prst="rect">
            <a:avLst/>
          </a:prstGeom>
        </p:spPr>
        <p:txBody>
          <a:bodyPr wrap="square">
            <a:spAutoFit/>
          </a:bodyPr>
          <a:lstStyle/>
          <a:p>
            <a:pPr>
              <a:lnSpc>
                <a:spcPct val="115000"/>
              </a:lnSpc>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Mô đun cảm biến độ ẩm</a:t>
            </a:r>
          </a:p>
        </p:txBody>
      </p:sp>
    </p:spTree>
    <p:extLst>
      <p:ext uri="{BB962C8B-B14F-4D97-AF65-F5344CB8AC3E}">
        <p14:creationId xmlns:p14="http://schemas.microsoft.com/office/powerpoint/2010/main" val="10268474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571992" y="3428999"/>
            <a:ext cx="16" cy="3"/>
          </a:xfrm>
          <a:prstGeom prst="rect">
            <a:avLst/>
          </a:prstGeom>
        </p:spPr>
      </p:pic>
      <p:sp>
        <p:nvSpPr>
          <p:cNvPr id="3" name="TextBox 2"/>
          <p:cNvSpPr txBox="1"/>
          <p:nvPr/>
        </p:nvSpPr>
        <p:spPr>
          <a:xfrm>
            <a:off x="3402331" y="304800"/>
            <a:ext cx="204903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LUYỆN TẬP</a:t>
            </a:r>
          </a:p>
        </p:txBody>
      </p:sp>
      <p:sp>
        <p:nvSpPr>
          <p:cNvPr id="4" name="Rectangle 3"/>
          <p:cNvSpPr/>
          <p:nvPr/>
        </p:nvSpPr>
        <p:spPr>
          <a:xfrm>
            <a:off x="762001" y="766465"/>
            <a:ext cx="6400800" cy="738664"/>
          </a:xfrm>
          <a:prstGeom prst="rect">
            <a:avLst/>
          </a:prstGeom>
        </p:spPr>
        <p:txBody>
          <a:bodyPr wrap="square">
            <a:spAutoFit/>
          </a:bodyPr>
          <a:lstStyle/>
          <a:p>
            <a:r>
              <a:rPr lang="en-US" sz="2100" b="1">
                <a:latin typeface="Times New Roman" panose="02020603050405020304" pitchFamily="18" charset="0"/>
                <a:cs typeface="Times New Roman" panose="02020603050405020304" pitchFamily="18" charset="0"/>
              </a:rPr>
              <a:t>Bài 2. Em hãy cho biết vai trò của các mô đun cảm biến có ở hình dưới đây</a:t>
            </a:r>
          </a:p>
        </p:txBody>
      </p:sp>
      <p:pic>
        <p:nvPicPr>
          <p:cNvPr id="2" name="Picture 1"/>
          <p:cNvPicPr>
            <a:picLocks noChangeAspect="1"/>
          </p:cNvPicPr>
          <p:nvPr/>
        </p:nvPicPr>
        <p:blipFill>
          <a:blip r:embed="rId3"/>
          <a:stretch>
            <a:fillRect/>
          </a:stretch>
        </p:blipFill>
        <p:spPr>
          <a:xfrm>
            <a:off x="76200" y="1676400"/>
            <a:ext cx="8738885" cy="4335898"/>
          </a:xfrm>
          <a:prstGeom prst="rect">
            <a:avLst/>
          </a:prstGeom>
        </p:spPr>
      </p:pic>
    </p:spTree>
    <p:extLst>
      <p:ext uri="{BB962C8B-B14F-4D97-AF65-F5344CB8AC3E}">
        <p14:creationId xmlns:p14="http://schemas.microsoft.com/office/powerpoint/2010/main" val="139350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571992" y="3428999"/>
            <a:ext cx="16" cy="3"/>
          </a:xfrm>
          <a:prstGeom prst="rect">
            <a:avLst/>
          </a:prstGeom>
        </p:spPr>
      </p:pic>
      <p:pic>
        <p:nvPicPr>
          <p:cNvPr id="2" name="Picture 1"/>
          <p:cNvPicPr>
            <a:picLocks noChangeAspect="1"/>
          </p:cNvPicPr>
          <p:nvPr/>
        </p:nvPicPr>
        <p:blipFill>
          <a:blip r:embed="rId3"/>
          <a:stretch>
            <a:fillRect/>
          </a:stretch>
        </p:blipFill>
        <p:spPr>
          <a:xfrm>
            <a:off x="105001" y="228600"/>
            <a:ext cx="3984009" cy="4002717"/>
          </a:xfrm>
          <a:prstGeom prst="rect">
            <a:avLst/>
          </a:prstGeom>
        </p:spPr>
      </p:pic>
      <p:sp>
        <p:nvSpPr>
          <p:cNvPr id="6" name="Rectangle 5"/>
          <p:cNvSpPr/>
          <p:nvPr/>
        </p:nvSpPr>
        <p:spPr>
          <a:xfrm>
            <a:off x="4089010" y="152400"/>
            <a:ext cx="4715554" cy="6001643"/>
          </a:xfrm>
          <a:prstGeom prst="rect">
            <a:avLst/>
          </a:prstGeom>
        </p:spPr>
        <p:txBody>
          <a:bodyPr wrap="square">
            <a:spAutoFit/>
          </a:bodyPr>
          <a:lstStyle/>
          <a:p>
            <a:r>
              <a:rPr lang="vi-VN" sz="2400" smtClean="0">
                <a:solidFill>
                  <a:srgbClr val="0000FF"/>
                </a:solidFill>
                <a:latin typeface="Times New Roman" panose="02020603050405020304" pitchFamily="18" charset="0"/>
                <a:cs typeface="Times New Roman" panose="02020603050405020304" pitchFamily="18" charset="0"/>
              </a:rPr>
              <a:t>a</a:t>
            </a:r>
            <a:r>
              <a:rPr lang="vi-VN" sz="2400">
                <a:solidFill>
                  <a:srgbClr val="0000FF"/>
                </a:solidFill>
                <a:latin typeface="Times New Roman" panose="02020603050405020304" pitchFamily="18" charset="0"/>
                <a:cs typeface="Times New Roman" panose="02020603050405020304" pitchFamily="18" charset="0"/>
              </a:rPr>
              <a:t>) Cảm biến khí Gas sử dụng để cảm biến khí gas trong môi trường (VD: máy phát hiện rò rỉ khí Gas, cảnh báo cháy nổ do khí Gas).</a:t>
            </a:r>
          </a:p>
          <a:p>
            <a:endParaRPr lang="en-US" sz="2400" smtClean="0">
              <a:solidFill>
                <a:srgbClr val="0000FF"/>
              </a:solidFill>
              <a:latin typeface="Times New Roman" panose="02020603050405020304" pitchFamily="18" charset="0"/>
              <a:cs typeface="Times New Roman" panose="02020603050405020304" pitchFamily="18" charset="0"/>
            </a:endParaRPr>
          </a:p>
          <a:p>
            <a:r>
              <a:rPr lang="vi-VN" sz="2400" smtClean="0">
                <a:solidFill>
                  <a:srgbClr val="0000FF"/>
                </a:solidFill>
                <a:latin typeface="Times New Roman" panose="02020603050405020304" pitchFamily="18" charset="0"/>
                <a:cs typeface="Times New Roman" panose="02020603050405020304" pitchFamily="18" charset="0"/>
              </a:rPr>
              <a:t>b</a:t>
            </a:r>
            <a:r>
              <a:rPr lang="vi-VN" sz="2400">
                <a:solidFill>
                  <a:srgbClr val="0000FF"/>
                </a:solidFill>
                <a:latin typeface="Times New Roman" panose="02020603050405020304" pitchFamily="18" charset="0"/>
                <a:cs typeface="Times New Roman" panose="02020603050405020304" pitchFamily="18" charset="0"/>
              </a:rPr>
              <a:t>) Cảm biến âm thanh phát hiện (Cảm biến) âm thanh, tiếng động xung quanh.</a:t>
            </a:r>
          </a:p>
          <a:p>
            <a:endParaRPr lang="en-US" sz="2400" smtClean="0">
              <a:solidFill>
                <a:srgbClr val="0000FF"/>
              </a:solidFill>
              <a:latin typeface="Times New Roman" panose="02020603050405020304" pitchFamily="18" charset="0"/>
              <a:cs typeface="Times New Roman" panose="02020603050405020304" pitchFamily="18" charset="0"/>
            </a:endParaRPr>
          </a:p>
          <a:p>
            <a:r>
              <a:rPr lang="vi-VN" sz="2400" smtClean="0">
                <a:solidFill>
                  <a:srgbClr val="0000FF"/>
                </a:solidFill>
                <a:latin typeface="Times New Roman" panose="02020603050405020304" pitchFamily="18" charset="0"/>
                <a:cs typeface="Times New Roman" panose="02020603050405020304" pitchFamily="18" charset="0"/>
              </a:rPr>
              <a:t>c</a:t>
            </a:r>
            <a:r>
              <a:rPr lang="vi-VN" sz="2400">
                <a:solidFill>
                  <a:srgbClr val="0000FF"/>
                </a:solidFill>
                <a:latin typeface="Times New Roman" panose="02020603050405020304" pitchFamily="18" charset="0"/>
                <a:cs typeface="Times New Roman" panose="02020603050405020304" pitchFamily="18" charset="0"/>
              </a:rPr>
              <a:t>) Cảm biến hồng ngoại dùng để đo và phát hiện bức xạ hồng ngoại có trong môi trường xung quanh.</a:t>
            </a:r>
          </a:p>
          <a:p>
            <a:endParaRPr lang="en-US" sz="2400" smtClean="0">
              <a:solidFill>
                <a:srgbClr val="0000FF"/>
              </a:solidFill>
              <a:latin typeface="Times New Roman" panose="02020603050405020304" pitchFamily="18" charset="0"/>
              <a:cs typeface="Times New Roman" panose="02020603050405020304" pitchFamily="18" charset="0"/>
            </a:endParaRPr>
          </a:p>
          <a:p>
            <a:r>
              <a:rPr lang="vi-VN" sz="2400" smtClean="0">
                <a:solidFill>
                  <a:srgbClr val="0000FF"/>
                </a:solidFill>
                <a:latin typeface="Times New Roman" panose="02020603050405020304" pitchFamily="18" charset="0"/>
                <a:cs typeface="Times New Roman" panose="02020603050405020304" pitchFamily="18" charset="0"/>
              </a:rPr>
              <a:t>d</a:t>
            </a:r>
            <a:r>
              <a:rPr lang="vi-VN" sz="2400">
                <a:solidFill>
                  <a:srgbClr val="0000FF"/>
                </a:solidFill>
                <a:latin typeface="Times New Roman" panose="02020603050405020304" pitchFamily="18" charset="0"/>
                <a:cs typeface="Times New Roman" panose="02020603050405020304" pitchFamily="18" charset="0"/>
              </a:rPr>
              <a:t>) Cảm biến siêu âm sử dụng để đo khoảng cách, chuẩn đoán hình ảnh, đo mức nước,... </a:t>
            </a:r>
          </a:p>
        </p:txBody>
      </p:sp>
    </p:spTree>
    <p:extLst>
      <p:ext uri="{BB962C8B-B14F-4D97-AF65-F5344CB8AC3E}">
        <p14:creationId xmlns:p14="http://schemas.microsoft.com/office/powerpoint/2010/main" val="311356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heel(1)">
                                      <p:cBhvr>
                                        <p:cTn id="10" dur="2000"/>
                                        <p:tgtEl>
                                          <p:spTgt spid="6">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wheel(1)">
                                      <p:cBhvr>
                                        <p:cTn id="13" dur="2000"/>
                                        <p:tgtEl>
                                          <p:spTgt spid="6">
                                            <p:txEl>
                                              <p:pRg st="4" end="4"/>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
                                            <p:txEl>
                                              <p:pRg st="6" end="6"/>
                                            </p:txEl>
                                          </p:spTgt>
                                        </p:tgtEl>
                                        <p:attrNameLst>
                                          <p:attrName>style.visibility</p:attrName>
                                        </p:attrNameLst>
                                      </p:cBhvr>
                                      <p:to>
                                        <p:strVal val="visible"/>
                                      </p:to>
                                    </p:set>
                                    <p:animEffect transition="in" filter="wheel(1)">
                                      <p:cBhvr>
                                        <p:cTn id="16"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571992" y="3428999"/>
            <a:ext cx="16" cy="3"/>
          </a:xfrm>
          <a:prstGeom prst="rect">
            <a:avLst/>
          </a:prstGeom>
        </p:spPr>
      </p:pic>
      <p:sp>
        <p:nvSpPr>
          <p:cNvPr id="3" name="TextBox 2"/>
          <p:cNvSpPr txBox="1"/>
          <p:nvPr/>
        </p:nvSpPr>
        <p:spPr>
          <a:xfrm>
            <a:off x="3470817" y="857250"/>
            <a:ext cx="204903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LUYỆN TẬP</a:t>
            </a:r>
          </a:p>
        </p:txBody>
      </p:sp>
      <p:sp>
        <p:nvSpPr>
          <p:cNvPr id="4" name="Rectangle 3"/>
          <p:cNvSpPr/>
          <p:nvPr/>
        </p:nvSpPr>
        <p:spPr>
          <a:xfrm>
            <a:off x="685800" y="1600200"/>
            <a:ext cx="6858001" cy="1061829"/>
          </a:xfrm>
          <a:prstGeom prst="rect">
            <a:avLst/>
          </a:prstGeom>
        </p:spPr>
        <p:txBody>
          <a:bodyPr wrap="square">
            <a:spAutoFit/>
          </a:bodyPr>
          <a:lstStyle/>
          <a:p>
            <a:r>
              <a:rPr lang="en-US" sz="2100" b="1">
                <a:latin typeface="Times New Roman" panose="02020603050405020304" pitchFamily="18" charset="0"/>
                <a:cs typeface="Times New Roman" panose="02020603050405020304" pitchFamily="18" charset="0"/>
              </a:rPr>
              <a:t>Bài 3. Em hãy đề xuất chọn lựa loại mô đun cảm biến cho một mạch điện báo cháy tự động. Nêu vai trò của mô đun trong mạch điện đó.</a:t>
            </a:r>
          </a:p>
        </p:txBody>
      </p:sp>
      <p:sp>
        <p:nvSpPr>
          <p:cNvPr id="2" name="Rectangle 1"/>
          <p:cNvSpPr/>
          <p:nvPr/>
        </p:nvSpPr>
        <p:spPr>
          <a:xfrm>
            <a:off x="762000" y="3581400"/>
            <a:ext cx="6900747" cy="954107"/>
          </a:xfrm>
          <a:prstGeom prst="rect">
            <a:avLst/>
          </a:prstGeom>
        </p:spPr>
        <p:txBody>
          <a:bodyPr wrap="square">
            <a:spAutoFit/>
          </a:bodyPr>
          <a:lstStyle/>
          <a:p>
            <a:r>
              <a:rPr lang="en-US" sz="2800">
                <a:solidFill>
                  <a:srgbClr val="0000FF"/>
                </a:solidFill>
                <a:latin typeface="Times New Roman" panose="02020603050405020304" pitchFamily="18" charset="0"/>
                <a:cs typeface="Times New Roman" panose="02020603050405020304" pitchFamily="18" charset="0"/>
              </a:rPr>
              <a:t>Loại mô đun cảm biến cho một mạch điện báo cháy tự động là mô đun cảm biến nhiệt độ</a:t>
            </a:r>
          </a:p>
        </p:txBody>
      </p:sp>
    </p:spTree>
    <p:extLst>
      <p:ext uri="{BB962C8B-B14F-4D97-AF65-F5344CB8AC3E}">
        <p14:creationId xmlns:p14="http://schemas.microsoft.com/office/powerpoint/2010/main" val="383453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 name="TextBox 1"/>
          <p:cNvSpPr txBox="1"/>
          <p:nvPr/>
        </p:nvSpPr>
        <p:spPr>
          <a:xfrm>
            <a:off x="2667000" y="476323"/>
            <a:ext cx="4495800" cy="646331"/>
          </a:xfrm>
          <a:prstGeom prst="rect">
            <a:avLst/>
          </a:prstGeom>
          <a:noFill/>
        </p:spPr>
        <p:txBody>
          <a:bodyPr wrap="square" rtlCol="0">
            <a:spAutoFit/>
          </a:bodyPr>
          <a:lstStyle/>
          <a:p>
            <a:pPr algn="ctr"/>
            <a:r>
              <a:rPr lang="en-US" sz="3600" dirty="0" err="1">
                <a:solidFill>
                  <a:srgbClr val="FF0000"/>
                </a:solidFill>
                <a:latin typeface="Times New Roman" panose="02020603050405020304" pitchFamily="18" charset="0"/>
                <a:cs typeface="Times New Roman" panose="02020603050405020304" pitchFamily="18" charset="0"/>
              </a:rPr>
              <a:t>Vận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dụng</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72208" y="1630363"/>
            <a:ext cx="8153400" cy="2677656"/>
          </a:xfrm>
          <a:prstGeom prst="rect">
            <a:avLst/>
          </a:prstGeom>
          <a:noFill/>
        </p:spPr>
        <p:txBody>
          <a:bodyPr wrap="square" rtlCol="0">
            <a:spAutoFit/>
          </a:bodyPr>
          <a:lstStyle/>
          <a:p>
            <a:pPr algn="just"/>
            <a:r>
              <a:rPr lang="en-US" sz="2800" dirty="0" err="1">
                <a:solidFill>
                  <a:srgbClr val="2828F3"/>
                </a:solidFill>
                <a:latin typeface="Times New Roman" panose="02020603050405020304" pitchFamily="18" charset="0"/>
                <a:cs typeface="Times New Roman" panose="02020603050405020304" pitchFamily="18" charset="0"/>
              </a:rPr>
              <a:t>Hãy</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tìm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hiểu</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và</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đề</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xuất</a:t>
            </a:r>
            <a:r>
              <a:rPr lang="en-US" sz="2800" dirty="0">
                <a:solidFill>
                  <a:srgbClr val="2828F3"/>
                </a:solidFill>
                <a:latin typeface="Times New Roman" panose="02020603050405020304" pitchFamily="18" charset="0"/>
                <a:cs typeface="Times New Roman" panose="02020603050405020304" pitchFamily="18" charset="0"/>
              </a:rPr>
              <a:t> ý </a:t>
            </a:r>
            <a:r>
              <a:rPr lang="en-US" sz="2800" dirty="0" err="1">
                <a:solidFill>
                  <a:srgbClr val="2828F3"/>
                </a:solidFill>
                <a:latin typeface="Times New Roman" panose="02020603050405020304" pitchFamily="18" charset="0"/>
                <a:cs typeface="Times New Roman" panose="02020603050405020304" pitchFamily="18" charset="0"/>
              </a:rPr>
              <a:t>tưởng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thiết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kế</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một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hệ</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thống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chiếu</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sáng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thông</a:t>
            </a:r>
            <a:r>
              <a:rPr lang="en-US" sz="2800" dirty="0">
                <a:solidFill>
                  <a:srgbClr val="2828F3"/>
                </a:solidFill>
                <a:latin typeface="Times New Roman" panose="02020603050405020304" pitchFamily="18" charset="0"/>
                <a:cs typeface="Times New Roman" panose="02020603050405020304" pitchFamily="18" charset="0"/>
              </a:rPr>
              <a:t> minh </a:t>
            </a:r>
            <a:r>
              <a:rPr lang="en-US" sz="2800" dirty="0" err="1">
                <a:solidFill>
                  <a:srgbClr val="2828F3"/>
                </a:solidFill>
                <a:latin typeface="Times New Roman" panose="02020603050405020304" pitchFamily="18" charset="0"/>
                <a:cs typeface="Times New Roman" panose="02020603050405020304" pitchFamily="18" charset="0"/>
              </a:rPr>
              <a:t>trong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gia</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đình</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em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Trong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đó</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xác</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định</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rõ</a:t>
            </a:r>
            <a:r>
              <a:rPr lang="en-US" sz="2800" dirty="0">
                <a:solidFill>
                  <a:srgbClr val="2828F3"/>
                </a:solidFill>
                <a:latin typeface="Times New Roman" panose="02020603050405020304" pitchFamily="18" charset="0"/>
                <a:cs typeface="Times New Roman" panose="02020603050405020304" pitchFamily="18" charset="0"/>
              </a:rPr>
              <a:t>:</a:t>
            </a:r>
          </a:p>
          <a:p>
            <a:pPr marL="342900" indent="-342900" algn="just">
              <a:buFontTx/>
              <a:buChar char="-"/>
            </a:pPr>
            <a:r>
              <a:rPr lang="en-US" sz="2800" dirty="0" err="1">
                <a:solidFill>
                  <a:srgbClr val="2828F3"/>
                </a:solidFill>
                <a:latin typeface="Times New Roman" panose="02020603050405020304" pitchFamily="18" charset="0"/>
                <a:cs typeface="Times New Roman" panose="02020603050405020304" pitchFamily="18" charset="0"/>
              </a:rPr>
              <a:t>Loại</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mô</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đun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cảm</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biến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sẽ</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sử</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dụng</a:t>
            </a:r>
            <a:endParaRPr lang="en-US" sz="2800" dirty="0">
              <a:solidFill>
                <a:srgbClr val="2828F3"/>
              </a:solidFill>
              <a:latin typeface="Times New Roman" panose="02020603050405020304" pitchFamily="18" charset="0"/>
              <a:cs typeface="Times New Roman" panose="02020603050405020304" pitchFamily="18" charset="0"/>
            </a:endParaRPr>
          </a:p>
          <a:p>
            <a:pPr marL="342900" indent="-342900" algn="just">
              <a:buFontTx/>
              <a:buChar char="-"/>
            </a:pPr>
            <a:r>
              <a:rPr lang="en-US" sz="2800" dirty="0" err="1">
                <a:solidFill>
                  <a:srgbClr val="2828F3"/>
                </a:solidFill>
                <a:latin typeface="Times New Roman" panose="02020603050405020304" pitchFamily="18" charset="0"/>
                <a:cs typeface="Times New Roman" panose="02020603050405020304" pitchFamily="18" charset="0"/>
              </a:rPr>
              <a:t>Vẽ</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sơ</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đồ</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kết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nối</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các</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phần</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tử</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sử</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dụng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để</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lắp</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đặt</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hệ</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thống</a:t>
            </a:r>
            <a:r>
              <a:rPr lang="en-US" sz="2800" dirty="0">
                <a:solidFill>
                  <a:srgbClr val="2828F3"/>
                </a:solidFill>
                <a:latin typeface="Times New Roman" panose="02020603050405020304" pitchFamily="18" charset="0"/>
                <a:cs typeface="Times New Roman" panose="02020603050405020304" pitchFamily="18" charset="0"/>
              </a:rPr>
              <a:t> </a:t>
            </a:r>
            <a:r>
              <a:rPr lang="en-US" sz="2800" dirty="0" err="1">
                <a:solidFill>
                  <a:srgbClr val="2828F3"/>
                </a:solidFill>
                <a:latin typeface="Times New Roman" panose="02020603050405020304" pitchFamily="18" charset="0"/>
                <a:cs typeface="Times New Roman" panose="02020603050405020304" pitchFamily="18" charset="0"/>
              </a:rPr>
              <a:t>trên</a:t>
            </a:r>
            <a:r>
              <a:rPr lang="en-US" sz="2800" dirty="0">
                <a:solidFill>
                  <a:srgbClr val="2828F3"/>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491346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31"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p:cTn id="1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3" dur="1000"/>
                                        <p:tgtEl>
                                          <p:spTgt spid="3">
                                            <p:txEl>
                                              <p:pRg st="0" end="0"/>
                                            </p:txEl>
                                          </p:spTgt>
                                        </p:tgtEl>
                                      </p:cBhvr>
                                    </p:animEffect>
                                  </p:childTnLst>
                                </p:cTn>
                              </p:par>
                              <p:par>
                                <p:cTn id="14" presetID="31"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9" dur="1000"/>
                                        <p:tgtEl>
                                          <p:spTgt spid="3">
                                            <p:txEl>
                                              <p:pRg st="1" end="1"/>
                                            </p:txEl>
                                          </p:spTgt>
                                        </p:tgtEl>
                                      </p:cBhvr>
                                    </p:animEffect>
                                  </p:childTnLst>
                                </p:cTn>
                              </p:par>
                              <p:par>
                                <p:cTn id="20" presetID="31"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 name="Rectangle 1"/>
          <p:cNvSpPr>
            <a:spLocks noChangeArrowheads="1"/>
          </p:cNvSpPr>
          <p:nvPr/>
        </p:nvSpPr>
        <p:spPr bwMode="auto">
          <a:xfrm>
            <a:off x="838200" y="62924"/>
            <a:ext cx="6172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vi-VN" sz="2800" b="1" u="sng" dirty="0">
                <a:solidFill>
                  <a:srgbClr val="339966"/>
                </a:solidFill>
                <a:latin typeface="Times New Roman" panose="02020603050405020304" pitchFamily="18" charset="0"/>
              </a:rPr>
              <a:t>Minh FA-45: </a:t>
            </a:r>
            <a:r>
              <a:rPr lang="en-US" altLang="vi-VN" sz="2800" b="1" u="sng" dirty="0" err="1">
                <a:solidFill>
                  <a:srgbClr val="339966"/>
                </a:solidFill>
                <a:latin typeface="Times New Roman" panose="02020603050405020304" pitchFamily="18" charset="0"/>
              </a:rPr>
              <a:t>Công</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Tắc</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Điều</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Khiển</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Cảm</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Biến</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Ánh</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Sáng</a:t>
            </a:r>
            <a:r>
              <a:rPr lang="en-US" altLang="vi-VN" sz="2800" b="1" u="sng" dirty="0">
                <a:solidFill>
                  <a:srgbClr val="339966"/>
                </a:solidFill>
                <a:latin typeface="Times New Roman" panose="02020603050405020304" pitchFamily="18" charset="0"/>
              </a:rPr>
              <a:t>  Thông Minh FA-4 </a:t>
            </a:r>
            <a:r>
              <a:rPr lang="en-US" altLang="vi-VN" sz="2800" b="1" u="sng" dirty="0" err="1">
                <a:solidFill>
                  <a:srgbClr val="339966"/>
                </a:solidFill>
                <a:latin typeface="Times New Roman" panose="02020603050405020304" pitchFamily="18" charset="0"/>
              </a:rPr>
              <a:t>được</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dùng</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để</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bật</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tắt</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các</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hệ</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thống</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chiếu</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sáng</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ngoài</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trời</a:t>
            </a:r>
            <a:r>
              <a:rPr lang="en-US" altLang="vi-VN" sz="2800" b="1" u="sng" dirty="0">
                <a:solidFill>
                  <a:srgbClr val="339966"/>
                </a:solidFill>
                <a:latin typeface="Times New Roman" panose="02020603050405020304" pitchFamily="18" charset="0"/>
              </a:rPr>
              <a:t>, </a:t>
            </a:r>
            <a:r>
              <a:rPr lang="en-US" altLang="vi-VN" sz="2800" b="1" u="sng" dirty="0" err="1">
                <a:solidFill>
                  <a:srgbClr val="339966"/>
                </a:solidFill>
                <a:latin typeface="Times New Roman" panose="02020603050405020304" pitchFamily="18" charset="0"/>
              </a:rPr>
              <a:t>hành</a:t>
            </a:r>
            <a:r>
              <a:rPr lang="en-US" altLang="vi-VN" sz="2800" b="1" u="sng" dirty="0">
                <a:solidFill>
                  <a:srgbClr val="339966"/>
                </a:solidFill>
                <a:latin typeface="Times New Roman" panose="02020603050405020304" pitchFamily="18" charset="0"/>
              </a:rPr>
              <a:t> lang</a:t>
            </a:r>
          </a:p>
        </p:txBody>
      </p:sp>
      <p:pic>
        <p:nvPicPr>
          <p:cNvPr id="3074" name="Picture 1" descr="Công Tắc Điều Khiển Cảm Biến Ánh Sáng Thông Minh FA-45">
            <a:extLst>
              <a:ext uri="{FF2B5EF4-FFF2-40B4-BE49-F238E27FC236}">
                <a16:creationId xmlns:a16="http://schemas.microsoft.com/office/drawing/2014/main" xmlns="" id="{A05416D0-6A85-50A6-7EA3-636880E37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05000"/>
            <a:ext cx="7772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15098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anim calcmode="lin" valueType="num">
                                      <p:cBhvr>
                                        <p:cTn id="1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3" presetID="31" presetClass="entr" presetSubtype="0"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anim calcmode="lin" valueType="num">
                                      <p:cBhvr>
                                        <p:cTn id="15" dur="1000" fill="hold"/>
                                        <p:tgtEl>
                                          <p:spTgt spid="3074"/>
                                        </p:tgtEl>
                                        <p:attrNameLst>
                                          <p:attrName>ppt_w</p:attrName>
                                        </p:attrNameLst>
                                      </p:cBhvr>
                                      <p:tavLst>
                                        <p:tav tm="0">
                                          <p:val>
                                            <p:fltVal val="0"/>
                                          </p:val>
                                        </p:tav>
                                        <p:tav tm="100000">
                                          <p:val>
                                            <p:strVal val="#ppt_w"/>
                                          </p:val>
                                        </p:tav>
                                      </p:tavLst>
                                    </p:anim>
                                    <p:anim calcmode="lin" valueType="num">
                                      <p:cBhvr>
                                        <p:cTn id="16" dur="1000" fill="hold"/>
                                        <p:tgtEl>
                                          <p:spTgt spid="3074"/>
                                        </p:tgtEl>
                                        <p:attrNameLst>
                                          <p:attrName>ppt_h</p:attrName>
                                        </p:attrNameLst>
                                      </p:cBhvr>
                                      <p:tavLst>
                                        <p:tav tm="0">
                                          <p:val>
                                            <p:fltVal val="0"/>
                                          </p:val>
                                        </p:tav>
                                        <p:tav tm="100000">
                                          <p:val>
                                            <p:strVal val="#ppt_h"/>
                                          </p:val>
                                        </p:tav>
                                      </p:tavLst>
                                    </p:anim>
                                    <p:anim calcmode="lin" valueType="num">
                                      <p:cBhvr>
                                        <p:cTn id="17" dur="1000" fill="hold"/>
                                        <p:tgtEl>
                                          <p:spTgt spid="3074"/>
                                        </p:tgtEl>
                                        <p:attrNameLst>
                                          <p:attrName>style.rotation</p:attrName>
                                        </p:attrNameLst>
                                      </p:cBhvr>
                                      <p:tavLst>
                                        <p:tav tm="0">
                                          <p:val>
                                            <p:fltVal val="90"/>
                                          </p:val>
                                        </p:tav>
                                        <p:tav tm="100000">
                                          <p:val>
                                            <p:fltVal val="0"/>
                                          </p:val>
                                        </p:tav>
                                      </p:tavLst>
                                    </p:anim>
                                    <p:animEffect transition="in" filter="fade">
                                      <p:cBhvr>
                                        <p:cTn id="18"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066800" y="4958392"/>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8"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4800"/>
            <a:ext cx="1198563"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xmlns="" id="{806BE09F-F074-3905-6014-69101F7A07D3}"/>
              </a:ext>
            </a:extLst>
          </p:cNvPr>
          <p:cNvSpPr>
            <a:spLocks noGrp="1"/>
          </p:cNvSpPr>
          <p:nvPr>
            <p:ph type="title"/>
          </p:nvPr>
        </p:nvSpPr>
        <p:spPr>
          <a:xfrm>
            <a:off x="3008434" y="166635"/>
            <a:ext cx="2971801" cy="762000"/>
          </a:xfrm>
        </p:spPr>
        <p:txBody>
          <a:bodyPr/>
          <a:lstStyle/>
          <a:p>
            <a:pPr algn="ctr"/>
            <a:r>
              <a:rPr lang="en-US" dirty="0" err="1">
                <a:solidFill>
                  <a:srgbClr val="FF0000"/>
                </a:solidFill>
                <a:latin typeface="Times New Roman" panose="02020603050405020304" pitchFamily="18" charset="0"/>
                <a:cs typeface="Times New Roman" panose="02020603050405020304" pitchFamily="18" charset="0"/>
              </a:rPr>
              <a:t>Sơ</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đồ</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tư</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duy</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A98C9D21-A9F8-89B8-C858-7A4B156CFFB0}"/>
              </a:ext>
            </a:extLst>
          </p:cNvPr>
          <p:cNvSpPr/>
          <p:nvPr/>
        </p:nvSpPr>
        <p:spPr>
          <a:xfrm>
            <a:off x="2209800" y="1371600"/>
            <a:ext cx="38862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CẢM BIẾN VÀ MÔ ĐUN CẢM BIẾN</a:t>
            </a:r>
          </a:p>
        </p:txBody>
      </p:sp>
      <p:sp>
        <p:nvSpPr>
          <p:cNvPr id="11" name="Rectangle 10">
            <a:extLst>
              <a:ext uri="{FF2B5EF4-FFF2-40B4-BE49-F238E27FC236}">
                <a16:creationId xmlns:a16="http://schemas.microsoft.com/office/drawing/2014/main" xmlns="" id="{DE9CB3BB-D0DE-9D49-28EE-31CE131442FC}"/>
              </a:ext>
            </a:extLst>
          </p:cNvPr>
          <p:cNvSpPr/>
          <p:nvPr/>
        </p:nvSpPr>
        <p:spPr>
          <a:xfrm>
            <a:off x="1503363" y="2362199"/>
            <a:ext cx="1925637" cy="9315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CẢM BIẾN</a:t>
            </a:r>
          </a:p>
        </p:txBody>
      </p:sp>
      <p:sp>
        <p:nvSpPr>
          <p:cNvPr id="12" name="Rectangle 11">
            <a:extLst>
              <a:ext uri="{FF2B5EF4-FFF2-40B4-BE49-F238E27FC236}">
                <a16:creationId xmlns:a16="http://schemas.microsoft.com/office/drawing/2014/main" xmlns="" id="{1C409234-500A-DDB6-094E-F4F36848D194}"/>
              </a:ext>
            </a:extLst>
          </p:cNvPr>
          <p:cNvSpPr/>
          <p:nvPr/>
        </p:nvSpPr>
        <p:spPr>
          <a:xfrm>
            <a:off x="5562600" y="2362200"/>
            <a:ext cx="1676400" cy="9315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MÔ ĐUN CẢM BIẾN</a:t>
            </a:r>
          </a:p>
        </p:txBody>
      </p:sp>
      <p:sp>
        <p:nvSpPr>
          <p:cNvPr id="13" name="Rectangle 12">
            <a:extLst>
              <a:ext uri="{FF2B5EF4-FFF2-40B4-BE49-F238E27FC236}">
                <a16:creationId xmlns:a16="http://schemas.microsoft.com/office/drawing/2014/main" xmlns="" id="{DEB78805-029E-2EC7-273E-B7E3FD124D08}"/>
              </a:ext>
            </a:extLst>
          </p:cNvPr>
          <p:cNvSpPr/>
          <p:nvPr/>
        </p:nvSpPr>
        <p:spPr>
          <a:xfrm>
            <a:off x="990599" y="3674781"/>
            <a:ext cx="1104901" cy="9315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ĐỊNH NGHĨA</a:t>
            </a:r>
          </a:p>
        </p:txBody>
      </p:sp>
      <p:sp>
        <p:nvSpPr>
          <p:cNvPr id="14" name="Rectangle 13">
            <a:extLst>
              <a:ext uri="{FF2B5EF4-FFF2-40B4-BE49-F238E27FC236}">
                <a16:creationId xmlns:a16="http://schemas.microsoft.com/office/drawing/2014/main" xmlns="" id="{52409671-C34C-D7E7-4A02-8184129E6305}"/>
              </a:ext>
            </a:extLst>
          </p:cNvPr>
          <p:cNvSpPr/>
          <p:nvPr/>
        </p:nvSpPr>
        <p:spPr>
          <a:xfrm>
            <a:off x="2667001" y="3674781"/>
            <a:ext cx="914400" cy="9315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PHÂN LOẠI</a:t>
            </a:r>
          </a:p>
        </p:txBody>
      </p:sp>
      <p:sp>
        <p:nvSpPr>
          <p:cNvPr id="15" name="Rectangle 14">
            <a:extLst>
              <a:ext uri="{FF2B5EF4-FFF2-40B4-BE49-F238E27FC236}">
                <a16:creationId xmlns:a16="http://schemas.microsoft.com/office/drawing/2014/main" xmlns="" id="{940BC0DC-16D0-5C61-2080-3A56E3430FD5}"/>
              </a:ext>
            </a:extLst>
          </p:cNvPr>
          <p:cNvSpPr/>
          <p:nvPr/>
        </p:nvSpPr>
        <p:spPr>
          <a:xfrm>
            <a:off x="5105400" y="3674781"/>
            <a:ext cx="1143000" cy="8859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ĐỊNH NGHĨA</a:t>
            </a:r>
          </a:p>
        </p:txBody>
      </p:sp>
      <p:sp>
        <p:nvSpPr>
          <p:cNvPr id="16" name="Rectangle 15">
            <a:extLst>
              <a:ext uri="{FF2B5EF4-FFF2-40B4-BE49-F238E27FC236}">
                <a16:creationId xmlns:a16="http://schemas.microsoft.com/office/drawing/2014/main" xmlns="" id="{86AC8D1A-275C-070D-2A49-421DDBA573FE}"/>
              </a:ext>
            </a:extLst>
          </p:cNvPr>
          <p:cNvSpPr/>
          <p:nvPr/>
        </p:nvSpPr>
        <p:spPr>
          <a:xfrm>
            <a:off x="6934200" y="3725334"/>
            <a:ext cx="1143000" cy="8353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PHÂN LOẠI</a:t>
            </a:r>
          </a:p>
        </p:txBody>
      </p:sp>
      <p:sp>
        <p:nvSpPr>
          <p:cNvPr id="17" name="Rectangle 16">
            <a:extLst>
              <a:ext uri="{FF2B5EF4-FFF2-40B4-BE49-F238E27FC236}">
                <a16:creationId xmlns:a16="http://schemas.microsoft.com/office/drawing/2014/main" xmlns="" id="{40A1B90A-D69B-178C-6B59-9BE3C6DA8B92}"/>
              </a:ext>
            </a:extLst>
          </p:cNvPr>
          <p:cNvSpPr/>
          <p:nvPr/>
        </p:nvSpPr>
        <p:spPr>
          <a:xfrm>
            <a:off x="414580" y="5181600"/>
            <a:ext cx="914400" cy="1676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CẢM BIẾN NHIỆT ĐỘ</a:t>
            </a:r>
          </a:p>
        </p:txBody>
      </p:sp>
      <p:sp>
        <p:nvSpPr>
          <p:cNvPr id="18" name="Rectangle 17">
            <a:extLst>
              <a:ext uri="{FF2B5EF4-FFF2-40B4-BE49-F238E27FC236}">
                <a16:creationId xmlns:a16="http://schemas.microsoft.com/office/drawing/2014/main" xmlns="" id="{72D8E9CB-1BA7-73FB-B54F-6AB82C382AD5}"/>
              </a:ext>
            </a:extLst>
          </p:cNvPr>
          <p:cNvSpPr/>
          <p:nvPr/>
        </p:nvSpPr>
        <p:spPr>
          <a:xfrm>
            <a:off x="1905001" y="5182344"/>
            <a:ext cx="990600" cy="16756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CẢM BIẾN ÁNH SÁNG</a:t>
            </a:r>
          </a:p>
        </p:txBody>
      </p:sp>
      <p:sp>
        <p:nvSpPr>
          <p:cNvPr id="19" name="Rectangle 18">
            <a:extLst>
              <a:ext uri="{FF2B5EF4-FFF2-40B4-BE49-F238E27FC236}">
                <a16:creationId xmlns:a16="http://schemas.microsoft.com/office/drawing/2014/main" xmlns="" id="{8EACEA19-4B70-EE60-B35C-E6947848907D}"/>
              </a:ext>
            </a:extLst>
          </p:cNvPr>
          <p:cNvSpPr/>
          <p:nvPr/>
        </p:nvSpPr>
        <p:spPr>
          <a:xfrm>
            <a:off x="3429001" y="5257799"/>
            <a:ext cx="990600" cy="16001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CẢM BIẾN ĐỘ ẨM</a:t>
            </a:r>
          </a:p>
        </p:txBody>
      </p:sp>
      <p:sp>
        <p:nvSpPr>
          <p:cNvPr id="20" name="Rectangle 19">
            <a:extLst>
              <a:ext uri="{FF2B5EF4-FFF2-40B4-BE49-F238E27FC236}">
                <a16:creationId xmlns:a16="http://schemas.microsoft.com/office/drawing/2014/main" xmlns="" id="{34843CE3-C9B1-8B61-76C4-AD8ABC5FAEFF}"/>
              </a:ext>
            </a:extLst>
          </p:cNvPr>
          <p:cNvSpPr/>
          <p:nvPr/>
        </p:nvSpPr>
        <p:spPr>
          <a:xfrm>
            <a:off x="5291380" y="5257799"/>
            <a:ext cx="990600" cy="16001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MÔ ĐUN CẢM BIẾN NHIỆT ĐỘ</a:t>
            </a:r>
          </a:p>
        </p:txBody>
      </p:sp>
      <p:sp>
        <p:nvSpPr>
          <p:cNvPr id="21" name="Rectangle 20">
            <a:extLst>
              <a:ext uri="{FF2B5EF4-FFF2-40B4-BE49-F238E27FC236}">
                <a16:creationId xmlns:a16="http://schemas.microsoft.com/office/drawing/2014/main" xmlns="" id="{2BCD7EC3-7C7B-EFFF-67BF-43AA135396CE}"/>
              </a:ext>
            </a:extLst>
          </p:cNvPr>
          <p:cNvSpPr/>
          <p:nvPr/>
        </p:nvSpPr>
        <p:spPr>
          <a:xfrm>
            <a:off x="6781800" y="5257797"/>
            <a:ext cx="990600" cy="16002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MÔ ĐUN CẢM BIẾN ÁNH SÁNG</a:t>
            </a:r>
          </a:p>
        </p:txBody>
      </p:sp>
      <p:sp>
        <p:nvSpPr>
          <p:cNvPr id="22" name="Rectangle 21">
            <a:extLst>
              <a:ext uri="{FF2B5EF4-FFF2-40B4-BE49-F238E27FC236}">
                <a16:creationId xmlns:a16="http://schemas.microsoft.com/office/drawing/2014/main" xmlns="" id="{DCBC5288-CA87-3B51-FE97-F1BD822BAAD5}"/>
              </a:ext>
            </a:extLst>
          </p:cNvPr>
          <p:cNvSpPr/>
          <p:nvPr/>
        </p:nvSpPr>
        <p:spPr>
          <a:xfrm>
            <a:off x="8021331" y="5257798"/>
            <a:ext cx="990600" cy="15240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rgbClr val="2828F3"/>
                </a:solidFill>
                <a:latin typeface="Times New Roman" panose="02020603050405020304" pitchFamily="18" charset="0"/>
                <a:cs typeface="Times New Roman" panose="02020603050405020304" pitchFamily="18" charset="0"/>
              </a:rPr>
              <a:t>MÔ ĐUN CẢM BIẾN ĐỘ ẨM</a:t>
            </a:r>
          </a:p>
        </p:txBody>
      </p:sp>
      <p:cxnSp>
        <p:nvCxnSpPr>
          <p:cNvPr id="24" name="Straight Arrow Connector 23">
            <a:extLst>
              <a:ext uri="{FF2B5EF4-FFF2-40B4-BE49-F238E27FC236}">
                <a16:creationId xmlns:a16="http://schemas.microsoft.com/office/drawing/2014/main" xmlns="" id="{9B434EE0-CF2F-257C-62C6-8B46F20A8A29}"/>
              </a:ext>
            </a:extLst>
          </p:cNvPr>
          <p:cNvCxnSpPr>
            <a:stCxn id="11" idx="2"/>
          </p:cNvCxnSpPr>
          <p:nvPr/>
        </p:nvCxnSpPr>
        <p:spPr>
          <a:xfrm flipH="1">
            <a:off x="1600200" y="3293782"/>
            <a:ext cx="865982" cy="3520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xmlns="" id="{770AC085-C1BF-9601-9289-B0C21F2A1E2E}"/>
              </a:ext>
            </a:extLst>
          </p:cNvPr>
          <p:cNvCxnSpPr>
            <a:stCxn id="11" idx="2"/>
            <a:endCxn id="14" idx="0"/>
          </p:cNvCxnSpPr>
          <p:nvPr/>
        </p:nvCxnSpPr>
        <p:spPr>
          <a:xfrm>
            <a:off x="2466182" y="3293782"/>
            <a:ext cx="658019" cy="3809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2133E79F-0E61-31CB-1E1C-D16532E99B5C}"/>
              </a:ext>
            </a:extLst>
          </p:cNvPr>
          <p:cNvCxnSpPr>
            <a:stCxn id="5" idx="2"/>
          </p:cNvCxnSpPr>
          <p:nvPr/>
        </p:nvCxnSpPr>
        <p:spPr>
          <a:xfrm flipH="1">
            <a:off x="2667001" y="1981200"/>
            <a:ext cx="1485899" cy="321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35EA7FCD-993D-1FE4-E7EA-0C9678533B42}"/>
              </a:ext>
            </a:extLst>
          </p:cNvPr>
          <p:cNvCxnSpPr>
            <a:stCxn id="5" idx="2"/>
          </p:cNvCxnSpPr>
          <p:nvPr/>
        </p:nvCxnSpPr>
        <p:spPr>
          <a:xfrm>
            <a:off x="4152900" y="1981200"/>
            <a:ext cx="2129080" cy="319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A79A2A3A-7766-1294-3CDC-F2D116E03167}"/>
              </a:ext>
            </a:extLst>
          </p:cNvPr>
          <p:cNvCxnSpPr>
            <a:stCxn id="14" idx="2"/>
            <a:endCxn id="17" idx="0"/>
          </p:cNvCxnSpPr>
          <p:nvPr/>
        </p:nvCxnSpPr>
        <p:spPr>
          <a:xfrm flipH="1">
            <a:off x="871780" y="4606364"/>
            <a:ext cx="2252421" cy="575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D2AC6D80-DCE5-3767-53A0-73DF34FEA695}"/>
              </a:ext>
            </a:extLst>
          </p:cNvPr>
          <p:cNvCxnSpPr>
            <a:stCxn id="14" idx="2"/>
            <a:endCxn id="18" idx="0"/>
          </p:cNvCxnSpPr>
          <p:nvPr/>
        </p:nvCxnSpPr>
        <p:spPr>
          <a:xfrm flipH="1">
            <a:off x="2400301" y="4606364"/>
            <a:ext cx="723900" cy="5759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xmlns="" id="{61918044-27A7-6F75-9D21-743AA76D89DC}"/>
              </a:ext>
            </a:extLst>
          </p:cNvPr>
          <p:cNvCxnSpPr>
            <a:stCxn id="14" idx="2"/>
            <a:endCxn id="19" idx="0"/>
          </p:cNvCxnSpPr>
          <p:nvPr/>
        </p:nvCxnSpPr>
        <p:spPr>
          <a:xfrm>
            <a:off x="3124201" y="4606364"/>
            <a:ext cx="800100" cy="6514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xmlns="" id="{9B856E83-A0C5-4367-AD53-8AB2C70DBF06}"/>
              </a:ext>
            </a:extLst>
          </p:cNvPr>
          <p:cNvCxnSpPr>
            <a:stCxn id="12" idx="2"/>
            <a:endCxn id="15" idx="0"/>
          </p:cNvCxnSpPr>
          <p:nvPr/>
        </p:nvCxnSpPr>
        <p:spPr>
          <a:xfrm flipH="1">
            <a:off x="5676900" y="3293783"/>
            <a:ext cx="723900" cy="380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xmlns="" id="{9EC2120F-6478-14C4-5BBF-06D9545787FC}"/>
              </a:ext>
            </a:extLst>
          </p:cNvPr>
          <p:cNvCxnSpPr>
            <a:stCxn id="12" idx="2"/>
            <a:endCxn id="16" idx="0"/>
          </p:cNvCxnSpPr>
          <p:nvPr/>
        </p:nvCxnSpPr>
        <p:spPr>
          <a:xfrm>
            <a:off x="6400800" y="3293783"/>
            <a:ext cx="1104900" cy="431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xmlns="" id="{79C9CA93-49FE-18D3-A257-F94C8EBB9408}"/>
              </a:ext>
            </a:extLst>
          </p:cNvPr>
          <p:cNvCxnSpPr>
            <a:cxnSpLocks/>
            <a:stCxn id="16" idx="2"/>
            <a:endCxn id="20" idx="0"/>
          </p:cNvCxnSpPr>
          <p:nvPr/>
        </p:nvCxnSpPr>
        <p:spPr>
          <a:xfrm flipH="1">
            <a:off x="5786680" y="4560712"/>
            <a:ext cx="1719020" cy="697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xmlns="" id="{C0FB3DC6-364B-FFE4-043A-C16D814B5229}"/>
              </a:ext>
            </a:extLst>
          </p:cNvPr>
          <p:cNvCxnSpPr>
            <a:stCxn id="16" idx="2"/>
            <a:endCxn id="21" idx="0"/>
          </p:cNvCxnSpPr>
          <p:nvPr/>
        </p:nvCxnSpPr>
        <p:spPr>
          <a:xfrm flipH="1">
            <a:off x="7277100" y="4560712"/>
            <a:ext cx="228600" cy="697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B852A543-FA39-102C-D482-689400B661C2}"/>
              </a:ext>
            </a:extLst>
          </p:cNvPr>
          <p:cNvCxnSpPr>
            <a:stCxn id="16" idx="2"/>
            <a:endCxn id="22" idx="0"/>
          </p:cNvCxnSpPr>
          <p:nvPr/>
        </p:nvCxnSpPr>
        <p:spPr>
          <a:xfrm>
            <a:off x="7505700" y="4560712"/>
            <a:ext cx="1010931" cy="697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8242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additive="base">
                                        <p:cTn id="2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 calcmode="lin" valueType="num">
                                      <p:cBhvr additive="base">
                                        <p:cTn id="2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 calcmode="lin" valueType="num">
                                      <p:cBhvr additive="base">
                                        <p:cTn id="3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 calcmode="lin" valueType="num">
                                      <p:cBhvr additive="base">
                                        <p:cTn id="3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xEl>
                                              <p:pRg st="0" end="0"/>
                                            </p:txEl>
                                          </p:spTgt>
                                        </p:tgtEl>
                                        <p:attrNameLst>
                                          <p:attrName>style.visibility</p:attrName>
                                        </p:attrNameLst>
                                      </p:cBhvr>
                                      <p:to>
                                        <p:strVal val="visible"/>
                                      </p:to>
                                    </p:set>
                                    <p:anim calcmode="lin" valueType="num">
                                      <p:cBhvr additive="base">
                                        <p:cTn id="4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 calcmode="lin" valueType="num">
                                      <p:cBhvr additive="base">
                                        <p:cTn id="5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9">
                                            <p:txEl>
                                              <p:pRg st="0" end="0"/>
                                            </p:txEl>
                                          </p:spTgt>
                                        </p:tgtEl>
                                        <p:attrNameLst>
                                          <p:attrName>style.visibility</p:attrName>
                                        </p:attrNameLst>
                                      </p:cBhvr>
                                      <p:to>
                                        <p:strVal val="visible"/>
                                      </p:to>
                                    </p:set>
                                    <p:anim calcmode="lin" valueType="num">
                                      <p:cBhvr additive="base">
                                        <p:cTn id="5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6">
                                            <p:txEl>
                                              <p:pRg st="0" end="0"/>
                                            </p:txEl>
                                          </p:spTgt>
                                        </p:tgtEl>
                                        <p:attrNameLst>
                                          <p:attrName>style.visibility</p:attrName>
                                        </p:attrNameLst>
                                      </p:cBhvr>
                                      <p:to>
                                        <p:strVal val="visible"/>
                                      </p:to>
                                    </p:set>
                                    <p:anim calcmode="lin" valueType="num">
                                      <p:cBhvr additive="base">
                                        <p:cTn id="6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20">
                                            <p:txEl>
                                              <p:pRg st="0" end="0"/>
                                            </p:txEl>
                                          </p:spTgt>
                                        </p:tgtEl>
                                        <p:attrNameLst>
                                          <p:attrName>style.visibility</p:attrName>
                                        </p:attrNameLst>
                                      </p:cBhvr>
                                      <p:to>
                                        <p:strVal val="visible"/>
                                      </p:to>
                                    </p:set>
                                    <p:anim calcmode="lin" valueType="num">
                                      <p:cBhvr additive="base">
                                        <p:cTn id="75"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21">
                                            <p:txEl>
                                              <p:pRg st="0" end="0"/>
                                            </p:txEl>
                                          </p:spTgt>
                                        </p:tgtEl>
                                        <p:attrNameLst>
                                          <p:attrName>style.visibility</p:attrName>
                                        </p:attrNameLst>
                                      </p:cBhvr>
                                      <p:to>
                                        <p:strVal val="visible"/>
                                      </p:to>
                                    </p:set>
                                    <p:anim calcmode="lin" valueType="num">
                                      <p:cBhvr additive="base">
                                        <p:cTn id="8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2">
                                            <p:txEl>
                                              <p:pRg st="0" end="0"/>
                                            </p:txEl>
                                          </p:spTgt>
                                        </p:tgtEl>
                                        <p:attrNameLst>
                                          <p:attrName>style.visibility</p:attrName>
                                        </p:attrNameLst>
                                      </p:cBhvr>
                                      <p:to>
                                        <p:strVal val="visible"/>
                                      </p:to>
                                    </p:set>
                                    <p:anim calcmode="lin" valueType="num">
                                      <p:cBhvr additive="base">
                                        <p:cTn id="8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990600"/>
            <a:ext cx="8077200" cy="1815882"/>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2800" b="1" dirty="0" smtClean="0">
                <a:solidFill>
                  <a:srgbClr val="2828F3"/>
                </a:solidFill>
                <a:latin typeface="Times New Roman" panose="02020603050405020304" pitchFamily="18" charset="0"/>
                <a:cs typeface="Times New Roman" panose="02020603050405020304" pitchFamily="18" charset="0"/>
              </a:rPr>
              <a:t>1. </a:t>
            </a:r>
            <a:r>
              <a:rPr lang="en-US" sz="2800" b="1" dirty="0" err="1" smtClean="0">
                <a:solidFill>
                  <a:srgbClr val="2828F3"/>
                </a:solidFill>
                <a:latin typeface="Times New Roman" panose="02020603050405020304" pitchFamily="18" charset="0"/>
                <a:cs typeface="Times New Roman" panose="02020603050405020304" pitchFamily="18" charset="0"/>
              </a:rPr>
              <a:t>Khái</a:t>
            </a:r>
            <a:r>
              <a:rPr lang="en-US" sz="2800" b="1" dirty="0" smtClean="0">
                <a:solidFill>
                  <a:srgbClr val="2828F3"/>
                </a:solidFill>
                <a:latin typeface="Times New Roman" panose="02020603050405020304" pitchFamily="18" charset="0"/>
                <a:cs typeface="Times New Roman" panose="02020603050405020304" pitchFamily="18" charset="0"/>
              </a:rPr>
              <a:t> </a:t>
            </a:r>
            <a:r>
              <a:rPr lang="en-US" sz="2800" b="1" dirty="0" err="1" smtClean="0">
                <a:solidFill>
                  <a:srgbClr val="2828F3"/>
                </a:solidFill>
                <a:latin typeface="Times New Roman" panose="02020603050405020304" pitchFamily="18" charset="0"/>
                <a:cs typeface="Times New Roman" panose="02020603050405020304" pitchFamily="18" charset="0"/>
              </a:rPr>
              <a:t>niệm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Cảm</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a:t>
            </a:r>
          </a:p>
        </p:txBody>
      </p:sp>
      <p:sp>
        <p:nvSpPr>
          <p:cNvPr id="5" name="Title 1"/>
          <p:cNvSpPr txBox="1">
            <a:spLocks/>
          </p:cNvSpPr>
          <p:nvPr/>
        </p:nvSpPr>
        <p:spPr>
          <a:xfrm>
            <a:off x="304800" y="245159"/>
            <a:ext cx="6347713" cy="609600"/>
          </a:xfrm>
          <a:prstGeom prst="rect">
            <a:avLst/>
          </a:prstGeom>
          <a:ln>
            <a:solidFill>
              <a:schemeClr val="bg1"/>
            </a:solidFill>
          </a:ln>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4" algn="ctr" rtl="0" fontAlgn="base">
              <a:spcBef>
                <a:spcPct val="0"/>
              </a:spcBef>
              <a:spcAft>
                <a:spcPct val="0"/>
              </a:spcAft>
              <a:defRPr sz="4400">
                <a:solidFill>
                  <a:schemeClr val="tx1"/>
                </a:solidFill>
                <a:latin typeface="Calibri" pitchFamily="34" charset="0"/>
              </a:defRPr>
            </a:lvl6pPr>
            <a:lvl7pPr marL="914401" algn="ctr" rtl="0" fontAlgn="base">
              <a:spcBef>
                <a:spcPct val="0"/>
              </a:spcBef>
              <a:spcAft>
                <a:spcPct val="0"/>
              </a:spcAft>
              <a:defRPr sz="4400">
                <a:solidFill>
                  <a:schemeClr val="tx1"/>
                </a:solidFill>
                <a:latin typeface="Calibri" pitchFamily="34" charset="0"/>
              </a:defRPr>
            </a:lvl7pPr>
            <a:lvl8pPr marL="1371605" algn="ctr" rtl="0" fontAlgn="base">
              <a:spcBef>
                <a:spcPct val="0"/>
              </a:spcBef>
              <a:spcAft>
                <a:spcPct val="0"/>
              </a:spcAft>
              <a:defRPr sz="4400">
                <a:solidFill>
                  <a:schemeClr val="tx1"/>
                </a:solidFill>
                <a:latin typeface="Calibri" pitchFamily="34" charset="0"/>
              </a:defRPr>
            </a:lvl8pPr>
            <a:lvl9pPr marL="1828807" algn="ctr" rtl="0" fontAlgn="base">
              <a:spcBef>
                <a:spcPct val="0"/>
              </a:spcBef>
              <a:spcAft>
                <a:spcPct val="0"/>
              </a:spcAft>
              <a:defRPr sz="4400">
                <a:solidFill>
                  <a:schemeClr val="tx1"/>
                </a:solidFill>
                <a:latin typeface="Calibri" pitchFamily="34" charset="0"/>
              </a:defRPr>
            </a:lvl9pPr>
          </a:lstStyle>
          <a:p>
            <a:pPr algn="l" defTabSz="914400"/>
            <a:r>
              <a:rPr lang="en-US" sz="2800" b="1" dirty="0" smtClean="0">
                <a:solidFill>
                  <a:srgbClr val="FF0000"/>
                </a:solidFill>
                <a:latin typeface="Times New Roman" panose="02020603050405020304" pitchFamily="18" charset="0"/>
                <a:cs typeface="Times New Roman" panose="02020603050405020304" pitchFamily="18" charset="0"/>
              </a:rPr>
              <a:t>I. CẢM BIẾN</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28684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xmlns="" id="{953839DC-C50E-8507-8073-353F763D9881}"/>
              </a:ext>
            </a:extLst>
          </p:cNvPr>
          <p:cNvSpPr/>
          <p:nvPr/>
        </p:nvSpPr>
        <p:spPr>
          <a:xfrm>
            <a:off x="-750888" y="4970463"/>
            <a:ext cx="10634663" cy="2068512"/>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FFBCB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555" name="Title 1">
            <a:extLst>
              <a:ext uri="{FF2B5EF4-FFF2-40B4-BE49-F238E27FC236}">
                <a16:creationId xmlns:a16="http://schemas.microsoft.com/office/drawing/2014/main" xmlns="" id="{316DC8DA-E5A2-3DAD-34BE-76A652FFB398}"/>
              </a:ext>
            </a:extLst>
          </p:cNvPr>
          <p:cNvSpPr>
            <a:spLocks noGrp="1"/>
          </p:cNvSpPr>
          <p:nvPr>
            <p:ph type="title"/>
          </p:nvPr>
        </p:nvSpPr>
        <p:spPr>
          <a:xfrm>
            <a:off x="611188" y="1600200"/>
            <a:ext cx="8229600" cy="1143000"/>
          </a:xfrm>
        </p:spPr>
        <p:txBody>
          <a:bodyPr/>
          <a:lstStyle/>
          <a:p>
            <a:r>
              <a:rPr lang="en-US" altLang="en-US" sz="6000" b="1">
                <a:solidFill>
                  <a:srgbClr val="FF0000"/>
                </a:solidFill>
                <a:latin typeface="Tahoma" panose="020B0604030504040204" pitchFamily="34" charset="0"/>
                <a:cs typeface="Tahoma" panose="020B0604030504040204" pitchFamily="34" charset="0"/>
              </a:rPr>
              <a:t>Bài học kết thúc</a:t>
            </a:r>
          </a:p>
        </p:txBody>
      </p:sp>
      <p:grpSp>
        <p:nvGrpSpPr>
          <p:cNvPr id="6" name="Group 5">
            <a:extLst>
              <a:ext uri="{FF2B5EF4-FFF2-40B4-BE49-F238E27FC236}">
                <a16:creationId xmlns:a16="http://schemas.microsoft.com/office/drawing/2014/main" xmlns="" id="{76C78DD3-D336-AFCE-DCE5-3BD4276CB5FD}"/>
              </a:ext>
            </a:extLst>
          </p:cNvPr>
          <p:cNvGrpSpPr>
            <a:grpSpLocks/>
          </p:cNvGrpSpPr>
          <p:nvPr/>
        </p:nvGrpSpPr>
        <p:grpSpPr bwMode="auto">
          <a:xfrm>
            <a:off x="457200" y="404813"/>
            <a:ext cx="595313" cy="441325"/>
            <a:chOff x="0" y="76200"/>
            <a:chExt cx="1905000" cy="1706563"/>
          </a:xfrm>
        </p:grpSpPr>
        <p:sp>
          <p:nvSpPr>
            <p:cNvPr id="7" name="5-Point Star 6">
              <a:extLst>
                <a:ext uri="{FF2B5EF4-FFF2-40B4-BE49-F238E27FC236}">
                  <a16:creationId xmlns:a16="http://schemas.microsoft.com/office/drawing/2014/main" xmlns="" id="{67AC1EC2-FC33-87B2-68F4-2FA9198F598B}"/>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5-Point Star 7">
              <a:extLst>
                <a:ext uri="{FF2B5EF4-FFF2-40B4-BE49-F238E27FC236}">
                  <a16:creationId xmlns:a16="http://schemas.microsoft.com/office/drawing/2014/main" xmlns="" id="{94DA44EB-3592-6CE6-DF47-E352517FCEC2}"/>
                </a:ext>
              </a:extLst>
            </p:cNvPr>
            <p:cNvSpPr/>
            <p:nvPr/>
          </p:nvSpPr>
          <p:spPr>
            <a:xfrm>
              <a:off x="71120" y="162142"/>
              <a:ext cx="1762760" cy="1553093"/>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9" name="5-Point Star 8">
              <a:extLst>
                <a:ext uri="{FF2B5EF4-FFF2-40B4-BE49-F238E27FC236}">
                  <a16:creationId xmlns:a16="http://schemas.microsoft.com/office/drawing/2014/main" xmlns="" id="{CEE2FF93-8765-A369-1ED9-C406C6FF4CDA}"/>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10" name="5-Point Star 9">
              <a:extLst>
                <a:ext uri="{FF2B5EF4-FFF2-40B4-BE49-F238E27FC236}">
                  <a16:creationId xmlns:a16="http://schemas.microsoft.com/office/drawing/2014/main" xmlns="" id="{C8B9019A-6ABC-F437-85ED-02C190DDDA47}"/>
                </a:ext>
              </a:extLst>
            </p:cNvPr>
            <p:cNvSpPr/>
            <p:nvPr/>
          </p:nvSpPr>
          <p:spPr>
            <a:xfrm>
              <a:off x="208281" y="340163"/>
              <a:ext cx="1483359"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11" name="5-Point Star 10">
              <a:extLst>
                <a:ext uri="{FF2B5EF4-FFF2-40B4-BE49-F238E27FC236}">
                  <a16:creationId xmlns:a16="http://schemas.microsoft.com/office/drawing/2014/main" xmlns="" id="{1B7D5C74-4AE1-F57B-2FAD-73072C084166}"/>
                </a:ext>
              </a:extLst>
            </p:cNvPr>
            <p:cNvSpPr/>
            <p:nvPr/>
          </p:nvSpPr>
          <p:spPr>
            <a:xfrm>
              <a:off x="279401" y="426105"/>
              <a:ext cx="1341119" cy="1086555"/>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12" name="5-Point Star 11">
              <a:extLst>
                <a:ext uri="{FF2B5EF4-FFF2-40B4-BE49-F238E27FC236}">
                  <a16:creationId xmlns:a16="http://schemas.microsoft.com/office/drawing/2014/main" xmlns="" id="{2534EBCD-0832-90A6-D495-88168A49370D}"/>
                </a:ext>
              </a:extLst>
            </p:cNvPr>
            <p:cNvSpPr/>
            <p:nvPr/>
          </p:nvSpPr>
          <p:spPr>
            <a:xfrm>
              <a:off x="350521" y="512047"/>
              <a:ext cx="1198879"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13" name="5-Point Star 12">
              <a:extLst>
                <a:ext uri="{FF2B5EF4-FFF2-40B4-BE49-F238E27FC236}">
                  <a16:creationId xmlns:a16="http://schemas.microsoft.com/office/drawing/2014/main" xmlns="" id="{55B33977-C048-3C5C-7A7F-D229B26047AE}"/>
                </a:ext>
              </a:extLst>
            </p:cNvPr>
            <p:cNvSpPr/>
            <p:nvPr/>
          </p:nvSpPr>
          <p:spPr>
            <a:xfrm>
              <a:off x="421641" y="597989"/>
              <a:ext cx="1056639" cy="779619"/>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14" name="5-Point Star 13">
              <a:extLst>
                <a:ext uri="{FF2B5EF4-FFF2-40B4-BE49-F238E27FC236}">
                  <a16:creationId xmlns:a16="http://schemas.microsoft.com/office/drawing/2014/main" xmlns="" id="{7E14A58B-DD96-BC05-4818-12C09A816EE2}"/>
                </a:ext>
              </a:extLst>
            </p:cNvPr>
            <p:cNvSpPr/>
            <p:nvPr/>
          </p:nvSpPr>
          <p:spPr>
            <a:xfrm>
              <a:off x="492761" y="683931"/>
              <a:ext cx="914399"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17" name="Picture 16">
            <a:extLst>
              <a:ext uri="{FF2B5EF4-FFF2-40B4-BE49-F238E27FC236}">
                <a16:creationId xmlns:a16="http://schemas.microsoft.com/office/drawing/2014/main" xmlns="" id="{C6F808BC-376C-CB84-5C46-B7CC7C118B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0050" y="495300"/>
            <a:ext cx="996950"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xmlns="" id="{110587BF-362A-69C6-731B-11CDA59CD2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7513" y="590550"/>
            <a:ext cx="9969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xmlns="" id="{4D4D56C0-8A83-EBAC-4672-B7878543DD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22925" y="2532063"/>
            <a:ext cx="996950" cy="117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xmlns="" id="{4FC7AE21-E423-3106-9551-A20EDF8031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62375" y="3435350"/>
            <a:ext cx="9969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xmlns="" id="{E1E9AE98-7DB7-EC78-23B1-162689DBA9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613150"/>
            <a:ext cx="996950"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xmlns="" id="{7D0FA1E9-CB03-3F30-ADE7-D94F4EF77C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8225" y="3970338"/>
            <a:ext cx="996950" cy="117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2">
            <a:extLst>
              <a:ext uri="{FF2B5EF4-FFF2-40B4-BE49-F238E27FC236}">
                <a16:creationId xmlns:a16="http://schemas.microsoft.com/office/drawing/2014/main" xmlns="" id="{8F72C4C8-26DF-6CBE-6187-843FEFA31448}"/>
              </a:ext>
            </a:extLst>
          </p:cNvPr>
          <p:cNvGrpSpPr>
            <a:grpSpLocks/>
          </p:cNvGrpSpPr>
          <p:nvPr/>
        </p:nvGrpSpPr>
        <p:grpSpPr bwMode="auto">
          <a:xfrm>
            <a:off x="2651125" y="369888"/>
            <a:ext cx="595313" cy="441325"/>
            <a:chOff x="0" y="76200"/>
            <a:chExt cx="1905000" cy="1706563"/>
          </a:xfrm>
        </p:grpSpPr>
        <p:sp>
          <p:nvSpPr>
            <p:cNvPr id="24" name="5-Point Star 23">
              <a:extLst>
                <a:ext uri="{FF2B5EF4-FFF2-40B4-BE49-F238E27FC236}">
                  <a16:creationId xmlns:a16="http://schemas.microsoft.com/office/drawing/2014/main" xmlns="" id="{85CFBE5B-19CC-5B8C-617B-7376D7E4F038}"/>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5-Point Star 24">
              <a:extLst>
                <a:ext uri="{FF2B5EF4-FFF2-40B4-BE49-F238E27FC236}">
                  <a16:creationId xmlns:a16="http://schemas.microsoft.com/office/drawing/2014/main" xmlns="" id="{0925537D-76D6-297A-30D8-E103A484444F}"/>
                </a:ext>
              </a:extLst>
            </p:cNvPr>
            <p:cNvSpPr/>
            <p:nvPr/>
          </p:nvSpPr>
          <p:spPr>
            <a:xfrm>
              <a:off x="71120" y="162142"/>
              <a:ext cx="1762760" cy="1553093"/>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26" name="5-Point Star 25">
              <a:extLst>
                <a:ext uri="{FF2B5EF4-FFF2-40B4-BE49-F238E27FC236}">
                  <a16:creationId xmlns:a16="http://schemas.microsoft.com/office/drawing/2014/main" xmlns="" id="{6FA791A1-89ED-BF34-8669-57114C0BAB42}"/>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27" name="5-Point Star 26">
              <a:extLst>
                <a:ext uri="{FF2B5EF4-FFF2-40B4-BE49-F238E27FC236}">
                  <a16:creationId xmlns:a16="http://schemas.microsoft.com/office/drawing/2014/main" xmlns="" id="{D9EC4B84-B671-A93A-13BA-0669B804EAB3}"/>
                </a:ext>
              </a:extLst>
            </p:cNvPr>
            <p:cNvSpPr/>
            <p:nvPr/>
          </p:nvSpPr>
          <p:spPr>
            <a:xfrm>
              <a:off x="208281" y="340163"/>
              <a:ext cx="1483359"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28" name="5-Point Star 27">
              <a:extLst>
                <a:ext uri="{FF2B5EF4-FFF2-40B4-BE49-F238E27FC236}">
                  <a16:creationId xmlns:a16="http://schemas.microsoft.com/office/drawing/2014/main" xmlns="" id="{128759D5-9346-3FAA-8CD2-7544365F74D2}"/>
                </a:ext>
              </a:extLst>
            </p:cNvPr>
            <p:cNvSpPr/>
            <p:nvPr/>
          </p:nvSpPr>
          <p:spPr>
            <a:xfrm>
              <a:off x="279401" y="426105"/>
              <a:ext cx="1341119" cy="1086555"/>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29" name="5-Point Star 28">
              <a:extLst>
                <a:ext uri="{FF2B5EF4-FFF2-40B4-BE49-F238E27FC236}">
                  <a16:creationId xmlns:a16="http://schemas.microsoft.com/office/drawing/2014/main" xmlns="" id="{455E34A1-EB4A-4615-6D9C-3B4C0BCC6BEC}"/>
                </a:ext>
              </a:extLst>
            </p:cNvPr>
            <p:cNvSpPr/>
            <p:nvPr/>
          </p:nvSpPr>
          <p:spPr>
            <a:xfrm>
              <a:off x="350521" y="512047"/>
              <a:ext cx="1198879"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0" name="5-Point Star 29">
              <a:extLst>
                <a:ext uri="{FF2B5EF4-FFF2-40B4-BE49-F238E27FC236}">
                  <a16:creationId xmlns:a16="http://schemas.microsoft.com/office/drawing/2014/main" xmlns="" id="{EBF7FD36-CC06-43DB-E83F-0A546A8FF5B5}"/>
                </a:ext>
              </a:extLst>
            </p:cNvPr>
            <p:cNvSpPr/>
            <p:nvPr/>
          </p:nvSpPr>
          <p:spPr>
            <a:xfrm>
              <a:off x="421641" y="597989"/>
              <a:ext cx="1056639" cy="779619"/>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1" name="5-Point Star 30">
              <a:extLst>
                <a:ext uri="{FF2B5EF4-FFF2-40B4-BE49-F238E27FC236}">
                  <a16:creationId xmlns:a16="http://schemas.microsoft.com/office/drawing/2014/main" xmlns="" id="{800CFA48-3978-87AB-1BEA-7DA23A5E44ED}"/>
                </a:ext>
              </a:extLst>
            </p:cNvPr>
            <p:cNvSpPr/>
            <p:nvPr/>
          </p:nvSpPr>
          <p:spPr>
            <a:xfrm>
              <a:off x="492761" y="683931"/>
              <a:ext cx="914399"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32" name="Group 31">
            <a:extLst>
              <a:ext uri="{FF2B5EF4-FFF2-40B4-BE49-F238E27FC236}">
                <a16:creationId xmlns:a16="http://schemas.microsoft.com/office/drawing/2014/main" xmlns="" id="{C0C25771-9B81-2780-0947-DAE101619D8C}"/>
              </a:ext>
            </a:extLst>
          </p:cNvPr>
          <p:cNvGrpSpPr>
            <a:grpSpLocks/>
          </p:cNvGrpSpPr>
          <p:nvPr/>
        </p:nvGrpSpPr>
        <p:grpSpPr bwMode="auto">
          <a:xfrm>
            <a:off x="6283325" y="284163"/>
            <a:ext cx="595313" cy="441325"/>
            <a:chOff x="0" y="76200"/>
            <a:chExt cx="1905000" cy="1706563"/>
          </a:xfrm>
        </p:grpSpPr>
        <p:sp>
          <p:nvSpPr>
            <p:cNvPr id="33" name="5-Point Star 32">
              <a:extLst>
                <a:ext uri="{FF2B5EF4-FFF2-40B4-BE49-F238E27FC236}">
                  <a16:creationId xmlns:a16="http://schemas.microsoft.com/office/drawing/2014/main" xmlns="" id="{C1937E86-66BD-6E55-41EA-25DDD7BCF4A6}"/>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5-Point Star 33">
              <a:extLst>
                <a:ext uri="{FF2B5EF4-FFF2-40B4-BE49-F238E27FC236}">
                  <a16:creationId xmlns:a16="http://schemas.microsoft.com/office/drawing/2014/main" xmlns="" id="{CE12E24C-E3A3-4EF7-AEE4-28A34B842F94}"/>
                </a:ext>
              </a:extLst>
            </p:cNvPr>
            <p:cNvSpPr/>
            <p:nvPr/>
          </p:nvSpPr>
          <p:spPr>
            <a:xfrm>
              <a:off x="71120" y="162142"/>
              <a:ext cx="1762760" cy="1553093"/>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5" name="5-Point Star 34">
              <a:extLst>
                <a:ext uri="{FF2B5EF4-FFF2-40B4-BE49-F238E27FC236}">
                  <a16:creationId xmlns:a16="http://schemas.microsoft.com/office/drawing/2014/main" xmlns="" id="{83B7B5D3-E87D-1D52-F3B8-810D80367023}"/>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6" name="5-Point Star 35">
              <a:extLst>
                <a:ext uri="{FF2B5EF4-FFF2-40B4-BE49-F238E27FC236}">
                  <a16:creationId xmlns:a16="http://schemas.microsoft.com/office/drawing/2014/main" xmlns="" id="{CB54E541-3B87-C9F6-18DE-7CB4DC97D541}"/>
                </a:ext>
              </a:extLst>
            </p:cNvPr>
            <p:cNvSpPr/>
            <p:nvPr/>
          </p:nvSpPr>
          <p:spPr>
            <a:xfrm>
              <a:off x="208281" y="340163"/>
              <a:ext cx="1483359"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7" name="5-Point Star 36">
              <a:extLst>
                <a:ext uri="{FF2B5EF4-FFF2-40B4-BE49-F238E27FC236}">
                  <a16:creationId xmlns:a16="http://schemas.microsoft.com/office/drawing/2014/main" xmlns="" id="{CE9098D2-FA1F-DBC5-86FD-13F108833420}"/>
                </a:ext>
              </a:extLst>
            </p:cNvPr>
            <p:cNvSpPr/>
            <p:nvPr/>
          </p:nvSpPr>
          <p:spPr>
            <a:xfrm>
              <a:off x="279401" y="426105"/>
              <a:ext cx="1341119" cy="1086555"/>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8" name="5-Point Star 37">
              <a:extLst>
                <a:ext uri="{FF2B5EF4-FFF2-40B4-BE49-F238E27FC236}">
                  <a16:creationId xmlns:a16="http://schemas.microsoft.com/office/drawing/2014/main" xmlns="" id="{4A9349C9-0596-5F76-F869-A5D57982DAB0}"/>
                </a:ext>
              </a:extLst>
            </p:cNvPr>
            <p:cNvSpPr/>
            <p:nvPr/>
          </p:nvSpPr>
          <p:spPr>
            <a:xfrm>
              <a:off x="350521" y="512047"/>
              <a:ext cx="1198879"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39" name="5-Point Star 38">
              <a:extLst>
                <a:ext uri="{FF2B5EF4-FFF2-40B4-BE49-F238E27FC236}">
                  <a16:creationId xmlns:a16="http://schemas.microsoft.com/office/drawing/2014/main" xmlns="" id="{12D37051-9FAC-7666-3289-98028C55BAC8}"/>
                </a:ext>
              </a:extLst>
            </p:cNvPr>
            <p:cNvSpPr/>
            <p:nvPr/>
          </p:nvSpPr>
          <p:spPr>
            <a:xfrm>
              <a:off x="421641" y="597989"/>
              <a:ext cx="1056639" cy="779619"/>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0" name="5-Point Star 39">
              <a:extLst>
                <a:ext uri="{FF2B5EF4-FFF2-40B4-BE49-F238E27FC236}">
                  <a16:creationId xmlns:a16="http://schemas.microsoft.com/office/drawing/2014/main" xmlns="" id="{FED44AF7-12F5-CA7B-DC5F-CA5C188855AA}"/>
                </a:ext>
              </a:extLst>
            </p:cNvPr>
            <p:cNvSpPr/>
            <p:nvPr/>
          </p:nvSpPr>
          <p:spPr>
            <a:xfrm>
              <a:off x="492761" y="683931"/>
              <a:ext cx="914399"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41" name="Group 40">
            <a:extLst>
              <a:ext uri="{FF2B5EF4-FFF2-40B4-BE49-F238E27FC236}">
                <a16:creationId xmlns:a16="http://schemas.microsoft.com/office/drawing/2014/main" xmlns="" id="{3889BD61-B2FF-0A11-0A73-032BD6FEC098}"/>
              </a:ext>
            </a:extLst>
          </p:cNvPr>
          <p:cNvGrpSpPr>
            <a:grpSpLocks/>
          </p:cNvGrpSpPr>
          <p:nvPr/>
        </p:nvGrpSpPr>
        <p:grpSpPr bwMode="auto">
          <a:xfrm>
            <a:off x="7620000" y="692150"/>
            <a:ext cx="595313" cy="441325"/>
            <a:chOff x="0" y="76200"/>
            <a:chExt cx="1905000" cy="1706563"/>
          </a:xfrm>
        </p:grpSpPr>
        <p:sp>
          <p:nvSpPr>
            <p:cNvPr id="42" name="5-Point Star 41">
              <a:extLst>
                <a:ext uri="{FF2B5EF4-FFF2-40B4-BE49-F238E27FC236}">
                  <a16:creationId xmlns:a16="http://schemas.microsoft.com/office/drawing/2014/main" xmlns="" id="{1A9AAB14-A76A-5E8C-1051-3ABF45CF890A}"/>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5-Point Star 42">
              <a:extLst>
                <a:ext uri="{FF2B5EF4-FFF2-40B4-BE49-F238E27FC236}">
                  <a16:creationId xmlns:a16="http://schemas.microsoft.com/office/drawing/2014/main" xmlns="" id="{4FA19863-D99A-9E91-7588-EE710525266B}"/>
                </a:ext>
              </a:extLst>
            </p:cNvPr>
            <p:cNvSpPr/>
            <p:nvPr/>
          </p:nvSpPr>
          <p:spPr>
            <a:xfrm>
              <a:off x="71120" y="162142"/>
              <a:ext cx="1762760" cy="1553097"/>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4" name="5-Point Star 43">
              <a:extLst>
                <a:ext uri="{FF2B5EF4-FFF2-40B4-BE49-F238E27FC236}">
                  <a16:creationId xmlns:a16="http://schemas.microsoft.com/office/drawing/2014/main" xmlns="" id="{C92C2ED5-B2A3-CF18-E33A-494D9B7F95D2}"/>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5" name="5-Point Star 44">
              <a:extLst>
                <a:ext uri="{FF2B5EF4-FFF2-40B4-BE49-F238E27FC236}">
                  <a16:creationId xmlns:a16="http://schemas.microsoft.com/office/drawing/2014/main" xmlns="" id="{2E6D8FCF-E141-F13C-0C90-130605C832EC}"/>
                </a:ext>
              </a:extLst>
            </p:cNvPr>
            <p:cNvSpPr/>
            <p:nvPr/>
          </p:nvSpPr>
          <p:spPr>
            <a:xfrm>
              <a:off x="208281" y="340167"/>
              <a:ext cx="1483359"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6" name="5-Point Star 45">
              <a:extLst>
                <a:ext uri="{FF2B5EF4-FFF2-40B4-BE49-F238E27FC236}">
                  <a16:creationId xmlns:a16="http://schemas.microsoft.com/office/drawing/2014/main" xmlns="" id="{7E63D267-ED01-5FAC-2265-3528F64BB004}"/>
                </a:ext>
              </a:extLst>
            </p:cNvPr>
            <p:cNvSpPr/>
            <p:nvPr/>
          </p:nvSpPr>
          <p:spPr>
            <a:xfrm>
              <a:off x="279401" y="426109"/>
              <a:ext cx="1341119" cy="1086551"/>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7" name="5-Point Star 46">
              <a:extLst>
                <a:ext uri="{FF2B5EF4-FFF2-40B4-BE49-F238E27FC236}">
                  <a16:creationId xmlns:a16="http://schemas.microsoft.com/office/drawing/2014/main" xmlns="" id="{82656462-E492-22AE-3FEC-0C8936AFB9FE}"/>
                </a:ext>
              </a:extLst>
            </p:cNvPr>
            <p:cNvSpPr/>
            <p:nvPr/>
          </p:nvSpPr>
          <p:spPr>
            <a:xfrm>
              <a:off x="350521" y="512051"/>
              <a:ext cx="1198879"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8" name="5-Point Star 47">
              <a:extLst>
                <a:ext uri="{FF2B5EF4-FFF2-40B4-BE49-F238E27FC236}">
                  <a16:creationId xmlns:a16="http://schemas.microsoft.com/office/drawing/2014/main" xmlns="" id="{C2CAA212-9EA5-2A2D-EEB6-6876DC3DE35A}"/>
                </a:ext>
              </a:extLst>
            </p:cNvPr>
            <p:cNvSpPr/>
            <p:nvPr/>
          </p:nvSpPr>
          <p:spPr>
            <a:xfrm>
              <a:off x="421641" y="597993"/>
              <a:ext cx="1056639" cy="779615"/>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49" name="5-Point Star 48">
              <a:extLst>
                <a:ext uri="{FF2B5EF4-FFF2-40B4-BE49-F238E27FC236}">
                  <a16:creationId xmlns:a16="http://schemas.microsoft.com/office/drawing/2014/main" xmlns="" id="{3D0423BF-A756-EC03-A876-C46CA651A7A5}"/>
                </a:ext>
              </a:extLst>
            </p:cNvPr>
            <p:cNvSpPr/>
            <p:nvPr/>
          </p:nvSpPr>
          <p:spPr>
            <a:xfrm>
              <a:off x="492761" y="683935"/>
              <a:ext cx="914399"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50" name="Group 49">
            <a:extLst>
              <a:ext uri="{FF2B5EF4-FFF2-40B4-BE49-F238E27FC236}">
                <a16:creationId xmlns:a16="http://schemas.microsoft.com/office/drawing/2014/main" xmlns="" id="{FCC1C083-EF76-CB8E-5691-0651472CFBC5}"/>
              </a:ext>
            </a:extLst>
          </p:cNvPr>
          <p:cNvGrpSpPr>
            <a:grpSpLocks/>
          </p:cNvGrpSpPr>
          <p:nvPr/>
        </p:nvGrpSpPr>
        <p:grpSpPr bwMode="auto">
          <a:xfrm>
            <a:off x="754063" y="1719263"/>
            <a:ext cx="595312" cy="441325"/>
            <a:chOff x="0" y="76200"/>
            <a:chExt cx="1905000" cy="1706563"/>
          </a:xfrm>
        </p:grpSpPr>
        <p:sp>
          <p:nvSpPr>
            <p:cNvPr id="51" name="5-Point Star 50">
              <a:extLst>
                <a:ext uri="{FF2B5EF4-FFF2-40B4-BE49-F238E27FC236}">
                  <a16:creationId xmlns:a16="http://schemas.microsoft.com/office/drawing/2014/main" xmlns="" id="{882DFD9B-432D-FCAF-B189-9EEAED9478F2}"/>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5-Point Star 51">
              <a:extLst>
                <a:ext uri="{FF2B5EF4-FFF2-40B4-BE49-F238E27FC236}">
                  <a16:creationId xmlns:a16="http://schemas.microsoft.com/office/drawing/2014/main" xmlns="" id="{7C0F6557-1D5B-C436-ABEF-74474321C7E5}"/>
                </a:ext>
              </a:extLst>
            </p:cNvPr>
            <p:cNvSpPr/>
            <p:nvPr/>
          </p:nvSpPr>
          <p:spPr>
            <a:xfrm>
              <a:off x="71120" y="162142"/>
              <a:ext cx="1762760" cy="1553093"/>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53" name="5-Point Star 52">
              <a:extLst>
                <a:ext uri="{FF2B5EF4-FFF2-40B4-BE49-F238E27FC236}">
                  <a16:creationId xmlns:a16="http://schemas.microsoft.com/office/drawing/2014/main" xmlns="" id="{58342DD2-D7A2-656B-72B9-15D1E8153DCD}"/>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54" name="5-Point Star 53">
              <a:extLst>
                <a:ext uri="{FF2B5EF4-FFF2-40B4-BE49-F238E27FC236}">
                  <a16:creationId xmlns:a16="http://schemas.microsoft.com/office/drawing/2014/main" xmlns="" id="{B6956076-034C-487F-647C-15C01C6EF238}"/>
                </a:ext>
              </a:extLst>
            </p:cNvPr>
            <p:cNvSpPr/>
            <p:nvPr/>
          </p:nvSpPr>
          <p:spPr>
            <a:xfrm>
              <a:off x="208279" y="340163"/>
              <a:ext cx="1483361"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55" name="5-Point Star 54">
              <a:extLst>
                <a:ext uri="{FF2B5EF4-FFF2-40B4-BE49-F238E27FC236}">
                  <a16:creationId xmlns:a16="http://schemas.microsoft.com/office/drawing/2014/main" xmlns="" id="{69920E66-28C8-D0AA-F1B4-F2460A172CCF}"/>
                </a:ext>
              </a:extLst>
            </p:cNvPr>
            <p:cNvSpPr/>
            <p:nvPr/>
          </p:nvSpPr>
          <p:spPr>
            <a:xfrm>
              <a:off x="279399" y="426105"/>
              <a:ext cx="1341121" cy="1086555"/>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56" name="5-Point Star 55">
              <a:extLst>
                <a:ext uri="{FF2B5EF4-FFF2-40B4-BE49-F238E27FC236}">
                  <a16:creationId xmlns:a16="http://schemas.microsoft.com/office/drawing/2014/main" xmlns="" id="{B8203910-A1B8-C551-3DE4-FD4867A76CB6}"/>
                </a:ext>
              </a:extLst>
            </p:cNvPr>
            <p:cNvSpPr/>
            <p:nvPr/>
          </p:nvSpPr>
          <p:spPr>
            <a:xfrm>
              <a:off x="350519" y="512047"/>
              <a:ext cx="1198881"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57" name="5-Point Star 56">
              <a:extLst>
                <a:ext uri="{FF2B5EF4-FFF2-40B4-BE49-F238E27FC236}">
                  <a16:creationId xmlns:a16="http://schemas.microsoft.com/office/drawing/2014/main" xmlns="" id="{ED50E578-4E21-8957-3470-B56D3661E8EF}"/>
                </a:ext>
              </a:extLst>
            </p:cNvPr>
            <p:cNvSpPr/>
            <p:nvPr/>
          </p:nvSpPr>
          <p:spPr>
            <a:xfrm>
              <a:off x="421639" y="597989"/>
              <a:ext cx="1056641" cy="779619"/>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58" name="5-Point Star 57">
              <a:extLst>
                <a:ext uri="{FF2B5EF4-FFF2-40B4-BE49-F238E27FC236}">
                  <a16:creationId xmlns:a16="http://schemas.microsoft.com/office/drawing/2014/main" xmlns="" id="{F98FC26C-59AE-F7D7-F2BB-EC3A4C9531F3}"/>
                </a:ext>
              </a:extLst>
            </p:cNvPr>
            <p:cNvSpPr/>
            <p:nvPr/>
          </p:nvSpPr>
          <p:spPr>
            <a:xfrm>
              <a:off x="492759" y="683931"/>
              <a:ext cx="914401"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59" name="Group 58">
            <a:extLst>
              <a:ext uri="{FF2B5EF4-FFF2-40B4-BE49-F238E27FC236}">
                <a16:creationId xmlns:a16="http://schemas.microsoft.com/office/drawing/2014/main" xmlns="" id="{F48E992E-A377-F215-7F80-EAB2BC6B4D95}"/>
              </a:ext>
            </a:extLst>
          </p:cNvPr>
          <p:cNvGrpSpPr>
            <a:grpSpLocks/>
          </p:cNvGrpSpPr>
          <p:nvPr/>
        </p:nvGrpSpPr>
        <p:grpSpPr bwMode="auto">
          <a:xfrm>
            <a:off x="1585913" y="2703513"/>
            <a:ext cx="595312" cy="441325"/>
            <a:chOff x="0" y="76200"/>
            <a:chExt cx="1905000" cy="1706563"/>
          </a:xfrm>
        </p:grpSpPr>
        <p:sp>
          <p:nvSpPr>
            <p:cNvPr id="60" name="5-Point Star 59">
              <a:extLst>
                <a:ext uri="{FF2B5EF4-FFF2-40B4-BE49-F238E27FC236}">
                  <a16:creationId xmlns:a16="http://schemas.microsoft.com/office/drawing/2014/main" xmlns="" id="{5D09E213-C6C8-B74C-B33A-6E5E48D16C10}"/>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5-Point Star 60">
              <a:extLst>
                <a:ext uri="{FF2B5EF4-FFF2-40B4-BE49-F238E27FC236}">
                  <a16:creationId xmlns:a16="http://schemas.microsoft.com/office/drawing/2014/main" xmlns="" id="{2EFE3EB3-AF9B-EC8B-A3DB-E9C30D35DC2D}"/>
                </a:ext>
              </a:extLst>
            </p:cNvPr>
            <p:cNvSpPr/>
            <p:nvPr/>
          </p:nvSpPr>
          <p:spPr>
            <a:xfrm>
              <a:off x="71120" y="162142"/>
              <a:ext cx="1762760" cy="1553093"/>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62" name="5-Point Star 61">
              <a:extLst>
                <a:ext uri="{FF2B5EF4-FFF2-40B4-BE49-F238E27FC236}">
                  <a16:creationId xmlns:a16="http://schemas.microsoft.com/office/drawing/2014/main" xmlns="" id="{98D85F2A-9B3B-426D-36F7-418AA8EC316B}"/>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63" name="5-Point Star 62">
              <a:extLst>
                <a:ext uri="{FF2B5EF4-FFF2-40B4-BE49-F238E27FC236}">
                  <a16:creationId xmlns:a16="http://schemas.microsoft.com/office/drawing/2014/main" xmlns="" id="{5956D876-2ADE-B789-610A-8331A9AD898F}"/>
                </a:ext>
              </a:extLst>
            </p:cNvPr>
            <p:cNvSpPr/>
            <p:nvPr/>
          </p:nvSpPr>
          <p:spPr>
            <a:xfrm>
              <a:off x="208279" y="340163"/>
              <a:ext cx="1483361"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64" name="5-Point Star 63">
              <a:extLst>
                <a:ext uri="{FF2B5EF4-FFF2-40B4-BE49-F238E27FC236}">
                  <a16:creationId xmlns:a16="http://schemas.microsoft.com/office/drawing/2014/main" xmlns="" id="{7480ED5B-D117-0EDA-8DF4-B6E5FFA7D30B}"/>
                </a:ext>
              </a:extLst>
            </p:cNvPr>
            <p:cNvSpPr/>
            <p:nvPr/>
          </p:nvSpPr>
          <p:spPr>
            <a:xfrm>
              <a:off x="279399" y="426105"/>
              <a:ext cx="1341121" cy="1086555"/>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65" name="5-Point Star 64">
              <a:extLst>
                <a:ext uri="{FF2B5EF4-FFF2-40B4-BE49-F238E27FC236}">
                  <a16:creationId xmlns:a16="http://schemas.microsoft.com/office/drawing/2014/main" xmlns="" id="{9F132869-F92C-1800-AAD4-62988ECFF7E0}"/>
                </a:ext>
              </a:extLst>
            </p:cNvPr>
            <p:cNvSpPr/>
            <p:nvPr/>
          </p:nvSpPr>
          <p:spPr>
            <a:xfrm>
              <a:off x="350519" y="512047"/>
              <a:ext cx="1198881"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66" name="5-Point Star 65">
              <a:extLst>
                <a:ext uri="{FF2B5EF4-FFF2-40B4-BE49-F238E27FC236}">
                  <a16:creationId xmlns:a16="http://schemas.microsoft.com/office/drawing/2014/main" xmlns="" id="{98BC62D2-F5F0-C6D6-EEBF-E41C1CDAFFD3}"/>
                </a:ext>
              </a:extLst>
            </p:cNvPr>
            <p:cNvSpPr/>
            <p:nvPr/>
          </p:nvSpPr>
          <p:spPr>
            <a:xfrm>
              <a:off x="421639" y="597989"/>
              <a:ext cx="1056641" cy="779619"/>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67" name="5-Point Star 66">
              <a:extLst>
                <a:ext uri="{FF2B5EF4-FFF2-40B4-BE49-F238E27FC236}">
                  <a16:creationId xmlns:a16="http://schemas.microsoft.com/office/drawing/2014/main" xmlns="" id="{B14170EE-4B5E-6058-CA7A-5EFE5CB60D84}"/>
                </a:ext>
              </a:extLst>
            </p:cNvPr>
            <p:cNvSpPr/>
            <p:nvPr/>
          </p:nvSpPr>
          <p:spPr>
            <a:xfrm>
              <a:off x="492759" y="683931"/>
              <a:ext cx="914401"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68" name="Group 67">
            <a:extLst>
              <a:ext uri="{FF2B5EF4-FFF2-40B4-BE49-F238E27FC236}">
                <a16:creationId xmlns:a16="http://schemas.microsoft.com/office/drawing/2014/main" xmlns="" id="{0550B76B-A45E-57C9-E1A0-13205AD04FDA}"/>
              </a:ext>
            </a:extLst>
          </p:cNvPr>
          <p:cNvGrpSpPr>
            <a:grpSpLocks/>
          </p:cNvGrpSpPr>
          <p:nvPr/>
        </p:nvGrpSpPr>
        <p:grpSpPr bwMode="auto">
          <a:xfrm>
            <a:off x="346075" y="3051175"/>
            <a:ext cx="595313" cy="441325"/>
            <a:chOff x="0" y="76200"/>
            <a:chExt cx="1905000" cy="1706563"/>
          </a:xfrm>
        </p:grpSpPr>
        <p:sp>
          <p:nvSpPr>
            <p:cNvPr id="69" name="5-Point Star 68">
              <a:extLst>
                <a:ext uri="{FF2B5EF4-FFF2-40B4-BE49-F238E27FC236}">
                  <a16:creationId xmlns:a16="http://schemas.microsoft.com/office/drawing/2014/main" xmlns="" id="{6A2F2162-917B-91EF-8127-A73E99014FE0}"/>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0" name="5-Point Star 69">
              <a:extLst>
                <a:ext uri="{FF2B5EF4-FFF2-40B4-BE49-F238E27FC236}">
                  <a16:creationId xmlns:a16="http://schemas.microsoft.com/office/drawing/2014/main" xmlns="" id="{CD00EA1D-7D20-7F5B-6588-E42B18B3AF77}"/>
                </a:ext>
              </a:extLst>
            </p:cNvPr>
            <p:cNvSpPr/>
            <p:nvPr/>
          </p:nvSpPr>
          <p:spPr>
            <a:xfrm>
              <a:off x="71120" y="162142"/>
              <a:ext cx="1762760" cy="1553097"/>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71" name="5-Point Star 70">
              <a:extLst>
                <a:ext uri="{FF2B5EF4-FFF2-40B4-BE49-F238E27FC236}">
                  <a16:creationId xmlns:a16="http://schemas.microsoft.com/office/drawing/2014/main" xmlns="" id="{E4EB1FAE-58DC-987A-9FDD-71F3322865EB}"/>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72" name="5-Point Star 71">
              <a:extLst>
                <a:ext uri="{FF2B5EF4-FFF2-40B4-BE49-F238E27FC236}">
                  <a16:creationId xmlns:a16="http://schemas.microsoft.com/office/drawing/2014/main" xmlns="" id="{1CC7D258-83B5-DC32-FE6C-9029BEED072A}"/>
                </a:ext>
              </a:extLst>
            </p:cNvPr>
            <p:cNvSpPr/>
            <p:nvPr/>
          </p:nvSpPr>
          <p:spPr>
            <a:xfrm>
              <a:off x="208281" y="340167"/>
              <a:ext cx="1483359"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73" name="5-Point Star 72">
              <a:extLst>
                <a:ext uri="{FF2B5EF4-FFF2-40B4-BE49-F238E27FC236}">
                  <a16:creationId xmlns:a16="http://schemas.microsoft.com/office/drawing/2014/main" xmlns="" id="{DEAAA189-EB73-BAD5-8D6F-A53FF2E3F183}"/>
                </a:ext>
              </a:extLst>
            </p:cNvPr>
            <p:cNvSpPr/>
            <p:nvPr/>
          </p:nvSpPr>
          <p:spPr>
            <a:xfrm>
              <a:off x="279401" y="426109"/>
              <a:ext cx="1341119" cy="1086551"/>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74" name="5-Point Star 73">
              <a:extLst>
                <a:ext uri="{FF2B5EF4-FFF2-40B4-BE49-F238E27FC236}">
                  <a16:creationId xmlns:a16="http://schemas.microsoft.com/office/drawing/2014/main" xmlns="" id="{9F94DD0D-4B6D-AF88-DCAD-970FADFA1153}"/>
                </a:ext>
              </a:extLst>
            </p:cNvPr>
            <p:cNvSpPr/>
            <p:nvPr/>
          </p:nvSpPr>
          <p:spPr>
            <a:xfrm>
              <a:off x="350521" y="512051"/>
              <a:ext cx="1198879"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75" name="5-Point Star 74">
              <a:extLst>
                <a:ext uri="{FF2B5EF4-FFF2-40B4-BE49-F238E27FC236}">
                  <a16:creationId xmlns:a16="http://schemas.microsoft.com/office/drawing/2014/main" xmlns="" id="{0798BE82-5F76-10A7-DF8A-11434781D719}"/>
                </a:ext>
              </a:extLst>
            </p:cNvPr>
            <p:cNvSpPr/>
            <p:nvPr/>
          </p:nvSpPr>
          <p:spPr>
            <a:xfrm>
              <a:off x="421641" y="597993"/>
              <a:ext cx="1056639" cy="779615"/>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76" name="5-Point Star 75">
              <a:extLst>
                <a:ext uri="{FF2B5EF4-FFF2-40B4-BE49-F238E27FC236}">
                  <a16:creationId xmlns:a16="http://schemas.microsoft.com/office/drawing/2014/main" xmlns="" id="{EAC0E292-9B73-0394-6C13-F4132989CD8E}"/>
                </a:ext>
              </a:extLst>
            </p:cNvPr>
            <p:cNvSpPr/>
            <p:nvPr/>
          </p:nvSpPr>
          <p:spPr>
            <a:xfrm>
              <a:off x="492761" y="683935"/>
              <a:ext cx="914399"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77" name="Group 76">
            <a:extLst>
              <a:ext uri="{FF2B5EF4-FFF2-40B4-BE49-F238E27FC236}">
                <a16:creationId xmlns:a16="http://schemas.microsoft.com/office/drawing/2014/main" xmlns="" id="{604C00E9-DC82-FC7B-565A-8DB4AEF1389D}"/>
              </a:ext>
            </a:extLst>
          </p:cNvPr>
          <p:cNvGrpSpPr>
            <a:grpSpLocks/>
          </p:cNvGrpSpPr>
          <p:nvPr/>
        </p:nvGrpSpPr>
        <p:grpSpPr bwMode="auto">
          <a:xfrm>
            <a:off x="5326063" y="960438"/>
            <a:ext cx="595312" cy="441325"/>
            <a:chOff x="0" y="76200"/>
            <a:chExt cx="1905000" cy="1706563"/>
          </a:xfrm>
        </p:grpSpPr>
        <p:sp>
          <p:nvSpPr>
            <p:cNvPr id="78" name="5-Point Star 77">
              <a:extLst>
                <a:ext uri="{FF2B5EF4-FFF2-40B4-BE49-F238E27FC236}">
                  <a16:creationId xmlns:a16="http://schemas.microsoft.com/office/drawing/2014/main" xmlns="" id="{2BAA8097-7114-C333-1C1F-06ED4A197468}"/>
                </a:ext>
              </a:extLst>
            </p:cNvPr>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9" name="5-Point Star 78">
              <a:extLst>
                <a:ext uri="{FF2B5EF4-FFF2-40B4-BE49-F238E27FC236}">
                  <a16:creationId xmlns:a16="http://schemas.microsoft.com/office/drawing/2014/main" xmlns="" id="{DB161635-FD7D-503F-B78C-D29FD854DA5E}"/>
                </a:ext>
              </a:extLst>
            </p:cNvPr>
            <p:cNvSpPr/>
            <p:nvPr/>
          </p:nvSpPr>
          <p:spPr>
            <a:xfrm>
              <a:off x="71120" y="162142"/>
              <a:ext cx="1762760" cy="1553093"/>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80" name="5-Point Star 79">
              <a:extLst>
                <a:ext uri="{FF2B5EF4-FFF2-40B4-BE49-F238E27FC236}">
                  <a16:creationId xmlns:a16="http://schemas.microsoft.com/office/drawing/2014/main" xmlns="" id="{E4D84F61-8AA4-9249-EA30-8E7310C82C1E}"/>
                </a:ext>
              </a:extLst>
            </p:cNvPr>
            <p:cNvSpPr/>
            <p:nvPr/>
          </p:nvSpPr>
          <p:spPr>
            <a:xfrm>
              <a:off x="142240" y="248084"/>
              <a:ext cx="1559560" cy="1411905"/>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81" name="5-Point Star 80">
              <a:extLst>
                <a:ext uri="{FF2B5EF4-FFF2-40B4-BE49-F238E27FC236}">
                  <a16:creationId xmlns:a16="http://schemas.microsoft.com/office/drawing/2014/main" xmlns="" id="{BABD0475-AB00-555C-D64D-A0242EAF0604}"/>
                </a:ext>
              </a:extLst>
            </p:cNvPr>
            <p:cNvSpPr/>
            <p:nvPr/>
          </p:nvSpPr>
          <p:spPr>
            <a:xfrm>
              <a:off x="208279" y="340163"/>
              <a:ext cx="1483361" cy="1240021"/>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82" name="5-Point Star 81">
              <a:extLst>
                <a:ext uri="{FF2B5EF4-FFF2-40B4-BE49-F238E27FC236}">
                  <a16:creationId xmlns:a16="http://schemas.microsoft.com/office/drawing/2014/main" xmlns="" id="{759CCE4C-D74C-AE01-9122-F8A5ED6B454C}"/>
                </a:ext>
              </a:extLst>
            </p:cNvPr>
            <p:cNvSpPr/>
            <p:nvPr/>
          </p:nvSpPr>
          <p:spPr>
            <a:xfrm>
              <a:off x="279399" y="426105"/>
              <a:ext cx="1341121" cy="1086555"/>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83" name="5-Point Star 82">
              <a:extLst>
                <a:ext uri="{FF2B5EF4-FFF2-40B4-BE49-F238E27FC236}">
                  <a16:creationId xmlns:a16="http://schemas.microsoft.com/office/drawing/2014/main" xmlns="" id="{66E1CC9C-390F-0D18-5A64-3F5D669634DD}"/>
                </a:ext>
              </a:extLst>
            </p:cNvPr>
            <p:cNvSpPr/>
            <p:nvPr/>
          </p:nvSpPr>
          <p:spPr>
            <a:xfrm>
              <a:off x="350519" y="512047"/>
              <a:ext cx="1198881" cy="933085"/>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84" name="5-Point Star 83">
              <a:extLst>
                <a:ext uri="{FF2B5EF4-FFF2-40B4-BE49-F238E27FC236}">
                  <a16:creationId xmlns:a16="http://schemas.microsoft.com/office/drawing/2014/main" xmlns="" id="{CCF65EB0-8A61-91E1-1BAA-B6E2062E0611}"/>
                </a:ext>
              </a:extLst>
            </p:cNvPr>
            <p:cNvSpPr/>
            <p:nvPr/>
          </p:nvSpPr>
          <p:spPr>
            <a:xfrm>
              <a:off x="421639" y="597989"/>
              <a:ext cx="1056641" cy="779619"/>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lumMod val="100000"/>
                  </a:prstClr>
                </a:solidFill>
                <a:effectLst/>
                <a:uLnTx/>
                <a:uFillTx/>
                <a:latin typeface="Arial" panose="020B0604020202020204" pitchFamily="34" charset="0"/>
                <a:ea typeface="+mn-ea"/>
                <a:cs typeface="+mn-cs"/>
              </a:endParaRPr>
            </a:p>
          </p:txBody>
        </p:sp>
        <p:sp>
          <p:nvSpPr>
            <p:cNvPr id="85" name="5-Point Star 84">
              <a:extLst>
                <a:ext uri="{FF2B5EF4-FFF2-40B4-BE49-F238E27FC236}">
                  <a16:creationId xmlns:a16="http://schemas.microsoft.com/office/drawing/2014/main" xmlns="" id="{3D326AFF-FCBD-2A14-0498-F0DA9AD5AE04}"/>
                </a:ext>
              </a:extLst>
            </p:cNvPr>
            <p:cNvSpPr/>
            <p:nvPr/>
          </p:nvSpPr>
          <p:spPr>
            <a:xfrm>
              <a:off x="492759" y="683931"/>
              <a:ext cx="914401" cy="62614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repeatCount="indefinite"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49" presetClass="path" presetSubtype="0" repeatCount="indefinite" accel="50000" decel="50000" fill="hold" nodeType="withEffect">
                                  <p:stCondLst>
                                    <p:cond delay="0"/>
                                  </p:stCondLst>
                                  <p:childTnLst>
                                    <p:animMotion origin="layout" path="M -0.00816 0.24051 L 0.18733 -0.07616 " pathEditMode="relative" rAng="0" ptsTypes="AA">
                                      <p:cBhvr>
                                        <p:cTn id="12" dur="2000" fill="hold"/>
                                        <p:tgtEl>
                                          <p:spTgt spid="17"/>
                                        </p:tgtEl>
                                        <p:attrNameLst>
                                          <p:attrName>ppt_x</p:attrName>
                                          <p:attrName>ppt_y</p:attrName>
                                        </p:attrNameLst>
                                      </p:cBhvr>
                                      <p:rCtr x="9774" y="-15833"/>
                                    </p:animMotion>
                                  </p:childTnLst>
                                </p:cTn>
                              </p:par>
                              <p:par>
                                <p:cTn id="13" presetID="49" presetClass="path" presetSubtype="0" repeatCount="indefinite" accel="50000" decel="50000" fill="hold" nodeType="withEffect">
                                  <p:stCondLst>
                                    <p:cond delay="0"/>
                                  </p:stCondLst>
                                  <p:childTnLst>
                                    <p:animMotion origin="layout" path="M -0.00816 0.24051 L 0.18733 -0.07616 " pathEditMode="relative" rAng="0" ptsTypes="AA">
                                      <p:cBhvr>
                                        <p:cTn id="14" dur="2000" fill="hold"/>
                                        <p:tgtEl>
                                          <p:spTgt spid="18"/>
                                        </p:tgtEl>
                                        <p:attrNameLst>
                                          <p:attrName>ppt_x</p:attrName>
                                          <p:attrName>ppt_y</p:attrName>
                                        </p:attrNameLst>
                                      </p:cBhvr>
                                      <p:rCtr x="9774" y="-15833"/>
                                    </p:animMotion>
                                  </p:childTnLst>
                                </p:cTn>
                              </p:par>
                              <p:par>
                                <p:cTn id="15" presetID="49" presetClass="path" presetSubtype="0" repeatCount="indefinite" accel="50000" decel="50000" fill="hold" nodeType="withEffect">
                                  <p:stCondLst>
                                    <p:cond delay="0"/>
                                  </p:stCondLst>
                                  <p:childTnLst>
                                    <p:animMotion origin="layout" path="M -0.00816 0.24051 L 0.18733 -0.07616 " pathEditMode="relative" rAng="0" ptsTypes="AA">
                                      <p:cBhvr>
                                        <p:cTn id="16" dur="2000" fill="hold"/>
                                        <p:tgtEl>
                                          <p:spTgt spid="19"/>
                                        </p:tgtEl>
                                        <p:attrNameLst>
                                          <p:attrName>ppt_x</p:attrName>
                                          <p:attrName>ppt_y</p:attrName>
                                        </p:attrNameLst>
                                      </p:cBhvr>
                                      <p:rCtr x="9774" y="-15833"/>
                                    </p:animMotion>
                                  </p:childTnLst>
                                </p:cTn>
                              </p:par>
                              <p:par>
                                <p:cTn id="17" presetID="49" presetClass="path" presetSubtype="0" repeatCount="indefinite" accel="50000" decel="50000" fill="hold" nodeType="withEffect">
                                  <p:stCondLst>
                                    <p:cond delay="0"/>
                                  </p:stCondLst>
                                  <p:childTnLst>
                                    <p:animMotion origin="layout" path="M -0.00816 0.24051 L 0.18733 -0.07616 " pathEditMode="relative" rAng="0" ptsTypes="AA">
                                      <p:cBhvr>
                                        <p:cTn id="18" dur="2000" fill="hold"/>
                                        <p:tgtEl>
                                          <p:spTgt spid="20"/>
                                        </p:tgtEl>
                                        <p:attrNameLst>
                                          <p:attrName>ppt_x</p:attrName>
                                          <p:attrName>ppt_y</p:attrName>
                                        </p:attrNameLst>
                                      </p:cBhvr>
                                      <p:rCtr x="9774" y="-15833"/>
                                    </p:animMotion>
                                  </p:childTnLst>
                                </p:cTn>
                              </p:par>
                              <p:par>
                                <p:cTn id="19" presetID="49" presetClass="path" presetSubtype="0" repeatCount="indefinite" accel="50000" decel="50000" fill="hold" nodeType="withEffect">
                                  <p:stCondLst>
                                    <p:cond delay="0"/>
                                  </p:stCondLst>
                                  <p:childTnLst>
                                    <p:animMotion origin="layout" path="M -0.00816 0.24051 L 0.4283 -0.48935 " pathEditMode="relative" rAng="0" ptsTypes="AA">
                                      <p:cBhvr>
                                        <p:cTn id="20" dur="2000" fill="hold"/>
                                        <p:tgtEl>
                                          <p:spTgt spid="21"/>
                                        </p:tgtEl>
                                        <p:attrNameLst>
                                          <p:attrName>ppt_x</p:attrName>
                                          <p:attrName>ppt_y</p:attrName>
                                        </p:attrNameLst>
                                      </p:cBhvr>
                                      <p:rCtr x="21823" y="-36505"/>
                                    </p:animMotion>
                                  </p:childTnLst>
                                </p:cTn>
                              </p:par>
                              <p:par>
                                <p:cTn id="21" presetID="49" presetClass="path" presetSubtype="0" repeatCount="indefinite" accel="50000" decel="50000" fill="hold" nodeType="withEffect">
                                  <p:stCondLst>
                                    <p:cond delay="0"/>
                                  </p:stCondLst>
                                  <p:childTnLst>
                                    <p:animMotion origin="layout" path="M -0.07032 -0.15393 L 0.12517 -0.4706 " pathEditMode="relative" rAng="0" ptsTypes="AA">
                                      <p:cBhvr>
                                        <p:cTn id="22" dur="2000" fill="hold"/>
                                        <p:tgtEl>
                                          <p:spTgt spid="22"/>
                                        </p:tgtEl>
                                        <p:attrNameLst>
                                          <p:attrName>ppt_x</p:attrName>
                                          <p:attrName>ppt_y</p:attrName>
                                        </p:attrNameLst>
                                      </p:cBhvr>
                                      <p:rCtr x="9774" y="-15833"/>
                                    </p:animMotion>
                                  </p:childTnLst>
                                </p:cTn>
                              </p:par>
                              <p:par>
                                <p:cTn id="23" presetID="31" presetClass="entr" presetSubtype="0" repeatCount="indefinite"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2000" fill="hold"/>
                                        <p:tgtEl>
                                          <p:spTgt spid="23"/>
                                        </p:tgtEl>
                                        <p:attrNameLst>
                                          <p:attrName>ppt_w</p:attrName>
                                        </p:attrNameLst>
                                      </p:cBhvr>
                                      <p:tavLst>
                                        <p:tav tm="0">
                                          <p:val>
                                            <p:fltVal val="0"/>
                                          </p:val>
                                        </p:tav>
                                        <p:tav tm="100000">
                                          <p:val>
                                            <p:strVal val="#ppt_w"/>
                                          </p:val>
                                        </p:tav>
                                      </p:tavLst>
                                    </p:anim>
                                    <p:anim calcmode="lin" valueType="num">
                                      <p:cBhvr>
                                        <p:cTn id="26" dur="2000" fill="hold"/>
                                        <p:tgtEl>
                                          <p:spTgt spid="23"/>
                                        </p:tgtEl>
                                        <p:attrNameLst>
                                          <p:attrName>ppt_h</p:attrName>
                                        </p:attrNameLst>
                                      </p:cBhvr>
                                      <p:tavLst>
                                        <p:tav tm="0">
                                          <p:val>
                                            <p:fltVal val="0"/>
                                          </p:val>
                                        </p:tav>
                                        <p:tav tm="100000">
                                          <p:val>
                                            <p:strVal val="#ppt_h"/>
                                          </p:val>
                                        </p:tav>
                                      </p:tavLst>
                                    </p:anim>
                                    <p:anim calcmode="lin" valueType="num">
                                      <p:cBhvr>
                                        <p:cTn id="27" dur="2000" fill="hold"/>
                                        <p:tgtEl>
                                          <p:spTgt spid="23"/>
                                        </p:tgtEl>
                                        <p:attrNameLst>
                                          <p:attrName>style.rotation</p:attrName>
                                        </p:attrNameLst>
                                      </p:cBhvr>
                                      <p:tavLst>
                                        <p:tav tm="0">
                                          <p:val>
                                            <p:fltVal val="90"/>
                                          </p:val>
                                        </p:tav>
                                        <p:tav tm="100000">
                                          <p:val>
                                            <p:fltVal val="0"/>
                                          </p:val>
                                        </p:tav>
                                      </p:tavLst>
                                    </p:anim>
                                    <p:animEffect transition="in" filter="fade">
                                      <p:cBhvr>
                                        <p:cTn id="28" dur="2000"/>
                                        <p:tgtEl>
                                          <p:spTgt spid="23"/>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2000" fill="hold"/>
                                        <p:tgtEl>
                                          <p:spTgt spid="32"/>
                                        </p:tgtEl>
                                        <p:attrNameLst>
                                          <p:attrName>ppt_w</p:attrName>
                                        </p:attrNameLst>
                                      </p:cBhvr>
                                      <p:tavLst>
                                        <p:tav tm="0">
                                          <p:val>
                                            <p:fltVal val="0"/>
                                          </p:val>
                                        </p:tav>
                                        <p:tav tm="100000">
                                          <p:val>
                                            <p:strVal val="#ppt_w"/>
                                          </p:val>
                                        </p:tav>
                                      </p:tavLst>
                                    </p:anim>
                                    <p:anim calcmode="lin" valueType="num">
                                      <p:cBhvr>
                                        <p:cTn id="32" dur="2000" fill="hold"/>
                                        <p:tgtEl>
                                          <p:spTgt spid="32"/>
                                        </p:tgtEl>
                                        <p:attrNameLst>
                                          <p:attrName>ppt_h</p:attrName>
                                        </p:attrNameLst>
                                      </p:cBhvr>
                                      <p:tavLst>
                                        <p:tav tm="0">
                                          <p:val>
                                            <p:fltVal val="0"/>
                                          </p:val>
                                        </p:tav>
                                        <p:tav tm="100000">
                                          <p:val>
                                            <p:strVal val="#ppt_h"/>
                                          </p:val>
                                        </p:tav>
                                      </p:tavLst>
                                    </p:anim>
                                    <p:anim calcmode="lin" valueType="num">
                                      <p:cBhvr>
                                        <p:cTn id="33" dur="2000" fill="hold"/>
                                        <p:tgtEl>
                                          <p:spTgt spid="32"/>
                                        </p:tgtEl>
                                        <p:attrNameLst>
                                          <p:attrName>style.rotation</p:attrName>
                                        </p:attrNameLst>
                                      </p:cBhvr>
                                      <p:tavLst>
                                        <p:tav tm="0">
                                          <p:val>
                                            <p:fltVal val="90"/>
                                          </p:val>
                                        </p:tav>
                                        <p:tav tm="100000">
                                          <p:val>
                                            <p:fltVal val="0"/>
                                          </p:val>
                                        </p:tav>
                                      </p:tavLst>
                                    </p:anim>
                                    <p:animEffect transition="in" filter="fade">
                                      <p:cBhvr>
                                        <p:cTn id="34" dur="2000"/>
                                        <p:tgtEl>
                                          <p:spTgt spid="32"/>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p:cTn id="37" dur="2000" fill="hold"/>
                                        <p:tgtEl>
                                          <p:spTgt spid="41"/>
                                        </p:tgtEl>
                                        <p:attrNameLst>
                                          <p:attrName>ppt_w</p:attrName>
                                        </p:attrNameLst>
                                      </p:cBhvr>
                                      <p:tavLst>
                                        <p:tav tm="0">
                                          <p:val>
                                            <p:fltVal val="0"/>
                                          </p:val>
                                        </p:tav>
                                        <p:tav tm="100000">
                                          <p:val>
                                            <p:strVal val="#ppt_w"/>
                                          </p:val>
                                        </p:tav>
                                      </p:tavLst>
                                    </p:anim>
                                    <p:anim calcmode="lin" valueType="num">
                                      <p:cBhvr>
                                        <p:cTn id="38" dur="2000" fill="hold"/>
                                        <p:tgtEl>
                                          <p:spTgt spid="41"/>
                                        </p:tgtEl>
                                        <p:attrNameLst>
                                          <p:attrName>ppt_h</p:attrName>
                                        </p:attrNameLst>
                                      </p:cBhvr>
                                      <p:tavLst>
                                        <p:tav tm="0">
                                          <p:val>
                                            <p:fltVal val="0"/>
                                          </p:val>
                                        </p:tav>
                                        <p:tav tm="100000">
                                          <p:val>
                                            <p:strVal val="#ppt_h"/>
                                          </p:val>
                                        </p:tav>
                                      </p:tavLst>
                                    </p:anim>
                                    <p:anim calcmode="lin" valueType="num">
                                      <p:cBhvr>
                                        <p:cTn id="39" dur="2000" fill="hold"/>
                                        <p:tgtEl>
                                          <p:spTgt spid="41"/>
                                        </p:tgtEl>
                                        <p:attrNameLst>
                                          <p:attrName>style.rotation</p:attrName>
                                        </p:attrNameLst>
                                      </p:cBhvr>
                                      <p:tavLst>
                                        <p:tav tm="0">
                                          <p:val>
                                            <p:fltVal val="90"/>
                                          </p:val>
                                        </p:tav>
                                        <p:tav tm="100000">
                                          <p:val>
                                            <p:fltVal val="0"/>
                                          </p:val>
                                        </p:tav>
                                      </p:tavLst>
                                    </p:anim>
                                    <p:animEffect transition="in" filter="fade">
                                      <p:cBhvr>
                                        <p:cTn id="40" dur="2000"/>
                                        <p:tgtEl>
                                          <p:spTgt spid="41"/>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p:cTn id="43" dur="2000" fill="hold"/>
                                        <p:tgtEl>
                                          <p:spTgt spid="50"/>
                                        </p:tgtEl>
                                        <p:attrNameLst>
                                          <p:attrName>ppt_w</p:attrName>
                                        </p:attrNameLst>
                                      </p:cBhvr>
                                      <p:tavLst>
                                        <p:tav tm="0">
                                          <p:val>
                                            <p:fltVal val="0"/>
                                          </p:val>
                                        </p:tav>
                                        <p:tav tm="100000">
                                          <p:val>
                                            <p:strVal val="#ppt_w"/>
                                          </p:val>
                                        </p:tav>
                                      </p:tavLst>
                                    </p:anim>
                                    <p:anim calcmode="lin" valueType="num">
                                      <p:cBhvr>
                                        <p:cTn id="44" dur="2000" fill="hold"/>
                                        <p:tgtEl>
                                          <p:spTgt spid="50"/>
                                        </p:tgtEl>
                                        <p:attrNameLst>
                                          <p:attrName>ppt_h</p:attrName>
                                        </p:attrNameLst>
                                      </p:cBhvr>
                                      <p:tavLst>
                                        <p:tav tm="0">
                                          <p:val>
                                            <p:fltVal val="0"/>
                                          </p:val>
                                        </p:tav>
                                        <p:tav tm="100000">
                                          <p:val>
                                            <p:strVal val="#ppt_h"/>
                                          </p:val>
                                        </p:tav>
                                      </p:tavLst>
                                    </p:anim>
                                    <p:anim calcmode="lin" valueType="num">
                                      <p:cBhvr>
                                        <p:cTn id="45" dur="2000" fill="hold"/>
                                        <p:tgtEl>
                                          <p:spTgt spid="50"/>
                                        </p:tgtEl>
                                        <p:attrNameLst>
                                          <p:attrName>style.rotation</p:attrName>
                                        </p:attrNameLst>
                                      </p:cBhvr>
                                      <p:tavLst>
                                        <p:tav tm="0">
                                          <p:val>
                                            <p:fltVal val="90"/>
                                          </p:val>
                                        </p:tav>
                                        <p:tav tm="100000">
                                          <p:val>
                                            <p:fltVal val="0"/>
                                          </p:val>
                                        </p:tav>
                                      </p:tavLst>
                                    </p:anim>
                                    <p:animEffect transition="in" filter="fade">
                                      <p:cBhvr>
                                        <p:cTn id="46" dur="2000"/>
                                        <p:tgtEl>
                                          <p:spTgt spid="50"/>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anim calcmode="lin" valueType="num">
                                      <p:cBhvr>
                                        <p:cTn id="49" dur="2000" fill="hold"/>
                                        <p:tgtEl>
                                          <p:spTgt spid="59"/>
                                        </p:tgtEl>
                                        <p:attrNameLst>
                                          <p:attrName>ppt_w</p:attrName>
                                        </p:attrNameLst>
                                      </p:cBhvr>
                                      <p:tavLst>
                                        <p:tav tm="0">
                                          <p:val>
                                            <p:fltVal val="0"/>
                                          </p:val>
                                        </p:tav>
                                        <p:tav tm="100000">
                                          <p:val>
                                            <p:strVal val="#ppt_w"/>
                                          </p:val>
                                        </p:tav>
                                      </p:tavLst>
                                    </p:anim>
                                    <p:anim calcmode="lin" valueType="num">
                                      <p:cBhvr>
                                        <p:cTn id="50" dur="2000" fill="hold"/>
                                        <p:tgtEl>
                                          <p:spTgt spid="59"/>
                                        </p:tgtEl>
                                        <p:attrNameLst>
                                          <p:attrName>ppt_h</p:attrName>
                                        </p:attrNameLst>
                                      </p:cBhvr>
                                      <p:tavLst>
                                        <p:tav tm="0">
                                          <p:val>
                                            <p:fltVal val="0"/>
                                          </p:val>
                                        </p:tav>
                                        <p:tav tm="100000">
                                          <p:val>
                                            <p:strVal val="#ppt_h"/>
                                          </p:val>
                                        </p:tav>
                                      </p:tavLst>
                                    </p:anim>
                                    <p:anim calcmode="lin" valueType="num">
                                      <p:cBhvr>
                                        <p:cTn id="51" dur="2000" fill="hold"/>
                                        <p:tgtEl>
                                          <p:spTgt spid="59"/>
                                        </p:tgtEl>
                                        <p:attrNameLst>
                                          <p:attrName>style.rotation</p:attrName>
                                        </p:attrNameLst>
                                      </p:cBhvr>
                                      <p:tavLst>
                                        <p:tav tm="0">
                                          <p:val>
                                            <p:fltVal val="90"/>
                                          </p:val>
                                        </p:tav>
                                        <p:tav tm="100000">
                                          <p:val>
                                            <p:fltVal val="0"/>
                                          </p:val>
                                        </p:tav>
                                      </p:tavLst>
                                    </p:anim>
                                    <p:animEffect transition="in" filter="fade">
                                      <p:cBhvr>
                                        <p:cTn id="52" dur="2000"/>
                                        <p:tgtEl>
                                          <p:spTgt spid="59"/>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68"/>
                                        </p:tgtEl>
                                        <p:attrNameLst>
                                          <p:attrName>style.visibility</p:attrName>
                                        </p:attrNameLst>
                                      </p:cBhvr>
                                      <p:to>
                                        <p:strVal val="visible"/>
                                      </p:to>
                                    </p:set>
                                    <p:anim calcmode="lin" valueType="num">
                                      <p:cBhvr>
                                        <p:cTn id="55" dur="2000" fill="hold"/>
                                        <p:tgtEl>
                                          <p:spTgt spid="68"/>
                                        </p:tgtEl>
                                        <p:attrNameLst>
                                          <p:attrName>ppt_w</p:attrName>
                                        </p:attrNameLst>
                                      </p:cBhvr>
                                      <p:tavLst>
                                        <p:tav tm="0">
                                          <p:val>
                                            <p:fltVal val="0"/>
                                          </p:val>
                                        </p:tav>
                                        <p:tav tm="100000">
                                          <p:val>
                                            <p:strVal val="#ppt_w"/>
                                          </p:val>
                                        </p:tav>
                                      </p:tavLst>
                                    </p:anim>
                                    <p:anim calcmode="lin" valueType="num">
                                      <p:cBhvr>
                                        <p:cTn id="56" dur="2000" fill="hold"/>
                                        <p:tgtEl>
                                          <p:spTgt spid="68"/>
                                        </p:tgtEl>
                                        <p:attrNameLst>
                                          <p:attrName>ppt_h</p:attrName>
                                        </p:attrNameLst>
                                      </p:cBhvr>
                                      <p:tavLst>
                                        <p:tav tm="0">
                                          <p:val>
                                            <p:fltVal val="0"/>
                                          </p:val>
                                        </p:tav>
                                        <p:tav tm="100000">
                                          <p:val>
                                            <p:strVal val="#ppt_h"/>
                                          </p:val>
                                        </p:tav>
                                      </p:tavLst>
                                    </p:anim>
                                    <p:anim calcmode="lin" valueType="num">
                                      <p:cBhvr>
                                        <p:cTn id="57" dur="2000" fill="hold"/>
                                        <p:tgtEl>
                                          <p:spTgt spid="68"/>
                                        </p:tgtEl>
                                        <p:attrNameLst>
                                          <p:attrName>style.rotation</p:attrName>
                                        </p:attrNameLst>
                                      </p:cBhvr>
                                      <p:tavLst>
                                        <p:tav tm="0">
                                          <p:val>
                                            <p:fltVal val="90"/>
                                          </p:val>
                                        </p:tav>
                                        <p:tav tm="100000">
                                          <p:val>
                                            <p:fltVal val="0"/>
                                          </p:val>
                                        </p:tav>
                                      </p:tavLst>
                                    </p:anim>
                                    <p:animEffect transition="in" filter="fade">
                                      <p:cBhvr>
                                        <p:cTn id="58" dur="2000"/>
                                        <p:tgtEl>
                                          <p:spTgt spid="68"/>
                                        </p:tgtEl>
                                      </p:cBhvr>
                                    </p:animEffect>
                                  </p:childTnLst>
                                </p:cTn>
                              </p:par>
                              <p:par>
                                <p:cTn id="59" presetID="31" presetClass="entr" presetSubtype="0" repeatCount="indefinite" fill="hold" nodeType="withEffect">
                                  <p:stCondLst>
                                    <p:cond delay="0"/>
                                  </p:stCondLst>
                                  <p:childTnLst>
                                    <p:set>
                                      <p:cBhvr>
                                        <p:cTn id="60" dur="1" fill="hold">
                                          <p:stCondLst>
                                            <p:cond delay="0"/>
                                          </p:stCondLst>
                                        </p:cTn>
                                        <p:tgtEl>
                                          <p:spTgt spid="77"/>
                                        </p:tgtEl>
                                        <p:attrNameLst>
                                          <p:attrName>style.visibility</p:attrName>
                                        </p:attrNameLst>
                                      </p:cBhvr>
                                      <p:to>
                                        <p:strVal val="visible"/>
                                      </p:to>
                                    </p:set>
                                    <p:anim calcmode="lin" valueType="num">
                                      <p:cBhvr>
                                        <p:cTn id="61" dur="2000" fill="hold"/>
                                        <p:tgtEl>
                                          <p:spTgt spid="77"/>
                                        </p:tgtEl>
                                        <p:attrNameLst>
                                          <p:attrName>ppt_w</p:attrName>
                                        </p:attrNameLst>
                                      </p:cBhvr>
                                      <p:tavLst>
                                        <p:tav tm="0">
                                          <p:val>
                                            <p:fltVal val="0"/>
                                          </p:val>
                                        </p:tav>
                                        <p:tav tm="100000">
                                          <p:val>
                                            <p:strVal val="#ppt_w"/>
                                          </p:val>
                                        </p:tav>
                                      </p:tavLst>
                                    </p:anim>
                                    <p:anim calcmode="lin" valueType="num">
                                      <p:cBhvr>
                                        <p:cTn id="62" dur="2000" fill="hold"/>
                                        <p:tgtEl>
                                          <p:spTgt spid="77"/>
                                        </p:tgtEl>
                                        <p:attrNameLst>
                                          <p:attrName>ppt_h</p:attrName>
                                        </p:attrNameLst>
                                      </p:cBhvr>
                                      <p:tavLst>
                                        <p:tav tm="0">
                                          <p:val>
                                            <p:fltVal val="0"/>
                                          </p:val>
                                        </p:tav>
                                        <p:tav tm="100000">
                                          <p:val>
                                            <p:strVal val="#ppt_h"/>
                                          </p:val>
                                        </p:tav>
                                      </p:tavLst>
                                    </p:anim>
                                    <p:anim calcmode="lin" valueType="num">
                                      <p:cBhvr>
                                        <p:cTn id="63" dur="2000" fill="hold"/>
                                        <p:tgtEl>
                                          <p:spTgt spid="77"/>
                                        </p:tgtEl>
                                        <p:attrNameLst>
                                          <p:attrName>style.rotation</p:attrName>
                                        </p:attrNameLst>
                                      </p:cBhvr>
                                      <p:tavLst>
                                        <p:tav tm="0">
                                          <p:val>
                                            <p:fltVal val="90"/>
                                          </p:val>
                                        </p:tav>
                                        <p:tav tm="100000">
                                          <p:val>
                                            <p:fltVal val="0"/>
                                          </p:val>
                                        </p:tav>
                                      </p:tavLst>
                                    </p:anim>
                                    <p:animEffect transition="in" filter="fade">
                                      <p:cBhvr>
                                        <p:cTn id="64" dur="2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733" y="228600"/>
            <a:ext cx="8796435" cy="2246769"/>
          </a:xfrm>
          <a:prstGeom prst="rect">
            <a:avLst/>
          </a:prstGeom>
        </p:spPr>
        <p:txBody>
          <a:bodyPr wrap="square">
            <a:spAutoFit/>
          </a:bodyPr>
          <a:lstStyle/>
          <a:p>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15.2 </a:t>
            </a:r>
            <a:r>
              <a:rPr lang="en-US" sz="2800" b="1" dirty="0" err="1">
                <a:latin typeface="Times New Roman" panose="02020603050405020304" pitchFamily="18" charset="0"/>
                <a:cs typeface="Times New Roman" panose="02020603050405020304" pitchFamily="18" charset="0"/>
              </a:rPr>
              <a:t>bao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gồm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ẩm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a:t>
            </a:r>
          </a:p>
          <a:p>
            <a:r>
              <a:rPr lang="en-US" sz="2800" b="1" i="1" dirty="0">
                <a:solidFill>
                  <a:srgbClr val="FF0000"/>
                </a:solidFill>
                <a:latin typeface="Times New Roman" panose="02020603050405020304" pitchFamily="18" charset="0"/>
                <a:cs typeface="Times New Roman" panose="02020603050405020304" pitchFamily="18" charset="0"/>
              </a:rPr>
              <a:t>1. </a:t>
            </a:r>
            <a:r>
              <a:rPr lang="en-US" sz="2800" b="1" i="1" dirty="0" err="1">
                <a:solidFill>
                  <a:srgbClr val="FF0000"/>
                </a:solidFill>
                <a:latin typeface="Times New Roman" panose="02020603050405020304" pitchFamily="18" charset="0"/>
                <a:cs typeface="Times New Roman" panose="02020603050405020304" pitchFamily="18" charset="0"/>
              </a:rPr>
              <a:t>Quan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sát</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và</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nhận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biết</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từng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loại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cảm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biến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đã</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cho</a:t>
            </a:r>
            <a:r>
              <a:rPr lang="en-US" sz="2800" b="1" i="1" dirty="0">
                <a:solidFill>
                  <a:srgbClr val="FF0000"/>
                </a:solidFill>
                <a:latin typeface="Times New Roman" panose="02020603050405020304" pitchFamily="18" charset="0"/>
                <a:cs typeface="Times New Roman" panose="02020603050405020304" pitchFamily="18" charset="0"/>
              </a:rPr>
              <a:t>?</a:t>
            </a:r>
          </a:p>
          <a:p>
            <a:r>
              <a:rPr lang="en-US" sz="2800" b="1" i="1" dirty="0">
                <a:solidFill>
                  <a:srgbClr val="FF0000"/>
                </a:solidFill>
                <a:latin typeface="Times New Roman" panose="02020603050405020304" pitchFamily="18" charset="0"/>
                <a:cs typeface="Times New Roman" panose="02020603050405020304" pitchFamily="18" charset="0"/>
              </a:rPr>
              <a:t>2. </a:t>
            </a:r>
            <a:r>
              <a:rPr lang="en-US" sz="2800" b="1" i="1" dirty="0" err="1">
                <a:solidFill>
                  <a:srgbClr val="FF0000"/>
                </a:solidFill>
                <a:latin typeface="Times New Roman" panose="02020603050405020304" pitchFamily="18" charset="0"/>
                <a:cs typeface="Times New Roman" panose="02020603050405020304" pitchFamily="18" charset="0"/>
              </a:rPr>
              <a:t>Kể</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tên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một</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số</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ứng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dụng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của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cảm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biến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trong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đời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sống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mà</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em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biết</a:t>
            </a:r>
            <a:r>
              <a:rPr lang="en-US" sz="2800" b="1" i="1" dirty="0">
                <a:solidFill>
                  <a:srgbClr val="FF0000"/>
                </a:solidFill>
                <a:latin typeface="Times New Roman" panose="02020603050405020304" pitchFamily="18" charset="0"/>
                <a:cs typeface="Times New Roman" panose="02020603050405020304" pitchFamily="18" charset="0"/>
              </a:rPr>
              <a:t>?</a:t>
            </a:r>
          </a:p>
        </p:txBody>
      </p:sp>
      <p:pic>
        <p:nvPicPr>
          <p:cNvPr id="13" name="Picture 12"/>
          <p:cNvPicPr>
            <a:picLocks noChangeAspect="1"/>
          </p:cNvPicPr>
          <p:nvPr/>
        </p:nvPicPr>
        <p:blipFill>
          <a:blip r:embed="rId2"/>
          <a:stretch>
            <a:fillRect/>
          </a:stretch>
        </p:blipFill>
        <p:spPr>
          <a:xfrm>
            <a:off x="298662" y="2867891"/>
            <a:ext cx="8686506" cy="3962400"/>
          </a:xfrm>
          <a:prstGeom prst="rect">
            <a:avLst/>
          </a:prstGeom>
        </p:spPr>
      </p:pic>
    </p:spTree>
    <p:extLst>
      <p:ext uri="{BB962C8B-B14F-4D97-AF65-F5344CB8AC3E}">
        <p14:creationId xmlns:p14="http://schemas.microsoft.com/office/powerpoint/2010/main" val="140324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87828" y="0"/>
            <a:ext cx="8274908" cy="5715000"/>
          </a:xfrm>
          <a:prstGeom prst="rect">
            <a:avLst/>
          </a:prstGeom>
        </p:spPr>
      </p:pic>
      <p:sp>
        <p:nvSpPr>
          <p:cNvPr id="4" name="Rectangle 3"/>
          <p:cNvSpPr/>
          <p:nvPr/>
        </p:nvSpPr>
        <p:spPr>
          <a:xfrm>
            <a:off x="196068" y="4155430"/>
            <a:ext cx="3260829"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endParaRPr lang="en-US" sz="2800" dirty="0">
              <a:latin typeface="Times New Roman" panose="02020603050405020304" pitchFamily="18" charset="0"/>
              <a:cs typeface="Times New Roman" panose="02020603050405020304" pitchFamily="18" charset="0"/>
            </a:endParaRPr>
          </a:p>
        </p:txBody>
      </p:sp>
      <p:sp>
        <p:nvSpPr>
          <p:cNvPr id="8" name="Rectangle 7"/>
          <p:cNvSpPr/>
          <p:nvPr/>
        </p:nvSpPr>
        <p:spPr>
          <a:xfrm>
            <a:off x="3456897" y="4155430"/>
            <a:ext cx="3182281"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6431525" y="3924597"/>
            <a:ext cx="2638864"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c. </a:t>
            </a:r>
            <a:r>
              <a:rPr lang="en-US" sz="2400" b="1" dirty="0" err="1">
                <a:latin typeface="Times New Roman" panose="02020603050405020304" pitchFamily="18" charset="0"/>
                <a:cs typeface="Times New Roman" panose="02020603050405020304" pitchFamily="18" charset="0"/>
              </a:rPr>
              <a:t>Cảm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ẩm</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73261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87828" y="0"/>
            <a:ext cx="8274908" cy="3124200"/>
          </a:xfrm>
          <a:prstGeom prst="rect">
            <a:avLst/>
          </a:prstGeom>
        </p:spPr>
      </p:pic>
      <p:sp>
        <p:nvSpPr>
          <p:cNvPr id="7" name="Rectangle 6"/>
          <p:cNvSpPr/>
          <p:nvPr/>
        </p:nvSpPr>
        <p:spPr>
          <a:xfrm>
            <a:off x="235031" y="3048000"/>
            <a:ext cx="8888187" cy="3539430"/>
          </a:xfrm>
          <a:prstGeom prst="rect">
            <a:avLst/>
          </a:prstGeom>
        </p:spPr>
        <p:txBody>
          <a:bodyPr wrap="square">
            <a:spAutoFit/>
          </a:bodyPr>
          <a:lstStyle/>
          <a:p>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Cảm</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ánh</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ánh</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sáng</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(photon)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(electron</a:t>
            </a:r>
            <a:r>
              <a:rPr lang="en-US" sz="2800" dirty="0" smtClean="0">
                <a:latin typeface="Times New Roman" panose="02020603050405020304" pitchFamily="18" charset="0"/>
                <a:cs typeface="Times New Roman" panose="02020603050405020304" pitchFamily="18" charset="0"/>
              </a:rPr>
              <a:t>)</a:t>
            </a:r>
            <a:endParaRPr lang="en-US"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nhiệt</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giám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ngừa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bệnh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hưởng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bởi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ẩm</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hữu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máy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bay, ô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máy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móc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4" name="Rectangle 3"/>
          <p:cNvSpPr/>
          <p:nvPr/>
        </p:nvSpPr>
        <p:spPr>
          <a:xfrm>
            <a:off x="582128" y="2162167"/>
            <a:ext cx="2472152" cy="461665"/>
          </a:xfrm>
          <a:prstGeom prst="rect">
            <a:avLst/>
          </a:prstGeom>
        </p:spPr>
        <p:txBody>
          <a:bodyPr wrap="none">
            <a:spAutoFit/>
          </a:bodyPr>
          <a:lstStyle/>
          <a:p>
            <a:r>
              <a:rPr lang="en-US" sz="2000">
                <a:latin typeface="Times New Roman" panose="02020603050405020304" pitchFamily="18" charset="0"/>
                <a:cs typeface="Times New Roman" panose="02020603050405020304" pitchFamily="18" charset="0"/>
              </a:rPr>
              <a:t>a. Cảm </a:t>
            </a:r>
            <a:r>
              <a:rPr lang="en-US" sz="2400">
                <a:latin typeface="Times New Roman" panose="02020603050405020304" pitchFamily="18" charset="0"/>
                <a:cs typeface="Times New Roman" panose="02020603050405020304" pitchFamily="18" charset="0"/>
              </a:rPr>
              <a:t>biến</a:t>
            </a:r>
            <a:r>
              <a:rPr lang="en-US" sz="2000">
                <a:latin typeface="Times New Roman" panose="02020603050405020304" pitchFamily="18" charset="0"/>
                <a:cs typeface="Times New Roman" panose="02020603050405020304" pitchFamily="18" charset="0"/>
              </a:rPr>
              <a:t> ánh sáng</a:t>
            </a:r>
          </a:p>
        </p:txBody>
      </p:sp>
      <p:sp>
        <p:nvSpPr>
          <p:cNvPr id="8" name="Rectangle 7"/>
          <p:cNvSpPr/>
          <p:nvPr/>
        </p:nvSpPr>
        <p:spPr>
          <a:xfrm>
            <a:off x="3348931" y="2162167"/>
            <a:ext cx="2326278" cy="400110"/>
          </a:xfrm>
          <a:prstGeom prst="rect">
            <a:avLst/>
          </a:prstGeom>
        </p:spPr>
        <p:txBody>
          <a:bodyPr wrap="none">
            <a:spAutoFit/>
          </a:bodyPr>
          <a:lstStyle/>
          <a:p>
            <a:r>
              <a:rPr lang="en-US" sz="2000">
                <a:latin typeface="Times New Roman" panose="02020603050405020304" pitchFamily="18" charset="0"/>
                <a:cs typeface="Times New Roman" panose="02020603050405020304" pitchFamily="18" charset="0"/>
              </a:rPr>
              <a:t>b. Cảm biến nhiệt độ</a:t>
            </a:r>
            <a:endParaRPr lang="en-US" sz="2000" dirty="0">
              <a:latin typeface="Times New Roman" panose="02020603050405020304" pitchFamily="18" charset="0"/>
              <a:cs typeface="Times New Roman" panose="02020603050405020304" pitchFamily="18" charset="0"/>
            </a:endParaRPr>
          </a:p>
        </p:txBody>
      </p:sp>
      <p:sp>
        <p:nvSpPr>
          <p:cNvPr id="9" name="Rectangle 8"/>
          <p:cNvSpPr/>
          <p:nvPr/>
        </p:nvSpPr>
        <p:spPr>
          <a:xfrm>
            <a:off x="6062690" y="2192945"/>
            <a:ext cx="2113079" cy="400110"/>
          </a:xfrm>
          <a:prstGeom prst="rect">
            <a:avLst/>
          </a:prstGeom>
        </p:spPr>
        <p:txBody>
          <a:bodyPr wrap="none">
            <a:spAutoFit/>
          </a:bodyPr>
          <a:lstStyle/>
          <a:p>
            <a:r>
              <a:rPr lang="en-US" sz="2000" dirty="0">
                <a:latin typeface="Times New Roman" panose="02020603050405020304" pitchFamily="18" charset="0"/>
                <a:cs typeface="Times New Roman" panose="02020603050405020304" pitchFamily="18" charset="0"/>
              </a:rPr>
              <a:t>c.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ẩm</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47099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 calcmode="lin" valueType="num">
                                      <p:cBhvr additive="base">
                                        <p:cTn id="3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anim calcmode="lin" valueType="num">
                                      <p:cBhvr additive="base">
                                        <p:cTn id="4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 y="381000"/>
            <a:ext cx="4800599" cy="4953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399" y="228599"/>
            <a:ext cx="4052455" cy="5181601"/>
          </a:xfrm>
          <a:prstGeom prst="rect">
            <a:avLst/>
          </a:prstGeom>
        </p:spPr>
      </p:pic>
      <p:sp>
        <p:nvSpPr>
          <p:cNvPr id="5" name="Rectangle 4"/>
          <p:cNvSpPr/>
          <p:nvPr/>
        </p:nvSpPr>
        <p:spPr>
          <a:xfrm>
            <a:off x="1752600" y="5410200"/>
            <a:ext cx="4057521" cy="646331"/>
          </a:xfrm>
          <a:prstGeom prst="rect">
            <a:avLst/>
          </a:prstGeom>
        </p:spPr>
        <p:txBody>
          <a:bodyPr wrap="none">
            <a:spAutoFit/>
          </a:bodyPr>
          <a:lstStyle/>
          <a:p>
            <a:r>
              <a:rPr lang="en-US" sz="2800"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Cảm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biến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ánh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sáng</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72158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52400"/>
            <a:ext cx="3642583" cy="3886200"/>
          </a:xfrm>
          <a:prstGeom prst="rect">
            <a:avLst/>
          </a:prstGeom>
        </p:spPr>
      </p:pic>
      <p:pic>
        <p:nvPicPr>
          <p:cNvPr id="5" name="Picture 4"/>
          <p:cNvPicPr>
            <a:picLocks noChangeAspect="1"/>
          </p:cNvPicPr>
          <p:nvPr/>
        </p:nvPicPr>
        <p:blipFill>
          <a:blip r:embed="rId3"/>
          <a:stretch>
            <a:fillRect/>
          </a:stretch>
        </p:blipFill>
        <p:spPr>
          <a:xfrm>
            <a:off x="762000" y="4066309"/>
            <a:ext cx="7543800" cy="2667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7384" y="152400"/>
            <a:ext cx="4539392" cy="3276600"/>
          </a:xfrm>
          <a:prstGeom prst="rect">
            <a:avLst/>
          </a:prstGeom>
        </p:spPr>
      </p:pic>
    </p:spTree>
    <p:extLst>
      <p:ext uri="{BB962C8B-B14F-4D97-AF65-F5344CB8AC3E}">
        <p14:creationId xmlns:p14="http://schemas.microsoft.com/office/powerpoint/2010/main" val="28354462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1600</TotalTime>
  <Words>1251</Words>
  <Application>Microsoft Office PowerPoint</Application>
  <PresentationFormat>On-screen Show (4:3)</PresentationFormat>
  <Paragraphs>129</Paragraphs>
  <Slides>40</Slides>
  <Notes>6</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Khởi động:</vt:lpstr>
      <vt:lpstr>TIẾT 34. BÀI 15:  CẢM BIẾN VÀ MÔ ĐUN CẢM BIẾN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TIẾT 35. BÀI 15:  CẢM BIẾN VÀ MÔ ĐUN CẢM BIẾN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Sơ đồ tư duy</vt:lpstr>
      <vt:lpstr>Bài học kết thúc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THỰC HÀNH</dc:title>
  <dc:creator>mymy</dc:creator>
  <cp:lastModifiedBy>VSIT</cp:lastModifiedBy>
  <cp:revision>158</cp:revision>
  <dcterms:created xsi:type="dcterms:W3CDTF">2013-08-28T08:21:51Z</dcterms:created>
  <dcterms:modified xsi:type="dcterms:W3CDTF">2024-03-04T22:25:02Z</dcterms:modified>
</cp:coreProperties>
</file>