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vml" ContentType="application/vnd.openxmlformats-officedocument.vmlDrawing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media/audio5.wav" ContentType="audio/wav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89" r:id="rId2"/>
    <p:sldId id="282" r:id="rId3"/>
    <p:sldId id="277" r:id="rId4"/>
    <p:sldId id="279" r:id="rId5"/>
    <p:sldId id="263" r:id="rId6"/>
    <p:sldId id="379" r:id="rId7"/>
    <p:sldId id="267" r:id="rId8"/>
    <p:sldId id="268" r:id="rId9"/>
    <p:sldId id="376" r:id="rId10"/>
    <p:sldId id="381" r:id="rId11"/>
    <p:sldId id="270" r:id="rId12"/>
    <p:sldId id="327" r:id="rId13"/>
    <p:sldId id="380" r:id="rId14"/>
    <p:sldId id="275" r:id="rId15"/>
    <p:sldId id="276" r:id="rId16"/>
    <p:sldId id="382" r:id="rId17"/>
    <p:sldId id="384" r:id="rId18"/>
    <p:sldId id="383" r:id="rId19"/>
    <p:sldId id="385" r:id="rId20"/>
    <p:sldId id="386" r:id="rId21"/>
    <p:sldId id="387" r:id="rId22"/>
  </p:sldIdLst>
  <p:sldSz cx="12192000" cy="6858000"/>
  <p:notesSz cx="6858000" cy="9144000"/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7" d="100"/>
          <a:sy n="57" d="100"/>
        </p:scale>
        <p:origin x="696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hánh Phan Quốc" userId="c39286a346d7c33b" providerId="LiveId" clId="{8418749C-94DD-476E-BC5A-381C8FE31B4D}"/>
    <pc:docChg chg="undo custSel addSld delSld modSld sldOrd">
      <pc:chgData name="Khánh Phan Quốc" userId="c39286a346d7c33b" providerId="LiveId" clId="{8418749C-94DD-476E-BC5A-381C8FE31B4D}" dt="2022-03-20T11:43:39.823" v="2265"/>
      <pc:docMkLst>
        <pc:docMk/>
      </pc:docMkLst>
      <pc:sldChg chg="delSp modSp add mod setBg delAnim modAnim">
        <pc:chgData name="Khánh Phan Quốc" userId="c39286a346d7c33b" providerId="LiveId" clId="{8418749C-94DD-476E-BC5A-381C8FE31B4D}" dt="2022-03-20T11:10:15.939" v="1322" actId="403"/>
        <pc:sldMkLst>
          <pc:docMk/>
          <pc:sldMk cId="2311443382" sldId="263"/>
        </pc:sldMkLst>
        <pc:spChg chg="mod">
          <ac:chgData name="Khánh Phan Quốc" userId="c39286a346d7c33b" providerId="LiveId" clId="{8418749C-94DD-476E-BC5A-381C8FE31B4D}" dt="2022-03-20T11:09:52.671" v="1312" actId="1076"/>
          <ac:spMkLst>
            <pc:docMk/>
            <pc:sldMk cId="2311443382" sldId="263"/>
            <ac:spMk id="5" creationId="{00000000-0000-0000-0000-000000000000}"/>
          </ac:spMkLst>
        </pc:spChg>
        <pc:spChg chg="mod">
          <ac:chgData name="Khánh Phan Quốc" userId="c39286a346d7c33b" providerId="LiveId" clId="{8418749C-94DD-476E-BC5A-381C8FE31B4D}" dt="2022-03-20T11:10:03.643" v="1315" actId="1076"/>
          <ac:spMkLst>
            <pc:docMk/>
            <pc:sldMk cId="2311443382" sldId="263"/>
            <ac:spMk id="7" creationId="{00000000-0000-0000-0000-000000000000}"/>
          </ac:spMkLst>
        </pc:spChg>
        <pc:spChg chg="mod">
          <ac:chgData name="Khánh Phan Quốc" userId="c39286a346d7c33b" providerId="LiveId" clId="{8418749C-94DD-476E-BC5A-381C8FE31B4D}" dt="2022-03-20T11:10:03.643" v="1315" actId="1076"/>
          <ac:spMkLst>
            <pc:docMk/>
            <pc:sldMk cId="2311443382" sldId="263"/>
            <ac:spMk id="8" creationId="{00000000-0000-0000-0000-000000000000}"/>
          </ac:spMkLst>
        </pc:spChg>
        <pc:spChg chg="mod">
          <ac:chgData name="Khánh Phan Quốc" userId="c39286a346d7c33b" providerId="LiveId" clId="{8418749C-94DD-476E-BC5A-381C8FE31B4D}" dt="2022-03-20T11:10:03.643" v="1315" actId="1076"/>
          <ac:spMkLst>
            <pc:docMk/>
            <pc:sldMk cId="2311443382" sldId="263"/>
            <ac:spMk id="9" creationId="{00000000-0000-0000-0000-000000000000}"/>
          </ac:spMkLst>
        </pc:spChg>
        <pc:spChg chg="mod">
          <ac:chgData name="Khánh Phan Quốc" userId="c39286a346d7c33b" providerId="LiveId" clId="{8418749C-94DD-476E-BC5A-381C8FE31B4D}" dt="2022-03-20T11:10:06.691" v="1317" actId="403"/>
          <ac:spMkLst>
            <pc:docMk/>
            <pc:sldMk cId="2311443382" sldId="263"/>
            <ac:spMk id="10" creationId="{00000000-0000-0000-0000-000000000000}"/>
          </ac:spMkLst>
        </pc:spChg>
        <pc:spChg chg="mod">
          <ac:chgData name="Khánh Phan Quốc" userId="c39286a346d7c33b" providerId="LiveId" clId="{8418749C-94DD-476E-BC5A-381C8FE31B4D}" dt="2022-03-20T11:10:15.939" v="1322" actId="403"/>
          <ac:spMkLst>
            <pc:docMk/>
            <pc:sldMk cId="2311443382" sldId="263"/>
            <ac:spMk id="11" creationId="{00000000-0000-0000-0000-000000000000}"/>
          </ac:spMkLst>
        </pc:spChg>
        <pc:spChg chg="mod">
          <ac:chgData name="Khánh Phan Quốc" userId="c39286a346d7c33b" providerId="LiveId" clId="{8418749C-94DD-476E-BC5A-381C8FE31B4D}" dt="2022-03-20T11:10:12.379" v="1320" actId="403"/>
          <ac:spMkLst>
            <pc:docMk/>
            <pc:sldMk cId="2311443382" sldId="263"/>
            <ac:spMk id="12" creationId="{00000000-0000-0000-0000-000000000000}"/>
          </ac:spMkLst>
        </pc:spChg>
        <pc:spChg chg="del">
          <ac:chgData name="Khánh Phan Quốc" userId="c39286a346d7c33b" providerId="LiveId" clId="{8418749C-94DD-476E-BC5A-381C8FE31B4D}" dt="2022-03-20T11:04:12.174" v="992" actId="478"/>
          <ac:spMkLst>
            <pc:docMk/>
            <pc:sldMk cId="2311443382" sldId="263"/>
            <ac:spMk id="13" creationId="{00000000-0000-0000-0000-000000000000}"/>
          </ac:spMkLst>
        </pc:spChg>
        <pc:spChg chg="mod">
          <ac:chgData name="Khánh Phan Quốc" userId="c39286a346d7c33b" providerId="LiveId" clId="{8418749C-94DD-476E-BC5A-381C8FE31B4D}" dt="2022-03-20T11:09:48.766" v="1310" actId="1076"/>
          <ac:spMkLst>
            <pc:docMk/>
            <pc:sldMk cId="2311443382" sldId="263"/>
            <ac:spMk id="14" creationId="{00000000-0000-0000-0000-000000000000}"/>
          </ac:spMkLst>
        </pc:spChg>
        <pc:spChg chg="del">
          <ac:chgData name="Khánh Phan Quốc" userId="c39286a346d7c33b" providerId="LiveId" clId="{8418749C-94DD-476E-BC5A-381C8FE31B4D}" dt="2022-03-20T11:04:05.233" v="990" actId="478"/>
          <ac:spMkLst>
            <pc:docMk/>
            <pc:sldMk cId="2311443382" sldId="263"/>
            <ac:spMk id="15" creationId="{00000000-0000-0000-0000-000000000000}"/>
          </ac:spMkLst>
        </pc:spChg>
        <pc:spChg chg="mod">
          <ac:chgData name="Khánh Phan Quốc" userId="c39286a346d7c33b" providerId="LiveId" clId="{8418749C-94DD-476E-BC5A-381C8FE31B4D}" dt="2022-03-20T11:09:31.611" v="1308" actId="14100"/>
          <ac:spMkLst>
            <pc:docMk/>
            <pc:sldMk cId="2311443382" sldId="263"/>
            <ac:spMk id="20" creationId="{00000000-0000-0000-0000-000000000000}"/>
          </ac:spMkLst>
        </pc:spChg>
        <pc:spChg chg="del">
          <ac:chgData name="Khánh Phan Quốc" userId="c39286a346d7c33b" providerId="LiveId" clId="{8418749C-94DD-476E-BC5A-381C8FE31B4D}" dt="2022-03-20T11:04:09.547" v="991" actId="478"/>
          <ac:spMkLst>
            <pc:docMk/>
            <pc:sldMk cId="2311443382" sldId="263"/>
            <ac:spMk id="21" creationId="{00000000-0000-0000-0000-000000000000}"/>
          </ac:spMkLst>
        </pc:spChg>
        <pc:cxnChg chg="mod">
          <ac:chgData name="Khánh Phan Quốc" userId="c39286a346d7c33b" providerId="LiveId" clId="{8418749C-94DD-476E-BC5A-381C8FE31B4D}" dt="2022-03-20T11:10:03.643" v="1315" actId="1076"/>
          <ac:cxnSpMkLst>
            <pc:docMk/>
            <pc:sldMk cId="2311443382" sldId="263"/>
            <ac:cxnSpMk id="6" creationId="{00000000-0000-0000-0000-000000000000}"/>
          </ac:cxnSpMkLst>
        </pc:cxnChg>
        <pc:cxnChg chg="mod">
          <ac:chgData name="Khánh Phan Quốc" userId="c39286a346d7c33b" providerId="LiveId" clId="{8418749C-94DD-476E-BC5A-381C8FE31B4D}" dt="2022-03-20T11:10:03.643" v="1315" actId="1076"/>
          <ac:cxnSpMkLst>
            <pc:docMk/>
            <pc:sldMk cId="2311443382" sldId="263"/>
            <ac:cxnSpMk id="16" creationId="{00000000-0000-0000-0000-000000000000}"/>
          </ac:cxnSpMkLst>
        </pc:cxnChg>
        <pc:cxnChg chg="mod">
          <ac:chgData name="Khánh Phan Quốc" userId="c39286a346d7c33b" providerId="LiveId" clId="{8418749C-94DD-476E-BC5A-381C8FE31B4D}" dt="2022-03-20T11:10:03.643" v="1315" actId="1076"/>
          <ac:cxnSpMkLst>
            <pc:docMk/>
            <pc:sldMk cId="2311443382" sldId="263"/>
            <ac:cxnSpMk id="17" creationId="{00000000-0000-0000-0000-000000000000}"/>
          </ac:cxnSpMkLst>
        </pc:cxnChg>
      </pc:sldChg>
      <pc:sldChg chg="delSp modSp mod">
        <pc:chgData name="Khánh Phan Quốc" userId="c39286a346d7c33b" providerId="LiveId" clId="{8418749C-94DD-476E-BC5A-381C8FE31B4D}" dt="2022-03-20T11:27:08.262" v="2256" actId="1076"/>
        <pc:sldMkLst>
          <pc:docMk/>
          <pc:sldMk cId="3753819156" sldId="275"/>
        </pc:sldMkLst>
        <pc:spChg chg="mod">
          <ac:chgData name="Khánh Phan Quốc" userId="c39286a346d7c33b" providerId="LiveId" clId="{8418749C-94DD-476E-BC5A-381C8FE31B4D}" dt="2022-03-20T11:27:08.262" v="2256" actId="1076"/>
          <ac:spMkLst>
            <pc:docMk/>
            <pc:sldMk cId="3753819156" sldId="275"/>
            <ac:spMk id="2" creationId="{00000000-0000-0000-0000-000000000000}"/>
          </ac:spMkLst>
        </pc:spChg>
        <pc:spChg chg="mod">
          <ac:chgData name="Khánh Phan Quốc" userId="c39286a346d7c33b" providerId="LiveId" clId="{8418749C-94DD-476E-BC5A-381C8FE31B4D}" dt="2022-03-20T11:27:05.910" v="2254" actId="1076"/>
          <ac:spMkLst>
            <pc:docMk/>
            <pc:sldMk cId="3753819156" sldId="275"/>
            <ac:spMk id="3" creationId="{00000000-0000-0000-0000-000000000000}"/>
          </ac:spMkLst>
        </pc:spChg>
        <pc:picChg chg="del">
          <ac:chgData name="Khánh Phan Quốc" userId="c39286a346d7c33b" providerId="LiveId" clId="{8418749C-94DD-476E-BC5A-381C8FE31B4D}" dt="2022-03-20T11:26:37.266" v="2199" actId="478"/>
          <ac:picMkLst>
            <pc:docMk/>
            <pc:sldMk cId="3753819156" sldId="275"/>
            <ac:picMk id="5" creationId="{DEFF54F5-1CFB-483B-9A4E-8C7E349F0DD5}"/>
          </ac:picMkLst>
        </pc:picChg>
        <pc:picChg chg="del">
          <ac:chgData name="Khánh Phan Quốc" userId="c39286a346d7c33b" providerId="LiveId" clId="{8418749C-94DD-476E-BC5A-381C8FE31B4D}" dt="2022-03-20T11:26:37.689" v="2200" actId="478"/>
          <ac:picMkLst>
            <pc:docMk/>
            <pc:sldMk cId="3753819156" sldId="275"/>
            <ac:picMk id="6" creationId="{BFA5E506-D1D6-41A4-88D7-AB4B94A18739}"/>
          </ac:picMkLst>
        </pc:picChg>
      </pc:sldChg>
      <pc:sldChg chg="addSp delSp modSp mod modAnim">
        <pc:chgData name="Khánh Phan Quốc" userId="c39286a346d7c33b" providerId="LiveId" clId="{8418749C-94DD-476E-BC5A-381C8FE31B4D}" dt="2022-03-20T11:01:31.384" v="975"/>
        <pc:sldMkLst>
          <pc:docMk/>
          <pc:sldMk cId="3513478264" sldId="279"/>
        </pc:sldMkLst>
        <pc:spChg chg="mod">
          <ac:chgData name="Khánh Phan Quốc" userId="c39286a346d7c33b" providerId="LiveId" clId="{8418749C-94DD-476E-BC5A-381C8FE31B4D}" dt="2022-03-20T10:54:58.115" v="806" actId="20577"/>
          <ac:spMkLst>
            <pc:docMk/>
            <pc:sldMk cId="3513478264" sldId="279"/>
            <ac:spMk id="2" creationId="{74602429-D299-46A1-A5DC-C702440F726E}"/>
          </ac:spMkLst>
        </pc:spChg>
        <pc:spChg chg="mod">
          <ac:chgData name="Khánh Phan Quốc" userId="c39286a346d7c33b" providerId="LiveId" clId="{8418749C-94DD-476E-BC5A-381C8FE31B4D}" dt="2022-03-20T11:00:29.673" v="967" actId="207"/>
          <ac:spMkLst>
            <pc:docMk/>
            <pc:sldMk cId="3513478264" sldId="279"/>
            <ac:spMk id="8" creationId="{A16F6B4A-107E-4AAB-9A0D-80029B46F628}"/>
          </ac:spMkLst>
        </pc:spChg>
        <pc:spChg chg="mod">
          <ac:chgData name="Khánh Phan Quốc" userId="c39286a346d7c33b" providerId="LiveId" clId="{8418749C-94DD-476E-BC5A-381C8FE31B4D}" dt="2022-03-20T11:00:27.294" v="966" actId="207"/>
          <ac:spMkLst>
            <pc:docMk/>
            <pc:sldMk cId="3513478264" sldId="279"/>
            <ac:spMk id="9" creationId="{4FF1FAB7-7A11-4110-8740-E822195B17AD}"/>
          </ac:spMkLst>
        </pc:spChg>
        <pc:spChg chg="mod">
          <ac:chgData name="Khánh Phan Quốc" userId="c39286a346d7c33b" providerId="LiveId" clId="{8418749C-94DD-476E-BC5A-381C8FE31B4D}" dt="2022-03-20T11:00:24.208" v="965" actId="207"/>
          <ac:spMkLst>
            <pc:docMk/>
            <pc:sldMk cId="3513478264" sldId="279"/>
            <ac:spMk id="10" creationId="{2DD34552-A622-4C84-B3F5-AE9640626025}"/>
          </ac:spMkLst>
        </pc:spChg>
        <pc:spChg chg="add mod">
          <ac:chgData name="Khánh Phan Quốc" userId="c39286a346d7c33b" providerId="LiveId" clId="{8418749C-94DD-476E-BC5A-381C8FE31B4D}" dt="2022-03-20T10:59:17.928" v="907" actId="120"/>
          <ac:spMkLst>
            <pc:docMk/>
            <pc:sldMk cId="3513478264" sldId="279"/>
            <ac:spMk id="12" creationId="{9A94DEC6-E51B-4AED-A5CA-C97B857AF6A9}"/>
          </ac:spMkLst>
        </pc:spChg>
        <pc:spChg chg="add mod">
          <ac:chgData name="Khánh Phan Quốc" userId="c39286a346d7c33b" providerId="LiveId" clId="{8418749C-94DD-476E-BC5A-381C8FE31B4D}" dt="2022-03-20T10:59:07.114" v="897" actId="120"/>
          <ac:spMkLst>
            <pc:docMk/>
            <pc:sldMk cId="3513478264" sldId="279"/>
            <ac:spMk id="13" creationId="{3022989C-F915-48C9-A89B-456B2510DC06}"/>
          </ac:spMkLst>
        </pc:spChg>
        <pc:spChg chg="add del mod">
          <ac:chgData name="Khánh Phan Quốc" userId="c39286a346d7c33b" providerId="LiveId" clId="{8418749C-94DD-476E-BC5A-381C8FE31B4D}" dt="2022-03-20T10:55:35.863" v="821"/>
          <ac:spMkLst>
            <pc:docMk/>
            <pc:sldMk cId="3513478264" sldId="279"/>
            <ac:spMk id="14" creationId="{64D3F61D-A647-4FA4-8CB9-AC628BC66AEF}"/>
          </ac:spMkLst>
        </pc:spChg>
        <pc:spChg chg="add mod">
          <ac:chgData name="Khánh Phan Quốc" userId="c39286a346d7c33b" providerId="LiveId" clId="{8418749C-94DD-476E-BC5A-381C8FE31B4D}" dt="2022-03-20T10:58:09.929" v="880" actId="1076"/>
          <ac:spMkLst>
            <pc:docMk/>
            <pc:sldMk cId="3513478264" sldId="279"/>
            <ac:spMk id="15" creationId="{3012A64A-311B-4F69-B3E3-526A50871B7A}"/>
          </ac:spMkLst>
        </pc:spChg>
        <pc:spChg chg="add mod">
          <ac:chgData name="Khánh Phan Quốc" userId="c39286a346d7c33b" providerId="LiveId" clId="{8418749C-94DD-476E-BC5A-381C8FE31B4D}" dt="2022-03-20T10:58:20.067" v="883" actId="207"/>
          <ac:spMkLst>
            <pc:docMk/>
            <pc:sldMk cId="3513478264" sldId="279"/>
            <ac:spMk id="16" creationId="{25284074-15C7-489B-9909-314BCB47A8C3}"/>
          </ac:spMkLst>
        </pc:spChg>
        <pc:spChg chg="add mod">
          <ac:chgData name="Khánh Phan Quốc" userId="c39286a346d7c33b" providerId="LiveId" clId="{8418749C-94DD-476E-BC5A-381C8FE31B4D}" dt="2022-03-20T10:56:48.344" v="852" actId="1035"/>
          <ac:spMkLst>
            <pc:docMk/>
            <pc:sldMk cId="3513478264" sldId="279"/>
            <ac:spMk id="17" creationId="{FE7159ED-2496-4528-B847-417B9BEA669D}"/>
          </ac:spMkLst>
        </pc:spChg>
        <pc:spChg chg="add mod">
          <ac:chgData name="Khánh Phan Quốc" userId="c39286a346d7c33b" providerId="LiveId" clId="{8418749C-94DD-476E-BC5A-381C8FE31B4D}" dt="2022-03-20T10:59:30.083" v="945" actId="1038"/>
          <ac:spMkLst>
            <pc:docMk/>
            <pc:sldMk cId="3513478264" sldId="279"/>
            <ac:spMk id="18" creationId="{BD20BC7C-F7FD-4A39-9E69-A5B9A1604860}"/>
          </ac:spMkLst>
        </pc:spChg>
        <pc:spChg chg="add mod">
          <ac:chgData name="Khánh Phan Quốc" userId="c39286a346d7c33b" providerId="LiveId" clId="{8418749C-94DD-476E-BC5A-381C8FE31B4D}" dt="2022-03-20T10:59:14.911" v="906" actId="1036"/>
          <ac:spMkLst>
            <pc:docMk/>
            <pc:sldMk cId="3513478264" sldId="279"/>
            <ac:spMk id="19" creationId="{221E7993-77A1-4B5F-ADF7-87F285B5CC83}"/>
          </ac:spMkLst>
        </pc:spChg>
        <pc:spChg chg="add mod">
          <ac:chgData name="Khánh Phan Quốc" userId="c39286a346d7c33b" providerId="LiveId" clId="{8418749C-94DD-476E-BC5A-381C8FE31B4D}" dt="2022-03-20T10:59:59.045" v="954" actId="20577"/>
          <ac:spMkLst>
            <pc:docMk/>
            <pc:sldMk cId="3513478264" sldId="279"/>
            <ac:spMk id="20" creationId="{171444C8-BFEB-4F29-87AA-D6CCD5B52B07}"/>
          </ac:spMkLst>
        </pc:spChg>
        <pc:spChg chg="add mod">
          <ac:chgData name="Khánh Phan Quốc" userId="c39286a346d7c33b" providerId="LiveId" clId="{8418749C-94DD-476E-BC5A-381C8FE31B4D}" dt="2022-03-20T11:00:19.552" v="964" actId="1076"/>
          <ac:spMkLst>
            <pc:docMk/>
            <pc:sldMk cId="3513478264" sldId="279"/>
            <ac:spMk id="21" creationId="{F3610264-8F81-4ED6-8A5F-873BB247CC15}"/>
          </ac:spMkLst>
        </pc:spChg>
        <pc:picChg chg="add mod">
          <ac:chgData name="Khánh Phan Quốc" userId="c39286a346d7c33b" providerId="LiveId" clId="{8418749C-94DD-476E-BC5A-381C8FE31B4D}" dt="2022-03-20T10:47:38.202" v="2" actId="1076"/>
          <ac:picMkLst>
            <pc:docMk/>
            <pc:sldMk cId="3513478264" sldId="279"/>
            <ac:picMk id="4" creationId="{557AB6BB-ADC5-47E6-BB2A-FC491D12EBF7}"/>
          </ac:picMkLst>
        </pc:picChg>
        <pc:picChg chg="del">
          <ac:chgData name="Khánh Phan Quốc" userId="c39286a346d7c33b" providerId="LiveId" clId="{8418749C-94DD-476E-BC5A-381C8FE31B4D}" dt="2022-03-20T10:47:35.143" v="1" actId="478"/>
          <ac:picMkLst>
            <pc:docMk/>
            <pc:sldMk cId="3513478264" sldId="279"/>
            <ac:picMk id="5" creationId="{A6CB9B35-00D7-45A0-951A-E87634A5841D}"/>
          </ac:picMkLst>
        </pc:picChg>
        <pc:picChg chg="add mod">
          <ac:chgData name="Khánh Phan Quốc" userId="c39286a346d7c33b" providerId="LiveId" clId="{8418749C-94DD-476E-BC5A-381C8FE31B4D}" dt="2022-03-20T10:47:54.994" v="5" actId="1076"/>
          <ac:picMkLst>
            <pc:docMk/>
            <pc:sldMk cId="3513478264" sldId="279"/>
            <ac:picMk id="11" creationId="{EA4D2F11-F8F3-4EDC-B2B1-66BA094B1C5E}"/>
          </ac:picMkLst>
        </pc:picChg>
        <pc:picChg chg="del">
          <ac:chgData name="Khánh Phan Quốc" userId="c39286a346d7c33b" providerId="LiveId" clId="{8418749C-94DD-476E-BC5A-381C8FE31B4D}" dt="2022-03-20T10:47:51.695" v="3" actId="478"/>
          <ac:picMkLst>
            <pc:docMk/>
            <pc:sldMk cId="3513478264" sldId="279"/>
            <ac:picMk id="3074" creationId="{6BEC3B33-EEF1-4F97-B686-500DD95D9519}"/>
          </ac:picMkLst>
        </pc:picChg>
      </pc:sldChg>
      <pc:sldChg chg="modAnim">
        <pc:chgData name="Khánh Phan Quốc" userId="c39286a346d7c33b" providerId="LiveId" clId="{8418749C-94DD-476E-BC5A-381C8FE31B4D}" dt="2022-03-20T11:28:47.976" v="2257"/>
        <pc:sldMkLst>
          <pc:docMk/>
          <pc:sldMk cId="3580614605" sldId="282"/>
        </pc:sldMkLst>
      </pc:sldChg>
      <pc:sldChg chg="addSp mod">
        <pc:chgData name="Khánh Phan Quốc" userId="c39286a346d7c33b" providerId="LiveId" clId="{8418749C-94DD-476E-BC5A-381C8FE31B4D}" dt="2022-03-20T11:26:27.539" v="2195" actId="22"/>
        <pc:sldMkLst>
          <pc:docMk/>
          <pc:sldMk cId="0" sldId="327"/>
        </pc:sldMkLst>
        <pc:picChg chg="add">
          <ac:chgData name="Khánh Phan Quốc" userId="c39286a346d7c33b" providerId="LiveId" clId="{8418749C-94DD-476E-BC5A-381C8FE31B4D}" dt="2022-03-20T11:26:27.539" v="2195" actId="22"/>
          <ac:picMkLst>
            <pc:docMk/>
            <pc:sldMk cId="0" sldId="327"/>
            <ac:picMk id="7" creationId="{C6EB636C-0C9D-4E4E-98C2-613804F59DEE}"/>
          </ac:picMkLst>
        </pc:picChg>
      </pc:sldChg>
      <pc:sldChg chg="delSp modSp mod delAnim">
        <pc:chgData name="Khánh Phan Quốc" userId="c39286a346d7c33b" providerId="LiveId" clId="{8418749C-94DD-476E-BC5A-381C8FE31B4D}" dt="2022-03-20T11:41:37.376" v="2261"/>
        <pc:sldMkLst>
          <pc:docMk/>
          <pc:sldMk cId="0" sldId="332"/>
        </pc:sldMkLst>
        <pc:spChg chg="del">
          <ac:chgData name="Khánh Phan Quốc" userId="c39286a346d7c33b" providerId="LiveId" clId="{8418749C-94DD-476E-BC5A-381C8FE31B4D}" dt="2022-03-20T11:17:53.072" v="1543" actId="478"/>
          <ac:spMkLst>
            <pc:docMk/>
            <pc:sldMk cId="0" sldId="332"/>
            <ac:spMk id="98313" creationId="{FCF317D8-35E3-4561-8B42-B37BD8867E4B}"/>
          </ac:spMkLst>
        </pc:spChg>
        <pc:picChg chg="mod">
          <ac:chgData name="Khánh Phan Quốc" userId="c39286a346d7c33b" providerId="LiveId" clId="{8418749C-94DD-476E-BC5A-381C8FE31B4D}" dt="2022-03-20T11:41:37.376" v="2261"/>
          <ac:picMkLst>
            <pc:docMk/>
            <pc:sldMk cId="0" sldId="332"/>
            <ac:picMk id="8" creationId="{D55A1C53-7F39-406E-8764-78850E645297}"/>
          </ac:picMkLst>
        </pc:picChg>
      </pc:sldChg>
      <pc:sldChg chg="addSp delSp modSp mod delAnim modAnim">
        <pc:chgData name="Khánh Phan Quốc" userId="c39286a346d7c33b" providerId="LiveId" clId="{8418749C-94DD-476E-BC5A-381C8FE31B4D}" dt="2022-03-20T11:41:51.963" v="2262"/>
        <pc:sldMkLst>
          <pc:docMk/>
          <pc:sldMk cId="0" sldId="344"/>
        </pc:sldMkLst>
        <pc:spChg chg="del">
          <ac:chgData name="Khánh Phan Quốc" userId="c39286a346d7c33b" providerId="LiveId" clId="{8418749C-94DD-476E-BC5A-381C8FE31B4D}" dt="2022-03-20T11:17:57.585" v="1544" actId="478"/>
          <ac:spMkLst>
            <pc:docMk/>
            <pc:sldMk cId="0" sldId="344"/>
            <ac:spMk id="2" creationId="{1B31DF7E-C839-4C6A-A886-3EED5E13EA89}"/>
          </ac:spMkLst>
        </pc:spChg>
        <pc:spChg chg="add mod">
          <ac:chgData name="Khánh Phan Quốc" userId="c39286a346d7c33b" providerId="LiveId" clId="{8418749C-94DD-476E-BC5A-381C8FE31B4D}" dt="2022-03-20T11:24:10.985" v="2106" actId="255"/>
          <ac:spMkLst>
            <pc:docMk/>
            <pc:sldMk cId="0" sldId="344"/>
            <ac:spMk id="3" creationId="{4ED359C1-B9F2-44FB-B705-E7EB88B170A5}"/>
          </ac:spMkLst>
        </pc:spChg>
        <pc:spChg chg="add mod">
          <ac:chgData name="Khánh Phan Quốc" userId="c39286a346d7c33b" providerId="LiveId" clId="{8418749C-94DD-476E-BC5A-381C8FE31B4D}" dt="2022-03-20T11:21:59.843" v="1883" actId="1076"/>
          <ac:spMkLst>
            <pc:docMk/>
            <pc:sldMk cId="0" sldId="344"/>
            <ac:spMk id="8" creationId="{89C5573C-BF47-4890-8E50-16ACCC55B013}"/>
          </ac:spMkLst>
        </pc:spChg>
        <pc:spChg chg="mod">
          <ac:chgData name="Khánh Phan Quốc" userId="c39286a346d7c33b" providerId="LiveId" clId="{8418749C-94DD-476E-BC5A-381C8FE31B4D}" dt="2022-03-20T11:24:21.834" v="2124" actId="20577"/>
          <ac:spMkLst>
            <pc:docMk/>
            <pc:sldMk cId="0" sldId="344"/>
            <ac:spMk id="25" creationId="{97756D6D-BAB4-4960-AB97-D72F7CC900B4}"/>
          </ac:spMkLst>
        </pc:spChg>
        <pc:spChg chg="del">
          <ac:chgData name="Khánh Phan Quốc" userId="c39286a346d7c33b" providerId="LiveId" clId="{8418749C-94DD-476E-BC5A-381C8FE31B4D}" dt="2022-03-20T11:18:01.334" v="1547" actId="478"/>
          <ac:spMkLst>
            <pc:docMk/>
            <pc:sldMk cId="0" sldId="344"/>
            <ac:spMk id="28" creationId="{00FFC095-E197-4346-B9A2-6334394CFC19}"/>
          </ac:spMkLst>
        </pc:spChg>
        <pc:spChg chg="del">
          <ac:chgData name="Khánh Phan Quốc" userId="c39286a346d7c33b" providerId="LiveId" clId="{8418749C-94DD-476E-BC5A-381C8FE31B4D}" dt="2022-03-20T11:18:02.346" v="1548" actId="478"/>
          <ac:spMkLst>
            <pc:docMk/>
            <pc:sldMk cId="0" sldId="344"/>
            <ac:spMk id="29" creationId="{024B976B-0F59-4FB1-96B6-B137F04CABC0}"/>
          </ac:spMkLst>
        </pc:spChg>
        <pc:spChg chg="del">
          <ac:chgData name="Khánh Phan Quốc" userId="c39286a346d7c33b" providerId="LiveId" clId="{8418749C-94DD-476E-BC5A-381C8FE31B4D}" dt="2022-03-20T11:17:57.585" v="1544" actId="478"/>
          <ac:spMkLst>
            <pc:docMk/>
            <pc:sldMk cId="0" sldId="344"/>
            <ac:spMk id="32774" creationId="{F46DA7C7-449F-4F9C-BB72-E0721FA4E434}"/>
          </ac:spMkLst>
        </pc:spChg>
        <pc:spChg chg="del">
          <ac:chgData name="Khánh Phan Quốc" userId="c39286a346d7c33b" providerId="LiveId" clId="{8418749C-94DD-476E-BC5A-381C8FE31B4D}" dt="2022-03-20T11:17:57.585" v="1544" actId="478"/>
          <ac:spMkLst>
            <pc:docMk/>
            <pc:sldMk cId="0" sldId="344"/>
            <ac:spMk id="32775" creationId="{0BC1A852-C64E-4542-A7F0-B1C8994BC548}"/>
          </ac:spMkLst>
        </pc:spChg>
        <pc:spChg chg="del">
          <ac:chgData name="Khánh Phan Quốc" userId="c39286a346d7c33b" providerId="LiveId" clId="{8418749C-94DD-476E-BC5A-381C8FE31B4D}" dt="2022-03-20T11:17:57.585" v="1544" actId="478"/>
          <ac:spMkLst>
            <pc:docMk/>
            <pc:sldMk cId="0" sldId="344"/>
            <ac:spMk id="32776" creationId="{8E1805C6-5C66-4FD9-A3BA-931066CCD0F7}"/>
          </ac:spMkLst>
        </pc:spChg>
        <pc:spChg chg="del">
          <ac:chgData name="Khánh Phan Quốc" userId="c39286a346d7c33b" providerId="LiveId" clId="{8418749C-94DD-476E-BC5A-381C8FE31B4D}" dt="2022-03-20T11:17:57.585" v="1544" actId="478"/>
          <ac:spMkLst>
            <pc:docMk/>
            <pc:sldMk cId="0" sldId="344"/>
            <ac:spMk id="32777" creationId="{D15AC22D-D233-4C5D-9AA2-9586D32654BE}"/>
          </ac:spMkLst>
        </pc:spChg>
        <pc:spChg chg="del">
          <ac:chgData name="Khánh Phan Quốc" userId="c39286a346d7c33b" providerId="LiveId" clId="{8418749C-94DD-476E-BC5A-381C8FE31B4D}" dt="2022-03-20T11:17:57.585" v="1544" actId="478"/>
          <ac:spMkLst>
            <pc:docMk/>
            <pc:sldMk cId="0" sldId="344"/>
            <ac:spMk id="32778" creationId="{BFB7450B-50C8-4BA1-9808-A53F6FA7B7E1}"/>
          </ac:spMkLst>
        </pc:spChg>
        <pc:spChg chg="del">
          <ac:chgData name="Khánh Phan Quốc" userId="c39286a346d7c33b" providerId="LiveId" clId="{8418749C-94DD-476E-BC5A-381C8FE31B4D}" dt="2022-03-20T11:17:57.585" v="1544" actId="478"/>
          <ac:spMkLst>
            <pc:docMk/>
            <pc:sldMk cId="0" sldId="344"/>
            <ac:spMk id="32779" creationId="{D555DF29-1807-4428-A007-554EEB7E30FA}"/>
          </ac:spMkLst>
        </pc:spChg>
        <pc:spChg chg="del">
          <ac:chgData name="Khánh Phan Quốc" userId="c39286a346d7c33b" providerId="LiveId" clId="{8418749C-94DD-476E-BC5A-381C8FE31B4D}" dt="2022-03-20T11:17:57.585" v="1544" actId="478"/>
          <ac:spMkLst>
            <pc:docMk/>
            <pc:sldMk cId="0" sldId="344"/>
            <ac:spMk id="32781" creationId="{49344F8C-E98F-4C7C-BAC1-F5B9BA1F0758}"/>
          </ac:spMkLst>
        </pc:spChg>
        <pc:spChg chg="del">
          <ac:chgData name="Khánh Phan Quốc" userId="c39286a346d7c33b" providerId="LiveId" clId="{8418749C-94DD-476E-BC5A-381C8FE31B4D}" dt="2022-03-20T11:17:57.585" v="1544" actId="478"/>
          <ac:spMkLst>
            <pc:docMk/>
            <pc:sldMk cId="0" sldId="344"/>
            <ac:spMk id="38923" creationId="{C73C4096-BA91-42A9-A2AE-5104CB791483}"/>
          </ac:spMkLst>
        </pc:spChg>
        <pc:spChg chg="del">
          <ac:chgData name="Khánh Phan Quốc" userId="c39286a346d7c33b" providerId="LiveId" clId="{8418749C-94DD-476E-BC5A-381C8FE31B4D}" dt="2022-03-20T11:17:57.585" v="1544" actId="478"/>
          <ac:spMkLst>
            <pc:docMk/>
            <pc:sldMk cId="0" sldId="344"/>
            <ac:spMk id="38924" creationId="{DFC00737-D57B-49A8-B3C0-C1C71C948AF8}"/>
          </ac:spMkLst>
        </pc:spChg>
        <pc:spChg chg="del">
          <ac:chgData name="Khánh Phan Quốc" userId="c39286a346d7c33b" providerId="LiveId" clId="{8418749C-94DD-476E-BC5A-381C8FE31B4D}" dt="2022-03-20T11:17:57.585" v="1544" actId="478"/>
          <ac:spMkLst>
            <pc:docMk/>
            <pc:sldMk cId="0" sldId="344"/>
            <ac:spMk id="38925" creationId="{DC1C96D2-2A0F-42D6-8C7B-F270C90BE4EC}"/>
          </ac:spMkLst>
        </pc:spChg>
        <pc:spChg chg="del">
          <ac:chgData name="Khánh Phan Quốc" userId="c39286a346d7c33b" providerId="LiveId" clId="{8418749C-94DD-476E-BC5A-381C8FE31B4D}" dt="2022-03-20T11:17:57.585" v="1544" actId="478"/>
          <ac:spMkLst>
            <pc:docMk/>
            <pc:sldMk cId="0" sldId="344"/>
            <ac:spMk id="38926" creationId="{F51CC0F0-E56F-4D2D-95B0-623CEE1D7CB4}"/>
          </ac:spMkLst>
        </pc:spChg>
        <pc:spChg chg="mod">
          <ac:chgData name="Khánh Phan Quốc" userId="c39286a346d7c33b" providerId="LiveId" clId="{8418749C-94DD-476E-BC5A-381C8FE31B4D}" dt="2022-03-20T11:22:36.921" v="1896" actId="20577"/>
          <ac:spMkLst>
            <pc:docMk/>
            <pc:sldMk cId="0" sldId="344"/>
            <ac:spMk id="38931" creationId="{0B787F68-D533-4AAA-BC3D-17CBE20B8F38}"/>
          </ac:spMkLst>
        </pc:spChg>
        <pc:spChg chg="del mod">
          <ac:chgData name="Khánh Phan Quốc" userId="c39286a346d7c33b" providerId="LiveId" clId="{8418749C-94DD-476E-BC5A-381C8FE31B4D}" dt="2022-03-20T11:17:59.758" v="1546" actId="478"/>
          <ac:spMkLst>
            <pc:docMk/>
            <pc:sldMk cId="0" sldId="344"/>
            <ac:spMk id="38932" creationId="{F252A4BA-D0E0-4BC6-A8DB-EEA628465836}"/>
          </ac:spMkLst>
        </pc:spChg>
        <pc:picChg chg="add mod">
          <ac:chgData name="Khánh Phan Quốc" userId="c39286a346d7c33b" providerId="LiveId" clId="{8418749C-94DD-476E-BC5A-381C8FE31B4D}" dt="2022-03-20T11:21:36.643" v="1862" actId="1076"/>
          <ac:picMkLst>
            <pc:docMk/>
            <pc:sldMk cId="0" sldId="344"/>
            <ac:picMk id="5" creationId="{CA790ADB-AB84-430B-90E8-C28CAAA57070}"/>
          </ac:picMkLst>
        </pc:picChg>
        <pc:picChg chg="mod">
          <ac:chgData name="Khánh Phan Quốc" userId="c39286a346d7c33b" providerId="LiveId" clId="{8418749C-94DD-476E-BC5A-381C8FE31B4D}" dt="2022-03-20T11:41:51.963" v="2262"/>
          <ac:picMkLst>
            <pc:docMk/>
            <pc:sldMk cId="0" sldId="344"/>
            <ac:picMk id="23" creationId="{04CE8DE2-0330-4EAD-B415-5595EA22626E}"/>
          </ac:picMkLst>
        </pc:picChg>
        <pc:cxnChg chg="add mod">
          <ac:chgData name="Khánh Phan Quốc" userId="c39286a346d7c33b" providerId="LiveId" clId="{8418749C-94DD-476E-BC5A-381C8FE31B4D}" dt="2022-03-20T11:22:02.705" v="1890" actId="1038"/>
          <ac:cxnSpMkLst>
            <pc:docMk/>
            <pc:sldMk cId="0" sldId="344"/>
            <ac:cxnSpMk id="7" creationId="{98D5230D-484B-4FCB-A4C5-07025F77FDD3}"/>
          </ac:cxnSpMkLst>
        </pc:cxnChg>
      </pc:sldChg>
      <pc:sldChg chg="addSp delSp modSp mod delAnim">
        <pc:chgData name="Khánh Phan Quốc" userId="c39286a346d7c33b" providerId="LiveId" clId="{8418749C-94DD-476E-BC5A-381C8FE31B4D}" dt="2022-03-20T11:16:24.483" v="1542" actId="1076"/>
        <pc:sldMkLst>
          <pc:docMk/>
          <pc:sldMk cId="0" sldId="345"/>
        </pc:sldMkLst>
        <pc:spChg chg="mod">
          <ac:chgData name="Khánh Phan Quốc" userId="c39286a346d7c33b" providerId="LiveId" clId="{8418749C-94DD-476E-BC5A-381C8FE31B4D}" dt="2022-03-20T11:16:24.483" v="1542" actId="1076"/>
          <ac:spMkLst>
            <pc:docMk/>
            <pc:sldMk cId="0" sldId="345"/>
            <ac:spMk id="6175" creationId="{AB5D7D69-5317-4267-A726-6884139489AC}"/>
          </ac:spMkLst>
        </pc:spChg>
        <pc:spChg chg="del">
          <ac:chgData name="Khánh Phan Quốc" userId="c39286a346d7c33b" providerId="LiveId" clId="{8418749C-94DD-476E-BC5A-381C8FE31B4D}" dt="2022-03-20T11:16:20.220" v="1538" actId="478"/>
          <ac:spMkLst>
            <pc:docMk/>
            <pc:sldMk cId="0" sldId="345"/>
            <ac:spMk id="6179" creationId="{11E42D64-9BFB-46BB-9970-11FB7D1BAED4}"/>
          </ac:spMkLst>
        </pc:spChg>
        <pc:spChg chg="del mod">
          <ac:chgData name="Khánh Phan Quốc" userId="c39286a346d7c33b" providerId="LiveId" clId="{8418749C-94DD-476E-BC5A-381C8FE31B4D}" dt="2022-03-20T11:16:21.646" v="1540" actId="478"/>
          <ac:spMkLst>
            <pc:docMk/>
            <pc:sldMk cId="0" sldId="345"/>
            <ac:spMk id="6180" creationId="{3DBE7A29-06D8-4CFB-93BB-A22F143C45EF}"/>
          </ac:spMkLst>
        </pc:spChg>
        <pc:spChg chg="del">
          <ac:chgData name="Khánh Phan Quốc" userId="c39286a346d7c33b" providerId="LiveId" clId="{8418749C-94DD-476E-BC5A-381C8FE31B4D}" dt="2022-03-20T11:16:22.620" v="1541" actId="478"/>
          <ac:spMkLst>
            <pc:docMk/>
            <pc:sldMk cId="0" sldId="345"/>
            <ac:spMk id="6182" creationId="{BC0139EA-CF47-4E25-A20B-CA9DDDFDA1A4}"/>
          </ac:spMkLst>
        </pc:spChg>
        <pc:picChg chg="add del">
          <ac:chgData name="Khánh Phan Quốc" userId="c39286a346d7c33b" providerId="LiveId" clId="{8418749C-94DD-476E-BC5A-381C8FE31B4D}" dt="2022-03-20T11:15:21.338" v="1526" actId="22"/>
          <ac:picMkLst>
            <pc:docMk/>
            <pc:sldMk cId="0" sldId="345"/>
            <ac:picMk id="3" creationId="{64EA6CAA-803E-4360-8E6D-409819FB7C96}"/>
          </ac:picMkLst>
        </pc:picChg>
        <pc:picChg chg="add del">
          <ac:chgData name="Khánh Phan Quốc" userId="c39286a346d7c33b" providerId="LiveId" clId="{8418749C-94DD-476E-BC5A-381C8FE31B4D}" dt="2022-03-20T11:15:29.530" v="1528" actId="22"/>
          <ac:picMkLst>
            <pc:docMk/>
            <pc:sldMk cId="0" sldId="345"/>
            <ac:picMk id="6" creationId="{CD319B59-F327-496F-B65E-1B7433429112}"/>
          </ac:picMkLst>
        </pc:picChg>
      </pc:sldChg>
      <pc:sldChg chg="addSp modSp mod">
        <pc:chgData name="Khánh Phan Quốc" userId="c39286a346d7c33b" providerId="LiveId" clId="{8418749C-94DD-476E-BC5A-381C8FE31B4D}" dt="2022-03-20T11:43:39.823" v="2265"/>
        <pc:sldMkLst>
          <pc:docMk/>
          <pc:sldMk cId="3431811399" sldId="377"/>
        </pc:sldMkLst>
        <pc:spChg chg="add mod">
          <ac:chgData name="Khánh Phan Quốc" userId="c39286a346d7c33b" providerId="LiveId" clId="{8418749C-94DD-476E-BC5A-381C8FE31B4D}" dt="2022-03-20T11:43:39.823" v="2265"/>
          <ac:spMkLst>
            <pc:docMk/>
            <pc:sldMk cId="3431811399" sldId="377"/>
            <ac:spMk id="2" creationId="{11A6D3EE-E00C-49E3-988C-372EC4C4FB05}"/>
          </ac:spMkLst>
        </pc:spChg>
        <pc:picChg chg="mod">
          <ac:chgData name="Khánh Phan Quốc" userId="c39286a346d7c33b" providerId="LiveId" clId="{8418749C-94DD-476E-BC5A-381C8FE31B4D}" dt="2022-03-20T11:41:02.609" v="2258"/>
          <ac:picMkLst>
            <pc:docMk/>
            <pc:sldMk cId="3431811399" sldId="377"/>
            <ac:picMk id="9" creationId="{DE93B167-9DF8-4F7B-A15E-DCA0F1988FCE}"/>
          </ac:picMkLst>
        </pc:picChg>
        <pc:picChg chg="mod">
          <ac:chgData name="Khánh Phan Quốc" userId="c39286a346d7c33b" providerId="LiveId" clId="{8418749C-94DD-476E-BC5A-381C8FE31B4D}" dt="2022-03-20T11:41:10.464" v="2259"/>
          <ac:picMkLst>
            <pc:docMk/>
            <pc:sldMk cId="3431811399" sldId="377"/>
            <ac:picMk id="11" creationId="{F5A3D29D-2006-4BE0-AEF2-ABC918DCEA43}"/>
          </ac:picMkLst>
        </pc:picChg>
        <pc:picChg chg="mod">
          <ac:chgData name="Khánh Phan Quốc" userId="c39286a346d7c33b" providerId="LiveId" clId="{8418749C-94DD-476E-BC5A-381C8FE31B4D}" dt="2022-03-20T11:41:14.671" v="2260"/>
          <ac:picMkLst>
            <pc:docMk/>
            <pc:sldMk cId="3431811399" sldId="377"/>
            <ac:picMk id="13" creationId="{442CA8EB-17F0-4EC9-AC4A-074DF5034920}"/>
          </ac:picMkLst>
        </pc:picChg>
      </pc:sldChg>
      <pc:sldChg chg="modSp">
        <pc:chgData name="Khánh Phan Quốc" userId="c39286a346d7c33b" providerId="LiveId" clId="{8418749C-94DD-476E-BC5A-381C8FE31B4D}" dt="2022-03-20T11:43:18.808" v="2263"/>
        <pc:sldMkLst>
          <pc:docMk/>
          <pc:sldMk cId="2696690542" sldId="378"/>
        </pc:sldMkLst>
        <pc:spChg chg="mod">
          <ac:chgData name="Khánh Phan Quốc" userId="c39286a346d7c33b" providerId="LiveId" clId="{8418749C-94DD-476E-BC5A-381C8FE31B4D}" dt="2022-03-20T11:25:15.219" v="2194" actId="20577"/>
          <ac:spMkLst>
            <pc:docMk/>
            <pc:sldMk cId="2696690542" sldId="378"/>
            <ac:spMk id="11" creationId="{9D66721E-BF14-406C-B2E1-46FD8A7DF2B9}"/>
          </ac:spMkLst>
        </pc:spChg>
        <pc:picChg chg="mod">
          <ac:chgData name="Khánh Phan Quốc" userId="c39286a346d7c33b" providerId="LiveId" clId="{8418749C-94DD-476E-BC5A-381C8FE31B4D}" dt="2022-03-20T11:43:18.808" v="2263"/>
          <ac:picMkLst>
            <pc:docMk/>
            <pc:sldMk cId="2696690542" sldId="378"/>
            <ac:picMk id="9" creationId="{AC94A52C-9379-4D72-8882-2D8AAF2F121B}"/>
          </ac:picMkLst>
        </pc:picChg>
      </pc:sldChg>
      <pc:sldChg chg="delSp new del mod">
        <pc:chgData name="Khánh Phan Quốc" userId="c39286a346d7c33b" providerId="LiveId" clId="{8418749C-94DD-476E-BC5A-381C8FE31B4D}" dt="2022-03-20T11:10:49.317" v="1327" actId="47"/>
        <pc:sldMkLst>
          <pc:docMk/>
          <pc:sldMk cId="2786880535" sldId="379"/>
        </pc:sldMkLst>
        <pc:spChg chg="del">
          <ac:chgData name="Khánh Phan Quốc" userId="c39286a346d7c33b" providerId="LiveId" clId="{8418749C-94DD-476E-BC5A-381C8FE31B4D}" dt="2022-03-20T11:10:44.649" v="1325" actId="478"/>
          <ac:spMkLst>
            <pc:docMk/>
            <pc:sldMk cId="2786880535" sldId="379"/>
            <ac:spMk id="2" creationId="{88D82959-D08F-46C2-A160-CB30A38AB1B5}"/>
          </ac:spMkLst>
        </pc:spChg>
        <pc:spChg chg="del">
          <ac:chgData name="Khánh Phan Quốc" userId="c39286a346d7c33b" providerId="LiveId" clId="{8418749C-94DD-476E-BC5A-381C8FE31B4D}" dt="2022-03-20T11:10:42.099" v="1324" actId="478"/>
          <ac:spMkLst>
            <pc:docMk/>
            <pc:sldMk cId="2786880535" sldId="379"/>
            <ac:spMk id="3" creationId="{4E908522-A791-4C64-866C-A6653838B582}"/>
          </ac:spMkLst>
        </pc:spChg>
      </pc:sldChg>
      <pc:sldChg chg="addSp delSp modSp add mod ord setBg delAnim">
        <pc:chgData name="Khánh Phan Quốc" userId="c39286a346d7c33b" providerId="LiveId" clId="{8418749C-94DD-476E-BC5A-381C8FE31B4D}" dt="2022-03-20T11:16:08.507" v="1534" actId="255"/>
        <pc:sldMkLst>
          <pc:docMk/>
          <pc:sldMk cId="3901713367" sldId="379"/>
        </pc:sldMkLst>
        <pc:spChg chg="add del mod">
          <ac:chgData name="Khánh Phan Quốc" userId="c39286a346d7c33b" providerId="LiveId" clId="{8418749C-94DD-476E-BC5A-381C8FE31B4D}" dt="2022-03-20T11:11:30.445" v="1441" actId="478"/>
          <ac:spMkLst>
            <pc:docMk/>
            <pc:sldMk cId="3901713367" sldId="379"/>
            <ac:spMk id="2" creationId="{F7F4CD6F-DD32-4FCD-B52B-DB49DCCD4FD0}"/>
          </ac:spMkLst>
        </pc:spChg>
        <pc:spChg chg="add mod">
          <ac:chgData name="Khánh Phan Quốc" userId="c39286a346d7c33b" providerId="LiveId" clId="{8418749C-94DD-476E-BC5A-381C8FE31B4D}" dt="2022-03-20T11:16:08.507" v="1534" actId="255"/>
          <ac:spMkLst>
            <pc:docMk/>
            <pc:sldMk cId="3901713367" sldId="379"/>
            <ac:spMk id="6" creationId="{E21C9BFC-1EAE-4E46-8EC2-A4A12043B097}"/>
          </ac:spMkLst>
        </pc:spChg>
        <pc:spChg chg="del mod">
          <ac:chgData name="Khánh Phan Quốc" userId="c39286a346d7c33b" providerId="LiveId" clId="{8418749C-94DD-476E-BC5A-381C8FE31B4D}" dt="2022-03-20T11:11:06.644" v="1340" actId="478"/>
          <ac:spMkLst>
            <pc:docMk/>
            <pc:sldMk cId="3901713367" sldId="379"/>
            <ac:spMk id="6146" creationId="{1ABF7979-53E6-448D-808B-8C38FEB1F10F}"/>
          </ac:spMkLst>
        </pc:spChg>
        <pc:spChg chg="del">
          <ac:chgData name="Khánh Phan Quốc" userId="c39286a346d7c33b" providerId="LiveId" clId="{8418749C-94DD-476E-BC5A-381C8FE31B4D}" dt="2022-03-20T11:11:04.488" v="1337" actId="478"/>
          <ac:spMkLst>
            <pc:docMk/>
            <pc:sldMk cId="3901713367" sldId="379"/>
            <ac:spMk id="6154" creationId="{0C408A2D-5F96-426C-A8B3-D89E0CAB26B1}"/>
          </ac:spMkLst>
        </pc:spChg>
        <pc:spChg chg="del">
          <ac:chgData name="Khánh Phan Quốc" userId="c39286a346d7c33b" providerId="LiveId" clId="{8418749C-94DD-476E-BC5A-381C8FE31B4D}" dt="2022-03-20T11:11:03.948" v="1336" actId="478"/>
          <ac:spMkLst>
            <pc:docMk/>
            <pc:sldMk cId="3901713367" sldId="379"/>
            <ac:spMk id="6174" creationId="{8FFAE001-B600-4828-BFCA-F1359E58A90B}"/>
          </ac:spMkLst>
        </pc:spChg>
        <pc:spChg chg="del">
          <ac:chgData name="Khánh Phan Quốc" userId="c39286a346d7c33b" providerId="LiveId" clId="{8418749C-94DD-476E-BC5A-381C8FE31B4D}" dt="2022-03-20T11:11:05.786" v="1339" actId="478"/>
          <ac:spMkLst>
            <pc:docMk/>
            <pc:sldMk cId="3901713367" sldId="379"/>
            <ac:spMk id="6175" creationId="{AB5D7D69-5317-4267-A726-6884139489AC}"/>
          </ac:spMkLst>
        </pc:spChg>
        <pc:spChg chg="del">
          <ac:chgData name="Khánh Phan Quốc" userId="c39286a346d7c33b" providerId="LiveId" clId="{8418749C-94DD-476E-BC5A-381C8FE31B4D}" dt="2022-03-20T11:11:00.770" v="1331" actId="478"/>
          <ac:spMkLst>
            <pc:docMk/>
            <pc:sldMk cId="3901713367" sldId="379"/>
            <ac:spMk id="6179" creationId="{11E42D64-9BFB-46BB-9970-11FB7D1BAED4}"/>
          </ac:spMkLst>
        </pc:spChg>
        <pc:spChg chg="del">
          <ac:chgData name="Khánh Phan Quốc" userId="c39286a346d7c33b" providerId="LiveId" clId="{8418749C-94DD-476E-BC5A-381C8FE31B4D}" dt="2022-03-20T11:11:01.416" v="1332" actId="478"/>
          <ac:spMkLst>
            <pc:docMk/>
            <pc:sldMk cId="3901713367" sldId="379"/>
            <ac:spMk id="6180" creationId="{3DBE7A29-06D8-4CFB-93BB-A22F143C45EF}"/>
          </ac:spMkLst>
        </pc:spChg>
        <pc:spChg chg="del">
          <ac:chgData name="Khánh Phan Quốc" userId="c39286a346d7c33b" providerId="LiveId" clId="{8418749C-94DD-476E-BC5A-381C8FE31B4D}" dt="2022-03-20T11:11:03.058" v="1335" actId="478"/>
          <ac:spMkLst>
            <pc:docMk/>
            <pc:sldMk cId="3901713367" sldId="379"/>
            <ac:spMk id="6182" creationId="{BC0139EA-CF47-4E25-A20B-CA9DDDFDA1A4}"/>
          </ac:spMkLst>
        </pc:spChg>
        <pc:picChg chg="del">
          <ac:chgData name="Khánh Phan Quốc" userId="c39286a346d7c33b" providerId="LiveId" clId="{8418749C-94DD-476E-BC5A-381C8FE31B4D}" dt="2022-03-20T11:10:59.248" v="1330" actId="478"/>
          <ac:picMkLst>
            <pc:docMk/>
            <pc:sldMk cId="3901713367" sldId="379"/>
            <ac:picMk id="4" creationId="{4F62CD8C-440D-497A-98C9-2D70B2F12273}"/>
          </ac:picMkLst>
        </pc:picChg>
        <pc:picChg chg="add mod">
          <ac:chgData name="Khánh Phan Quốc" userId="c39286a346d7c33b" providerId="LiveId" clId="{8418749C-94DD-476E-BC5A-381C8FE31B4D}" dt="2022-03-20T11:14:48.722" v="1519" actId="14100"/>
          <ac:picMkLst>
            <pc:docMk/>
            <pc:sldMk cId="3901713367" sldId="379"/>
            <ac:picMk id="5" creationId="{AD50B344-B3DD-40BE-AD7F-BE12A82CFD47}"/>
          </ac:picMkLst>
        </pc:picChg>
        <pc:picChg chg="del">
          <ac:chgData name="Khánh Phan Quốc" userId="c39286a346d7c33b" providerId="LiveId" clId="{8418749C-94DD-476E-BC5A-381C8FE31B4D}" dt="2022-03-20T11:11:01.926" v="1333" actId="478"/>
          <ac:picMkLst>
            <pc:docMk/>
            <pc:sldMk cId="3901713367" sldId="379"/>
            <ac:picMk id="7" creationId="{340A44FA-15D9-45E5-8ACA-733A95596ED0}"/>
          </ac:picMkLst>
        </pc:picChg>
        <pc:picChg chg="del">
          <ac:chgData name="Khánh Phan Quốc" userId="c39286a346d7c33b" providerId="LiveId" clId="{8418749C-94DD-476E-BC5A-381C8FE31B4D}" dt="2022-03-20T11:11:02.526" v="1334" actId="478"/>
          <ac:picMkLst>
            <pc:docMk/>
            <pc:sldMk cId="3901713367" sldId="379"/>
            <ac:picMk id="9" creationId="{F412F178-CC40-4C80-91B6-6345A8B227B7}"/>
          </ac:picMkLst>
        </pc:picChg>
      </pc:sldChg>
      <pc:sldChg chg="delSp new del mod">
        <pc:chgData name="Khánh Phan Quốc" userId="c39286a346d7c33b" providerId="LiveId" clId="{8418749C-94DD-476E-BC5A-381C8FE31B4D}" dt="2022-03-20T11:03:37.087" v="980" actId="47"/>
        <pc:sldMkLst>
          <pc:docMk/>
          <pc:sldMk cId="4041099909" sldId="379"/>
        </pc:sldMkLst>
        <pc:spChg chg="del">
          <ac:chgData name="Khánh Phan Quốc" userId="c39286a346d7c33b" providerId="LiveId" clId="{8418749C-94DD-476E-BC5A-381C8FE31B4D}" dt="2022-03-20T11:03:14.767" v="977" actId="478"/>
          <ac:spMkLst>
            <pc:docMk/>
            <pc:sldMk cId="4041099909" sldId="379"/>
            <ac:spMk id="2" creationId="{D8E2A3C9-5E5F-45FE-8B70-A66A6673B618}"/>
          </ac:spMkLst>
        </pc:spChg>
        <pc:spChg chg="del">
          <ac:chgData name="Khánh Phan Quốc" userId="c39286a346d7c33b" providerId="LiveId" clId="{8418749C-94DD-476E-BC5A-381C8FE31B4D}" dt="2022-03-20T11:03:16.055" v="978" actId="478"/>
          <ac:spMkLst>
            <pc:docMk/>
            <pc:sldMk cId="4041099909" sldId="379"/>
            <ac:spMk id="3" creationId="{877D647C-F8EC-4484-B5F0-D5D62B698A4F}"/>
          </ac:spMkLst>
        </pc:spChg>
      </pc:sldChg>
      <pc:sldChg chg="modSp add mod">
        <pc:chgData name="Khánh Phan Quốc" userId="c39286a346d7c33b" providerId="LiveId" clId="{8418749C-94DD-476E-BC5A-381C8FE31B4D}" dt="2022-03-20T11:26:51.374" v="2253" actId="1076"/>
        <pc:sldMkLst>
          <pc:docMk/>
          <pc:sldMk cId="1119769018" sldId="380"/>
        </pc:sldMkLst>
        <pc:spChg chg="mod">
          <ac:chgData name="Khánh Phan Quốc" userId="c39286a346d7c33b" providerId="LiveId" clId="{8418749C-94DD-476E-BC5A-381C8FE31B4D}" dt="2022-03-20T11:26:45.641" v="2250" actId="20577"/>
          <ac:spMkLst>
            <pc:docMk/>
            <pc:sldMk cId="1119769018" sldId="380"/>
            <ac:spMk id="2" creationId="{00000000-0000-0000-0000-000000000000}"/>
          </ac:spMkLst>
        </pc:spChg>
        <pc:spChg chg="mod">
          <ac:chgData name="Khánh Phan Quốc" userId="c39286a346d7c33b" providerId="LiveId" clId="{8418749C-94DD-476E-BC5A-381C8FE31B4D}" dt="2022-03-20T11:26:48.156" v="2251" actId="20577"/>
          <ac:spMkLst>
            <pc:docMk/>
            <pc:sldMk cId="1119769018" sldId="380"/>
            <ac:spMk id="3" creationId="{00000000-0000-0000-0000-000000000000}"/>
          </ac:spMkLst>
        </pc:spChg>
        <pc:picChg chg="mod">
          <ac:chgData name="Khánh Phan Quốc" userId="c39286a346d7c33b" providerId="LiveId" clId="{8418749C-94DD-476E-BC5A-381C8FE31B4D}" dt="2022-03-20T11:26:50.090" v="2252" actId="1076"/>
          <ac:picMkLst>
            <pc:docMk/>
            <pc:sldMk cId="1119769018" sldId="380"/>
            <ac:picMk id="5" creationId="{DEFF54F5-1CFB-483B-9A4E-8C7E349F0DD5}"/>
          </ac:picMkLst>
        </pc:picChg>
        <pc:picChg chg="mod">
          <ac:chgData name="Khánh Phan Quốc" userId="c39286a346d7c33b" providerId="LiveId" clId="{8418749C-94DD-476E-BC5A-381C8FE31B4D}" dt="2022-03-20T11:26:51.374" v="2253" actId="1076"/>
          <ac:picMkLst>
            <pc:docMk/>
            <pc:sldMk cId="1119769018" sldId="380"/>
            <ac:picMk id="6" creationId="{BFA5E506-D1D6-41A4-88D7-AB4B94A18739}"/>
          </ac:picMkLst>
        </pc:picChg>
      </pc:sldChg>
      <pc:sldChg chg="add del setBg">
        <pc:chgData name="Khánh Phan Quốc" userId="c39286a346d7c33b" providerId="LiveId" clId="{8418749C-94DD-476E-BC5A-381C8FE31B4D}" dt="2022-03-20T11:10:50.258" v="1328" actId="47"/>
        <pc:sldMkLst>
          <pc:docMk/>
          <pc:sldMk cId="2575004566" sldId="380"/>
        </pc:sldMkLst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61B9-C193-4B67-8E7A-FB422F938327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3873E-6CCC-49A5-AC06-D68439C71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563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61B9-C193-4B67-8E7A-FB422F938327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3873E-6CCC-49A5-AC06-D68439C71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889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61B9-C193-4B67-8E7A-FB422F938327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3873E-6CCC-49A5-AC06-D68439C71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0204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61B9-C193-4B67-8E7A-FB422F938327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3873E-6CCC-49A5-AC06-D68439C71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1264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61B9-C193-4B67-8E7A-FB422F938327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3873E-6CCC-49A5-AC06-D68439C71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9697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61B9-C193-4B67-8E7A-FB422F938327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3873E-6CCC-49A5-AC06-D68439C71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0282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61B9-C193-4B67-8E7A-FB422F938327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3873E-6CCC-49A5-AC06-D68439C71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699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61B9-C193-4B67-8E7A-FB422F938327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3873E-6CCC-49A5-AC06-D68439C71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877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61B9-C193-4B67-8E7A-FB422F938327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3873E-6CCC-49A5-AC06-D68439C71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588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61B9-C193-4B67-8E7A-FB422F938327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3873E-6CCC-49A5-AC06-D68439C71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0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61B9-C193-4B67-8E7A-FB422F938327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3873E-6CCC-49A5-AC06-D68439C71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067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61B9-C193-4B67-8E7A-FB422F938327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3873E-6CCC-49A5-AC06-D68439C71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998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61B9-C193-4B67-8E7A-FB422F938327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3873E-6CCC-49A5-AC06-D68439C71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287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61B9-C193-4B67-8E7A-FB422F938327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3873E-6CCC-49A5-AC06-D68439C71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905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61B9-C193-4B67-8E7A-FB422F938327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3873E-6CCC-49A5-AC06-D68439C71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560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75000"/>
              </a:schemeClr>
            </a:gs>
            <a:gs pos="100000">
              <a:schemeClr val="accent6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161B9-C193-4B67-8E7A-FB422F938327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3873E-6CCC-49A5-AC06-D68439C71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77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62" r:id="rId3"/>
    <p:sldLayoutId id="2147483661" r:id="rId4"/>
    <p:sldLayoutId id="2147483660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0.png"/><Relationship Id="rId18" Type="http://schemas.openxmlformats.org/officeDocument/2006/relationships/slide" Target="slide20.xml"/><Relationship Id="rId3" Type="http://schemas.openxmlformats.org/officeDocument/2006/relationships/slide" Target="slide14.xml"/><Relationship Id="rId21" Type="http://schemas.openxmlformats.org/officeDocument/2006/relationships/slide" Target="slide21.xml"/><Relationship Id="rId7" Type="http://schemas.openxmlformats.org/officeDocument/2006/relationships/slide" Target="slide15.xml"/><Relationship Id="rId12" Type="http://schemas.openxmlformats.org/officeDocument/2006/relationships/slide" Target="slide18.xml"/><Relationship Id="rId17" Type="http://schemas.openxmlformats.org/officeDocument/2006/relationships/image" Target="../media/image23.png"/><Relationship Id="rId2" Type="http://schemas.openxmlformats.org/officeDocument/2006/relationships/image" Target="../media/image14.jpeg"/><Relationship Id="rId16" Type="http://schemas.openxmlformats.org/officeDocument/2006/relationships/image" Target="../media/image22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19.png"/><Relationship Id="rId24" Type="http://schemas.openxmlformats.org/officeDocument/2006/relationships/slide" Target="slide5.xml"/><Relationship Id="rId5" Type="http://schemas.openxmlformats.org/officeDocument/2006/relationships/slide" Target="slide16.xml"/><Relationship Id="rId15" Type="http://schemas.openxmlformats.org/officeDocument/2006/relationships/slide" Target="slide19.xml"/><Relationship Id="rId23" Type="http://schemas.openxmlformats.org/officeDocument/2006/relationships/image" Target="../media/image27.gif"/><Relationship Id="rId10" Type="http://schemas.openxmlformats.org/officeDocument/2006/relationships/image" Target="../media/image18.png"/><Relationship Id="rId19" Type="http://schemas.openxmlformats.org/officeDocument/2006/relationships/image" Target="../media/image24.png"/><Relationship Id="rId4" Type="http://schemas.openxmlformats.org/officeDocument/2006/relationships/image" Target="../media/image15.png"/><Relationship Id="rId9" Type="http://schemas.openxmlformats.org/officeDocument/2006/relationships/slide" Target="slide17.xml"/><Relationship Id="rId14" Type="http://schemas.openxmlformats.org/officeDocument/2006/relationships/image" Target="../media/image21.png"/><Relationship Id="rId22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39.gif"/><Relationship Id="rId18" Type="http://schemas.openxmlformats.org/officeDocument/2006/relationships/image" Target="../media/image44.emf"/><Relationship Id="rId3" Type="http://schemas.openxmlformats.org/officeDocument/2006/relationships/audio" Target="../media/audio3.wav"/><Relationship Id="rId7" Type="http://schemas.openxmlformats.org/officeDocument/2006/relationships/slide" Target="slide10.xml"/><Relationship Id="rId12" Type="http://schemas.openxmlformats.org/officeDocument/2006/relationships/image" Target="../media/image38.gif"/><Relationship Id="rId17" Type="http://schemas.openxmlformats.org/officeDocument/2006/relationships/image" Target="../media/image43.gif"/><Relationship Id="rId2" Type="http://schemas.openxmlformats.org/officeDocument/2006/relationships/audio" Target="../media/audio2.wav"/><Relationship Id="rId16" Type="http://schemas.openxmlformats.org/officeDocument/2006/relationships/image" Target="../media/image4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gif"/><Relationship Id="rId11" Type="http://schemas.openxmlformats.org/officeDocument/2006/relationships/slide" Target="slide4.xml"/><Relationship Id="rId5" Type="http://schemas.openxmlformats.org/officeDocument/2006/relationships/audio" Target="../media/audio5.wav"/><Relationship Id="rId15" Type="http://schemas.openxmlformats.org/officeDocument/2006/relationships/image" Target="../media/image41.gif"/><Relationship Id="rId10" Type="http://schemas.openxmlformats.org/officeDocument/2006/relationships/image" Target="../media/image37.jpeg"/><Relationship Id="rId4" Type="http://schemas.openxmlformats.org/officeDocument/2006/relationships/audio" Target="../media/audio4.wav"/><Relationship Id="rId9" Type="http://schemas.openxmlformats.org/officeDocument/2006/relationships/image" Target="../media/image16.png"/><Relationship Id="rId14" Type="http://schemas.openxmlformats.org/officeDocument/2006/relationships/image" Target="../media/image40.gif"/><Relationship Id="rId22" Type="http://schemas.openxmlformats.org/officeDocument/2006/relationships/audio" Target="NUL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38.gif"/><Relationship Id="rId18" Type="http://schemas.openxmlformats.org/officeDocument/2006/relationships/image" Target="../media/image43.gif"/><Relationship Id="rId3" Type="http://schemas.openxmlformats.org/officeDocument/2006/relationships/audio" Target="../media/audio3.wav"/><Relationship Id="rId7" Type="http://schemas.openxmlformats.org/officeDocument/2006/relationships/image" Target="../media/image36.gif"/><Relationship Id="rId12" Type="http://schemas.openxmlformats.org/officeDocument/2006/relationships/slide" Target="slide4.xml"/><Relationship Id="rId17" Type="http://schemas.openxmlformats.org/officeDocument/2006/relationships/image" Target="../media/image42.gif"/><Relationship Id="rId2" Type="http://schemas.openxmlformats.org/officeDocument/2006/relationships/audio" Target="../media/audio2.wav"/><Relationship Id="rId16" Type="http://schemas.openxmlformats.org/officeDocument/2006/relationships/image" Target="../media/image41.gif"/><Relationship Id="rId20" Type="http://schemas.openxmlformats.org/officeDocument/2006/relationships/image" Target="../media/image46.jpe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6.wav"/><Relationship Id="rId11" Type="http://schemas.openxmlformats.org/officeDocument/2006/relationships/image" Target="../media/image37.jpeg"/><Relationship Id="rId5" Type="http://schemas.openxmlformats.org/officeDocument/2006/relationships/audio" Target="../media/audio5.wav"/><Relationship Id="rId15" Type="http://schemas.openxmlformats.org/officeDocument/2006/relationships/image" Target="../media/image40.gif"/><Relationship Id="rId10" Type="http://schemas.openxmlformats.org/officeDocument/2006/relationships/image" Target="../media/image18.png"/><Relationship Id="rId19" Type="http://schemas.openxmlformats.org/officeDocument/2006/relationships/image" Target="../media/image45.jpeg"/><Relationship Id="rId4" Type="http://schemas.openxmlformats.org/officeDocument/2006/relationships/audio" Target="../media/audio4.wav"/><Relationship Id="rId9" Type="http://schemas.openxmlformats.org/officeDocument/2006/relationships/image" Target="../media/image17.png"/><Relationship Id="rId14" Type="http://schemas.openxmlformats.org/officeDocument/2006/relationships/image" Target="../media/image39.gif"/><Relationship Id="rId22" Type="http://schemas.openxmlformats.org/officeDocument/2006/relationships/audio" Target="NUL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39.gif"/><Relationship Id="rId18" Type="http://schemas.openxmlformats.org/officeDocument/2006/relationships/image" Target="../media/image47.emf"/><Relationship Id="rId3" Type="http://schemas.openxmlformats.org/officeDocument/2006/relationships/audio" Target="../media/audio3.wav"/><Relationship Id="rId7" Type="http://schemas.openxmlformats.org/officeDocument/2006/relationships/slide" Target="slide10.xml"/><Relationship Id="rId12" Type="http://schemas.openxmlformats.org/officeDocument/2006/relationships/image" Target="../media/image38.gif"/><Relationship Id="rId17" Type="http://schemas.openxmlformats.org/officeDocument/2006/relationships/image" Target="../media/image43.gif"/><Relationship Id="rId2" Type="http://schemas.openxmlformats.org/officeDocument/2006/relationships/audio" Target="../media/audio2.wav"/><Relationship Id="rId16" Type="http://schemas.openxmlformats.org/officeDocument/2006/relationships/image" Target="../media/image4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gif"/><Relationship Id="rId11" Type="http://schemas.openxmlformats.org/officeDocument/2006/relationships/slide" Target="slide4.xml"/><Relationship Id="rId5" Type="http://schemas.openxmlformats.org/officeDocument/2006/relationships/audio" Target="../media/audio5.wav"/><Relationship Id="rId15" Type="http://schemas.openxmlformats.org/officeDocument/2006/relationships/image" Target="../media/image41.gif"/><Relationship Id="rId10" Type="http://schemas.openxmlformats.org/officeDocument/2006/relationships/image" Target="../media/image37.jpeg"/><Relationship Id="rId4" Type="http://schemas.openxmlformats.org/officeDocument/2006/relationships/audio" Target="../media/audio4.wav"/><Relationship Id="rId9" Type="http://schemas.openxmlformats.org/officeDocument/2006/relationships/image" Target="../media/image20.png"/><Relationship Id="rId14" Type="http://schemas.openxmlformats.org/officeDocument/2006/relationships/image" Target="../media/image40.gif"/><Relationship Id="rId22" Type="http://schemas.openxmlformats.org/officeDocument/2006/relationships/audio" Target="NUL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39.gif"/><Relationship Id="rId3" Type="http://schemas.openxmlformats.org/officeDocument/2006/relationships/audio" Target="../media/audio3.wav"/><Relationship Id="rId7" Type="http://schemas.openxmlformats.org/officeDocument/2006/relationships/slide" Target="slide10.xml"/><Relationship Id="rId12" Type="http://schemas.openxmlformats.org/officeDocument/2006/relationships/image" Target="../media/image38.gif"/><Relationship Id="rId17" Type="http://schemas.openxmlformats.org/officeDocument/2006/relationships/image" Target="../media/image43.gif"/><Relationship Id="rId2" Type="http://schemas.openxmlformats.org/officeDocument/2006/relationships/audio" Target="../media/audio2.wav"/><Relationship Id="rId16" Type="http://schemas.openxmlformats.org/officeDocument/2006/relationships/image" Target="../media/image4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gif"/><Relationship Id="rId11" Type="http://schemas.openxmlformats.org/officeDocument/2006/relationships/slide" Target="slide4.xml"/><Relationship Id="rId5" Type="http://schemas.openxmlformats.org/officeDocument/2006/relationships/audio" Target="../media/audio5.wav"/><Relationship Id="rId15" Type="http://schemas.openxmlformats.org/officeDocument/2006/relationships/image" Target="../media/image41.gif"/><Relationship Id="rId10" Type="http://schemas.openxmlformats.org/officeDocument/2006/relationships/image" Target="../media/image37.jpeg"/><Relationship Id="rId19" Type="http://schemas.openxmlformats.org/officeDocument/2006/relationships/audio" Target="NULL"/><Relationship Id="rId4" Type="http://schemas.openxmlformats.org/officeDocument/2006/relationships/audio" Target="../media/audio4.wav"/><Relationship Id="rId9" Type="http://schemas.openxmlformats.org/officeDocument/2006/relationships/image" Target="../media/image22.png"/><Relationship Id="rId14" Type="http://schemas.openxmlformats.org/officeDocument/2006/relationships/image" Target="../media/image40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gif"/><Relationship Id="rId13" Type="http://schemas.openxmlformats.org/officeDocument/2006/relationships/slide" Target="slide4.xml"/><Relationship Id="rId18" Type="http://schemas.openxmlformats.org/officeDocument/2006/relationships/image" Target="../media/image42.gif"/><Relationship Id="rId3" Type="http://schemas.openxmlformats.org/officeDocument/2006/relationships/slideLayout" Target="../slideLayouts/slideLayout1.xml"/><Relationship Id="rId7" Type="http://schemas.openxmlformats.org/officeDocument/2006/relationships/audio" Target="../media/audio5.wav"/><Relationship Id="rId12" Type="http://schemas.openxmlformats.org/officeDocument/2006/relationships/image" Target="../media/image37.jpeg"/><Relationship Id="rId17" Type="http://schemas.openxmlformats.org/officeDocument/2006/relationships/image" Target="../media/image41.gif"/><Relationship Id="rId2" Type="http://schemas.openxmlformats.org/officeDocument/2006/relationships/video" Target="../media/media4.mp4"/><Relationship Id="rId16" Type="http://schemas.openxmlformats.org/officeDocument/2006/relationships/image" Target="../media/image40.gif"/><Relationship Id="rId20" Type="http://schemas.openxmlformats.org/officeDocument/2006/relationships/image" Target="../media/image48.png"/><Relationship Id="rId1" Type="http://schemas.microsoft.com/office/2007/relationships/media" Target="../media/media4.mp4"/><Relationship Id="rId6" Type="http://schemas.openxmlformats.org/officeDocument/2006/relationships/audio" Target="../media/audio4.wav"/><Relationship Id="rId11" Type="http://schemas.openxmlformats.org/officeDocument/2006/relationships/image" Target="../media/image24.png"/><Relationship Id="rId5" Type="http://schemas.openxmlformats.org/officeDocument/2006/relationships/audio" Target="../media/audio3.wav"/><Relationship Id="rId15" Type="http://schemas.openxmlformats.org/officeDocument/2006/relationships/image" Target="../media/image39.gif"/><Relationship Id="rId10" Type="http://schemas.openxmlformats.org/officeDocument/2006/relationships/image" Target="../media/image23.png"/><Relationship Id="rId19" Type="http://schemas.openxmlformats.org/officeDocument/2006/relationships/image" Target="../media/image43.gif"/><Relationship Id="rId4" Type="http://schemas.openxmlformats.org/officeDocument/2006/relationships/audio" Target="../media/audio2.wav"/><Relationship Id="rId9" Type="http://schemas.openxmlformats.org/officeDocument/2006/relationships/slide" Target="slide10.xml"/><Relationship Id="rId14" Type="http://schemas.openxmlformats.org/officeDocument/2006/relationships/image" Target="../media/image38.gif"/><Relationship Id="rId22" Type="http://schemas.openxmlformats.org/officeDocument/2006/relationships/audio" Target="NUL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38.gif"/><Relationship Id="rId18" Type="http://schemas.openxmlformats.org/officeDocument/2006/relationships/image" Target="../media/image43.gif"/><Relationship Id="rId3" Type="http://schemas.openxmlformats.org/officeDocument/2006/relationships/audio" Target="../media/audio3.wav"/><Relationship Id="rId7" Type="http://schemas.openxmlformats.org/officeDocument/2006/relationships/image" Target="../media/image36.gif"/><Relationship Id="rId12" Type="http://schemas.openxmlformats.org/officeDocument/2006/relationships/slide" Target="slide4.xml"/><Relationship Id="rId17" Type="http://schemas.openxmlformats.org/officeDocument/2006/relationships/image" Target="../media/image42.gif"/><Relationship Id="rId2" Type="http://schemas.openxmlformats.org/officeDocument/2006/relationships/audio" Target="../media/audio2.wav"/><Relationship Id="rId16" Type="http://schemas.openxmlformats.org/officeDocument/2006/relationships/image" Target="../media/image41.gif"/><Relationship Id="rId20" Type="http://schemas.openxmlformats.org/officeDocument/2006/relationships/image" Target="../media/image46.jpe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6.wav"/><Relationship Id="rId11" Type="http://schemas.openxmlformats.org/officeDocument/2006/relationships/image" Target="../media/image37.jpeg"/><Relationship Id="rId5" Type="http://schemas.openxmlformats.org/officeDocument/2006/relationships/audio" Target="../media/audio5.wav"/><Relationship Id="rId15" Type="http://schemas.openxmlformats.org/officeDocument/2006/relationships/image" Target="../media/image40.gif"/><Relationship Id="rId10" Type="http://schemas.openxmlformats.org/officeDocument/2006/relationships/image" Target="../media/image26.png"/><Relationship Id="rId19" Type="http://schemas.openxmlformats.org/officeDocument/2006/relationships/image" Target="../media/image45.jpeg"/><Relationship Id="rId4" Type="http://schemas.openxmlformats.org/officeDocument/2006/relationships/audio" Target="../media/audio4.wav"/><Relationship Id="rId9" Type="http://schemas.openxmlformats.org/officeDocument/2006/relationships/image" Target="../media/image25.png"/><Relationship Id="rId14" Type="http://schemas.openxmlformats.org/officeDocument/2006/relationships/image" Target="../media/image39.gif"/><Relationship Id="rId22" Type="http://schemas.openxmlformats.org/officeDocument/2006/relationships/audio" Target="NUL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0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13.png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WordArt 7">
            <a:hlinkClick r:id="" action="ppaction://noaction">
              <a:snd r:embed="rId2" name="cHAO.wav"/>
            </a:hlinkClick>
          </p:cNvPr>
          <p:cNvSpPr>
            <a:spLocks noChangeArrowheads="1" noChangeShapeType="1" noTextEdit="1"/>
          </p:cNvSpPr>
          <p:nvPr/>
        </p:nvSpPr>
        <p:spPr bwMode="auto">
          <a:xfrm>
            <a:off x="814946" y="438884"/>
            <a:ext cx="10839200" cy="1263403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49266"/>
              </a:avLst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000" kern="1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CÁC THẦY CÔ GIÁO VÀ CÁC EM HỌC SINH </a:t>
            </a:r>
          </a:p>
        </p:txBody>
      </p:sp>
      <p:sp>
        <p:nvSpPr>
          <p:cNvPr id="45" name="WordArt 8"/>
          <p:cNvSpPr>
            <a:spLocks noChangeArrowheads="1" noChangeShapeType="1" noTextEdit="1"/>
          </p:cNvSpPr>
          <p:nvPr/>
        </p:nvSpPr>
        <p:spPr bwMode="auto">
          <a:xfrm>
            <a:off x="2456318" y="2275331"/>
            <a:ext cx="7607774" cy="762000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600" kern="10" dirty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VỀ DỰ TIẾT HỌC</a:t>
            </a:r>
          </a:p>
        </p:txBody>
      </p:sp>
      <p:sp>
        <p:nvSpPr>
          <p:cNvPr id="46" name="WordArt 9"/>
          <p:cNvSpPr>
            <a:spLocks noChangeArrowheads="1" noChangeShapeType="1" noTextEdit="1"/>
          </p:cNvSpPr>
          <p:nvPr/>
        </p:nvSpPr>
        <p:spPr bwMode="auto">
          <a:xfrm>
            <a:off x="3017580" y="3650243"/>
            <a:ext cx="6191154" cy="1072307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8800" kern="10" dirty="0">
                <a:ln w="12700">
                  <a:solidFill>
                    <a:srgbClr val="993366"/>
                  </a:solidFill>
                  <a:round/>
                  <a:headEnd/>
                  <a:tailEnd/>
                </a:ln>
                <a:solidFill>
                  <a:srgbClr val="993366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MÔN HÌNH HỌC LỚP 6</a:t>
            </a:r>
          </a:p>
        </p:txBody>
      </p:sp>
    </p:spTree>
    <p:extLst>
      <p:ext uri="{BB962C8B-B14F-4D97-AF65-F5344CB8AC3E}">
        <p14:creationId xmlns:p14="http://schemas.microsoft.com/office/powerpoint/2010/main" val="12125167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6335562D-47C3-42BC-BC7D-7AF52EE5A71A}"/>
              </a:ext>
            </a:extLst>
          </p:cNvPr>
          <p:cNvSpPr/>
          <p:nvPr/>
        </p:nvSpPr>
        <p:spPr>
          <a:xfrm>
            <a:off x="0" y="1839350"/>
            <a:ext cx="12192000" cy="114174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DE8E057-79AF-4679-8F0F-5F578B85F19A}"/>
              </a:ext>
            </a:extLst>
          </p:cNvPr>
          <p:cNvSpPr/>
          <p:nvPr/>
        </p:nvSpPr>
        <p:spPr>
          <a:xfrm>
            <a:off x="0" y="5174659"/>
            <a:ext cx="12192000" cy="114174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hlinkClick r:id="rId3" action="ppaction://hlinksldjump"/>
            <a:extLst>
              <a:ext uri="{FF2B5EF4-FFF2-40B4-BE49-F238E27FC236}">
                <a16:creationId xmlns:a16="http://schemas.microsoft.com/office/drawing/2014/main" id="{165D02D2-111C-48DA-B806-17EDA77B2D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7494" y="981435"/>
            <a:ext cx="1969179" cy="1743607"/>
          </a:xfrm>
          <a:prstGeom prst="rect">
            <a:avLst/>
          </a:prstGeom>
        </p:spPr>
      </p:pic>
      <p:pic>
        <p:nvPicPr>
          <p:cNvPr id="9" name="Picture 8">
            <a:hlinkClick r:id="rId5" action="ppaction://hlinksldjump"/>
            <a:extLst>
              <a:ext uri="{FF2B5EF4-FFF2-40B4-BE49-F238E27FC236}">
                <a16:creationId xmlns:a16="http://schemas.microsoft.com/office/drawing/2014/main" id="{DE93B167-9DF8-4F7B-A15E-DCA0F1988F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769" y="469326"/>
            <a:ext cx="2060627" cy="1383912"/>
          </a:xfrm>
          <a:prstGeom prst="rect">
            <a:avLst/>
          </a:prstGeom>
        </p:spPr>
      </p:pic>
      <p:pic>
        <p:nvPicPr>
          <p:cNvPr id="10" name="Picture 9">
            <a:hlinkClick r:id="rId7" action="ppaction://hlinksldjump"/>
            <a:extLst>
              <a:ext uri="{FF2B5EF4-FFF2-40B4-BE49-F238E27FC236}">
                <a16:creationId xmlns:a16="http://schemas.microsoft.com/office/drawing/2014/main" id="{99F79902-D845-4948-9A8D-BC737DA839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8738" y="921027"/>
            <a:ext cx="1969179" cy="1743607"/>
          </a:xfrm>
          <a:prstGeom prst="rect">
            <a:avLst/>
          </a:prstGeom>
        </p:spPr>
      </p:pic>
      <p:pic>
        <p:nvPicPr>
          <p:cNvPr id="11" name="Picture 10">
            <a:hlinkClick r:id="rId9" action="ppaction://hlinksldjump"/>
            <a:extLst>
              <a:ext uri="{FF2B5EF4-FFF2-40B4-BE49-F238E27FC236}">
                <a16:creationId xmlns:a16="http://schemas.microsoft.com/office/drawing/2014/main" id="{F5A3D29D-2006-4BE0-AEF2-ABC918DCEA4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3013" y="408918"/>
            <a:ext cx="2060627" cy="1383912"/>
          </a:xfrm>
          <a:prstGeom prst="rect">
            <a:avLst/>
          </a:prstGeom>
        </p:spPr>
      </p:pic>
      <p:pic>
        <p:nvPicPr>
          <p:cNvPr id="12" name="Picture 11">
            <a:hlinkClick r:id="rId5" action="ppaction://hlinksldjump"/>
            <a:extLst>
              <a:ext uri="{FF2B5EF4-FFF2-40B4-BE49-F238E27FC236}">
                <a16:creationId xmlns:a16="http://schemas.microsoft.com/office/drawing/2014/main" id="{B9F6EF56-EFE5-46AA-BEED-938FE1E31A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923" y="896335"/>
            <a:ext cx="1969179" cy="1743607"/>
          </a:xfrm>
          <a:prstGeom prst="rect">
            <a:avLst/>
          </a:prstGeom>
        </p:spPr>
      </p:pic>
      <p:pic>
        <p:nvPicPr>
          <p:cNvPr id="13" name="Picture 12">
            <a:hlinkClick r:id="rId12" action="ppaction://hlinksldjump"/>
            <a:extLst>
              <a:ext uri="{FF2B5EF4-FFF2-40B4-BE49-F238E27FC236}">
                <a16:creationId xmlns:a16="http://schemas.microsoft.com/office/drawing/2014/main" id="{CABCEBFF-5DE1-4042-94D0-113FF0A7D80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2198" y="384226"/>
            <a:ext cx="2060627" cy="1383912"/>
          </a:xfrm>
          <a:prstGeom prst="rect">
            <a:avLst/>
          </a:prstGeom>
        </p:spPr>
      </p:pic>
      <p:pic>
        <p:nvPicPr>
          <p:cNvPr id="14" name="Picture 13">
            <a:hlinkClick r:id="rId9" action="ppaction://hlinksldjump"/>
            <a:extLst>
              <a:ext uri="{FF2B5EF4-FFF2-40B4-BE49-F238E27FC236}">
                <a16:creationId xmlns:a16="http://schemas.microsoft.com/office/drawing/2014/main" id="{633EC59B-FCA1-44AA-9210-1F72A9C855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790" y="4480333"/>
            <a:ext cx="1969179" cy="1743607"/>
          </a:xfrm>
          <a:prstGeom prst="rect">
            <a:avLst/>
          </a:prstGeom>
        </p:spPr>
      </p:pic>
      <p:pic>
        <p:nvPicPr>
          <p:cNvPr id="15" name="Picture 14">
            <a:hlinkClick r:id="rId15" action="ppaction://hlinksldjump"/>
            <a:extLst>
              <a:ext uri="{FF2B5EF4-FFF2-40B4-BE49-F238E27FC236}">
                <a16:creationId xmlns:a16="http://schemas.microsoft.com/office/drawing/2014/main" id="{AD65FD14-A8FF-49BD-BB2A-1A81849D35A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4065" y="3968224"/>
            <a:ext cx="2060627" cy="1383912"/>
          </a:xfrm>
          <a:prstGeom prst="rect">
            <a:avLst/>
          </a:prstGeom>
        </p:spPr>
      </p:pic>
      <p:pic>
        <p:nvPicPr>
          <p:cNvPr id="16" name="Picture 15">
            <a:hlinkClick r:id="rId12" action="ppaction://hlinksldjump"/>
            <a:extLst>
              <a:ext uri="{FF2B5EF4-FFF2-40B4-BE49-F238E27FC236}">
                <a16:creationId xmlns:a16="http://schemas.microsoft.com/office/drawing/2014/main" id="{6FB1DCEB-4C74-4EB6-8AC6-7F38A1717E0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702" y="4444746"/>
            <a:ext cx="1969179" cy="1743607"/>
          </a:xfrm>
          <a:prstGeom prst="rect">
            <a:avLst/>
          </a:prstGeom>
        </p:spPr>
      </p:pic>
      <p:pic>
        <p:nvPicPr>
          <p:cNvPr id="17" name="Picture 16">
            <a:hlinkClick r:id="rId18" action="ppaction://hlinksldjump"/>
            <a:extLst>
              <a:ext uri="{FF2B5EF4-FFF2-40B4-BE49-F238E27FC236}">
                <a16:creationId xmlns:a16="http://schemas.microsoft.com/office/drawing/2014/main" id="{769360CF-BDF1-45A9-8C3E-6AEF4338A20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5977" y="3932637"/>
            <a:ext cx="2060627" cy="1383912"/>
          </a:xfrm>
          <a:prstGeom prst="rect">
            <a:avLst/>
          </a:prstGeom>
        </p:spPr>
      </p:pic>
      <p:pic>
        <p:nvPicPr>
          <p:cNvPr id="18" name="Picture 17">
            <a:hlinkClick r:id="rId15" action="ppaction://hlinksldjump"/>
            <a:extLst>
              <a:ext uri="{FF2B5EF4-FFF2-40B4-BE49-F238E27FC236}">
                <a16:creationId xmlns:a16="http://schemas.microsoft.com/office/drawing/2014/main" id="{72FC547B-FE68-4CD5-98AE-80D9F184E2A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5419" y="4371321"/>
            <a:ext cx="1969179" cy="1743607"/>
          </a:xfrm>
          <a:prstGeom prst="rect">
            <a:avLst/>
          </a:prstGeom>
        </p:spPr>
      </p:pic>
      <p:pic>
        <p:nvPicPr>
          <p:cNvPr id="19" name="Picture 18">
            <a:hlinkClick r:id="rId21" action="ppaction://hlinksldjump"/>
            <a:extLst>
              <a:ext uri="{FF2B5EF4-FFF2-40B4-BE49-F238E27FC236}">
                <a16:creationId xmlns:a16="http://schemas.microsoft.com/office/drawing/2014/main" id="{12C318AC-1A9F-4496-B8ED-00C59FCFCB6B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694" y="3859212"/>
            <a:ext cx="2060627" cy="138391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16677DD5-4B38-44EE-AE03-4CE69860F1FA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308765"/>
            <a:ext cx="6095999" cy="33481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8E58EB64-C11F-4AA8-BD51-6B7EDB33655B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6308765"/>
            <a:ext cx="6095999" cy="33481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68116E2-9E2A-444E-92F8-B1A7CB147696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4629"/>
            <a:ext cx="6095999" cy="33481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4AF2A1C0-A62D-4A01-AB2A-74ABC46C1AC0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974629"/>
            <a:ext cx="6095999" cy="334819"/>
          </a:xfrm>
          <a:prstGeom prst="rect">
            <a:avLst/>
          </a:prstGeom>
        </p:spPr>
      </p:pic>
      <p:sp>
        <p:nvSpPr>
          <p:cNvPr id="42" name="Flowchart: Summing Junction 41">
            <a:hlinkClick r:id="rId24" action="ppaction://hlinksldjump"/>
            <a:extLst>
              <a:ext uri="{FF2B5EF4-FFF2-40B4-BE49-F238E27FC236}">
                <a16:creationId xmlns:a16="http://schemas.microsoft.com/office/drawing/2014/main" id="{E51D645D-F5EB-48AD-9720-05E0BE57DF46}"/>
              </a:ext>
            </a:extLst>
          </p:cNvPr>
          <p:cNvSpPr/>
          <p:nvPr/>
        </p:nvSpPr>
        <p:spPr>
          <a:xfrm>
            <a:off x="11393953" y="6223939"/>
            <a:ext cx="649068" cy="649068"/>
          </a:xfrm>
          <a:prstGeom prst="flowChartSummingJunction">
            <a:avLst/>
          </a:prstGeom>
          <a:solidFill>
            <a:srgbClr val="FF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9037128" y="5400748"/>
            <a:ext cx="560256" cy="71417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6293411" y="5461296"/>
            <a:ext cx="560256" cy="71417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3251495" y="5509761"/>
            <a:ext cx="560256" cy="71417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9159664" y="1925765"/>
            <a:ext cx="560256" cy="71417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6277603" y="1964886"/>
            <a:ext cx="560256" cy="71417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3544507" y="2010861"/>
            <a:ext cx="560256" cy="71417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57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41" grpId="0" animBg="1"/>
      <p:bldP spid="43" grpId="0" animBg="1"/>
      <p:bldP spid="45" grpId="0" animBg="1"/>
      <p:bldP spid="4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ollysparkl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149162" y="5786438"/>
            <a:ext cx="8305800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01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162" y="4191000"/>
            <a:ext cx="1285875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loud 3"/>
          <p:cNvSpPr/>
          <p:nvPr/>
        </p:nvSpPr>
        <p:spPr>
          <a:xfrm>
            <a:off x="1705210" y="546080"/>
            <a:ext cx="8749752" cy="3214551"/>
          </a:xfrm>
          <a:prstGeom prst="cloud">
            <a:avLst/>
          </a:prstGeom>
          <a:solidFill>
            <a:schemeClr val="bg1"/>
          </a:solidFill>
          <a:effectLst>
            <a:glow rad="228600">
              <a:schemeClr val="accent3">
                <a:satMod val="175000"/>
                <a:alpha val="40000"/>
              </a:schemeClr>
            </a:glow>
            <a:outerShdw blurRad="127000" dist="114300" dir="5400000" algn="ctr" rotWithShape="0">
              <a:srgbClr val="000000"/>
            </a:outerShdw>
            <a:reflection blurRad="6350" stA="50000" endA="300" endPos="54000" dist="101600" dir="5400000" sy="-100000" algn="bl" rotWithShape="0"/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</a:rPr>
              <a:t>Em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hãy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lấy</a:t>
            </a:r>
            <a:r>
              <a:rPr lang="en-US" sz="3600" dirty="0">
                <a:solidFill>
                  <a:srgbClr val="FF0000"/>
                </a:solidFill>
              </a:rPr>
              <a:t> 1 </a:t>
            </a:r>
            <a:r>
              <a:rPr lang="en-US" sz="3600" dirty="0" err="1">
                <a:solidFill>
                  <a:srgbClr val="FF0000"/>
                </a:solidFill>
              </a:rPr>
              <a:t>số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ví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dụ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trong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thực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tế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có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sử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dụng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trung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điểm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của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đoạn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thẳng</a:t>
            </a:r>
            <a:r>
              <a:rPr lang="en-US" sz="3600" dirty="0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32861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1" descr="Can thang bàng.jpg">
            <a:extLst>
              <a:ext uri="{FF2B5EF4-FFF2-40B4-BE49-F238E27FC236}">
                <a16:creationId xmlns:a16="http://schemas.microsoft.com/office/drawing/2014/main" id="{98066B48-0D67-483C-BE10-18B955724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589757"/>
            <a:ext cx="4038600" cy="238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7">
            <a:extLst>
              <a:ext uri="{FF2B5EF4-FFF2-40B4-BE49-F238E27FC236}">
                <a16:creationId xmlns:a16="http://schemas.microsoft.com/office/drawing/2014/main" id="{C601838C-DAFB-45B1-8476-BAB5FABE1B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9696" y="523876"/>
            <a:ext cx="48006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5" name="Line 9">
            <a:extLst>
              <a:ext uri="{FF2B5EF4-FFF2-40B4-BE49-F238E27FC236}">
                <a16:creationId xmlns:a16="http://schemas.microsoft.com/office/drawing/2014/main" id="{83803BD2-EA4F-46EB-9BE7-4F891609BD5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14600" y="838200"/>
            <a:ext cx="2667000" cy="4572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6" name="Line 10">
            <a:extLst>
              <a:ext uri="{FF2B5EF4-FFF2-40B4-BE49-F238E27FC236}">
                <a16:creationId xmlns:a16="http://schemas.microsoft.com/office/drawing/2014/main" id="{08D24FAC-36EA-4994-A5A1-263E003B4A46}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1933575"/>
            <a:ext cx="3429000" cy="5334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11" name="Oval 15">
            <a:extLst>
              <a:ext uri="{FF2B5EF4-FFF2-40B4-BE49-F238E27FC236}">
                <a16:creationId xmlns:a16="http://schemas.microsoft.com/office/drawing/2014/main" id="{A16E2A78-5CC7-435B-A78C-3281D74E2E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4575" y="12192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9712" name="Oval 16">
            <a:extLst>
              <a:ext uri="{FF2B5EF4-FFF2-40B4-BE49-F238E27FC236}">
                <a16:creationId xmlns:a16="http://schemas.microsoft.com/office/drawing/2014/main" id="{15637D0D-911B-423E-85F6-F143E9711A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6500" y="1008063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9713" name="Oval 17">
            <a:extLst>
              <a:ext uri="{FF2B5EF4-FFF2-40B4-BE49-F238E27FC236}">
                <a16:creationId xmlns:a16="http://schemas.microsoft.com/office/drawing/2014/main" id="{1C83D6F1-05FA-4E58-9DAC-95AAEEB9E5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7747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9714" name="Oval 18">
            <a:extLst>
              <a:ext uri="{FF2B5EF4-FFF2-40B4-BE49-F238E27FC236}">
                <a16:creationId xmlns:a16="http://schemas.microsoft.com/office/drawing/2014/main" id="{DAF9874E-AE4C-4B24-AE9B-34D354E413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34600" y="2390775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9715" name="Oval 19">
            <a:extLst>
              <a:ext uri="{FF2B5EF4-FFF2-40B4-BE49-F238E27FC236}">
                <a16:creationId xmlns:a16="http://schemas.microsoft.com/office/drawing/2014/main" id="{996ECE43-511D-4BE0-A559-3630B500B4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0825" y="1833563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9717" name="Oval 21">
            <a:extLst>
              <a:ext uri="{FF2B5EF4-FFF2-40B4-BE49-F238E27FC236}">
                <a16:creationId xmlns:a16="http://schemas.microsoft.com/office/drawing/2014/main" id="{4A3F6816-C9D7-4CAE-A8EE-D3EFFDE4B4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67713" y="2119313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30" name="Text Box 15">
            <a:extLst>
              <a:ext uri="{FF2B5EF4-FFF2-40B4-BE49-F238E27FC236}">
                <a16:creationId xmlns:a16="http://schemas.microsoft.com/office/drawing/2014/main" id="{149BA6E1-0361-464B-B40F-30499CFFB6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0"/>
            <a:ext cx="9144000" cy="523220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anose="020B7200000000000000" pitchFamily="34" charset="0"/>
              </a:defRPr>
            </a:lvl9pPr>
          </a:lstStyle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1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262" y="3400977"/>
            <a:ext cx="5353411" cy="2800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2" name="Straight Connector 31"/>
          <p:cNvCxnSpPr>
            <a:cxnSpLocks noChangeShapeType="1"/>
          </p:cNvCxnSpPr>
          <p:nvPr/>
        </p:nvCxnSpPr>
        <p:spPr bwMode="auto">
          <a:xfrm>
            <a:off x="1207008" y="4520758"/>
            <a:ext cx="4507992" cy="752478"/>
          </a:xfrm>
          <a:prstGeom prst="line">
            <a:avLst/>
          </a:prstGeom>
          <a:noFill/>
          <a:ln w="76200" algn="ctr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Straight Connector 32"/>
          <p:cNvCxnSpPr>
            <a:cxnSpLocks noChangeShapeType="1"/>
          </p:cNvCxnSpPr>
          <p:nvPr/>
        </p:nvCxnSpPr>
        <p:spPr bwMode="auto">
          <a:xfrm>
            <a:off x="1472668" y="4949140"/>
            <a:ext cx="2503146" cy="447547"/>
          </a:xfrm>
          <a:prstGeom prst="line">
            <a:avLst/>
          </a:prstGeom>
          <a:noFill/>
          <a:ln w="76200" algn="ctr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4" name="Oval 33"/>
          <p:cNvSpPr>
            <a:spLocks noChangeArrowheads="1"/>
          </p:cNvSpPr>
          <p:nvPr/>
        </p:nvSpPr>
        <p:spPr bwMode="auto">
          <a:xfrm>
            <a:off x="1467377" y="4911897"/>
            <a:ext cx="113245" cy="100120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1800">
              <a:latin typeface="VNI-Times" pitchFamily="2" charset="0"/>
            </a:endParaRPr>
          </a:p>
        </p:txBody>
      </p:sp>
      <p:sp>
        <p:nvSpPr>
          <p:cNvPr id="35" name="Oval 34"/>
          <p:cNvSpPr>
            <a:spLocks noChangeArrowheads="1"/>
          </p:cNvSpPr>
          <p:nvPr/>
        </p:nvSpPr>
        <p:spPr bwMode="auto">
          <a:xfrm>
            <a:off x="3862569" y="5346627"/>
            <a:ext cx="113245" cy="100120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1800">
              <a:latin typeface="VNI-Times" pitchFamily="2" charset="0"/>
            </a:endParaRPr>
          </a:p>
        </p:txBody>
      </p:sp>
      <p:sp>
        <p:nvSpPr>
          <p:cNvPr id="36" name="Oval 35"/>
          <p:cNvSpPr>
            <a:spLocks noChangeArrowheads="1"/>
          </p:cNvSpPr>
          <p:nvPr/>
        </p:nvSpPr>
        <p:spPr bwMode="auto">
          <a:xfrm>
            <a:off x="1207008" y="4471153"/>
            <a:ext cx="113245" cy="100120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1800">
              <a:latin typeface="VNI-Times" pitchFamily="2" charset="0"/>
            </a:endParaRPr>
          </a:p>
        </p:txBody>
      </p:sp>
      <p:sp>
        <p:nvSpPr>
          <p:cNvPr id="37" name="Oval 36"/>
          <p:cNvSpPr>
            <a:spLocks noChangeArrowheads="1"/>
          </p:cNvSpPr>
          <p:nvPr/>
        </p:nvSpPr>
        <p:spPr bwMode="auto">
          <a:xfrm>
            <a:off x="5725233" y="5223631"/>
            <a:ext cx="112215" cy="99210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1800">
              <a:latin typeface="VNI-Times" pitchFamily="2" charset="0"/>
            </a:endParaRPr>
          </a:p>
        </p:txBody>
      </p:sp>
      <p:sp>
        <p:nvSpPr>
          <p:cNvPr id="38" name="Oval 37"/>
          <p:cNvSpPr>
            <a:spLocks noChangeArrowheads="1"/>
          </p:cNvSpPr>
          <p:nvPr/>
        </p:nvSpPr>
        <p:spPr bwMode="auto">
          <a:xfrm>
            <a:off x="2724241" y="5128226"/>
            <a:ext cx="113245" cy="100120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1800">
              <a:latin typeface="VNI-Times" pitchFamily="2" charset="0"/>
            </a:endParaRPr>
          </a:p>
        </p:txBody>
      </p:sp>
      <p:sp>
        <p:nvSpPr>
          <p:cNvPr id="39" name="Oval 38"/>
          <p:cNvSpPr>
            <a:spLocks noChangeArrowheads="1"/>
          </p:cNvSpPr>
          <p:nvPr/>
        </p:nvSpPr>
        <p:spPr bwMode="auto">
          <a:xfrm>
            <a:off x="3079011" y="4798960"/>
            <a:ext cx="112215" cy="100120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1800">
              <a:latin typeface="VNI-Times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5715" y="3206309"/>
            <a:ext cx="4829175" cy="3381375"/>
          </a:xfrm>
          <a:prstGeom prst="rect">
            <a:avLst/>
          </a:prstGeom>
        </p:spPr>
      </p:pic>
      <p:cxnSp>
        <p:nvCxnSpPr>
          <p:cNvPr id="49" name="Straight Connector 48"/>
          <p:cNvCxnSpPr>
            <a:cxnSpLocks noChangeShapeType="1"/>
          </p:cNvCxnSpPr>
          <p:nvPr/>
        </p:nvCxnSpPr>
        <p:spPr bwMode="auto">
          <a:xfrm>
            <a:off x="8635307" y="3663688"/>
            <a:ext cx="0" cy="2627384"/>
          </a:xfrm>
          <a:prstGeom prst="line">
            <a:avLst/>
          </a:prstGeom>
          <a:noFill/>
          <a:ln w="76200" algn="ctr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2" name="Oval 51"/>
          <p:cNvSpPr>
            <a:spLocks noChangeArrowheads="1"/>
          </p:cNvSpPr>
          <p:nvPr/>
        </p:nvSpPr>
        <p:spPr bwMode="auto">
          <a:xfrm>
            <a:off x="8576723" y="4868975"/>
            <a:ext cx="113245" cy="100120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1800">
              <a:latin typeface="VNI-Times" pitchFamily="2" charset="0"/>
            </a:endParaRPr>
          </a:p>
        </p:txBody>
      </p:sp>
      <p:sp>
        <p:nvSpPr>
          <p:cNvPr id="53" name="Oval 52"/>
          <p:cNvSpPr>
            <a:spLocks noChangeArrowheads="1"/>
          </p:cNvSpPr>
          <p:nvPr/>
        </p:nvSpPr>
        <p:spPr bwMode="auto">
          <a:xfrm>
            <a:off x="8578684" y="3651230"/>
            <a:ext cx="113245" cy="100120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1800">
              <a:latin typeface="VNI-Times" pitchFamily="2" charset="0"/>
            </a:endParaRPr>
          </a:p>
        </p:txBody>
      </p:sp>
      <p:sp>
        <p:nvSpPr>
          <p:cNvPr id="54" name="Oval 53"/>
          <p:cNvSpPr>
            <a:spLocks noChangeArrowheads="1"/>
          </p:cNvSpPr>
          <p:nvPr/>
        </p:nvSpPr>
        <p:spPr bwMode="auto">
          <a:xfrm>
            <a:off x="8579771" y="6203410"/>
            <a:ext cx="113245" cy="100120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1800">
              <a:latin typeface="VNI-Times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29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29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9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9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9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29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29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11" grpId="0" animBg="1"/>
      <p:bldP spid="29712" grpId="0" animBg="1"/>
      <p:bldP spid="29712" grpId="1" animBg="1"/>
      <p:bldP spid="29713" grpId="0" animBg="1"/>
      <p:bldP spid="29714" grpId="0" animBg="1"/>
      <p:bldP spid="29715" grpId="0" animBg="1"/>
      <p:bldP spid="29717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52" grpId="0" animBg="1"/>
      <p:bldP spid="53" grpId="0" animBg="1"/>
      <p:bldP spid="5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53166" y="314095"/>
            <a:ext cx="69624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HOẠT ĐỘNG VẬN DỤNG</a:t>
            </a:r>
            <a:endParaRPr lang="en-US" sz="5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42160" y="1032425"/>
            <a:ext cx="101498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>
                <a:solidFill>
                  <a:srgbClr val="002060"/>
                </a:solidFill>
                <a:cs typeface="Arial" panose="020B0604020202020204" pitchFamily="34" charset="0"/>
              </a:rPr>
              <a:t>Các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em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suy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nghĩ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và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viết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bài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trình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bày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về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mô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hình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cầu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bập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bênh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err="1">
                <a:solidFill>
                  <a:srgbClr val="002060"/>
                </a:solidFill>
                <a:cs typeface="Arial" panose="020B0604020202020204" pitchFamily="34" charset="0"/>
              </a:rPr>
              <a:t>đơn</a:t>
            </a:r>
            <a:r>
              <a:rPr lang="en-US" sz="3600">
                <a:solidFill>
                  <a:srgbClr val="002060"/>
                </a:solidFill>
                <a:cs typeface="Arial" panose="020B0604020202020204" pitchFamily="34" charset="0"/>
              </a:rPr>
              <a:t> giản để làm đồ ch</a:t>
            </a:r>
            <a:r>
              <a:rPr lang="vi-VN" sz="3600">
                <a:solidFill>
                  <a:srgbClr val="002060"/>
                </a:solidFill>
                <a:cs typeface="Arial" panose="020B0604020202020204" pitchFamily="34" charset="0"/>
              </a:rPr>
              <a:t>ơ</a:t>
            </a:r>
            <a:r>
              <a:rPr lang="en-US" sz="3600">
                <a:solidFill>
                  <a:srgbClr val="002060"/>
                </a:solidFill>
                <a:cs typeface="Arial" panose="020B0604020202020204" pitchFamily="34" charset="0"/>
              </a:rPr>
              <a:t>i cầu bập bênh.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FF54F5-1CFB-483B-9A4E-8C7E349F0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8096" y="3429000"/>
            <a:ext cx="4457700" cy="2514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FA5E506-D1D6-41A4-88D7-AB4B94A187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9617" y="3429000"/>
            <a:ext cx="436245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7690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12089" y="1170048"/>
            <a:ext cx="62125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HƯỚNG DẪN VỀ NHÀ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09537" y="3063355"/>
            <a:ext cx="101498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 err="1">
                <a:solidFill>
                  <a:srgbClr val="002060"/>
                </a:solidFill>
              </a:rPr>
              <a:t>Học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định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nghĩa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trung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điểm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của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đoạn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thẳng</a:t>
            </a:r>
            <a:endParaRPr lang="en-US" sz="3600" dirty="0">
              <a:solidFill>
                <a:srgbClr val="00206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 err="1">
                <a:solidFill>
                  <a:srgbClr val="002060"/>
                </a:solidFill>
              </a:rPr>
              <a:t>Luyện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vẽ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trung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điểm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của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đoạn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err="1">
                <a:solidFill>
                  <a:srgbClr val="002060"/>
                </a:solidFill>
              </a:rPr>
              <a:t>thẳng</a:t>
            </a:r>
            <a:r>
              <a:rPr lang="en-US" sz="3600">
                <a:solidFill>
                  <a:srgbClr val="002060"/>
                </a:solidFill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>
                <a:solidFill>
                  <a:srgbClr val="002060"/>
                </a:solidFill>
              </a:rPr>
              <a:t>Làm các bài tập 8.15 – 8.18 SGK/56</a:t>
            </a:r>
            <a:endParaRPr lang="en-US" sz="3600" dirty="0">
              <a:solidFill>
                <a:srgbClr val="002060"/>
              </a:solidFill>
            </a:endParaRPr>
          </a:p>
          <a:p>
            <a:endParaRPr lang="en-US" sz="36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8191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2"/>
          <p:cNvSpPr>
            <a:spLocks noChangeArrowheads="1" noChangeShapeType="1" noTextEdit="1"/>
          </p:cNvSpPr>
          <p:nvPr/>
        </p:nvSpPr>
        <p:spPr bwMode="auto">
          <a:xfrm>
            <a:off x="152400" y="265044"/>
            <a:ext cx="11887200" cy="204083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Bottom">
              <a:avLst/>
            </a:prstTxWarp>
          </a:bodyPr>
          <a:lstStyle/>
          <a:p>
            <a:pPr algn="ctr"/>
            <a:r>
              <a:rPr lang="en-US" sz="3600" kern="10" dirty="0">
                <a:ln>
                  <a:solidFill>
                    <a:srgbClr val="0070C0"/>
                  </a:solidFill>
                </a:ln>
                <a:solidFill>
                  <a:srgbClr val="7030A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</a:rPr>
              <a:t>CÁM ƠN QUÝ THẦY CÔ VÀ CÁC EM HỌC SINH</a:t>
            </a:r>
          </a:p>
        </p:txBody>
      </p:sp>
      <p:sp>
        <p:nvSpPr>
          <p:cNvPr id="3" name="WordArt 8"/>
          <p:cNvSpPr>
            <a:spLocks noChangeArrowheads="1" noChangeShapeType="1" noTextEdit="1"/>
          </p:cNvSpPr>
          <p:nvPr/>
        </p:nvSpPr>
        <p:spPr bwMode="auto">
          <a:xfrm>
            <a:off x="2292113" y="2610853"/>
            <a:ext cx="7607774" cy="2040835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600" kern="1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ĐÃ VỀ DỰ TIẾT HỌC NÀY</a:t>
            </a:r>
          </a:p>
        </p:txBody>
      </p:sp>
    </p:spTree>
    <p:extLst>
      <p:ext uri="{BB962C8B-B14F-4D97-AF65-F5344CB8AC3E}">
        <p14:creationId xmlns:p14="http://schemas.microsoft.com/office/powerpoint/2010/main" val="659508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hlinkClick r:id="rId7" action="ppaction://hlinksldjump"/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en-US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tràng</a:t>
            </a:r>
            <a:r>
              <a:rPr lang="en-US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pháo</a:t>
            </a:r>
            <a:r>
              <a:rPr lang="en-US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tay</a:t>
            </a:r>
            <a:endParaRPr lang="en-US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10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row: Pentagon 30">
            <a:hlinkClick r:id="rId11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10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 dirty="0" err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Sile</a:t>
            </a:r>
            <a:r>
              <a:rPr lang="en-US" sz="28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chính</a:t>
            </a:r>
            <a:endParaRPr lang="en-US" sz="28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0729821" y="5886604"/>
            <a:ext cx="560256" cy="71417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5-Point Star 2"/>
          <p:cNvSpPr/>
          <p:nvPr/>
        </p:nvSpPr>
        <p:spPr>
          <a:xfrm>
            <a:off x="10712213" y="-471212"/>
            <a:ext cx="1836369" cy="1836369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">
            <a:extLst>
              <a:ext uri="{FF2B5EF4-FFF2-40B4-BE49-F238E27FC236}">
                <a16:creationId xmlns:a16="http://schemas.microsoft.com/office/drawing/2014/main" id="{0505E6ED-396A-4A9B-925B-3794426CAD65}"/>
              </a:ext>
            </a:extLst>
          </p:cNvPr>
          <p:cNvSpPr/>
          <p:nvPr/>
        </p:nvSpPr>
        <p:spPr>
          <a:xfrm>
            <a:off x="1913114" y="1036370"/>
            <a:ext cx="7859713" cy="288131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" name="TextBox 13"/>
          <p:cNvSpPr txBox="1">
            <a:spLocks noChangeArrowheads="1"/>
          </p:cNvSpPr>
          <p:nvPr/>
        </p:nvSpPr>
        <p:spPr bwMode="auto">
          <a:xfrm>
            <a:off x="2023609" y="1605230"/>
            <a:ext cx="785971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HỎI: Cho </a:t>
            </a:r>
            <a:r>
              <a:rPr lang="en-US" alt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en-US" alt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alt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MN hay </a:t>
            </a:r>
            <a:r>
              <a:rPr lang="en-US" alt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alt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alt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7" name="AutoShape 80">
            <a:extLst>
              <a:ext uri="{FF2B5EF4-FFF2-40B4-BE49-F238E27FC236}">
                <a16:creationId xmlns:a16="http://schemas.microsoft.com/office/drawing/2014/main" id="{A9D10C1D-8630-4070-B797-C0E9867128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7286" y="203651"/>
            <a:ext cx="1371600" cy="914400"/>
          </a:xfrm>
          <a:prstGeom prst="star16">
            <a:avLst>
              <a:gd name="adj" fmla="val 37500"/>
            </a:avLst>
          </a:prstGeom>
          <a:solidFill>
            <a:srgbClr val="FF0066"/>
          </a:solidFill>
          <a:ln w="9525" algn="ctr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 b="1"/>
              <a:t>05</a:t>
            </a:r>
          </a:p>
        </p:txBody>
      </p:sp>
      <p:sp>
        <p:nvSpPr>
          <p:cNvPr id="58" name="AutoShape 81">
            <a:extLst>
              <a:ext uri="{FF2B5EF4-FFF2-40B4-BE49-F238E27FC236}">
                <a16:creationId xmlns:a16="http://schemas.microsoft.com/office/drawing/2014/main" id="{90AFB677-8B1E-461A-8066-CAF52E207B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7286" y="248852"/>
            <a:ext cx="1371600" cy="914400"/>
          </a:xfrm>
          <a:prstGeom prst="star16">
            <a:avLst>
              <a:gd name="adj" fmla="val 37500"/>
            </a:avLst>
          </a:prstGeom>
          <a:solidFill>
            <a:srgbClr val="FF0066"/>
          </a:solidFill>
          <a:ln w="9525" algn="ctr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 b="1"/>
              <a:t>04</a:t>
            </a:r>
          </a:p>
        </p:txBody>
      </p:sp>
      <p:sp>
        <p:nvSpPr>
          <p:cNvPr id="59" name="AutoShape 82">
            <a:extLst>
              <a:ext uri="{FF2B5EF4-FFF2-40B4-BE49-F238E27FC236}">
                <a16:creationId xmlns:a16="http://schemas.microsoft.com/office/drawing/2014/main" id="{D34CC004-2C6D-4EF9-AA16-307AFB7C76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7286" y="235242"/>
            <a:ext cx="1371600" cy="914400"/>
          </a:xfrm>
          <a:prstGeom prst="star16">
            <a:avLst>
              <a:gd name="adj" fmla="val 37500"/>
            </a:avLst>
          </a:prstGeom>
          <a:solidFill>
            <a:srgbClr val="FF0066"/>
          </a:solidFill>
          <a:ln w="9525" algn="ctr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 b="1"/>
              <a:t>03</a:t>
            </a:r>
          </a:p>
        </p:txBody>
      </p:sp>
      <p:sp>
        <p:nvSpPr>
          <p:cNvPr id="60" name="AutoShape 83">
            <a:extLst>
              <a:ext uri="{FF2B5EF4-FFF2-40B4-BE49-F238E27FC236}">
                <a16:creationId xmlns:a16="http://schemas.microsoft.com/office/drawing/2014/main" id="{94818579-EBF7-4C06-A8EF-EFC912E79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7286" y="229277"/>
            <a:ext cx="1371600" cy="914400"/>
          </a:xfrm>
          <a:prstGeom prst="star16">
            <a:avLst>
              <a:gd name="adj" fmla="val 37500"/>
            </a:avLst>
          </a:prstGeom>
          <a:solidFill>
            <a:srgbClr val="FF0066"/>
          </a:solidFill>
          <a:ln w="9525" algn="ctr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 b="1"/>
              <a:t>02</a:t>
            </a:r>
          </a:p>
        </p:txBody>
      </p:sp>
      <p:sp>
        <p:nvSpPr>
          <p:cNvPr id="61" name="AutoShape 84">
            <a:extLst>
              <a:ext uri="{FF2B5EF4-FFF2-40B4-BE49-F238E27FC236}">
                <a16:creationId xmlns:a16="http://schemas.microsoft.com/office/drawing/2014/main" id="{C7A32E91-92A4-4747-999B-39A25ECE69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7286" y="217261"/>
            <a:ext cx="1371600" cy="914400"/>
          </a:xfrm>
          <a:prstGeom prst="star16">
            <a:avLst>
              <a:gd name="adj" fmla="val 37500"/>
            </a:avLst>
          </a:prstGeom>
          <a:solidFill>
            <a:srgbClr val="FF0066"/>
          </a:solidFill>
          <a:ln w="9525" algn="ctr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 b="1"/>
              <a:t>01</a:t>
            </a:r>
          </a:p>
        </p:txBody>
      </p:sp>
      <p:sp>
        <p:nvSpPr>
          <p:cNvPr id="62" name="AutoShape 85">
            <a:extLst>
              <a:ext uri="{FF2B5EF4-FFF2-40B4-BE49-F238E27FC236}">
                <a16:creationId xmlns:a16="http://schemas.microsoft.com/office/drawing/2014/main" id="{60D2812E-E3C1-47AF-8FF4-B921D7DA6A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7286" y="215667"/>
            <a:ext cx="1371600" cy="914400"/>
          </a:xfrm>
          <a:prstGeom prst="star16">
            <a:avLst>
              <a:gd name="adj" fmla="val 37500"/>
            </a:avLst>
          </a:prstGeom>
          <a:solidFill>
            <a:srgbClr val="FFFF00"/>
          </a:solidFill>
          <a:ln w="9525" algn="ctr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000" b="1"/>
              <a:t>Hết giờ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4F62CD8C-440D-497A-98C9-2D70B2F1227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473577" y="2835243"/>
            <a:ext cx="4738786" cy="678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484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2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3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hlinkClick r:id="rId8" action="ppaction://hlinksldjump"/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Điểm</a:t>
            </a:r>
            <a:r>
              <a:rPr lang="en-US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10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11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12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11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 dirty="0" err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Sile</a:t>
            </a:r>
            <a:r>
              <a:rPr lang="en-US" sz="28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chính</a:t>
            </a:r>
            <a:endParaRPr lang="en-US" sz="28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0729821" y="5886604"/>
            <a:ext cx="560256" cy="71417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5-Point Star 18"/>
          <p:cNvSpPr/>
          <p:nvPr/>
        </p:nvSpPr>
        <p:spPr>
          <a:xfrm>
            <a:off x="10712213" y="-471212"/>
            <a:ext cx="1836369" cy="1836369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1">
            <a:extLst>
              <a:ext uri="{FF2B5EF4-FFF2-40B4-BE49-F238E27FC236}">
                <a16:creationId xmlns:a16="http://schemas.microsoft.com/office/drawing/2014/main" id="{53FAE8B0-64BE-40F3-90CD-73B2387E053E}"/>
              </a:ext>
            </a:extLst>
          </p:cNvPr>
          <p:cNvSpPr/>
          <p:nvPr/>
        </p:nvSpPr>
        <p:spPr>
          <a:xfrm>
            <a:off x="1678126" y="1173163"/>
            <a:ext cx="7859713" cy="2881312"/>
          </a:xfrm>
          <a:prstGeom prst="roundRect">
            <a:avLst/>
          </a:prstGeom>
          <a:solidFill>
            <a:srgbClr val="002060"/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730514" y="1217613"/>
            <a:ext cx="7747000" cy="216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HỎI: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alt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 </a:t>
            </a:r>
            <a:r>
              <a:rPr lang="en-US" alt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12cm. M </a:t>
            </a:r>
            <a:r>
              <a:rPr lang="en-US" alt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alt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AB. </a:t>
            </a:r>
            <a:r>
              <a:rPr lang="en-US" alt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alt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AM </a:t>
            </a:r>
            <a:r>
              <a:rPr lang="en-US" alt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DABC5D9-9DAC-4682-ADBE-7E412B76E092}"/>
              </a:ext>
            </a:extLst>
          </p:cNvPr>
          <p:cNvSpPr/>
          <p:nvPr/>
        </p:nvSpPr>
        <p:spPr>
          <a:xfrm>
            <a:off x="1617801" y="4976813"/>
            <a:ext cx="3511550" cy="452437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7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6cm</a:t>
            </a: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B0C9FA1-3563-41F7-BA12-5F1D6775D35D}"/>
              </a:ext>
            </a:extLst>
          </p:cNvPr>
          <p:cNvSpPr/>
          <p:nvPr/>
        </p:nvSpPr>
        <p:spPr>
          <a:xfrm>
            <a:off x="1617801" y="4232275"/>
            <a:ext cx="3513138" cy="452438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7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3cm</a:t>
            </a: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285374F-5682-44FA-93F2-73A341629B1A}"/>
              </a:ext>
            </a:extLst>
          </p:cNvPr>
          <p:cNvSpPr/>
          <p:nvPr/>
        </p:nvSpPr>
        <p:spPr>
          <a:xfrm>
            <a:off x="5964376" y="4987925"/>
            <a:ext cx="3513138" cy="452438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7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20cm</a:t>
            </a: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7053B34-696F-4FCB-A6E8-157BC7F7CC31}"/>
              </a:ext>
            </a:extLst>
          </p:cNvPr>
          <p:cNvSpPr/>
          <p:nvPr/>
        </p:nvSpPr>
        <p:spPr>
          <a:xfrm>
            <a:off x="5967551" y="4227513"/>
            <a:ext cx="3513138" cy="45085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7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15cm</a:t>
            </a: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099" b="30177"/>
          <a:stretch>
            <a:fillRect/>
          </a:stretch>
        </p:blipFill>
        <p:spPr bwMode="auto">
          <a:xfrm>
            <a:off x="9045714" y="4002088"/>
            <a:ext cx="8191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6" descr="Káº¿t quáº£ hÃ¬nh áº£nh cho right wrong tick icon"/>
          <p:cNvPicPr>
            <a:picLocks noChangeAspect="1" noChangeArrowheads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099" b="30177"/>
          <a:stretch>
            <a:fillRect/>
          </a:stretch>
        </p:blipFill>
        <p:spPr bwMode="auto">
          <a:xfrm>
            <a:off x="8959989" y="4811713"/>
            <a:ext cx="8191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6" descr="Káº¿t quáº£ hÃ¬nh áº£nh cho right wrong tick icon"/>
          <p:cNvPicPr>
            <a:picLocks noChangeAspect="1" noChangeArrowheads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099" b="30177"/>
          <a:stretch>
            <a:fillRect/>
          </a:stretch>
        </p:blipFill>
        <p:spPr bwMode="auto">
          <a:xfrm>
            <a:off x="4659451" y="3976688"/>
            <a:ext cx="8191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6" descr="Káº¿t quáº£ hÃ¬nh áº£nh cho right wrong tick icon"/>
          <p:cNvPicPr>
            <a:picLocks noChangeAspect="1" noChangeArrowheads="1"/>
          </p:cNvPicPr>
          <p:nvPr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50" t="18843" r="5518" b="28297"/>
          <a:stretch>
            <a:fillRect/>
          </a:stretch>
        </p:blipFill>
        <p:spPr bwMode="auto">
          <a:xfrm>
            <a:off x="4637226" y="4745038"/>
            <a:ext cx="1004888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" name="AutoShape 80">
            <a:extLst>
              <a:ext uri="{FF2B5EF4-FFF2-40B4-BE49-F238E27FC236}">
                <a16:creationId xmlns:a16="http://schemas.microsoft.com/office/drawing/2014/main" id="{08D44F51-825F-4E21-B01F-D2203EE615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82202" y="289218"/>
            <a:ext cx="1371600" cy="914400"/>
          </a:xfrm>
          <a:prstGeom prst="star16">
            <a:avLst>
              <a:gd name="adj" fmla="val 37500"/>
            </a:avLst>
          </a:prstGeom>
          <a:solidFill>
            <a:srgbClr val="FF0066"/>
          </a:solidFill>
          <a:ln w="9525" algn="ctr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 b="1"/>
              <a:t>05</a:t>
            </a:r>
          </a:p>
        </p:txBody>
      </p:sp>
      <p:sp>
        <p:nvSpPr>
          <p:cNvPr id="70" name="AutoShape 81">
            <a:extLst>
              <a:ext uri="{FF2B5EF4-FFF2-40B4-BE49-F238E27FC236}">
                <a16:creationId xmlns:a16="http://schemas.microsoft.com/office/drawing/2014/main" id="{C54D4AD6-9CA5-4E17-BE70-7CC604B78A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82202" y="334419"/>
            <a:ext cx="1371600" cy="914400"/>
          </a:xfrm>
          <a:prstGeom prst="star16">
            <a:avLst>
              <a:gd name="adj" fmla="val 37500"/>
            </a:avLst>
          </a:prstGeom>
          <a:solidFill>
            <a:srgbClr val="FF0066"/>
          </a:solidFill>
          <a:ln w="9525" algn="ctr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 b="1"/>
              <a:t>04</a:t>
            </a:r>
          </a:p>
        </p:txBody>
      </p:sp>
      <p:sp>
        <p:nvSpPr>
          <p:cNvPr id="71" name="AutoShape 82">
            <a:extLst>
              <a:ext uri="{FF2B5EF4-FFF2-40B4-BE49-F238E27FC236}">
                <a16:creationId xmlns:a16="http://schemas.microsoft.com/office/drawing/2014/main" id="{10E2C1A4-981D-4356-BDC8-4571A493DB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82202" y="320809"/>
            <a:ext cx="1371600" cy="914400"/>
          </a:xfrm>
          <a:prstGeom prst="star16">
            <a:avLst>
              <a:gd name="adj" fmla="val 37500"/>
            </a:avLst>
          </a:prstGeom>
          <a:solidFill>
            <a:srgbClr val="FF0066"/>
          </a:solidFill>
          <a:ln w="9525" algn="ctr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 b="1"/>
              <a:t>03</a:t>
            </a:r>
          </a:p>
        </p:txBody>
      </p:sp>
      <p:sp>
        <p:nvSpPr>
          <p:cNvPr id="72" name="AutoShape 83">
            <a:extLst>
              <a:ext uri="{FF2B5EF4-FFF2-40B4-BE49-F238E27FC236}">
                <a16:creationId xmlns:a16="http://schemas.microsoft.com/office/drawing/2014/main" id="{95419976-88C3-49E5-8CF1-876518B49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82202" y="314844"/>
            <a:ext cx="1371600" cy="914400"/>
          </a:xfrm>
          <a:prstGeom prst="star16">
            <a:avLst>
              <a:gd name="adj" fmla="val 37500"/>
            </a:avLst>
          </a:prstGeom>
          <a:solidFill>
            <a:srgbClr val="FF0066"/>
          </a:solidFill>
          <a:ln w="9525" algn="ctr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 b="1"/>
              <a:t>02</a:t>
            </a:r>
          </a:p>
        </p:txBody>
      </p:sp>
      <p:sp>
        <p:nvSpPr>
          <p:cNvPr id="73" name="AutoShape 84">
            <a:extLst>
              <a:ext uri="{FF2B5EF4-FFF2-40B4-BE49-F238E27FC236}">
                <a16:creationId xmlns:a16="http://schemas.microsoft.com/office/drawing/2014/main" id="{9C94C861-9686-45D8-BD11-C94A8A4961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82202" y="302828"/>
            <a:ext cx="1371600" cy="914400"/>
          </a:xfrm>
          <a:prstGeom prst="star16">
            <a:avLst>
              <a:gd name="adj" fmla="val 37500"/>
            </a:avLst>
          </a:prstGeom>
          <a:solidFill>
            <a:srgbClr val="FF0066"/>
          </a:solidFill>
          <a:ln w="9525" algn="ctr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 b="1"/>
              <a:t>01</a:t>
            </a:r>
          </a:p>
        </p:txBody>
      </p:sp>
      <p:sp>
        <p:nvSpPr>
          <p:cNvPr id="74" name="AutoShape 85">
            <a:extLst>
              <a:ext uri="{FF2B5EF4-FFF2-40B4-BE49-F238E27FC236}">
                <a16:creationId xmlns:a16="http://schemas.microsoft.com/office/drawing/2014/main" id="{3E07798B-26E1-498D-BDDF-B768045BB6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82202" y="301234"/>
            <a:ext cx="1371600" cy="914400"/>
          </a:xfrm>
          <a:prstGeom prst="star16">
            <a:avLst>
              <a:gd name="adj" fmla="val 37500"/>
            </a:avLst>
          </a:prstGeom>
          <a:solidFill>
            <a:srgbClr val="FFFF00"/>
          </a:solidFill>
          <a:ln w="9525" algn="ctr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000" b="1"/>
              <a:t>Hết giờ</a:t>
            </a:r>
          </a:p>
        </p:txBody>
      </p:sp>
    </p:spTree>
    <p:extLst>
      <p:ext uri="{BB962C8B-B14F-4D97-AF65-F5344CB8AC3E}">
        <p14:creationId xmlns:p14="http://schemas.microsoft.com/office/powerpoint/2010/main" val="3694835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2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0"/>
                            </p:stCondLst>
                            <p:childTnLst>
                              <p:par>
                                <p:cTn id="68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1" grpId="0"/>
      <p:bldP spid="22" grpId="0" animBg="1"/>
      <p:bldP spid="23" grpId="0" animBg="1"/>
      <p:bldP spid="24" grpId="0" animBg="1"/>
      <p:bldP spid="25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hlinkClick r:id="rId7" action="ppaction://hlinksldjump"/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76883" y="3946247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en-US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phần</a:t>
            </a:r>
            <a:r>
              <a:rPr lang="en-US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quà</a:t>
            </a:r>
            <a:endParaRPr lang="en-US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10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11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10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 dirty="0" err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Sile</a:t>
            </a:r>
            <a:r>
              <a:rPr lang="en-US" sz="28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chính</a:t>
            </a:r>
            <a:endParaRPr lang="en-US" sz="28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0729821" y="5886604"/>
            <a:ext cx="560256" cy="71417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5-Point Star 18"/>
          <p:cNvSpPr/>
          <p:nvPr/>
        </p:nvSpPr>
        <p:spPr>
          <a:xfrm>
            <a:off x="10712213" y="-471212"/>
            <a:ext cx="1836369" cy="1836369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1">
            <a:extLst>
              <a:ext uri="{FF2B5EF4-FFF2-40B4-BE49-F238E27FC236}">
                <a16:creationId xmlns:a16="http://schemas.microsoft.com/office/drawing/2014/main" id="{53FAE8B0-64BE-40F3-90CD-73B2387E053E}"/>
              </a:ext>
            </a:extLst>
          </p:cNvPr>
          <p:cNvSpPr/>
          <p:nvPr/>
        </p:nvSpPr>
        <p:spPr>
          <a:xfrm>
            <a:off x="1434283" y="1064934"/>
            <a:ext cx="7859713" cy="4392531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337032" y="1379573"/>
            <a:ext cx="79569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HỎI: Cho </a:t>
            </a:r>
            <a:r>
              <a:rPr lang="en-US" alt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en-US" alt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alt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MN hay </a:t>
            </a:r>
            <a:r>
              <a:rPr lang="en-US" alt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alt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alt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6" name="AutoShape 80">
            <a:extLst>
              <a:ext uri="{FF2B5EF4-FFF2-40B4-BE49-F238E27FC236}">
                <a16:creationId xmlns:a16="http://schemas.microsoft.com/office/drawing/2014/main" id="{89810D31-870A-4732-9BE8-9AE3E5CEDC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91247" y="942395"/>
            <a:ext cx="1371600" cy="914400"/>
          </a:xfrm>
          <a:prstGeom prst="star16">
            <a:avLst>
              <a:gd name="adj" fmla="val 37500"/>
            </a:avLst>
          </a:prstGeom>
          <a:solidFill>
            <a:srgbClr val="FF0066"/>
          </a:solidFill>
          <a:ln w="9525" algn="ctr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 b="1"/>
              <a:t>05</a:t>
            </a:r>
          </a:p>
        </p:txBody>
      </p:sp>
      <p:sp>
        <p:nvSpPr>
          <p:cNvPr id="57" name="AutoShape 81">
            <a:extLst>
              <a:ext uri="{FF2B5EF4-FFF2-40B4-BE49-F238E27FC236}">
                <a16:creationId xmlns:a16="http://schemas.microsoft.com/office/drawing/2014/main" id="{F97F966A-574B-47F7-A0C0-05820B3DDF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91247" y="987596"/>
            <a:ext cx="1371600" cy="914400"/>
          </a:xfrm>
          <a:prstGeom prst="star16">
            <a:avLst>
              <a:gd name="adj" fmla="val 37500"/>
            </a:avLst>
          </a:prstGeom>
          <a:solidFill>
            <a:srgbClr val="FF0066"/>
          </a:solidFill>
          <a:ln w="9525" algn="ctr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 b="1"/>
              <a:t>04</a:t>
            </a:r>
          </a:p>
        </p:txBody>
      </p:sp>
      <p:sp>
        <p:nvSpPr>
          <p:cNvPr id="58" name="AutoShape 82">
            <a:extLst>
              <a:ext uri="{FF2B5EF4-FFF2-40B4-BE49-F238E27FC236}">
                <a16:creationId xmlns:a16="http://schemas.microsoft.com/office/drawing/2014/main" id="{4581FCDC-DEEE-4D32-B10B-65D46B8DE8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91247" y="973986"/>
            <a:ext cx="1371600" cy="914400"/>
          </a:xfrm>
          <a:prstGeom prst="star16">
            <a:avLst>
              <a:gd name="adj" fmla="val 37500"/>
            </a:avLst>
          </a:prstGeom>
          <a:solidFill>
            <a:srgbClr val="FF0066"/>
          </a:solidFill>
          <a:ln w="9525" algn="ctr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 b="1"/>
              <a:t>03</a:t>
            </a:r>
          </a:p>
        </p:txBody>
      </p:sp>
      <p:sp>
        <p:nvSpPr>
          <p:cNvPr id="59" name="AutoShape 83">
            <a:extLst>
              <a:ext uri="{FF2B5EF4-FFF2-40B4-BE49-F238E27FC236}">
                <a16:creationId xmlns:a16="http://schemas.microsoft.com/office/drawing/2014/main" id="{E6E58766-4A81-4648-A9CC-060B79BF07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91247" y="968021"/>
            <a:ext cx="1371600" cy="914400"/>
          </a:xfrm>
          <a:prstGeom prst="star16">
            <a:avLst>
              <a:gd name="adj" fmla="val 37500"/>
            </a:avLst>
          </a:prstGeom>
          <a:solidFill>
            <a:srgbClr val="FF0066"/>
          </a:solidFill>
          <a:ln w="9525" algn="ctr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 b="1"/>
              <a:t>02</a:t>
            </a:r>
          </a:p>
        </p:txBody>
      </p:sp>
      <p:sp>
        <p:nvSpPr>
          <p:cNvPr id="60" name="AutoShape 84">
            <a:extLst>
              <a:ext uri="{FF2B5EF4-FFF2-40B4-BE49-F238E27FC236}">
                <a16:creationId xmlns:a16="http://schemas.microsoft.com/office/drawing/2014/main" id="{049D30D3-D1AE-471B-8D33-B8E03EBBE2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91247" y="956005"/>
            <a:ext cx="1371600" cy="914400"/>
          </a:xfrm>
          <a:prstGeom prst="star16">
            <a:avLst>
              <a:gd name="adj" fmla="val 37500"/>
            </a:avLst>
          </a:prstGeom>
          <a:solidFill>
            <a:srgbClr val="FF0066"/>
          </a:solidFill>
          <a:ln w="9525" algn="ctr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 b="1"/>
              <a:t>01</a:t>
            </a:r>
          </a:p>
        </p:txBody>
      </p:sp>
      <p:sp>
        <p:nvSpPr>
          <p:cNvPr id="61" name="AutoShape 85">
            <a:extLst>
              <a:ext uri="{FF2B5EF4-FFF2-40B4-BE49-F238E27FC236}">
                <a16:creationId xmlns:a16="http://schemas.microsoft.com/office/drawing/2014/main" id="{D58D4C00-8E17-4B3D-9307-D703D63289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91247" y="954411"/>
            <a:ext cx="1371600" cy="914400"/>
          </a:xfrm>
          <a:prstGeom prst="star16">
            <a:avLst>
              <a:gd name="adj" fmla="val 37500"/>
            </a:avLst>
          </a:prstGeom>
          <a:solidFill>
            <a:srgbClr val="FFFF00"/>
          </a:solidFill>
          <a:ln w="9525" algn="ctr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000" b="1"/>
              <a:t>Hết giờ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340A44FA-15D9-45E5-8ACA-733A95596ED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729603" y="2777349"/>
            <a:ext cx="3292833" cy="2618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049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2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hlinkClick r:id="rId7" action="ppaction://hlinksldjump"/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10125006" y="3029175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en-US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phần</a:t>
            </a:r>
            <a:r>
              <a:rPr lang="en-US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quà</a:t>
            </a:r>
            <a:endParaRPr lang="en-US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497521" y="315550"/>
            <a:ext cx="10899679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 MỪNG EM VÀO Ô MAY MẮN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10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11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10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 dirty="0" err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Sile</a:t>
            </a:r>
            <a:r>
              <a:rPr lang="en-US" sz="28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chính</a:t>
            </a:r>
            <a:endParaRPr lang="en-US" sz="28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0729821" y="5886604"/>
            <a:ext cx="560256" cy="71417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5-Point Star 18"/>
          <p:cNvSpPr/>
          <p:nvPr/>
        </p:nvSpPr>
        <p:spPr>
          <a:xfrm>
            <a:off x="10712213" y="-471212"/>
            <a:ext cx="1836369" cy="1836369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AutoShape 80">
            <a:extLst>
              <a:ext uri="{FF2B5EF4-FFF2-40B4-BE49-F238E27FC236}">
                <a16:creationId xmlns:a16="http://schemas.microsoft.com/office/drawing/2014/main" id="{E2643E6B-3F2D-411A-A3ED-377D1CD7D6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1227" y="2102759"/>
            <a:ext cx="1371600" cy="914400"/>
          </a:xfrm>
          <a:prstGeom prst="star16">
            <a:avLst>
              <a:gd name="adj" fmla="val 37500"/>
            </a:avLst>
          </a:prstGeom>
          <a:solidFill>
            <a:srgbClr val="FF0066"/>
          </a:solidFill>
          <a:ln w="9525" algn="ctr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 b="1"/>
              <a:t>05</a:t>
            </a:r>
          </a:p>
        </p:txBody>
      </p:sp>
      <p:sp>
        <p:nvSpPr>
          <p:cNvPr id="42" name="AutoShape 81">
            <a:extLst>
              <a:ext uri="{FF2B5EF4-FFF2-40B4-BE49-F238E27FC236}">
                <a16:creationId xmlns:a16="http://schemas.microsoft.com/office/drawing/2014/main" id="{434E13D8-5635-4674-9676-9DDDA933E0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1227" y="2147960"/>
            <a:ext cx="1371600" cy="914400"/>
          </a:xfrm>
          <a:prstGeom prst="star16">
            <a:avLst>
              <a:gd name="adj" fmla="val 37500"/>
            </a:avLst>
          </a:prstGeom>
          <a:solidFill>
            <a:srgbClr val="FF0066"/>
          </a:solidFill>
          <a:ln w="9525" algn="ctr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 b="1"/>
              <a:t>04</a:t>
            </a:r>
          </a:p>
        </p:txBody>
      </p:sp>
      <p:sp>
        <p:nvSpPr>
          <p:cNvPr id="43" name="AutoShape 82">
            <a:extLst>
              <a:ext uri="{FF2B5EF4-FFF2-40B4-BE49-F238E27FC236}">
                <a16:creationId xmlns:a16="http://schemas.microsoft.com/office/drawing/2014/main" id="{3F4D3E18-22FC-4382-814C-5A4F03CCD6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1227" y="2134350"/>
            <a:ext cx="1371600" cy="914400"/>
          </a:xfrm>
          <a:prstGeom prst="star16">
            <a:avLst>
              <a:gd name="adj" fmla="val 37500"/>
            </a:avLst>
          </a:prstGeom>
          <a:solidFill>
            <a:srgbClr val="FF0066"/>
          </a:solidFill>
          <a:ln w="9525" algn="ctr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 b="1"/>
              <a:t>03</a:t>
            </a:r>
          </a:p>
        </p:txBody>
      </p:sp>
      <p:sp>
        <p:nvSpPr>
          <p:cNvPr id="46" name="AutoShape 83">
            <a:extLst>
              <a:ext uri="{FF2B5EF4-FFF2-40B4-BE49-F238E27FC236}">
                <a16:creationId xmlns:a16="http://schemas.microsoft.com/office/drawing/2014/main" id="{77BCAAA8-52AE-4648-B0B8-79EA3929BA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1227" y="2128385"/>
            <a:ext cx="1371600" cy="914400"/>
          </a:xfrm>
          <a:prstGeom prst="star16">
            <a:avLst>
              <a:gd name="adj" fmla="val 37500"/>
            </a:avLst>
          </a:prstGeom>
          <a:solidFill>
            <a:srgbClr val="FF0066"/>
          </a:solidFill>
          <a:ln w="9525" algn="ctr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 b="1"/>
              <a:t>02</a:t>
            </a:r>
          </a:p>
        </p:txBody>
      </p:sp>
      <p:sp>
        <p:nvSpPr>
          <p:cNvPr id="47" name="AutoShape 84">
            <a:extLst>
              <a:ext uri="{FF2B5EF4-FFF2-40B4-BE49-F238E27FC236}">
                <a16:creationId xmlns:a16="http://schemas.microsoft.com/office/drawing/2014/main" id="{64BECECB-D0D2-46EF-A0CB-3F3FF03F0A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1227" y="2116369"/>
            <a:ext cx="1371600" cy="914400"/>
          </a:xfrm>
          <a:prstGeom prst="star16">
            <a:avLst>
              <a:gd name="adj" fmla="val 37500"/>
            </a:avLst>
          </a:prstGeom>
          <a:solidFill>
            <a:srgbClr val="FF0066"/>
          </a:solidFill>
          <a:ln w="9525" algn="ctr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 b="1"/>
              <a:t>01</a:t>
            </a:r>
          </a:p>
        </p:txBody>
      </p:sp>
      <p:sp>
        <p:nvSpPr>
          <p:cNvPr id="48" name="AutoShape 85">
            <a:extLst>
              <a:ext uri="{FF2B5EF4-FFF2-40B4-BE49-F238E27FC236}">
                <a16:creationId xmlns:a16="http://schemas.microsoft.com/office/drawing/2014/main" id="{DFD87A19-3504-44D6-A910-A27A9DCA6B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1227" y="2114775"/>
            <a:ext cx="1371600" cy="914400"/>
          </a:xfrm>
          <a:prstGeom prst="star16">
            <a:avLst>
              <a:gd name="adj" fmla="val 37500"/>
            </a:avLst>
          </a:prstGeom>
          <a:solidFill>
            <a:srgbClr val="FFFF00"/>
          </a:solidFill>
          <a:ln w="9525" algn="ctr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000" b="1"/>
              <a:t>Hết giờ</a:t>
            </a:r>
          </a:p>
        </p:txBody>
      </p:sp>
    </p:spTree>
    <p:extLst>
      <p:ext uri="{BB962C8B-B14F-4D97-AF65-F5344CB8AC3E}">
        <p14:creationId xmlns:p14="http://schemas.microsoft.com/office/powerpoint/2010/main" val="2456244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9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500"/>
                            </p:stCondLst>
                            <p:childTnLst>
                              <p:par>
                                <p:cTn id="23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000"/>
                            </p:stCondLst>
                            <p:childTnLst>
                              <p:par>
                                <p:cTn id="27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500"/>
                            </p:stCondLst>
                            <p:childTnLst>
                              <p:par>
                                <p:cTn id="3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41" grpId="0" animBg="1"/>
      <p:bldP spid="42" grpId="0" animBg="1"/>
      <p:bldP spid="43" grpId="0" animBg="1"/>
      <p:bldP spid="46" grpId="0" animBg="1"/>
      <p:bldP spid="47" grpId="0" animBg="1"/>
      <p:bldP spid="4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8D726-A865-43FB-BC8D-60B9363F38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F034F4-1919-42CC-833E-B11D5A2B12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Tiết 12. Trung điểm của đoạn thẳng_Trim_Trim">
            <a:hlinkClick r:id="" action="ppaction://media"/>
            <a:extLst>
              <a:ext uri="{FF2B5EF4-FFF2-40B4-BE49-F238E27FC236}">
                <a16:creationId xmlns:a16="http://schemas.microsoft.com/office/drawing/2014/main" id="{11FD6C0B-710C-4865-A6D1-323585494B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614605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hlinkClick r:id="rId9" action="ppaction://hlinksldjump"/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37019" y="3826110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en-US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phần</a:t>
            </a:r>
            <a:r>
              <a:rPr lang="en-US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quà</a:t>
            </a:r>
            <a:endParaRPr lang="en-US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1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13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1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 dirty="0" err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Sile</a:t>
            </a:r>
            <a:r>
              <a:rPr lang="en-US" sz="28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chính</a:t>
            </a:r>
            <a:endParaRPr lang="en-US" sz="28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944" y="3532704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0729821" y="5886604"/>
            <a:ext cx="560256" cy="71417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5-Point Star 18"/>
          <p:cNvSpPr/>
          <p:nvPr/>
        </p:nvSpPr>
        <p:spPr>
          <a:xfrm>
            <a:off x="10712213" y="-471212"/>
            <a:ext cx="1836369" cy="1836369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AutoShape 80">
            <a:extLst>
              <a:ext uri="{FF2B5EF4-FFF2-40B4-BE49-F238E27FC236}">
                <a16:creationId xmlns:a16="http://schemas.microsoft.com/office/drawing/2014/main" id="{F0202087-6E4F-4773-953C-F7C5DAF72C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8804" y="438332"/>
            <a:ext cx="1371600" cy="914400"/>
          </a:xfrm>
          <a:prstGeom prst="star16">
            <a:avLst>
              <a:gd name="adj" fmla="val 37500"/>
            </a:avLst>
          </a:prstGeom>
          <a:solidFill>
            <a:srgbClr val="FF0066"/>
          </a:solidFill>
          <a:ln w="9525" algn="ctr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 b="1"/>
              <a:t>05</a:t>
            </a:r>
          </a:p>
        </p:txBody>
      </p:sp>
      <p:sp>
        <p:nvSpPr>
          <p:cNvPr id="58" name="AutoShape 81">
            <a:extLst>
              <a:ext uri="{FF2B5EF4-FFF2-40B4-BE49-F238E27FC236}">
                <a16:creationId xmlns:a16="http://schemas.microsoft.com/office/drawing/2014/main" id="{A972A01A-9AF4-43F1-B642-E07795674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8804" y="483942"/>
            <a:ext cx="1371600" cy="914400"/>
          </a:xfrm>
          <a:prstGeom prst="star16">
            <a:avLst>
              <a:gd name="adj" fmla="val 37500"/>
            </a:avLst>
          </a:prstGeom>
          <a:solidFill>
            <a:srgbClr val="FF0066"/>
          </a:solidFill>
          <a:ln w="9525" algn="ctr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 b="1"/>
              <a:t>04</a:t>
            </a:r>
          </a:p>
        </p:txBody>
      </p:sp>
      <p:sp>
        <p:nvSpPr>
          <p:cNvPr id="59" name="AutoShape 82">
            <a:extLst>
              <a:ext uri="{FF2B5EF4-FFF2-40B4-BE49-F238E27FC236}">
                <a16:creationId xmlns:a16="http://schemas.microsoft.com/office/drawing/2014/main" id="{106D324B-7555-4893-8974-5EFB0F38FA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8804" y="470332"/>
            <a:ext cx="1371600" cy="914400"/>
          </a:xfrm>
          <a:prstGeom prst="star16">
            <a:avLst>
              <a:gd name="adj" fmla="val 37500"/>
            </a:avLst>
          </a:prstGeom>
          <a:solidFill>
            <a:srgbClr val="FF0066"/>
          </a:solidFill>
          <a:ln w="9525" algn="ctr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 b="1"/>
              <a:t>03</a:t>
            </a:r>
          </a:p>
        </p:txBody>
      </p:sp>
      <p:sp>
        <p:nvSpPr>
          <p:cNvPr id="60" name="AutoShape 83">
            <a:extLst>
              <a:ext uri="{FF2B5EF4-FFF2-40B4-BE49-F238E27FC236}">
                <a16:creationId xmlns:a16="http://schemas.microsoft.com/office/drawing/2014/main" id="{CE747AAC-52CE-44C7-9176-B9B6769C24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8804" y="464367"/>
            <a:ext cx="1371600" cy="914400"/>
          </a:xfrm>
          <a:prstGeom prst="star16">
            <a:avLst>
              <a:gd name="adj" fmla="val 37500"/>
            </a:avLst>
          </a:prstGeom>
          <a:solidFill>
            <a:srgbClr val="FF0066"/>
          </a:solidFill>
          <a:ln w="9525" algn="ctr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 b="1"/>
              <a:t>02</a:t>
            </a:r>
          </a:p>
        </p:txBody>
      </p:sp>
      <p:sp>
        <p:nvSpPr>
          <p:cNvPr id="61" name="AutoShape 84">
            <a:extLst>
              <a:ext uri="{FF2B5EF4-FFF2-40B4-BE49-F238E27FC236}">
                <a16:creationId xmlns:a16="http://schemas.microsoft.com/office/drawing/2014/main" id="{942AC17E-CEFA-47B8-AE2D-F6181E71DB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8804" y="452351"/>
            <a:ext cx="1371600" cy="914400"/>
          </a:xfrm>
          <a:prstGeom prst="star16">
            <a:avLst>
              <a:gd name="adj" fmla="val 37500"/>
            </a:avLst>
          </a:prstGeom>
          <a:solidFill>
            <a:srgbClr val="FF0066"/>
          </a:solidFill>
          <a:ln w="9525" algn="ctr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 b="1"/>
              <a:t>01</a:t>
            </a:r>
          </a:p>
        </p:txBody>
      </p:sp>
      <p:sp>
        <p:nvSpPr>
          <p:cNvPr id="62" name="AutoShape 85">
            <a:extLst>
              <a:ext uri="{FF2B5EF4-FFF2-40B4-BE49-F238E27FC236}">
                <a16:creationId xmlns:a16="http://schemas.microsoft.com/office/drawing/2014/main" id="{2A10DD91-1FEB-4F08-8768-D285DB4EC8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8804" y="450757"/>
            <a:ext cx="1371600" cy="914400"/>
          </a:xfrm>
          <a:prstGeom prst="star16">
            <a:avLst>
              <a:gd name="adj" fmla="val 37500"/>
            </a:avLst>
          </a:prstGeom>
          <a:solidFill>
            <a:srgbClr val="FFFF00"/>
          </a:solidFill>
          <a:ln w="9525" algn="ctr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000" b="1"/>
              <a:t>Hết giờ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609372D-B004-4143-A24D-70662BEF3F35}"/>
              </a:ext>
            </a:extLst>
          </p:cNvPr>
          <p:cNvSpPr txBox="1"/>
          <p:nvPr/>
        </p:nvSpPr>
        <p:spPr>
          <a:xfrm>
            <a:off x="125555" y="78132"/>
            <a:ext cx="592777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Miu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buộc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26" name="đoạn dây kéo co">
            <a:hlinkClick r:id="" action="ppaction://media"/>
            <a:extLst>
              <a:ext uri="{FF2B5EF4-FFF2-40B4-BE49-F238E27FC236}">
                <a16:creationId xmlns:a16="http://schemas.microsoft.com/office/drawing/2014/main" id="{01C98F1F-D31F-47D8-A2D7-469D1DE1239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264904" y="1581815"/>
            <a:ext cx="8905462" cy="500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57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4" name="chimes.wav"/>
          </p:stSnd>
        </p:sndAc>
      </p:transition>
    </mc:Choice>
    <mc:Fallback xmlns="">
      <p:transition>
        <p:sndAc>
          <p:stSnd>
            <p:snd r:embed="rId2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410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8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video>
              <p:cMediaNode vol="80000">
                <p:cTn id="59" fill="hold" display="0">
                  <p:stCondLst>
                    <p:cond delay="indefinite"/>
                  </p:stCondLst>
                </p:cTn>
                <p:tgtEl>
                  <p:spTgt spid="26"/>
                </p:tgtEl>
              </p:cMediaNode>
            </p:video>
          </p:childTnLst>
        </p:cTn>
      </p:par>
    </p:tnLst>
    <p:bldLst>
      <p:bldP spid="9" grpId="0" animBg="1"/>
      <p:bldP spid="9" grpId="1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hlinkClick r:id="rId8" action="ppaction://hlinksldjump"/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859418" y="3550639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en-US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phần</a:t>
            </a:r>
            <a:r>
              <a:rPr lang="en-US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quà</a:t>
            </a:r>
            <a:endParaRPr lang="en-US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11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12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11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 dirty="0" err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Sile</a:t>
            </a:r>
            <a:r>
              <a:rPr lang="en-US" sz="28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chính</a:t>
            </a:r>
            <a:endParaRPr lang="en-US" sz="28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3429" y="364240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0729821" y="5886604"/>
            <a:ext cx="560256" cy="71417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5-Point Star 18"/>
          <p:cNvSpPr/>
          <p:nvPr/>
        </p:nvSpPr>
        <p:spPr>
          <a:xfrm>
            <a:off x="10712213" y="-471212"/>
            <a:ext cx="1836369" cy="1836369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1">
            <a:extLst>
              <a:ext uri="{FF2B5EF4-FFF2-40B4-BE49-F238E27FC236}">
                <a16:creationId xmlns:a16="http://schemas.microsoft.com/office/drawing/2014/main" id="{53FAE8B0-64BE-40F3-90CD-73B2387E053E}"/>
              </a:ext>
            </a:extLst>
          </p:cNvPr>
          <p:cNvSpPr/>
          <p:nvPr/>
        </p:nvSpPr>
        <p:spPr>
          <a:xfrm>
            <a:off x="2017558" y="1244751"/>
            <a:ext cx="7859713" cy="2881312"/>
          </a:xfrm>
          <a:prstGeom prst="roundRect">
            <a:avLst/>
          </a:prstGeom>
          <a:solidFill>
            <a:srgbClr val="002060"/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880594" y="2015896"/>
            <a:ext cx="8159517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HỎI: Cho I </a:t>
            </a:r>
            <a:r>
              <a:rPr lang="en-US" alt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alt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 </a:t>
            </a:r>
            <a:r>
              <a:rPr lang="en-US" alt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AI = 4cm, </a:t>
            </a:r>
            <a:r>
              <a:rPr lang="en-US" alt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alt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 </a:t>
            </a:r>
            <a:r>
              <a:rPr lang="en-US" alt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3200" dirty="0">
              <a:solidFill>
                <a:srgbClr val="FFFF0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3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97914D5-1E5A-4B26-98D2-9B1F9D1F968A}"/>
              </a:ext>
            </a:extLst>
          </p:cNvPr>
          <p:cNvSpPr/>
          <p:nvPr/>
        </p:nvSpPr>
        <p:spPr>
          <a:xfrm>
            <a:off x="6146207" y="5043731"/>
            <a:ext cx="3513138" cy="45243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7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8cm</a:t>
            </a: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F115B01-E7BF-4C7E-BE94-21CC6270D666}"/>
              </a:ext>
            </a:extLst>
          </p:cNvPr>
          <p:cNvSpPr/>
          <p:nvPr/>
        </p:nvSpPr>
        <p:spPr>
          <a:xfrm>
            <a:off x="1809157" y="5048493"/>
            <a:ext cx="3513138" cy="452438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7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12cm</a:t>
            </a: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0545B92-FAC4-4F4A-A004-0F45E61E496B}"/>
              </a:ext>
            </a:extLst>
          </p:cNvPr>
          <p:cNvSpPr/>
          <p:nvPr/>
        </p:nvSpPr>
        <p:spPr>
          <a:xfrm>
            <a:off x="6155732" y="4272206"/>
            <a:ext cx="3513138" cy="45243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700">
                <a:latin typeface="Times New Roman" panose="02020603050405020304" pitchFamily="18" charset="0"/>
                <a:cs typeface="Times New Roman" panose="02020603050405020304" pitchFamily="18" charset="0"/>
              </a:rPr>
              <a:t>. 6cm</a:t>
            </a: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3916346-27D9-43C5-80F8-E2D3A31AA5AE}"/>
              </a:ext>
            </a:extLst>
          </p:cNvPr>
          <p:cNvSpPr/>
          <p:nvPr/>
        </p:nvSpPr>
        <p:spPr>
          <a:xfrm>
            <a:off x="1775820" y="4272206"/>
            <a:ext cx="3513137" cy="45243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7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4cm</a:t>
            </a: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099" b="30177"/>
          <a:stretch>
            <a:fillRect/>
          </a:stretch>
        </p:blipFill>
        <p:spPr bwMode="auto">
          <a:xfrm>
            <a:off x="4934945" y="4046781"/>
            <a:ext cx="8191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6" descr="Káº¿t quáº£ hÃ¬nh áº£nh cho right wrong tick icon"/>
          <p:cNvPicPr>
            <a:picLocks noChangeAspect="1" noChangeArrowheads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099" b="30177"/>
          <a:stretch>
            <a:fillRect/>
          </a:stretch>
        </p:blipFill>
        <p:spPr bwMode="auto">
          <a:xfrm>
            <a:off x="9151345" y="4095993"/>
            <a:ext cx="8191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6" descr="Káº¿t quáº£ hÃ¬nh áº£nh cho right wrong tick icon"/>
          <p:cNvPicPr>
            <a:picLocks noChangeAspect="1" noChangeArrowheads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099" b="30177"/>
          <a:stretch>
            <a:fillRect/>
          </a:stretch>
        </p:blipFill>
        <p:spPr bwMode="auto">
          <a:xfrm>
            <a:off x="4850807" y="4792906"/>
            <a:ext cx="8191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6" descr="Káº¿t quáº£ hÃ¬nh áº£nh cho right wrong tick icon"/>
          <p:cNvPicPr>
            <a:picLocks noChangeAspect="1" noChangeArrowheads="1"/>
          </p:cNvPicPr>
          <p:nvPr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50" t="18843" r="5518" b="28297"/>
          <a:stretch>
            <a:fillRect/>
          </a:stretch>
        </p:blipFill>
        <p:spPr bwMode="auto">
          <a:xfrm>
            <a:off x="9165632" y="4811956"/>
            <a:ext cx="1004888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AutoShape 80">
            <a:extLst>
              <a:ext uri="{FF2B5EF4-FFF2-40B4-BE49-F238E27FC236}">
                <a16:creationId xmlns:a16="http://schemas.microsoft.com/office/drawing/2014/main" id="{DE51C1D5-AE72-45B6-B0CF-4B4ABF679C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41665" y="1154545"/>
            <a:ext cx="1371600" cy="914400"/>
          </a:xfrm>
          <a:prstGeom prst="star16">
            <a:avLst>
              <a:gd name="adj" fmla="val 37500"/>
            </a:avLst>
          </a:prstGeom>
          <a:solidFill>
            <a:srgbClr val="FF0066"/>
          </a:solidFill>
          <a:ln w="9525" algn="ctr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 b="1"/>
              <a:t>05</a:t>
            </a:r>
          </a:p>
        </p:txBody>
      </p:sp>
      <p:sp>
        <p:nvSpPr>
          <p:cNvPr id="48" name="AutoShape 81">
            <a:extLst>
              <a:ext uri="{FF2B5EF4-FFF2-40B4-BE49-F238E27FC236}">
                <a16:creationId xmlns:a16="http://schemas.microsoft.com/office/drawing/2014/main" id="{1F1D3E7A-B628-4DD7-8613-95B28449C0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63617" y="1110376"/>
            <a:ext cx="1371600" cy="914400"/>
          </a:xfrm>
          <a:prstGeom prst="star16">
            <a:avLst>
              <a:gd name="adj" fmla="val 37500"/>
            </a:avLst>
          </a:prstGeom>
          <a:solidFill>
            <a:srgbClr val="FF0066"/>
          </a:solidFill>
          <a:ln w="9525" algn="ctr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 b="1"/>
              <a:t>04</a:t>
            </a:r>
          </a:p>
        </p:txBody>
      </p:sp>
      <p:sp>
        <p:nvSpPr>
          <p:cNvPr id="50" name="AutoShape 82">
            <a:extLst>
              <a:ext uri="{FF2B5EF4-FFF2-40B4-BE49-F238E27FC236}">
                <a16:creationId xmlns:a16="http://schemas.microsoft.com/office/drawing/2014/main" id="{8D4BF1BF-BEB9-475B-AD92-D837A6C941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4113" y="1154107"/>
            <a:ext cx="1371600" cy="914400"/>
          </a:xfrm>
          <a:prstGeom prst="star16">
            <a:avLst>
              <a:gd name="adj" fmla="val 37500"/>
            </a:avLst>
          </a:prstGeom>
          <a:solidFill>
            <a:srgbClr val="FF0066"/>
          </a:solidFill>
          <a:ln w="9525" algn="ctr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 b="1"/>
              <a:t>03</a:t>
            </a:r>
          </a:p>
        </p:txBody>
      </p:sp>
      <p:sp>
        <p:nvSpPr>
          <p:cNvPr id="52" name="AutoShape 83">
            <a:extLst>
              <a:ext uri="{FF2B5EF4-FFF2-40B4-BE49-F238E27FC236}">
                <a16:creationId xmlns:a16="http://schemas.microsoft.com/office/drawing/2014/main" id="{90962647-9A0D-4867-A3C7-A371B79D1F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8522" y="1114641"/>
            <a:ext cx="1371600" cy="914400"/>
          </a:xfrm>
          <a:prstGeom prst="star16">
            <a:avLst>
              <a:gd name="adj" fmla="val 37500"/>
            </a:avLst>
          </a:prstGeom>
          <a:solidFill>
            <a:srgbClr val="FF0066"/>
          </a:solidFill>
          <a:ln w="9525" algn="ctr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 b="1"/>
              <a:t>02</a:t>
            </a:r>
          </a:p>
        </p:txBody>
      </p:sp>
      <p:sp>
        <p:nvSpPr>
          <p:cNvPr id="54" name="AutoShape 84">
            <a:extLst>
              <a:ext uri="{FF2B5EF4-FFF2-40B4-BE49-F238E27FC236}">
                <a16:creationId xmlns:a16="http://schemas.microsoft.com/office/drawing/2014/main" id="{57399B79-4F71-4D0F-B912-AAFC2EBF27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84389" y="1114203"/>
            <a:ext cx="1371600" cy="914400"/>
          </a:xfrm>
          <a:prstGeom prst="star16">
            <a:avLst>
              <a:gd name="adj" fmla="val 37500"/>
            </a:avLst>
          </a:prstGeom>
          <a:solidFill>
            <a:srgbClr val="FF0066"/>
          </a:solidFill>
          <a:ln w="9525" algn="ctr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 b="1"/>
              <a:t>01</a:t>
            </a:r>
          </a:p>
        </p:txBody>
      </p:sp>
      <p:sp>
        <p:nvSpPr>
          <p:cNvPr id="56" name="AutoShape 85">
            <a:extLst>
              <a:ext uri="{FF2B5EF4-FFF2-40B4-BE49-F238E27FC236}">
                <a16:creationId xmlns:a16="http://schemas.microsoft.com/office/drawing/2014/main" id="{4A383367-DD9D-446D-86B5-2FDEFCCDFE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41070" y="1139509"/>
            <a:ext cx="1371600" cy="914400"/>
          </a:xfrm>
          <a:prstGeom prst="star16">
            <a:avLst>
              <a:gd name="adj" fmla="val 37500"/>
            </a:avLst>
          </a:prstGeom>
          <a:solidFill>
            <a:srgbClr val="FFFF00"/>
          </a:solidFill>
          <a:ln w="9525" algn="ctr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000" b="1"/>
              <a:t>Hết giờ</a:t>
            </a:r>
          </a:p>
        </p:txBody>
      </p:sp>
    </p:spTree>
    <p:extLst>
      <p:ext uri="{BB962C8B-B14F-4D97-AF65-F5344CB8AC3E}">
        <p14:creationId xmlns:p14="http://schemas.microsoft.com/office/powerpoint/2010/main" val="4143025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2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0"/>
                            </p:stCondLst>
                            <p:childTnLst>
                              <p:par>
                                <p:cTn id="40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1" grpId="0"/>
      <p:bldP spid="22" grpId="0" animBg="1"/>
      <p:bldP spid="23" grpId="0" animBg="1"/>
      <p:bldP spid="24" grpId="0" animBg="1"/>
      <p:bldP spid="25" grpId="0" animBg="1"/>
      <p:bldP spid="47" grpId="0" animBg="1"/>
      <p:bldP spid="48" grpId="0" animBg="1"/>
      <p:bldP spid="50" grpId="0" animBg="1"/>
      <p:bldP spid="52" grpId="0" animBg="1"/>
      <p:bldP spid="54" grpId="0" animBg="1"/>
      <p:bldP spid="5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0504" y="-526689"/>
            <a:ext cx="1765768" cy="1765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A811463-4D14-455D-B1E7-3B1BC9137C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74" y="4230841"/>
            <a:ext cx="1765768" cy="176576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49E202B-27E0-4156-8606-04AC7C5F94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4757" y="1305758"/>
            <a:ext cx="6931611" cy="3438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128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602429-D299-46A1-A5DC-C702440F726E}"/>
              </a:ext>
            </a:extLst>
          </p:cNvPr>
          <p:cNvSpPr/>
          <p:nvPr/>
        </p:nvSpPr>
        <p:spPr>
          <a:xfrm>
            <a:off x="44548" y="731582"/>
            <a:ext cx="79388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400">
                <a:solidFill>
                  <a:schemeClr val="bg1"/>
                </a:solidFill>
                <a:latin typeface="+mj-lt"/>
              </a:rPr>
              <a:t>Người ta dùng một thanh gỗ dài 3m để làm bập bênh. Theo em, điểm gắn trục phải cách hai đầu thanh gỗ là bao nhiêu?</a:t>
            </a:r>
            <a:endParaRPr lang="en-US" sz="24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D1DF1A-F347-4910-A8D2-A493BF069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8019" y="384008"/>
            <a:ext cx="3507544" cy="152614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16F6B4A-107E-4AAB-9A0D-80029B46F628}"/>
              </a:ext>
            </a:extLst>
          </p:cNvPr>
          <p:cNvSpPr/>
          <p:nvPr/>
        </p:nvSpPr>
        <p:spPr>
          <a:xfrm>
            <a:off x="-150055" y="256404"/>
            <a:ext cx="270076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HOẠT </a:t>
            </a:r>
            <a:r>
              <a:rPr lang="en-US" sz="2800" b="1" cap="none" spc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ĐỘNG 1</a:t>
            </a:r>
            <a:endParaRPr lang="en-US" sz="28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FF1FAB7-7A11-4110-8740-E822195B17AD}"/>
              </a:ext>
            </a:extLst>
          </p:cNvPr>
          <p:cNvSpPr/>
          <p:nvPr/>
        </p:nvSpPr>
        <p:spPr>
          <a:xfrm>
            <a:off x="-150055" y="1554389"/>
            <a:ext cx="270076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HOẠT </a:t>
            </a:r>
            <a:r>
              <a:rPr lang="en-US" sz="2800" b="1" cap="none" spc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ĐỘNG 2</a:t>
            </a:r>
            <a:endParaRPr lang="en-US" sz="28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DD34552-A622-4C84-B3F5-AE9640626025}"/>
              </a:ext>
            </a:extLst>
          </p:cNvPr>
          <p:cNvSpPr/>
          <p:nvPr/>
        </p:nvSpPr>
        <p:spPr>
          <a:xfrm>
            <a:off x="-150055" y="3804919"/>
            <a:ext cx="270076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/>
              </a:rPr>
              <a:t>HOẠT </a:t>
            </a:r>
            <a:r>
              <a:rPr lang="en-US" sz="2800" b="1" cap="none" spc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/>
              </a:rPr>
              <a:t>ĐỘNG 3</a:t>
            </a:r>
            <a:endParaRPr lang="en-US" sz="28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bg1">
                  <a:lumMod val="95000"/>
                </a:schemeClr>
              </a:solidFill>
              <a:effectLst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7AB6BB-ADC5-47E6-BB2A-FC491D12EB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1147" y="2128519"/>
            <a:ext cx="4533900" cy="1676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A94DEC6-E51B-4AED-A5CA-C97B857AF6A9}"/>
              </a:ext>
            </a:extLst>
          </p:cNvPr>
          <p:cNvSpPr txBox="1"/>
          <p:nvPr/>
        </p:nvSpPr>
        <p:spPr>
          <a:xfrm>
            <a:off x="125128" y="2128519"/>
            <a:ext cx="67954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Một sợi dây dài 120cm. Gấp đôi sợi dây lại để hai đầu sợi dây trùng nhau. </a:t>
            </a:r>
            <a:r>
              <a:rPr lang="vi-VN" sz="2400">
                <a:solidFill>
                  <a:schemeClr val="bg1">
                    <a:lumMod val="95000"/>
                  </a:schemeClr>
                </a:solidFill>
                <a:latin typeface="+mj-lt"/>
              </a:rPr>
              <a:t>Đánh dấu điểm A là chỗ bị gấp (H.8.36). </a:t>
            </a:r>
            <a:r>
              <a:rPr lang="vi-VN" sz="24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Khoảng cách từ điểm A đến mỗi đầu sợi dây là bao nhiêu?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22989C-F915-48C9-A89B-456B2510DC06}"/>
              </a:ext>
            </a:extLst>
          </p:cNvPr>
          <p:cNvSpPr txBox="1"/>
          <p:nvPr/>
        </p:nvSpPr>
        <p:spPr>
          <a:xfrm>
            <a:off x="123825" y="4293272"/>
            <a:ext cx="117812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30cm.</a:t>
            </a:r>
          </a:p>
          <a:p>
            <a:pPr marL="342900" indent="-342900">
              <a:buFontTx/>
              <a:buChar char="-"/>
            </a:pP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thăng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Tx/>
              <a:buChar char="-"/>
            </a:pP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478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43064"/>
            <a:ext cx="468910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 b="1" cap="none" spc="0" dirty="0">
                <a:ln/>
                <a:solidFill>
                  <a:srgbClr val="FFFF00"/>
                </a:solidFill>
                <a:effectLst/>
              </a:rPr>
              <a:t>1. </a:t>
            </a:r>
            <a:r>
              <a:rPr lang="en-US" sz="2800" b="1" dirty="0" err="1">
                <a:ln/>
                <a:solidFill>
                  <a:srgbClr val="FFFF00"/>
                </a:solidFill>
              </a:rPr>
              <a:t>T</a:t>
            </a:r>
            <a:r>
              <a:rPr lang="en-US" sz="2800" b="1" cap="none" spc="0" dirty="0" err="1">
                <a:ln/>
                <a:solidFill>
                  <a:srgbClr val="FFFF00"/>
                </a:solidFill>
                <a:effectLst/>
              </a:rPr>
              <a:t>rung</a:t>
            </a:r>
            <a:r>
              <a:rPr lang="en-US" sz="2800" b="1" cap="none" spc="0" dirty="0">
                <a:ln/>
                <a:solidFill>
                  <a:srgbClr val="FFFF00"/>
                </a:solidFill>
                <a:effectLst/>
              </a:rPr>
              <a:t> </a:t>
            </a:r>
            <a:r>
              <a:rPr lang="en-US" sz="2800" b="1" cap="none" spc="0" dirty="0" err="1">
                <a:ln/>
                <a:solidFill>
                  <a:srgbClr val="FFFF00"/>
                </a:solidFill>
                <a:effectLst/>
              </a:rPr>
              <a:t>điểm</a:t>
            </a:r>
            <a:r>
              <a:rPr lang="en-US" sz="2800" b="1" cap="none" spc="0" dirty="0">
                <a:ln/>
                <a:solidFill>
                  <a:srgbClr val="FFFF00"/>
                </a:solidFill>
                <a:effectLst/>
              </a:rPr>
              <a:t> </a:t>
            </a:r>
            <a:r>
              <a:rPr lang="en-US" sz="2800" b="1" cap="none" spc="0" dirty="0" err="1">
                <a:ln/>
                <a:solidFill>
                  <a:srgbClr val="FFFF00"/>
                </a:solidFill>
                <a:effectLst/>
              </a:rPr>
              <a:t>của</a:t>
            </a:r>
            <a:r>
              <a:rPr lang="en-US" sz="2800" b="1" cap="none" spc="0" dirty="0">
                <a:ln/>
                <a:solidFill>
                  <a:srgbClr val="FFFF00"/>
                </a:solidFill>
                <a:effectLst/>
              </a:rPr>
              <a:t> </a:t>
            </a:r>
            <a:r>
              <a:rPr lang="en-US" sz="2800" b="1" cap="none" spc="0" dirty="0" err="1">
                <a:ln/>
                <a:solidFill>
                  <a:srgbClr val="FFFF00"/>
                </a:solidFill>
                <a:effectLst/>
              </a:rPr>
              <a:t>đoạn</a:t>
            </a:r>
            <a:r>
              <a:rPr lang="en-US" sz="2800" b="1" cap="none" spc="0" dirty="0">
                <a:ln/>
                <a:solidFill>
                  <a:srgbClr val="FFFF00"/>
                </a:solidFill>
                <a:effectLst/>
              </a:rPr>
              <a:t> </a:t>
            </a:r>
            <a:r>
              <a:rPr lang="en-US" sz="2800" b="1" cap="none" spc="0" dirty="0" err="1">
                <a:ln/>
                <a:solidFill>
                  <a:srgbClr val="FFFF00"/>
                </a:solidFill>
                <a:effectLst/>
              </a:rPr>
              <a:t>thẳng</a:t>
            </a:r>
            <a:r>
              <a:rPr lang="en-US" sz="2800" b="1" cap="none" spc="0" dirty="0">
                <a:ln/>
                <a:solidFill>
                  <a:srgbClr val="FFFF00"/>
                </a:solidFill>
                <a:effectLst/>
              </a:rPr>
              <a:t>:</a:t>
            </a:r>
          </a:p>
        </p:txBody>
      </p:sp>
      <p:cxnSp>
        <p:nvCxnSpPr>
          <p:cNvPr id="6" name="Straight Connector 5"/>
          <p:cNvCxnSpPr>
            <a:cxnSpLocks/>
          </p:cNvCxnSpPr>
          <p:nvPr/>
        </p:nvCxnSpPr>
        <p:spPr>
          <a:xfrm>
            <a:off x="3707950" y="961326"/>
            <a:ext cx="4192173" cy="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5726665" y="897918"/>
            <a:ext cx="91440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815716" y="902609"/>
            <a:ext cx="91440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651679" y="904953"/>
            <a:ext cx="91440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531030" y="1017596"/>
            <a:ext cx="458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85053" y="1026975"/>
            <a:ext cx="458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20577" y="1021455"/>
            <a:ext cx="458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20"/>
              <p:cNvSpPr txBox="1">
                <a:spLocks noChangeArrowheads="1"/>
              </p:cNvSpPr>
              <p:nvPr/>
            </p:nvSpPr>
            <p:spPr bwMode="auto">
              <a:xfrm>
                <a:off x="2344552" y="2174883"/>
                <a:ext cx="9738407" cy="222977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pPr algn="just">
                  <a:spcBef>
                    <a:spcPct val="50000"/>
                  </a:spcBef>
                  <a:buFontTx/>
                  <a:buNone/>
                </a:pPr>
                <a:r>
                  <a:rPr lang="en-US" sz="3000" b="0">
                    <a:solidFill>
                      <a:schemeClr val="bg1"/>
                    </a:solidFill>
                    <a:cs typeface="Arial" panose="020B0604020202020204" pitchFamily="34" charset="0"/>
                  </a:rPr>
                  <a:t>Nếu điểm I nằm giữa hai điểm A và B sao cho </a:t>
                </a:r>
              </a:p>
              <a:p>
                <a:pPr algn="just">
                  <a:spcBef>
                    <a:spcPct val="50000"/>
                  </a:spcBef>
                  <a:buFontTx/>
                  <a:buNone/>
                </a:pPr>
                <a:r>
                  <a:rPr lang="en-US" sz="3000" b="0">
                    <a:solidFill>
                      <a:schemeClr val="bg1"/>
                    </a:solidFill>
                    <a:cs typeface="Arial" panose="020B0604020202020204" pitchFamily="34" charset="0"/>
                  </a:rPr>
                  <a:t>IA = IB thì điểm I gọi là trung điểm của đoạn thẳng AB.</a:t>
                </a:r>
              </a:p>
              <a:p>
                <a:pPr algn="just">
                  <a:spcBef>
                    <a:spcPct val="50000"/>
                  </a:spcBef>
                  <a:buFontTx/>
                  <a:buNone/>
                </a:pPr>
                <a:r>
                  <a:rPr lang="en-US" sz="3000">
                    <a:solidFill>
                      <a:schemeClr val="bg1"/>
                    </a:solidFill>
                    <a:cs typeface="Arial" panose="020B0604020202020204" pitchFamily="34" charset="0"/>
                  </a:rPr>
                  <a:t>Khi đó: IA = IB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0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num>
                      <m:den>
                        <m:r>
                          <a:rPr lang="en-US" sz="3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000">
                    <a:solidFill>
                      <a:schemeClr val="bg1"/>
                    </a:solidFill>
                    <a:cs typeface="Arial" panose="020B0604020202020204" pitchFamily="34" charset="0"/>
                  </a:rPr>
                  <a:t> </a:t>
                </a:r>
                <a:endParaRPr lang="en-US" sz="3000" b="0" dirty="0">
                  <a:solidFill>
                    <a:schemeClr val="bg1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 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44552" y="2174883"/>
                <a:ext cx="9738407" cy="2229778"/>
              </a:xfrm>
              <a:prstGeom prst="rect">
                <a:avLst/>
              </a:prstGeom>
              <a:blipFill>
                <a:blip r:embed="rId2"/>
                <a:stretch>
                  <a:fillRect l="-1503" t="-3552" b="-300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>
            <a:cxnSpLocks/>
          </p:cNvCxnSpPr>
          <p:nvPr/>
        </p:nvCxnSpPr>
        <p:spPr>
          <a:xfrm flipH="1">
            <a:off x="4689398" y="865197"/>
            <a:ext cx="133863" cy="171160"/>
          </a:xfrm>
          <a:prstGeom prst="line">
            <a:avLst/>
          </a:prstGeom>
          <a:ln w="57150" cmpd="dbl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cxnSpLocks/>
          </p:cNvCxnSpPr>
          <p:nvPr/>
        </p:nvCxnSpPr>
        <p:spPr>
          <a:xfrm flipH="1">
            <a:off x="6673191" y="871041"/>
            <a:ext cx="114546" cy="161962"/>
          </a:xfrm>
          <a:prstGeom prst="line">
            <a:avLst/>
          </a:prstGeom>
          <a:ln w="57150" cmpd="dbl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8" y="2056543"/>
            <a:ext cx="2626574" cy="2626574"/>
          </a:xfrm>
          <a:prstGeom prst="rect">
            <a:avLst/>
          </a:prstGeom>
        </p:spPr>
      </p:pic>
      <p:sp>
        <p:nvSpPr>
          <p:cNvPr id="20" name="Cloud 19"/>
          <p:cNvSpPr/>
          <p:nvPr/>
        </p:nvSpPr>
        <p:spPr>
          <a:xfrm>
            <a:off x="1741082" y="4525724"/>
            <a:ext cx="7507777" cy="2227462"/>
          </a:xfrm>
          <a:prstGeom prst="cloud">
            <a:avLst/>
          </a:prstGeom>
          <a:solidFill>
            <a:schemeClr val="bg1"/>
          </a:solidFill>
          <a:effectLst>
            <a:glow rad="228600">
              <a:schemeClr val="accent3">
                <a:satMod val="175000"/>
                <a:alpha val="40000"/>
              </a:schemeClr>
            </a:glow>
            <a:outerShdw blurRad="127000" dist="114300" dir="5400000" algn="ctr" rotWithShape="0">
              <a:srgbClr val="000000"/>
            </a:outerShdw>
            <a:reflection blurRad="6350" stA="50000" endA="300" endPos="54000" dist="101600" dir="5400000" sy="-100000" algn="bl" rotWithShape="0"/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</a:rPr>
              <a:t>Mỗi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đoạn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thẳng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chỉ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có</a:t>
            </a:r>
            <a:r>
              <a:rPr lang="en-US" sz="3600" dirty="0">
                <a:solidFill>
                  <a:srgbClr val="FF0000"/>
                </a:solidFill>
              </a:rPr>
              <a:t> 1 </a:t>
            </a:r>
            <a:r>
              <a:rPr lang="en-US" sz="3600" dirty="0" err="1">
                <a:solidFill>
                  <a:srgbClr val="FF0000"/>
                </a:solidFill>
              </a:rPr>
              <a:t>trung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điểm</a:t>
            </a:r>
            <a:r>
              <a:rPr lang="en-US" sz="36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8828" y="4401428"/>
            <a:ext cx="17045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FF00"/>
                </a:solidFill>
              </a:rPr>
              <a:t>Chú</a:t>
            </a:r>
            <a:r>
              <a:rPr lang="en-US" sz="3200" dirty="0">
                <a:solidFill>
                  <a:srgbClr val="FFFF00"/>
                </a:solidFill>
              </a:rPr>
              <a:t> ý</a:t>
            </a:r>
          </a:p>
        </p:txBody>
      </p:sp>
    </p:spTree>
    <p:extLst>
      <p:ext uri="{BB962C8B-B14F-4D97-AF65-F5344CB8AC3E}">
        <p14:creationId xmlns:p14="http://schemas.microsoft.com/office/powerpoint/2010/main" val="2311443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0" grpId="0" animBg="1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D50B344-B3DD-40BE-AD7F-BE12A82CFD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696103" y="-1848052"/>
            <a:ext cx="4889633" cy="114925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21C9BFC-1EAE-4E46-8EC2-A4A12043B097}"/>
              </a:ext>
            </a:extLst>
          </p:cNvPr>
          <p:cNvSpPr txBox="1"/>
          <p:nvPr/>
        </p:nvSpPr>
        <p:spPr>
          <a:xfrm>
            <a:off x="1160282" y="702964"/>
            <a:ext cx="68050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i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b="1" i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36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sz="3600" b="1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713367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4706577" y="3972761"/>
            <a:ext cx="45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2558302" y="3936495"/>
            <a:ext cx="45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Text Box 13"/>
          <p:cNvSpPr txBox="1">
            <a:spLocks noChangeArrowheads="1"/>
          </p:cNvSpPr>
          <p:nvPr/>
        </p:nvSpPr>
        <p:spPr bwMode="auto">
          <a:xfrm>
            <a:off x="6932053" y="3966243"/>
            <a:ext cx="45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pic>
        <p:nvPicPr>
          <p:cNvPr id="8" name="Picture 14" descr="ButCh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-1933374"/>
            <a:ext cx="2362200" cy="198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74" descr="thuoc"/>
          <p:cNvPicPr>
            <a:picLocks noChangeAspect="1" noChangeArrowheads="1"/>
          </p:cNvPicPr>
          <p:nvPr/>
        </p:nvPicPr>
        <p:blipFill>
          <a:blip r:embed="rId4">
            <a:lum bright="-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094"/>
          <a:stretch>
            <a:fillRect/>
          </a:stretch>
        </p:blipFill>
        <p:spPr bwMode="auto">
          <a:xfrm>
            <a:off x="2262187" y="4466227"/>
            <a:ext cx="6324600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</p:pic>
      <p:sp>
        <p:nvSpPr>
          <p:cNvPr id="13" name="Line 19"/>
          <p:cNvSpPr>
            <a:spLocks noChangeShapeType="1"/>
          </p:cNvSpPr>
          <p:nvPr/>
        </p:nvSpPr>
        <p:spPr bwMode="auto">
          <a:xfrm>
            <a:off x="2676399" y="4429961"/>
            <a:ext cx="4463989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16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295956"/>
              </p:ext>
            </p:extLst>
          </p:nvPr>
        </p:nvGraphicFramePr>
        <p:xfrm>
          <a:off x="4540607" y="5007811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Equation" r:id="rId5" imgW="114151" imgH="215619" progId="Equation.3">
                  <p:embed/>
                </p:oleObj>
              </mc:Choice>
              <mc:Fallback>
                <p:oleObj name="Equation" r:id="rId5" imgW="114151" imgH="215619" progId="Equation.3">
                  <p:embed/>
                  <p:pic>
                    <p:nvPicPr>
                      <p:cNvPr id="16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0607" y="5007811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Line 27"/>
          <p:cNvSpPr>
            <a:spLocks noChangeShapeType="1"/>
          </p:cNvSpPr>
          <p:nvPr/>
        </p:nvSpPr>
        <p:spPr bwMode="auto">
          <a:xfrm flipH="1">
            <a:off x="3544209" y="4353761"/>
            <a:ext cx="76200" cy="152400"/>
          </a:xfrm>
          <a:prstGeom prst="line">
            <a:avLst/>
          </a:prstGeom>
          <a:noFill/>
          <a:ln w="57150" cmpd="dbl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Line 28"/>
          <p:cNvSpPr>
            <a:spLocks noChangeShapeType="1"/>
          </p:cNvSpPr>
          <p:nvPr/>
        </p:nvSpPr>
        <p:spPr bwMode="auto">
          <a:xfrm flipH="1">
            <a:off x="5773645" y="4353761"/>
            <a:ext cx="83820" cy="152400"/>
          </a:xfrm>
          <a:prstGeom prst="line">
            <a:avLst/>
          </a:prstGeom>
          <a:noFill/>
          <a:ln w="57150" cmpd="dbl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1" name="Picture 14" descr="ButCh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104" y="-2760842"/>
            <a:ext cx="2362200" cy="198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Oval 21"/>
          <p:cNvSpPr/>
          <p:nvPr/>
        </p:nvSpPr>
        <p:spPr>
          <a:xfrm>
            <a:off x="2606934" y="4352688"/>
            <a:ext cx="154210" cy="15421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4838503" y="4347693"/>
            <a:ext cx="154210" cy="15421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7054469" y="4353761"/>
            <a:ext cx="154210" cy="15421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2743321" y="540207"/>
            <a:ext cx="5733749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200" i="1" dirty="0">
                <a:solidFill>
                  <a:srgbClr val="FFFF00"/>
                </a:solidFill>
              </a:rPr>
              <a:t> </a:t>
            </a:r>
            <a:r>
              <a:rPr lang="en-US" sz="3200" i="1" dirty="0" err="1">
                <a:solidFill>
                  <a:srgbClr val="FFFF00"/>
                </a:solidFill>
              </a:rPr>
              <a:t>Dùng</a:t>
            </a:r>
            <a:r>
              <a:rPr lang="en-US" sz="3200" i="1" dirty="0">
                <a:solidFill>
                  <a:srgbClr val="FFFF00"/>
                </a:solidFill>
              </a:rPr>
              <a:t> </a:t>
            </a:r>
            <a:r>
              <a:rPr lang="en-US" sz="3200" i="1" dirty="0" err="1">
                <a:solidFill>
                  <a:srgbClr val="FFFF00"/>
                </a:solidFill>
              </a:rPr>
              <a:t>thước</a:t>
            </a:r>
            <a:r>
              <a:rPr lang="en-US" sz="3200" i="1" dirty="0">
                <a:solidFill>
                  <a:srgbClr val="FFFF00"/>
                </a:solidFill>
              </a:rPr>
              <a:t> </a:t>
            </a:r>
            <a:r>
              <a:rPr lang="en-US" sz="3200" i="1" dirty="0" err="1">
                <a:solidFill>
                  <a:srgbClr val="FFFF00"/>
                </a:solidFill>
              </a:rPr>
              <a:t>thẳng</a:t>
            </a:r>
            <a:r>
              <a:rPr lang="en-US" sz="3200" i="1" dirty="0">
                <a:solidFill>
                  <a:srgbClr val="FFFF00"/>
                </a:solidFill>
              </a:rPr>
              <a:t> </a:t>
            </a:r>
            <a:r>
              <a:rPr lang="en-US" sz="3200" i="1" dirty="0" err="1">
                <a:solidFill>
                  <a:srgbClr val="FFFF00"/>
                </a:solidFill>
              </a:rPr>
              <a:t>có</a:t>
            </a:r>
            <a:r>
              <a:rPr lang="en-US" sz="3200" i="1" dirty="0">
                <a:solidFill>
                  <a:srgbClr val="FFFF00"/>
                </a:solidFill>
              </a:rPr>
              <a:t> chia </a:t>
            </a:r>
            <a:r>
              <a:rPr lang="en-US" sz="3200" i="1" dirty="0" err="1">
                <a:solidFill>
                  <a:srgbClr val="FFFF00"/>
                </a:solidFill>
              </a:rPr>
              <a:t>khoảng</a:t>
            </a:r>
            <a:endParaRPr lang="en-US" sz="3200" i="1" dirty="0">
              <a:solidFill>
                <a:srgbClr val="FFFF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0133" y="1110314"/>
            <a:ext cx="10203114" cy="98488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200" i="1" dirty="0" err="1">
                <a:solidFill>
                  <a:schemeClr val="bg1"/>
                </a:solidFill>
              </a:rPr>
              <a:t>Ví</a:t>
            </a:r>
            <a:r>
              <a:rPr lang="en-US" sz="3200" i="1" dirty="0">
                <a:solidFill>
                  <a:schemeClr val="bg1"/>
                </a:solidFill>
              </a:rPr>
              <a:t> </a:t>
            </a:r>
            <a:r>
              <a:rPr lang="en-US" sz="3200" i="1" dirty="0" err="1">
                <a:solidFill>
                  <a:schemeClr val="bg1"/>
                </a:solidFill>
              </a:rPr>
              <a:t>dụ</a:t>
            </a:r>
            <a:r>
              <a:rPr lang="en-US" sz="3200" i="1" dirty="0">
                <a:solidFill>
                  <a:schemeClr val="bg1"/>
                </a:solidFill>
              </a:rPr>
              <a:t>: Cho AB = 6cm</a:t>
            </a:r>
            <a:r>
              <a:rPr lang="en-US" sz="3200" i="1">
                <a:solidFill>
                  <a:schemeClr val="bg1"/>
                </a:solidFill>
              </a:rPr>
              <a:t>, gọi M là trung </a:t>
            </a:r>
            <a:r>
              <a:rPr lang="en-US" sz="3200" i="1" err="1">
                <a:solidFill>
                  <a:schemeClr val="bg1"/>
                </a:solidFill>
              </a:rPr>
              <a:t>điểm</a:t>
            </a:r>
            <a:r>
              <a:rPr lang="en-US" sz="3200" i="1">
                <a:solidFill>
                  <a:schemeClr val="bg1"/>
                </a:solidFill>
              </a:rPr>
              <a:t> của </a:t>
            </a:r>
            <a:r>
              <a:rPr lang="en-US" sz="3200" i="1" dirty="0" err="1">
                <a:solidFill>
                  <a:schemeClr val="bg1"/>
                </a:solidFill>
              </a:rPr>
              <a:t>đoạn</a:t>
            </a:r>
            <a:r>
              <a:rPr lang="en-US" sz="3200" i="1" dirty="0">
                <a:solidFill>
                  <a:schemeClr val="bg1"/>
                </a:solidFill>
              </a:rPr>
              <a:t> </a:t>
            </a:r>
            <a:r>
              <a:rPr lang="en-US" sz="3200" i="1" err="1">
                <a:solidFill>
                  <a:schemeClr val="bg1"/>
                </a:solidFill>
              </a:rPr>
              <a:t>thẳng</a:t>
            </a:r>
            <a:r>
              <a:rPr lang="en-US" sz="3200" i="1">
                <a:solidFill>
                  <a:schemeClr val="bg1"/>
                </a:solidFill>
              </a:rPr>
              <a:t> AB.</a:t>
            </a:r>
          </a:p>
          <a:p>
            <a:r>
              <a:rPr lang="en-US" sz="3200" i="1">
                <a:solidFill>
                  <a:schemeClr val="bg1"/>
                </a:solidFill>
              </a:rPr>
              <a:t> Tính độ dài đoạn thẳng AM.</a:t>
            </a:r>
            <a:endParaRPr lang="en-US" sz="3200" i="1" dirty="0">
              <a:solidFill>
                <a:schemeClr val="bg1"/>
              </a:solidFill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2695045" y="4872423"/>
            <a:ext cx="2143458" cy="5508"/>
          </a:xfrm>
          <a:prstGeom prst="straightConnector1">
            <a:avLst/>
          </a:prstGeom>
          <a:ln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4953850" y="4870305"/>
            <a:ext cx="2177724" cy="2119"/>
          </a:xfrm>
          <a:prstGeom prst="straightConnector1">
            <a:avLst/>
          </a:prstGeom>
          <a:ln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3202759" y="4546081"/>
            <a:ext cx="821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3cm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75332" y="4454352"/>
            <a:ext cx="821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FF00"/>
                </a:solidFill>
              </a:rPr>
              <a:t>3cm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73715" y="2267308"/>
            <a:ext cx="1184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</a:rPr>
              <a:t>Giải:  </a:t>
            </a:r>
            <a:endParaRPr lang="en-US" sz="32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758263" y="2246205"/>
                <a:ext cx="6391173" cy="16841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3200" i="1" dirty="0">
                    <a:solidFill>
                      <a:schemeClr val="bg1"/>
                    </a:solidFill>
                  </a:rPr>
                  <a:t>Vì M </a:t>
                </a:r>
                <a:r>
                  <a:rPr lang="en-US" sz="3200" i="1" dirty="0" err="1">
                    <a:solidFill>
                      <a:schemeClr val="bg1"/>
                    </a:solidFill>
                  </a:rPr>
                  <a:t>là</a:t>
                </a:r>
                <a:r>
                  <a:rPr lang="en-US" sz="3200" i="1" dirty="0">
                    <a:solidFill>
                      <a:schemeClr val="bg1"/>
                    </a:solidFill>
                  </a:rPr>
                  <a:t> </a:t>
                </a:r>
                <a:r>
                  <a:rPr lang="en-US" sz="3200" i="1" dirty="0" err="1">
                    <a:solidFill>
                      <a:schemeClr val="bg1"/>
                    </a:solidFill>
                  </a:rPr>
                  <a:t>trung</a:t>
                </a:r>
                <a:r>
                  <a:rPr lang="en-US" sz="3200" i="1" dirty="0">
                    <a:solidFill>
                      <a:schemeClr val="bg1"/>
                    </a:solidFill>
                  </a:rPr>
                  <a:t> </a:t>
                </a:r>
                <a:r>
                  <a:rPr lang="en-US" sz="3200" i="1" dirty="0" err="1">
                    <a:solidFill>
                      <a:schemeClr val="bg1"/>
                    </a:solidFill>
                  </a:rPr>
                  <a:t>điểm</a:t>
                </a:r>
                <a:r>
                  <a:rPr lang="en-US" sz="3200" i="1" dirty="0">
                    <a:solidFill>
                      <a:schemeClr val="bg1"/>
                    </a:solidFill>
                  </a:rPr>
                  <a:t> </a:t>
                </a:r>
                <a:r>
                  <a:rPr lang="en-US" sz="3200" i="1" dirty="0" err="1">
                    <a:solidFill>
                      <a:schemeClr val="bg1"/>
                    </a:solidFill>
                  </a:rPr>
                  <a:t>của</a:t>
                </a:r>
                <a:r>
                  <a:rPr lang="en-US" sz="3200" i="1" dirty="0">
                    <a:solidFill>
                      <a:schemeClr val="bg1"/>
                    </a:solidFill>
                  </a:rPr>
                  <a:t> </a:t>
                </a:r>
                <a:r>
                  <a:rPr lang="en-US" sz="3200" i="1" dirty="0" err="1">
                    <a:solidFill>
                      <a:schemeClr val="bg1"/>
                    </a:solidFill>
                  </a:rPr>
                  <a:t>đoạn</a:t>
                </a:r>
                <a:r>
                  <a:rPr lang="en-US" sz="3200" i="1" dirty="0">
                    <a:solidFill>
                      <a:schemeClr val="bg1"/>
                    </a:solidFill>
                  </a:rPr>
                  <a:t> </a:t>
                </a:r>
                <a:r>
                  <a:rPr lang="en-US" sz="3200" i="1" dirty="0" err="1">
                    <a:solidFill>
                      <a:schemeClr val="bg1"/>
                    </a:solidFill>
                  </a:rPr>
                  <a:t>thẳng</a:t>
                </a:r>
                <a:r>
                  <a:rPr lang="en-US" sz="3200" i="1" dirty="0">
                    <a:solidFill>
                      <a:schemeClr val="bg1"/>
                    </a:solidFill>
                  </a:rPr>
                  <a:t> AB</a:t>
                </a:r>
              </a:p>
              <a:p>
                <a:r>
                  <a:rPr lang="en-US" sz="3200" i="1" dirty="0" err="1">
                    <a:solidFill>
                      <a:schemeClr val="bg1"/>
                    </a:solidFill>
                  </a:rPr>
                  <a:t>Nên</a:t>
                </a:r>
                <a:r>
                  <a:rPr lang="en-US" sz="3200" i="1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𝐴𝑀</m:t>
                    </m:r>
                    <m:r>
                      <a:rPr lang="en-US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𝑀𝐵</m:t>
                    </m:r>
                    <m:r>
                      <a:rPr lang="en-US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𝐴𝐵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a:rPr lang="en-US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𝑐𝑚</m:t>
                    </m:r>
                  </m:oMath>
                </a14:m>
                <a:r>
                  <a:rPr lang="en-US" sz="3200" i="1" dirty="0">
                    <a:solidFill>
                      <a:schemeClr val="bg1"/>
                    </a:solidFill>
                  </a:rPr>
                  <a:t>.</a:t>
                </a:r>
              </a:p>
              <a:p>
                <a:r>
                  <a:rPr lang="en-US" sz="3200" i="1">
                    <a:solidFill>
                      <a:schemeClr val="bg1"/>
                    </a:solidFill>
                  </a:rPr>
                  <a:t>Vậy AM = 3cm</a:t>
                </a:r>
                <a:endParaRPr lang="en-US" sz="3200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8263" y="2246205"/>
                <a:ext cx="6391173" cy="1684115"/>
              </a:xfrm>
              <a:prstGeom prst="rect">
                <a:avLst/>
              </a:prstGeom>
              <a:blipFill>
                <a:blip r:embed="rId7"/>
                <a:stretch>
                  <a:fillRect l="-3813" t="-7220" r="-2955" b="-137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-34359" y="-40270"/>
            <a:ext cx="643515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chemeClr val="accent4"/>
                </a:solidFill>
                <a:effectLst/>
              </a:rPr>
              <a:t>2. </a:t>
            </a:r>
            <a:r>
              <a:rPr lang="en-US" sz="3600" b="1" cap="none" spc="0" dirty="0" err="1">
                <a:ln/>
                <a:solidFill>
                  <a:schemeClr val="accent4"/>
                </a:solidFill>
                <a:effectLst/>
              </a:rPr>
              <a:t>Vẽ</a:t>
            </a:r>
            <a:r>
              <a:rPr lang="en-US" sz="3600" b="1" cap="none" spc="0" dirty="0">
                <a:ln/>
                <a:solidFill>
                  <a:schemeClr val="accent4"/>
                </a:solidFill>
                <a:effectLst/>
              </a:rPr>
              <a:t> </a:t>
            </a:r>
            <a:r>
              <a:rPr lang="en-US" sz="3600" b="1" cap="none" spc="0" dirty="0" err="1">
                <a:ln/>
                <a:solidFill>
                  <a:schemeClr val="accent4"/>
                </a:solidFill>
                <a:effectLst/>
              </a:rPr>
              <a:t>trung</a:t>
            </a:r>
            <a:r>
              <a:rPr lang="en-US" sz="3600" b="1" cap="none" spc="0" dirty="0">
                <a:ln/>
                <a:solidFill>
                  <a:schemeClr val="accent4"/>
                </a:solidFill>
                <a:effectLst/>
              </a:rPr>
              <a:t> </a:t>
            </a:r>
            <a:r>
              <a:rPr lang="en-US" sz="3600" b="1" cap="none" spc="0" dirty="0" err="1">
                <a:ln/>
                <a:solidFill>
                  <a:schemeClr val="accent4"/>
                </a:solidFill>
                <a:effectLst/>
              </a:rPr>
              <a:t>điểm</a:t>
            </a:r>
            <a:r>
              <a:rPr lang="en-US" sz="3600" b="1" cap="none" spc="0" dirty="0">
                <a:ln/>
                <a:solidFill>
                  <a:schemeClr val="accent4"/>
                </a:solidFill>
                <a:effectLst/>
              </a:rPr>
              <a:t> </a:t>
            </a:r>
            <a:r>
              <a:rPr lang="en-US" sz="3600" b="1" cap="none" spc="0" dirty="0" err="1">
                <a:ln/>
                <a:solidFill>
                  <a:schemeClr val="accent4"/>
                </a:solidFill>
                <a:effectLst/>
              </a:rPr>
              <a:t>của</a:t>
            </a:r>
            <a:r>
              <a:rPr lang="en-US" sz="3600" b="1" cap="none" spc="0" dirty="0">
                <a:ln/>
                <a:solidFill>
                  <a:schemeClr val="accent4"/>
                </a:solidFill>
                <a:effectLst/>
              </a:rPr>
              <a:t> </a:t>
            </a:r>
            <a:r>
              <a:rPr lang="en-US" sz="3600" b="1" cap="none" spc="0" dirty="0" err="1">
                <a:ln/>
                <a:solidFill>
                  <a:schemeClr val="accent4"/>
                </a:solidFill>
                <a:effectLst/>
              </a:rPr>
              <a:t>đoạn</a:t>
            </a:r>
            <a:r>
              <a:rPr lang="en-US" sz="3600" b="1" cap="none" spc="0" dirty="0">
                <a:ln/>
                <a:solidFill>
                  <a:schemeClr val="accent4"/>
                </a:solidFill>
                <a:effectLst/>
              </a:rPr>
              <a:t> </a:t>
            </a:r>
            <a:r>
              <a:rPr lang="en-US" sz="3600" b="1" cap="none" spc="0" dirty="0" err="1">
                <a:ln/>
                <a:solidFill>
                  <a:schemeClr val="accent4"/>
                </a:solidFill>
                <a:effectLst/>
              </a:rPr>
              <a:t>thẳng</a:t>
            </a:r>
            <a:endParaRPr lang="en-US" sz="3600" b="1" cap="none" spc="0" dirty="0">
              <a:ln/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45277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48148E-6 L -0.31575 0.64792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73" y="3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1576 0.64792 L 0.04922 0.65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42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500"/>
                            </p:stCondLst>
                            <p:childTnLst>
                              <p:par>
                                <p:cTn id="5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500"/>
                            </p:stCondLst>
                            <p:childTnLst>
                              <p:par>
                                <p:cTn id="6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3.7037E-7 L -0.08425 0.77153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19" y="38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500"/>
                            </p:stCondLst>
                            <p:childTnLst>
                              <p:par>
                                <p:cTn id="71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000"/>
                            </p:stCondLst>
                            <p:childTnLst>
                              <p:par>
                                <p:cTn id="7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2500"/>
                            </p:stCondLst>
                            <p:childTnLst>
                              <p:par>
                                <p:cTn id="8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3" grpId="0" animBg="1"/>
      <p:bldP spid="18" grpId="0" animBg="1"/>
      <p:bldP spid="19" grpId="0" animBg="1"/>
      <p:bldP spid="22" grpId="0" animBg="1"/>
      <p:bldP spid="25" grpId="0" animBg="1"/>
      <p:bldP spid="26" grpId="0" animBg="1"/>
      <p:bldP spid="20" grpId="0"/>
      <p:bldP spid="23" grpId="0"/>
      <p:bldP spid="4" grpId="0"/>
      <p:bldP spid="31" grpId="0"/>
      <p:bldP spid="29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0" y="-14288"/>
            <a:ext cx="12192000" cy="6858000"/>
          </a:xfrm>
          <a:prstGeom prst="rect">
            <a:avLst/>
          </a:prstGeom>
          <a:noFill/>
          <a:ln w="28575">
            <a:solidFill>
              <a:srgbClr val="FF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sz="18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ấp giấy xác định trung điểm của đoạn thẳn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7530"/>
            <a:ext cx="12192000" cy="6836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601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8555EA4-F00B-431C-B665-58DC8538AA2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778" l="4961" r="926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15"/>
          <a:stretch/>
        </p:blipFill>
        <p:spPr>
          <a:xfrm>
            <a:off x="2209802" y="0"/>
            <a:ext cx="7772396" cy="430132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FE0A47F-DE0D-4AFB-A019-3B65ECEF2308}"/>
              </a:ext>
            </a:extLst>
          </p:cNvPr>
          <p:cNvSpPr/>
          <p:nvPr/>
        </p:nvSpPr>
        <p:spPr>
          <a:xfrm>
            <a:off x="2324103" y="4161235"/>
            <a:ext cx="797615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3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TRÒ </a:t>
            </a:r>
            <a:r>
              <a:rPr kumimoji="0" lang="en-US" sz="4400" b="1" i="0" u="none" strike="noStrike" kern="1200" cap="none" spc="0" normalizeH="0" baseline="0" noProof="0" dirty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</a:t>
            </a:r>
            <a:r>
              <a:rPr kumimoji="0" lang="vi-VN" sz="4400" b="1" i="0" u="none" strike="noStrike" kern="1200" cap="none" spc="0" normalizeH="0" baseline="0" noProof="0" dirty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Ơ</a:t>
            </a:r>
            <a:r>
              <a:rPr kumimoji="0" lang="en-US" sz="4400" b="1" i="0" u="none" strike="noStrike" kern="1200" cap="none" spc="0" normalizeH="0" baseline="0" noProof="0" dirty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 HỘP QUÀ BÍ MẬT</a:t>
            </a:r>
          </a:p>
        </p:txBody>
      </p:sp>
      <p:pic>
        <p:nvPicPr>
          <p:cNvPr id="18" name="chrysanthemum">
            <a:hlinkClick r:id="" action="ppaction://media"/>
            <a:extLst>
              <a:ext uri="{FF2B5EF4-FFF2-40B4-BE49-F238E27FC236}">
                <a16:creationId xmlns:a16="http://schemas.microsoft.com/office/drawing/2014/main" id="{8AE2F4B0-E4D2-402B-A75B-0B7FADBE23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61927" y="-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493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66667E-6 2.96296E-6 L 1.66667E-6 -0.07223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00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6" grpId="0"/>
      <p:bldP spid="6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20428145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1150</TotalTime>
  <Words>626</Words>
  <Application>Microsoft Office PowerPoint</Application>
  <PresentationFormat>Widescreen</PresentationFormat>
  <Paragraphs>108</Paragraphs>
  <Slides>21</Slides>
  <Notes>0</Notes>
  <HiddenSlides>0</HiddenSlides>
  <MMClips>4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.VnTime</vt:lpstr>
      <vt:lpstr>Arial</vt:lpstr>
      <vt:lpstr>Calibri</vt:lpstr>
      <vt:lpstr>Calibri Light</vt:lpstr>
      <vt:lpstr>Cambria Math</vt:lpstr>
      <vt:lpstr>Tahoma</vt:lpstr>
      <vt:lpstr>Times</vt:lpstr>
      <vt:lpstr>Times New Roman</vt:lpstr>
      <vt:lpstr>VNI-Times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PC</cp:lastModifiedBy>
  <cp:revision>118</cp:revision>
  <dcterms:created xsi:type="dcterms:W3CDTF">2020-11-30T12:31:20Z</dcterms:created>
  <dcterms:modified xsi:type="dcterms:W3CDTF">2024-03-07T04:14:14Z</dcterms:modified>
</cp:coreProperties>
</file>